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81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82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8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85.xml" ContentType="application/vnd.openxmlformats-officedocument.presentationml.slide+xml"/>
  <Override PartName="/ppt/notesSlides/notesSlide85.xml" ContentType="application/vnd.openxmlformats-officedocument.presentationml.notesSlide+xml"/>
  <Override PartName="/ppt/slides/slide86.xml" ContentType="application/vnd.openxmlformats-officedocument.presentationml.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8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90.xml" ContentType="application/vnd.openxmlformats-officedocument.presentationml.slide+xml"/>
  <Override PartName="/ppt/notesSlides/notesSlide90.xml" ContentType="application/vnd.openxmlformats-officedocument.presentationml.notesSlide+xml"/>
  <Override PartName="/ppt/slides/slide91.xml" ContentType="application/vnd.openxmlformats-officedocument.presentationml.slide+xml"/>
  <Override PartName="/ppt/notesSlides/notesSlide91.xml" ContentType="application/vnd.openxmlformats-officedocument.presentationml.notesSlid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slides/slide93.xml" ContentType="application/vnd.openxmlformats-officedocument.presentationml.slide+xml"/>
  <Override PartName="/ppt/notesSlides/notesSlide93.xml" ContentType="application/vnd.openxmlformats-officedocument.presentationml.notesSlide+xml"/>
  <Override PartName="/ppt/slides/slide94.xml" ContentType="application/vnd.openxmlformats-officedocument.presentationml.slide+xml"/>
  <Override PartName="/ppt/notesSlides/notesSlide94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95.xml" ContentType="application/vnd.openxmlformats-officedocument.presentationml.notesSlide+xml"/>
  <Override PartName="/ppt/slides/slide96.xml" ContentType="application/vnd.openxmlformats-officedocument.presentationml.slide+xml"/>
  <Override PartName="/ppt/notesSlides/notesSlide96.xml" ContentType="application/vnd.openxmlformats-officedocument.presentationml.notesSlide+xml"/>
  <Override PartName="/ppt/slides/slide97.xml" ContentType="application/vnd.openxmlformats-officedocument.presentationml.slide+xml"/>
  <Override PartName="/ppt/notesSlides/notesSlide97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9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99.xml" ContentType="application/vnd.openxmlformats-officedocument.presentationml.notesSlide+xml"/>
  <Override PartName="/ppt/slides/slide100.xml" ContentType="application/vnd.openxmlformats-officedocument.presentationml.slide+xml"/>
  <Override PartName="/ppt/notesSlides/notesSlide100.xml" ContentType="application/vnd.openxmlformats-officedocument.presentationml.notesSlide+xml"/>
  <Override PartName="/ppt/slides/slide101.xml" ContentType="application/vnd.openxmlformats-officedocument.presentationml.slide+xml"/>
  <Override PartName="/ppt/notesSlides/notesSlide101.xml" ContentType="application/vnd.openxmlformats-officedocument.presentationml.notesSlide+xml"/>
  <Override PartName="/ppt/slides/slide102.xml" ContentType="application/vnd.openxmlformats-officedocument.presentationml.slide+xml"/>
  <Override PartName="/ppt/notesSlides/notesSlide102.xml" ContentType="application/vnd.openxmlformats-officedocument.presentationml.notesSlide+xml"/>
  <Override PartName="/ppt/slides/slide103.xml" ContentType="application/vnd.openxmlformats-officedocument.presentationml.slide+xml"/>
  <Override PartName="/ppt/notesSlides/notesSlide103.xml" ContentType="application/vnd.openxmlformats-officedocument.presentationml.notesSlide+xml"/>
  <Override PartName="/ppt/slides/slide104.xml" ContentType="application/vnd.openxmlformats-officedocument.presentationml.slide+xml"/>
  <Override PartName="/ppt/notesSlides/notesSlide104.xml" ContentType="application/vnd.openxmlformats-officedocument.presentationml.notesSlide+xml"/>
  <Override PartName="/ppt/slides/slide105.xml" ContentType="application/vnd.openxmlformats-officedocument.presentationml.slide+xml"/>
  <Override PartName="/ppt/notesSlides/notesSlide105.xml" ContentType="application/vnd.openxmlformats-officedocument.presentationml.notesSlide+xml"/>
  <Override PartName="/ppt/slides/slide106.xml" ContentType="application/vnd.openxmlformats-officedocument.presentationml.slide+xml"/>
  <Override PartName="/ppt/notesSlides/notesSlide106.xml" ContentType="application/vnd.openxmlformats-officedocument.presentationml.notesSlide+xml"/>
  <Override PartName="/ppt/slides/slide107.xml" ContentType="application/vnd.openxmlformats-officedocument.presentationml.slide+xml"/>
  <Override PartName="/ppt/notesSlides/notesSlide107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08.xml" ContentType="application/vnd.openxmlformats-officedocument.presentationml.notesSlide+xml"/>
  <Override PartName="/ppt/slides/slide109.xml" ContentType="application/vnd.openxmlformats-officedocument.presentationml.slide+xml"/>
  <Override PartName="/ppt/notesSlides/notesSlide109.xml" ContentType="application/vnd.openxmlformats-officedocument.presentationml.notesSlide+xml"/>
  <Override PartName="/ppt/slides/slide110.xml" ContentType="application/vnd.openxmlformats-officedocument.presentationml.slide+xml"/>
  <Override PartName="/ppt/notesSlides/notesSlide110.xml" ContentType="application/vnd.openxmlformats-officedocument.presentationml.notesSlide+xml"/>
  <Override PartName="/ppt/slides/slide111.xml" ContentType="application/vnd.openxmlformats-officedocument.presentationml.slide+xml"/>
  <Override PartName="/ppt/notesSlides/notesSlide111.xml" ContentType="application/vnd.openxmlformats-officedocument.presentationml.notesSlide+xml"/>
  <Override PartName="/ppt/slides/slide112.xml" ContentType="application/vnd.openxmlformats-officedocument.presentationml.slide+xml"/>
  <Override PartName="/ppt/notesSlides/notesSlide112.xml" ContentType="application/vnd.openxmlformats-officedocument.presentationml.notesSlide+xml"/>
  <Override PartName="/ppt/slides/slide113.xml" ContentType="application/vnd.openxmlformats-officedocument.presentationml.slide+xml"/>
  <Override PartName="/ppt/notesSlides/notesSlide113.xml" ContentType="application/vnd.openxmlformats-officedocument.presentationml.notesSlide+xml"/>
  <Override PartName="/ppt/slides/slide114.xml" ContentType="application/vnd.openxmlformats-officedocument.presentationml.slide+xml"/>
  <Override PartName="/ppt/notesSlides/notesSlide114.xml" ContentType="application/vnd.openxmlformats-officedocument.presentationml.notesSlide+xml"/>
  <Override PartName="/ppt/slides/slide115.xml" ContentType="application/vnd.openxmlformats-officedocument.presentationml.slide+xml"/>
  <Override PartName="/ppt/notesSlides/notesSlide115.xml" ContentType="application/vnd.openxmlformats-officedocument.presentationml.notesSlide+xml"/>
  <Override PartName="/ppt/slides/slide116.xml" ContentType="application/vnd.openxmlformats-officedocument.presentationml.slide+xml"/>
  <Override PartName="/ppt/notesSlides/notesSlide116.xml" ContentType="application/vnd.openxmlformats-officedocument.presentationml.notesSlide+xml"/>
  <Override PartName="/ppt/slides/slide117.xml" ContentType="application/vnd.openxmlformats-officedocument.presentationml.slide+xml"/>
  <Override PartName="/ppt/notesSlides/notesSlide117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119.xml" ContentType="application/vnd.openxmlformats-officedocument.presentationml.notesSlide+xml"/>
  <Override PartName="/ppt/slides/slide120.xml" ContentType="application/vnd.openxmlformats-officedocument.presentationml.slide+xml"/>
  <Override PartName="/ppt/notesSlides/notesSlide120.xml" ContentType="application/vnd.openxmlformats-officedocument.presentationml.notesSlide+xml"/>
  <Override PartName="/ppt/slides/slide121.xml" ContentType="application/vnd.openxmlformats-officedocument.presentationml.slide+xml"/>
  <Override PartName="/ppt/notesSlides/notesSlide121.xml" ContentType="application/vnd.openxmlformats-officedocument.presentationml.notesSlide+xml"/>
  <Override PartName="/ppt/slides/slide122.xml" ContentType="application/vnd.openxmlformats-officedocument.presentationml.slide+xml"/>
  <Override PartName="/ppt/notesSlides/notesSlide122.xml" ContentType="application/vnd.openxmlformats-officedocument.presentationml.notesSlide+xml"/>
  <Override PartName="/ppt/slides/slide123.xml" ContentType="application/vnd.openxmlformats-officedocument.presentationml.slide+xml"/>
  <Override PartName="/ppt/notesSlides/notesSlide123.xml" ContentType="application/vnd.openxmlformats-officedocument.presentationml.notesSlide+xml"/>
  <Override PartName="/ppt/slides/slide124.xml" ContentType="application/vnd.openxmlformats-officedocument.presentationml.slide+xml"/>
  <Override PartName="/ppt/notesSlides/notesSlide124.xml" ContentType="application/vnd.openxmlformats-officedocument.presentationml.notesSlide+xml"/>
  <Override PartName="/ppt/slides/slide125.xml" ContentType="application/vnd.openxmlformats-officedocument.presentationml.slide+xml"/>
  <Override PartName="/ppt/notesSlides/notesSlide125.xml" ContentType="application/vnd.openxmlformats-officedocument.presentationml.notesSlide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slides/slide127.xml" ContentType="application/vnd.openxmlformats-officedocument.presentationml.slide+xml"/>
  <Override PartName="/ppt/notesSlides/notesSlide127.xml" ContentType="application/vnd.openxmlformats-officedocument.presentationml.notesSlide+xml"/>
  <Override PartName="/ppt/slides/slide128.xml" ContentType="application/vnd.openxmlformats-officedocument.presentationml.slide+xml"/>
  <Override PartName="/ppt/notesSlides/notesSlide128.xml" ContentType="application/vnd.openxmlformats-officedocument.presentationml.notesSlide+xml"/>
  <Override PartName="/ppt/slides/slide129.xml" ContentType="application/vnd.openxmlformats-officedocument.presentationml.slide+xml"/>
  <Override PartName="/ppt/notesSlides/notesSlide129.xml" ContentType="application/vnd.openxmlformats-officedocument.presentationml.notesSlide+xml"/>
  <Override PartName="/ppt/slides/slide130.xml" ContentType="application/vnd.openxmlformats-officedocument.presentationml.slide+xml"/>
  <Override PartName="/ppt/notesSlides/notesSlide130.xml" ContentType="application/vnd.openxmlformats-officedocument.presentationml.notesSlide+xml"/>
  <Override PartName="/ppt/slides/slide131.xml" ContentType="application/vnd.openxmlformats-officedocument.presentationml.slide+xml"/>
  <Override PartName="/ppt/notesSlides/notesSlide131.xml" ContentType="application/vnd.openxmlformats-officedocument.presentationml.notesSlide+xml"/>
  <Override PartName="/ppt/slides/slide132.xml" ContentType="application/vnd.openxmlformats-officedocument.presentationml.slide+xml"/>
  <Override PartName="/ppt/notesSlides/notesSlide132.xml" ContentType="application/vnd.openxmlformats-officedocument.presentationml.notesSlide+xml"/>
  <Override PartName="/ppt/slides/slide133.xml" ContentType="application/vnd.openxmlformats-officedocument.presentationml.slide+xml"/>
  <Override PartName="/ppt/notesSlides/notesSlide133.xml" ContentType="application/vnd.openxmlformats-officedocument.presentationml.notesSlide+xml"/>
  <Override PartName="/ppt/slides/slide134.xml" ContentType="application/vnd.openxmlformats-officedocument.presentationml.slide+xml"/>
  <Override PartName="/ppt/notesSlides/notesSlide13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ppt/slides/slide136.xml" ContentType="application/vnd.openxmlformats-officedocument.presentationml.slide+xml"/>
  <Override PartName="/ppt/notesSlides/notesSlide136.xml" ContentType="application/vnd.openxmlformats-officedocument.presentationml.notesSlide+xml"/>
  <Override PartName="/ppt/slides/slide137.xml" ContentType="application/vnd.openxmlformats-officedocument.presentationml.slide+xml"/>
  <Override PartName="/ppt/notesSlides/notesSlide137.xml" ContentType="application/vnd.openxmlformats-officedocument.presentationml.notesSlide+xml"/>
  <Override PartName="/ppt/slides/slide138.xml" ContentType="application/vnd.openxmlformats-officedocument.presentationml.slide+xml"/>
  <Override PartName="/ppt/notesSlides/notesSlide138.xml" ContentType="application/vnd.openxmlformats-officedocument.presentationml.notesSlide+xml"/>
  <Override PartName="/ppt/slides/slide139.xml" ContentType="application/vnd.openxmlformats-officedocument.presentationml.slide+xml"/>
  <Override PartName="/ppt/notesSlides/notesSlide139.xml" ContentType="application/vnd.openxmlformats-officedocument.presentationml.notesSlide+xml"/>
  <Override PartName="/ppt/slides/slide140.xml" ContentType="application/vnd.openxmlformats-officedocument.presentationml.slide+xml"/>
  <Override PartName="/ppt/notesSlides/notesSlide140.xml" ContentType="application/vnd.openxmlformats-officedocument.presentationml.notesSlide+xml"/>
  <Override PartName="/ppt/slides/slide141.xml" ContentType="application/vnd.openxmlformats-officedocument.presentationml.slide+xml"/>
  <Override PartName="/ppt/notesSlides/notesSlide141.xml" ContentType="application/vnd.openxmlformats-officedocument.presentationml.notesSlide+xml"/>
  <Override PartName="/ppt/slides/slide142.xml" ContentType="application/vnd.openxmlformats-officedocument.presentationml.slide+xml"/>
  <Override PartName="/ppt/notesSlides/notesSlide142.xml" ContentType="application/vnd.openxmlformats-officedocument.presentationml.notesSlide+xml"/>
  <Override PartName="/ppt/slides/slide143.xml" ContentType="application/vnd.openxmlformats-officedocument.presentationml.slide+xml"/>
  <Override PartName="/ppt/notesSlides/notesSlide143.xml" ContentType="application/vnd.openxmlformats-officedocument.presentationml.notesSlide+xml"/>
  <Override PartName="/ppt/slides/slide144.xml" ContentType="application/vnd.openxmlformats-officedocument.presentationml.slide+xml"/>
  <Override PartName="/ppt/notesSlides/notesSlide144.xml" ContentType="application/vnd.openxmlformats-officedocument.presentationml.notesSlide+xml"/>
  <Override PartName="/ppt/slides/slide145.xml" ContentType="application/vnd.openxmlformats-officedocument.presentationml.slide+xml"/>
  <Override PartName="/ppt/notesSlides/notesSlide145.xml" ContentType="application/vnd.openxmlformats-officedocument.presentationml.notesSlide+xml"/>
  <Override PartName="/ppt/slides/slide146.xml" ContentType="application/vnd.openxmlformats-officedocument.presentationml.slide+xml"/>
  <Override PartName="/ppt/notesSlides/notesSlide146.xml" ContentType="application/vnd.openxmlformats-officedocument.presentationml.notesSlide+xml"/>
  <Override PartName="/ppt/slides/slide147.xml" ContentType="application/vnd.openxmlformats-officedocument.presentationml.slide+xml"/>
  <Override PartName="/ppt/notesSlides/notesSlide147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0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0.xml"/></Relationships>

</file>

<file path=ppt/notesSlides/_rels/notesSlide10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1.xml"/></Relationships>

</file>

<file path=ppt/notesSlides/_rels/notesSlide10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2.xml"/></Relationships>

</file>

<file path=ppt/notesSlides/_rels/notesSlide10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3.xml"/></Relationships>

</file>

<file path=ppt/notesSlides/_rels/notesSlide10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4.xml"/></Relationships>

</file>

<file path=ppt/notesSlides/_rels/notesSlide10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5.xml"/></Relationships>

</file>

<file path=ppt/notesSlides/_rels/notesSlide10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6.xml"/></Relationships>

</file>

<file path=ppt/notesSlides/_rels/notesSlide10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7.xml"/></Relationships>

</file>

<file path=ppt/notesSlides/_rels/notesSlide10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8.xml"/></Relationships>

</file>

<file path=ppt/notesSlides/_rels/notesSlide10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9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0.xml"/></Relationships>

</file>

<file path=ppt/notesSlides/_rels/notesSlide1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1.xml"/></Relationships>

</file>

<file path=ppt/notesSlides/_rels/notesSlide1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2.xml"/></Relationships>

</file>

<file path=ppt/notesSlides/_rels/notesSlide1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3.xml"/></Relationships>

</file>

<file path=ppt/notesSlides/_rels/notesSlide1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4.xml"/></Relationships>

</file>

<file path=ppt/notesSlides/_rels/notesSlide1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5.xml"/></Relationships>

</file>

<file path=ppt/notesSlides/_rels/notesSlide1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6.xml"/></Relationships>

</file>

<file path=ppt/notesSlides/_rels/notesSlide1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7.xml"/></Relationships>

</file>

<file path=ppt/notesSlides/_rels/notesSlide1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8.xml"/></Relationships>

</file>

<file path=ppt/notesSlides/_rels/notesSlide1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9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0.xml"/></Relationships>

</file>

<file path=ppt/notesSlides/_rels/notesSlide1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1.xml"/></Relationships>

</file>

<file path=ppt/notesSlides/_rels/notesSlide1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2.xml"/></Relationships>

</file>

<file path=ppt/notesSlides/_rels/notesSlide1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3.xml"/></Relationships>

</file>

<file path=ppt/notesSlides/_rels/notesSlide1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4.xml"/></Relationships>

</file>

<file path=ppt/notesSlides/_rels/notesSlide1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5.xml"/></Relationships>

</file>

<file path=ppt/notesSlides/_rels/notesSlide1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6.xml"/></Relationships>

</file>

<file path=ppt/notesSlides/_rels/notesSlide1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7.xml"/></Relationships>

</file>

<file path=ppt/notesSlides/_rels/notesSlide1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8.xml"/></Relationships>

</file>

<file path=ppt/notesSlides/_rels/notesSlide1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9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0.xml"/></Relationships>

</file>

<file path=ppt/notesSlides/_rels/notesSlide1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1.xml"/></Relationships>

</file>

<file path=ppt/notesSlides/_rels/notesSlide1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2.xml"/></Relationships>

</file>

<file path=ppt/notesSlides/_rels/notesSlide1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3.xml"/></Relationships>

</file>

<file path=ppt/notesSlides/_rels/notesSlide1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4.xml"/></Relationships>

</file>

<file path=ppt/notesSlides/_rels/notesSlide1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5.xml"/></Relationships>

</file>

<file path=ppt/notesSlides/_rels/notesSlide1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6.xml"/></Relationships>

</file>

<file path=ppt/notesSlides/_rels/notesSlide1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7.xml"/></Relationships>

</file>

<file path=ppt/notesSlides/_rels/notesSlide1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8.xml"/></Relationships>

</file>

<file path=ppt/notesSlides/_rels/notesSlide1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9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0.xml"/></Relationships>

</file>

<file path=ppt/notesSlides/_rels/notesSlide1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1.xml"/></Relationships>

</file>

<file path=ppt/notesSlides/_rels/notesSlide1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2.xml"/></Relationships>

</file>

<file path=ppt/notesSlides/_rels/notesSlide1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3.xml"/></Relationships>

</file>

<file path=ppt/notesSlides/_rels/notesSlide1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4.xml"/></Relationships>

</file>

<file path=ppt/notesSlides/_rels/notesSlide1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5.xml"/></Relationships>

</file>

<file path=ppt/notesSlides/_rels/notesSlide1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6.xml"/></Relationships>

</file>

<file path=ppt/notesSlides/_rels/notesSlide1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7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0.xml"/></Relationships>
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1.xml"/></Relationships>
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2.xml"/></Relationships>
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3.xml"/></Relationships>
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4.xml"/></Relationships>
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5.xml"/></Relationships>
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6.xml"/></Relationships>
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7.xml"/></Relationships>
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8.xml"/></Relationships>
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9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0.xml"/></Relationships>
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1.xml"/></Relationships>
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2.xml"/></Relationships>
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3.xml"/></Relationships>
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4.xml"/></Relationships>
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5.xml"/></Relationships>
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6.xml"/></Relationships>
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7.xml"/></Relationships>
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8.xml"/></Relationships>

</file>

<file path=ppt/notesSlides/_rels/notesSlide9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II</a:t>
            </a:r>
            <a:r>
              <a:rPr dirty="0"/>
              <a:t>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II</a:t>
            </a:r>
            <a:r>
              <a:rPr dirty="0"/>
              <a:t>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303995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II</a:t>
            </a:r>
            <a:r>
              <a:rPr dirty="0"/>
              <a:t>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II</a:t>
            </a:r>
            <a:r>
              <a:rPr dirty="0"/>
              <a:t>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II</a:t>
            </a:r>
            <a:r>
              <a:rPr dirty="0"/>
              <a:t>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303995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16174"/>
            <a:ext cx="4419498" cy="236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844" y="908266"/>
            <a:ext cx="4358411" cy="1826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706003" y="3349878"/>
            <a:ext cx="1196339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II</a:t>
            </a:r>
            <a:r>
              <a:rPr dirty="0"/>
              <a:t>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1510" y="3349878"/>
            <a:ext cx="533400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9630" y="3349878"/>
            <a:ext cx="294004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" Target="slide147.xml"/><Relationship Id="rId8" Type="http://schemas.openxmlformats.org/officeDocument/2006/relationships/notesSlide" Target="../notesSlides/notesSlide1.xml"/><Relationship Id="rId9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.xml"/><Relationship Id="rId4" Type="http://schemas.openxmlformats.org/officeDocument/2006/relationships/slide" Target="slide10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0.xml"/><Relationship Id="rId4" Type="http://schemas.openxmlformats.org/officeDocument/2006/relationships/slide" Target="slide100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1.xml"/><Relationship Id="rId4" Type="http://schemas.openxmlformats.org/officeDocument/2006/relationships/slide" Target="slide101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2.xml"/><Relationship Id="rId4" Type="http://schemas.openxmlformats.org/officeDocument/2006/relationships/slide" Target="slide102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3.xml"/><Relationship Id="rId4" Type="http://schemas.openxmlformats.org/officeDocument/2006/relationships/slide" Target="slide103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4.xml"/><Relationship Id="rId4" Type="http://schemas.openxmlformats.org/officeDocument/2006/relationships/slide" Target="slide104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5.xml"/><Relationship Id="rId4" Type="http://schemas.openxmlformats.org/officeDocument/2006/relationships/slide" Target="slide105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6.xml"/><Relationship Id="rId4" Type="http://schemas.openxmlformats.org/officeDocument/2006/relationships/slide" Target="slide106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7.xml"/><Relationship Id="rId4" Type="http://schemas.openxmlformats.org/officeDocument/2006/relationships/slide" Target="slide107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8.xml"/><Relationship Id="rId4" Type="http://schemas.openxmlformats.org/officeDocument/2006/relationships/slide" Target="slide108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9.xml"/><Relationship Id="rId4" Type="http://schemas.openxmlformats.org/officeDocument/2006/relationships/slide" Target="slide109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.xml"/><Relationship Id="rId4" Type="http://schemas.openxmlformats.org/officeDocument/2006/relationships/slide" Target="slide11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0.xml"/><Relationship Id="rId4" Type="http://schemas.openxmlformats.org/officeDocument/2006/relationships/slide" Target="slide110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1.xml"/><Relationship Id="rId4" Type="http://schemas.openxmlformats.org/officeDocument/2006/relationships/slide" Target="slide111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2.xml"/><Relationship Id="rId4" Type="http://schemas.openxmlformats.org/officeDocument/2006/relationships/slide" Target="slide112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3.xml"/><Relationship Id="rId4" Type="http://schemas.openxmlformats.org/officeDocument/2006/relationships/slide" Target="slide113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4.xml"/><Relationship Id="rId4" Type="http://schemas.openxmlformats.org/officeDocument/2006/relationships/slide" Target="slide114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5.xml"/><Relationship Id="rId4" Type="http://schemas.openxmlformats.org/officeDocument/2006/relationships/slide" Target="slide11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6.xml"/><Relationship Id="rId4" Type="http://schemas.openxmlformats.org/officeDocument/2006/relationships/slide" Target="slide116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7.xml"/><Relationship Id="rId4" Type="http://schemas.openxmlformats.org/officeDocument/2006/relationships/slide" Target="slide117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8.xml"/><Relationship Id="rId4" Type="http://schemas.openxmlformats.org/officeDocument/2006/relationships/slide" Target="slide118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9.xml"/><Relationship Id="rId4" Type="http://schemas.openxmlformats.org/officeDocument/2006/relationships/slide" Target="slide119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.xml"/><Relationship Id="rId4" Type="http://schemas.openxmlformats.org/officeDocument/2006/relationships/slide" Target="slide12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0.xml"/><Relationship Id="rId4" Type="http://schemas.openxmlformats.org/officeDocument/2006/relationships/slide" Target="slide120.xml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1.xml"/><Relationship Id="rId4" Type="http://schemas.openxmlformats.org/officeDocument/2006/relationships/slide" Target="slide121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2.xml"/><Relationship Id="rId4" Type="http://schemas.openxmlformats.org/officeDocument/2006/relationships/slide" Target="slide122.xml"/></Relationships>
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3.xml"/><Relationship Id="rId4" Type="http://schemas.openxmlformats.org/officeDocument/2006/relationships/slide" Target="slide123.xml"/></Relationships>
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4.xml"/><Relationship Id="rId4" Type="http://schemas.openxmlformats.org/officeDocument/2006/relationships/slide" Target="slide124.xml"/></Relationships>
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5.xml"/><Relationship Id="rId4" Type="http://schemas.openxmlformats.org/officeDocument/2006/relationships/slide" Target="slide125.xml"/></Relationships>
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6.xml"/><Relationship Id="rId4" Type="http://schemas.openxmlformats.org/officeDocument/2006/relationships/slide" Target="slide126.xml"/></Relationships>
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7.xml"/><Relationship Id="rId4" Type="http://schemas.openxmlformats.org/officeDocument/2006/relationships/slide" Target="slide127.xml"/></Relationships>
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8.xml"/><Relationship Id="rId4" Type="http://schemas.openxmlformats.org/officeDocument/2006/relationships/slide" Target="slide128.xml"/></Relationships>
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9.xml"/><Relationship Id="rId4" Type="http://schemas.openxmlformats.org/officeDocument/2006/relationships/slide" Target="slide129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.xml"/><Relationship Id="rId4" Type="http://schemas.openxmlformats.org/officeDocument/2006/relationships/slide" Target="slide13.xml"/></Relationships>
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0.xml"/><Relationship Id="rId4" Type="http://schemas.openxmlformats.org/officeDocument/2006/relationships/slide" Target="slide130.xml"/></Relationships>
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1.xml"/><Relationship Id="rId4" Type="http://schemas.openxmlformats.org/officeDocument/2006/relationships/slide" Target="slide131.xml"/></Relationships>
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2.xml"/><Relationship Id="rId4" Type="http://schemas.openxmlformats.org/officeDocument/2006/relationships/slide" Target="slide132.xml"/></Relationships>
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3.xml"/><Relationship Id="rId4" Type="http://schemas.openxmlformats.org/officeDocument/2006/relationships/slide" Target="slide133.xml"/></Relationships>
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4.xml"/><Relationship Id="rId4" Type="http://schemas.openxmlformats.org/officeDocument/2006/relationships/slide" Target="slide134.xml"/></Relationships>
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5.xml"/><Relationship Id="rId4" Type="http://schemas.openxmlformats.org/officeDocument/2006/relationships/slide" Target="slide135.xml"/></Relationships>
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6.xml"/><Relationship Id="rId4" Type="http://schemas.openxmlformats.org/officeDocument/2006/relationships/slide" Target="slide136.xml"/></Relationships>
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7.xml"/><Relationship Id="rId4" Type="http://schemas.openxmlformats.org/officeDocument/2006/relationships/slide" Target="slide137.xml"/></Relationships>
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8.xml"/><Relationship Id="rId4" Type="http://schemas.openxmlformats.org/officeDocument/2006/relationships/slide" Target="slide138.xml"/></Relationships>
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9.xml"/><Relationship Id="rId4" Type="http://schemas.openxmlformats.org/officeDocument/2006/relationships/slide" Target="slide139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0.xml"/><Relationship Id="rId4" Type="http://schemas.openxmlformats.org/officeDocument/2006/relationships/slide" Target="slide140.xml"/></Relationships>
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1.xml"/><Relationship Id="rId4" Type="http://schemas.openxmlformats.org/officeDocument/2006/relationships/slide" Target="slide141.xml"/></Relationships>
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2.xml"/><Relationship Id="rId4" Type="http://schemas.openxmlformats.org/officeDocument/2006/relationships/slide" Target="slide142.xml"/></Relationships>
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3.xml"/><Relationship Id="rId4" Type="http://schemas.openxmlformats.org/officeDocument/2006/relationships/slide" Target="slide143.xml"/></Relationships>
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4.xml"/><Relationship Id="rId4" Type="http://schemas.openxmlformats.org/officeDocument/2006/relationships/slide" Target="slide144.xml"/></Relationships>
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5.xml"/><Relationship Id="rId4" Type="http://schemas.openxmlformats.org/officeDocument/2006/relationships/slide" Target="slide145.xml"/></Relationships>
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6.xml"/><Relationship Id="rId4" Type="http://schemas.openxmlformats.org/officeDocument/2006/relationships/slide" Target="slide146.xml"/></Relationships>
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7.xml"/><Relationship Id="rId4" Type="http://schemas.openxmlformats.org/officeDocument/2006/relationships/slide" Target="slide147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.xml"/><Relationship Id="rId4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6.xml"/><Relationship Id="rId4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7.xml"/><Relationship Id="rId4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8.xml"/><Relationship Id="rId4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9.xml"/><Relationship Id="rId4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47.xml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0.xml"/><Relationship Id="rId4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1.xml"/><Relationship Id="rId4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2.xml"/><Relationship Id="rId4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3.xml"/><Relationship Id="rId4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4.xml"/><Relationship Id="rId4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5.xml"/><Relationship Id="rId4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6.xml"/><Relationship Id="rId4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slide" Target="slide1.xml"/><Relationship Id="rId5" Type="http://schemas.openxmlformats.org/officeDocument/2006/relationships/notesSlide" Target="../notesSlides/notesSlide27.xml"/><Relationship Id="rId6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" Target="slide1.xml"/><Relationship Id="rId5" Type="http://schemas.openxmlformats.org/officeDocument/2006/relationships/notesSlide" Target="../notesSlides/notesSlide28.xml"/><Relationship Id="rId6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slide" Target="slide1.xml"/><Relationship Id="rId5" Type="http://schemas.openxmlformats.org/officeDocument/2006/relationships/notesSlide" Target="../notesSlides/notesSlide29.xml"/><Relationship Id="rId6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47.xml"/><Relationship Id="rId3" Type="http://schemas.openxmlformats.org/officeDocument/2006/relationships/notesSlide" Target="../notesSlides/notesSlide3.xml"/><Relationship Id="rId4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slide" Target="slide1.xml"/><Relationship Id="rId5" Type="http://schemas.openxmlformats.org/officeDocument/2006/relationships/notesSlide" Target="../notesSlides/notesSlide30.xml"/><Relationship Id="rId6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slide" Target="slide1.xml"/><Relationship Id="rId5" Type="http://schemas.openxmlformats.org/officeDocument/2006/relationships/notesSlide" Target="../notesSlides/notesSlide31.xml"/><Relationship Id="rId6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slide" Target="slide1.xml"/><Relationship Id="rId5" Type="http://schemas.openxmlformats.org/officeDocument/2006/relationships/notesSlide" Target="../notesSlides/notesSlide32.xml"/><Relationship Id="rId6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slide" Target="slide1.xml"/><Relationship Id="rId5" Type="http://schemas.openxmlformats.org/officeDocument/2006/relationships/notesSlide" Target="../notesSlides/notesSlide33.xml"/><Relationship Id="rId6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slide" Target="slide1.xml"/><Relationship Id="rId5" Type="http://schemas.openxmlformats.org/officeDocument/2006/relationships/notesSlide" Target="../notesSlides/notesSlide34.xml"/><Relationship Id="rId6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slide" Target="slide1.xml"/><Relationship Id="rId5" Type="http://schemas.openxmlformats.org/officeDocument/2006/relationships/notesSlide" Target="../notesSlides/notesSlide35.xml"/><Relationship Id="rId6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slide" Target="slide1.xml"/><Relationship Id="rId5" Type="http://schemas.openxmlformats.org/officeDocument/2006/relationships/notesSlide" Target="../notesSlides/notesSlide36.xml"/><Relationship Id="rId6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slide" Target="slide1.xml"/><Relationship Id="rId5" Type="http://schemas.openxmlformats.org/officeDocument/2006/relationships/notesSlide" Target="../notesSlides/notesSlide37.xml"/><Relationship Id="rId6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slide" Target="slide1.xml"/><Relationship Id="rId5" Type="http://schemas.openxmlformats.org/officeDocument/2006/relationships/notesSlide" Target="../notesSlides/notesSlide38.xml"/><Relationship Id="rId6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slide" Target="slide1.xml"/><Relationship Id="rId5" Type="http://schemas.openxmlformats.org/officeDocument/2006/relationships/notesSlide" Target="../notesSlides/notesSlide39.xml"/><Relationship Id="rId6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slide" Target="slide1.xml"/><Relationship Id="rId5" Type="http://schemas.openxmlformats.org/officeDocument/2006/relationships/notesSlide" Target="../notesSlides/notesSlide40.xml"/><Relationship Id="rId6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slide" Target="slide1.xml"/><Relationship Id="rId5" Type="http://schemas.openxmlformats.org/officeDocument/2006/relationships/notesSlide" Target="../notesSlides/notesSlide41.xml"/><Relationship Id="rId6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slide" Target="slide1.xml"/><Relationship Id="rId5" Type="http://schemas.openxmlformats.org/officeDocument/2006/relationships/notesSlide" Target="../notesSlides/notesSlide42.xml"/><Relationship Id="rId6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slide" Target="slide1.xml"/><Relationship Id="rId5" Type="http://schemas.openxmlformats.org/officeDocument/2006/relationships/notesSlide" Target="../notesSlides/notesSlide43.xml"/><Relationship Id="rId6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Relationship Id="rId3" Type="http://schemas.openxmlformats.org/officeDocument/2006/relationships/image" Target="../media/image41.png"/><Relationship Id="rId4" Type="http://schemas.openxmlformats.org/officeDocument/2006/relationships/slide" Target="slide1.xml"/><Relationship Id="rId5" Type="http://schemas.openxmlformats.org/officeDocument/2006/relationships/notesSlide" Target="../notesSlides/notesSlide44.xml"/><Relationship Id="rId6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slide" Target="slide1.xml"/><Relationship Id="rId5" Type="http://schemas.openxmlformats.org/officeDocument/2006/relationships/notesSlide" Target="../notesSlides/notesSlide45.xml"/><Relationship Id="rId6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slide" Target="slide1.xml"/><Relationship Id="rId5" Type="http://schemas.openxmlformats.org/officeDocument/2006/relationships/notesSlide" Target="../notesSlides/notesSlide46.xml"/><Relationship Id="rId6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slide" Target="slide1.xml"/><Relationship Id="rId5" Type="http://schemas.openxmlformats.org/officeDocument/2006/relationships/notesSlide" Target="../notesSlides/notesSlide47.xml"/><Relationship Id="rId6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slide" Target="slide1.xml"/><Relationship Id="rId5" Type="http://schemas.openxmlformats.org/officeDocument/2006/relationships/notesSlide" Target="../notesSlides/notesSlide48.xml"/><Relationship Id="rId6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slide" Target="slide1.xml"/><Relationship Id="rId5" Type="http://schemas.openxmlformats.org/officeDocument/2006/relationships/notesSlide" Target="../notesSlides/notesSlide49.xml"/><Relationship Id="rId6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.xml"/><Relationship Id="rId4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slide" Target="slide1.xml"/><Relationship Id="rId5" Type="http://schemas.openxmlformats.org/officeDocument/2006/relationships/notesSlide" Target="../notesSlides/notesSlide50.xml"/><Relationship Id="rId6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slide" Target="slide1.xml"/><Relationship Id="rId5" Type="http://schemas.openxmlformats.org/officeDocument/2006/relationships/notesSlide" Target="../notesSlides/notesSlide51.xml"/><Relationship Id="rId6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slide" Target="slide1.xml"/><Relationship Id="rId5" Type="http://schemas.openxmlformats.org/officeDocument/2006/relationships/notesSlide" Target="../notesSlides/notesSlide52.xml"/><Relationship Id="rId6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3.xml"/><Relationship Id="rId4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4.xml"/><Relationship Id="rId4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5.xml"/><Relationship Id="rId4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6.xml"/><Relationship Id="rId4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7.xml"/><Relationship Id="rId4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8.xml"/><Relationship Id="rId4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9.xml"/><Relationship Id="rId4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.xml"/><Relationship Id="rId4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0.xml"/><Relationship Id="rId4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1.xml"/><Relationship Id="rId4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2.xml"/><Relationship Id="rId4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3.xml"/><Relationship Id="rId4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Relationship Id="rId3" Type="http://schemas.openxmlformats.org/officeDocument/2006/relationships/notesSlide" Target="../notesSlides/notesSlide64.xml"/><Relationship Id="rId4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5.xml"/><Relationship Id="rId4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6.xml"/><Relationship Id="rId4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7.xml"/><Relationship Id="rId4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slide" Target="slide1.xml"/><Relationship Id="rId5" Type="http://schemas.openxmlformats.org/officeDocument/2006/relationships/notesSlide" Target="../notesSlides/notesSlide68.xml"/><Relationship Id="rId6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slide" Target="slide1.xml"/><Relationship Id="rId5" Type="http://schemas.openxmlformats.org/officeDocument/2006/relationships/notesSlide" Target="../notesSlides/notesSlide69.xml"/><Relationship Id="rId6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.xml"/><Relationship Id="rId4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slide" Target="slide1.xml"/><Relationship Id="rId5" Type="http://schemas.openxmlformats.org/officeDocument/2006/relationships/notesSlide" Target="../notesSlides/notesSlide70.xml"/><Relationship Id="rId6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4.png"/><Relationship Id="rId3" Type="http://schemas.openxmlformats.org/officeDocument/2006/relationships/image" Target="../media/image65.png"/><Relationship Id="rId4" Type="http://schemas.openxmlformats.org/officeDocument/2006/relationships/slide" Target="slide1.xml"/><Relationship Id="rId5" Type="http://schemas.openxmlformats.org/officeDocument/2006/relationships/notesSlide" Target="../notesSlides/notesSlide71.xml"/><Relationship Id="rId6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Relationship Id="rId4" Type="http://schemas.openxmlformats.org/officeDocument/2006/relationships/slide" Target="slide1.xml"/><Relationship Id="rId5" Type="http://schemas.openxmlformats.org/officeDocument/2006/relationships/notesSlide" Target="../notesSlides/notesSlide72.xml"/><Relationship Id="rId6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3.xml"/><Relationship Id="rId4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4.xml"/><Relationship Id="rId4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5.xml"/><Relationship Id="rId4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6.xml"/><Relationship Id="rId4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7.xml"/><Relationship Id="rId4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8.xml"/><Relationship Id="rId4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9.xml"/><Relationship Id="rId4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0.xml"/><Relationship Id="rId4" Type="http://schemas.openxmlformats.org/officeDocument/2006/relationships/slide" Target="slide80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Relationship Id="rId5" Type="http://schemas.openxmlformats.org/officeDocument/2006/relationships/slide" Target="slide1.xml"/><Relationship Id="rId6" Type="http://schemas.openxmlformats.org/officeDocument/2006/relationships/notesSlide" Target="../notesSlides/notesSlide81.xml"/><Relationship Id="rId7" Type="http://schemas.openxmlformats.org/officeDocument/2006/relationships/slide" Target="slide81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image" Target="../media/image73.png"/><Relationship Id="rId5" Type="http://schemas.openxmlformats.org/officeDocument/2006/relationships/slide" Target="slide1.xml"/><Relationship Id="rId6" Type="http://schemas.openxmlformats.org/officeDocument/2006/relationships/notesSlide" Target="../notesSlides/notesSlide82.xml"/><Relationship Id="rId7" Type="http://schemas.openxmlformats.org/officeDocument/2006/relationships/slide" Target="slide8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4.png"/><Relationship Id="rId3" Type="http://schemas.openxmlformats.org/officeDocument/2006/relationships/image" Target="../media/image75.png"/><Relationship Id="rId4" Type="http://schemas.openxmlformats.org/officeDocument/2006/relationships/image" Target="../media/image76.png"/><Relationship Id="rId5" Type="http://schemas.openxmlformats.org/officeDocument/2006/relationships/slide" Target="slide1.xml"/><Relationship Id="rId6" Type="http://schemas.openxmlformats.org/officeDocument/2006/relationships/notesSlide" Target="../notesSlides/notesSlide83.xml"/><Relationship Id="rId7" Type="http://schemas.openxmlformats.org/officeDocument/2006/relationships/slide" Target="slide83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7.png"/><Relationship Id="rId3" Type="http://schemas.openxmlformats.org/officeDocument/2006/relationships/image" Target="../media/image78.png"/><Relationship Id="rId4" Type="http://schemas.openxmlformats.org/officeDocument/2006/relationships/image" Target="../media/image79.png"/><Relationship Id="rId5" Type="http://schemas.openxmlformats.org/officeDocument/2006/relationships/slide" Target="slide1.xml"/><Relationship Id="rId6" Type="http://schemas.openxmlformats.org/officeDocument/2006/relationships/notesSlide" Target="../notesSlides/notesSlide84.xml"/><Relationship Id="rId7" Type="http://schemas.openxmlformats.org/officeDocument/2006/relationships/slide" Target="slide84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0.png"/><Relationship Id="rId3" Type="http://schemas.openxmlformats.org/officeDocument/2006/relationships/image" Target="../media/image81.png"/><Relationship Id="rId4" Type="http://schemas.openxmlformats.org/officeDocument/2006/relationships/image" Target="../media/image82.png"/><Relationship Id="rId5" Type="http://schemas.openxmlformats.org/officeDocument/2006/relationships/slide" Target="slide1.xml"/><Relationship Id="rId6" Type="http://schemas.openxmlformats.org/officeDocument/2006/relationships/notesSlide" Target="../notesSlides/notesSlide85.xml"/><Relationship Id="rId7" Type="http://schemas.openxmlformats.org/officeDocument/2006/relationships/slide" Target="slide8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3.png"/><Relationship Id="rId3" Type="http://schemas.openxmlformats.org/officeDocument/2006/relationships/image" Target="../media/image84.png"/><Relationship Id="rId4" Type="http://schemas.openxmlformats.org/officeDocument/2006/relationships/image" Target="../media/image85.png"/><Relationship Id="rId5" Type="http://schemas.openxmlformats.org/officeDocument/2006/relationships/slide" Target="slide1.xml"/><Relationship Id="rId6" Type="http://schemas.openxmlformats.org/officeDocument/2006/relationships/notesSlide" Target="../notesSlides/notesSlide86.xml"/><Relationship Id="rId7" Type="http://schemas.openxmlformats.org/officeDocument/2006/relationships/slide" Target="slide86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6.png"/><Relationship Id="rId3" Type="http://schemas.openxmlformats.org/officeDocument/2006/relationships/image" Target="../media/image87.png"/><Relationship Id="rId4" Type="http://schemas.openxmlformats.org/officeDocument/2006/relationships/slide" Target="slide1.xml"/><Relationship Id="rId5" Type="http://schemas.openxmlformats.org/officeDocument/2006/relationships/notesSlide" Target="../notesSlides/notesSlide87.xml"/><Relationship Id="rId6" Type="http://schemas.openxmlformats.org/officeDocument/2006/relationships/slide" Target="slide87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8.png"/><Relationship Id="rId3" Type="http://schemas.openxmlformats.org/officeDocument/2006/relationships/image" Target="../media/image89.png"/><Relationship Id="rId4" Type="http://schemas.openxmlformats.org/officeDocument/2006/relationships/slide" Target="slide1.xml"/><Relationship Id="rId5" Type="http://schemas.openxmlformats.org/officeDocument/2006/relationships/notesSlide" Target="../notesSlides/notesSlide88.xml"/><Relationship Id="rId6" Type="http://schemas.openxmlformats.org/officeDocument/2006/relationships/slide" Target="slide88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0.png"/><Relationship Id="rId3" Type="http://schemas.openxmlformats.org/officeDocument/2006/relationships/image" Target="../media/image91.png"/><Relationship Id="rId4" Type="http://schemas.openxmlformats.org/officeDocument/2006/relationships/slide" Target="slide1.xml"/><Relationship Id="rId5" Type="http://schemas.openxmlformats.org/officeDocument/2006/relationships/notesSlide" Target="../notesSlides/notesSlide89.xml"/><Relationship Id="rId6" Type="http://schemas.openxmlformats.org/officeDocument/2006/relationships/slide" Target="slide89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2.png"/><Relationship Id="rId3" Type="http://schemas.openxmlformats.org/officeDocument/2006/relationships/image" Target="../media/image93.png"/><Relationship Id="rId4" Type="http://schemas.openxmlformats.org/officeDocument/2006/relationships/slide" Target="slide1.xml"/><Relationship Id="rId5" Type="http://schemas.openxmlformats.org/officeDocument/2006/relationships/notesSlide" Target="../notesSlides/notesSlide90.xml"/><Relationship Id="rId6" Type="http://schemas.openxmlformats.org/officeDocument/2006/relationships/slide" Target="slide90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4.png"/><Relationship Id="rId3" Type="http://schemas.openxmlformats.org/officeDocument/2006/relationships/image" Target="../media/image95.png"/><Relationship Id="rId4" Type="http://schemas.openxmlformats.org/officeDocument/2006/relationships/slide" Target="slide1.xml"/><Relationship Id="rId5" Type="http://schemas.openxmlformats.org/officeDocument/2006/relationships/notesSlide" Target="../notesSlides/notesSlide91.xml"/><Relationship Id="rId6" Type="http://schemas.openxmlformats.org/officeDocument/2006/relationships/slide" Target="slide91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2.xml"/><Relationship Id="rId4" Type="http://schemas.openxmlformats.org/officeDocument/2006/relationships/slide" Target="slide9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3.xml"/><Relationship Id="rId4" Type="http://schemas.openxmlformats.org/officeDocument/2006/relationships/slide" Target="slide93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4.xml"/><Relationship Id="rId4" Type="http://schemas.openxmlformats.org/officeDocument/2006/relationships/slide" Target="slide94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5.xml"/><Relationship Id="rId4" Type="http://schemas.openxmlformats.org/officeDocument/2006/relationships/slide" Target="slide9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6.xml"/><Relationship Id="rId4" Type="http://schemas.openxmlformats.org/officeDocument/2006/relationships/slide" Target="slide96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7.xml"/><Relationship Id="rId4" Type="http://schemas.openxmlformats.org/officeDocument/2006/relationships/slide" Target="slide97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8.xml"/><Relationship Id="rId4" Type="http://schemas.openxmlformats.org/officeDocument/2006/relationships/slide" Target="slide98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9.xml"/><Relationship Id="rId4" Type="http://schemas.openxmlformats.org/officeDocument/2006/relationships/slide" Target="slide9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56809" y="1221473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9344" y="1272273"/>
            <a:ext cx="4280164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20310" y="981314"/>
            <a:ext cx="50800" cy="2528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20310" y="1044815"/>
            <a:ext cx="50800" cy="1893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743" y="987877"/>
            <a:ext cx="4432935" cy="297180"/>
          </a:xfrm>
          <a:custGeom>
            <a:avLst/>
            <a:gdLst/>
            <a:ahLst/>
            <a:cxnLst/>
            <a:rect l="l" t="t" r="r" b="b"/>
            <a:pathLst>
              <a:path w="4432935" h="297180">
                <a:moveTo>
                  <a:pt x="4432566" y="0"/>
                </a:moveTo>
                <a:lnTo>
                  <a:pt x="0" y="0"/>
                </a:lnTo>
                <a:lnTo>
                  <a:pt x="0" y="246295"/>
                </a:lnTo>
                <a:lnTo>
                  <a:pt x="16636" y="283809"/>
                </a:lnTo>
                <a:lnTo>
                  <a:pt x="4381765" y="297096"/>
                </a:lnTo>
                <a:lnTo>
                  <a:pt x="4396008" y="295051"/>
                </a:lnTo>
                <a:lnTo>
                  <a:pt x="4427129" y="269092"/>
                </a:lnTo>
                <a:lnTo>
                  <a:pt x="4432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20310" y="1032115"/>
            <a:ext cx="0" cy="221615"/>
          </a:xfrm>
          <a:custGeom>
            <a:avLst/>
            <a:gdLst/>
            <a:ahLst/>
            <a:cxnLst/>
            <a:rect l="l" t="t" r="r" b="b"/>
            <a:pathLst>
              <a:path w="0" h="221615">
                <a:moveTo>
                  <a:pt x="0" y="2211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20310" y="10194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20310" y="10067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20310" y="9940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20310" y="97496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003896" y="1033616"/>
            <a:ext cx="2600325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20">
                <a:solidFill>
                  <a:srgbClr val="CC0000"/>
                </a:solidFill>
                <a:latin typeface="Tahoma"/>
                <a:cs typeface="Tahoma"/>
              </a:rPr>
              <a:t>Richiami</a:t>
            </a:r>
            <a:r>
              <a:rPr dirty="0" sz="1400" spc="3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30">
                <a:solidFill>
                  <a:srgbClr val="CC0000"/>
                </a:solidFill>
                <a:latin typeface="Tahoma"/>
                <a:cs typeface="Tahoma"/>
              </a:rPr>
              <a:t>di</a:t>
            </a:r>
            <a:r>
              <a:rPr dirty="0" sz="1400" spc="3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50">
                <a:solidFill>
                  <a:srgbClr val="CC0000"/>
                </a:solidFill>
                <a:latin typeface="Tahoma"/>
                <a:cs typeface="Tahoma"/>
              </a:rPr>
              <a:t>Geometria</a:t>
            </a:r>
            <a:r>
              <a:rPr dirty="0" sz="1400" spc="25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5">
                <a:solidFill>
                  <a:srgbClr val="CC0000"/>
                </a:solidFill>
                <a:latin typeface="Tahoma"/>
                <a:cs typeface="Tahoma"/>
              </a:rPr>
              <a:t>An</a:t>
            </a:r>
            <a:r>
              <a:rPr dirty="0" sz="1400" spc="-20">
                <a:solidFill>
                  <a:srgbClr val="CC0000"/>
                </a:solidFill>
                <a:latin typeface="Tahoma"/>
                <a:cs typeface="Tahoma"/>
              </a:rPr>
              <a:t>alitica</a:t>
            </a:r>
            <a:r>
              <a:rPr dirty="0" sz="1400" spc="25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110">
                <a:solidFill>
                  <a:srgbClr val="CC0000"/>
                </a:solidFill>
                <a:latin typeface="Tahoma"/>
                <a:cs typeface="Tahoma"/>
              </a:rPr>
              <a:t>I</a:t>
            </a:r>
            <a:r>
              <a:rPr dirty="0" sz="1400" spc="-105">
                <a:solidFill>
                  <a:srgbClr val="CC0000"/>
                </a:solidFill>
                <a:latin typeface="Tahoma"/>
                <a:cs typeface="Tahoma"/>
              </a:rPr>
              <a:t>I</a:t>
            </a:r>
            <a:r>
              <a:rPr dirty="0" sz="1400" spc="-145">
                <a:solidFill>
                  <a:srgbClr val="CC0000"/>
                </a:solidFill>
                <a:latin typeface="Tahoma"/>
                <a:cs typeface="Tahoma"/>
              </a:rPr>
              <a:t>I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2961" y="1524317"/>
            <a:ext cx="1622425" cy="643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9405" indent="54610">
              <a:lnSpc>
                <a:spcPct val="100000"/>
              </a:lnSpc>
            </a:pPr>
            <a:r>
              <a:rPr dirty="0" sz="1100" spc="35">
                <a:latin typeface="Tahoma"/>
                <a:cs typeface="Tahoma"/>
              </a:rPr>
              <a:t>V</a:t>
            </a:r>
            <a:r>
              <a:rPr dirty="0" sz="1100" spc="-35">
                <a:latin typeface="Tahoma"/>
                <a:cs typeface="Tahoma"/>
              </a:rPr>
              <a:t>alentina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45">
                <a:latin typeface="Tahoma"/>
                <a:cs typeface="Tahoma"/>
              </a:rPr>
              <a:t>p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indent="306705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Unitelma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Sapienza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Roma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7" action="ppaction://hlinksldjump"/>
              </a:rPr>
              <a:t>Richiami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40">
                <a:hlinkClick r:id="rId7" action="ppaction://hlinksldjump"/>
              </a:rPr>
              <a:t>di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35">
                <a:hlinkClick r:id="rId7" action="ppaction://hlinksldjump"/>
              </a:rPr>
              <a:t>Geometria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25">
                <a:hlinkClick r:id="rId7" action="ppaction://hlinksldjump"/>
              </a:rPr>
              <a:t>Analitica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15">
                <a:hlinkClick r:id="rId7" action="ppaction://hlinksldjump"/>
              </a:rPr>
              <a:t>II</a:t>
            </a:r>
            <a:r>
              <a:rPr dirty="0">
                <a:hlinkClick r:id="rId7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3329304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50">
                <a:latin typeface="Tahoma"/>
                <a:cs typeface="Tahoma"/>
              </a:rPr>
              <a:t>rovo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chiamiamola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2368036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1238618"/>
            <a:ext cx="0" cy="1607820"/>
          </a:xfrm>
          <a:custGeom>
            <a:avLst/>
            <a:gdLst/>
            <a:ahLst/>
            <a:cxnLst/>
            <a:rect l="l" t="t" r="r" b="b"/>
            <a:pathLst>
              <a:path w="0" h="1607820">
                <a:moveTo>
                  <a:pt x="0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8275" y="172888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8275" y="172888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84030" y="160109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4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06875" y="2460714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10" h="31114">
                <a:moveTo>
                  <a:pt x="15000" y="5193"/>
                </a:moveTo>
                <a:lnTo>
                  <a:pt x="4575" y="5193"/>
                </a:lnTo>
                <a:lnTo>
                  <a:pt x="5774" y="3086"/>
                </a:lnTo>
                <a:lnTo>
                  <a:pt x="6827" y="1670"/>
                </a:lnTo>
                <a:lnTo>
                  <a:pt x="7807" y="1016"/>
                </a:lnTo>
                <a:lnTo>
                  <a:pt x="8788" y="326"/>
                </a:lnTo>
                <a:lnTo>
                  <a:pt x="9914" y="0"/>
                </a:lnTo>
                <a:lnTo>
                  <a:pt x="12819" y="0"/>
                </a:lnTo>
                <a:lnTo>
                  <a:pt x="14562" y="544"/>
                </a:lnTo>
                <a:lnTo>
                  <a:pt x="16342" y="1634"/>
                </a:lnTo>
                <a:lnTo>
                  <a:pt x="15000" y="5193"/>
                </a:lnTo>
                <a:close/>
              </a:path>
              <a:path w="16510" h="31114">
                <a:moveTo>
                  <a:pt x="5084" y="30795"/>
                </a:moveTo>
                <a:lnTo>
                  <a:pt x="0" y="30795"/>
                </a:lnTo>
                <a:lnTo>
                  <a:pt x="0" y="653"/>
                </a:lnTo>
                <a:lnTo>
                  <a:pt x="4575" y="653"/>
                </a:lnTo>
                <a:lnTo>
                  <a:pt x="4575" y="5193"/>
                </a:lnTo>
                <a:lnTo>
                  <a:pt x="15000" y="5193"/>
                </a:lnTo>
                <a:lnTo>
                  <a:pt x="9732" y="5265"/>
                </a:lnTo>
                <a:lnTo>
                  <a:pt x="8752" y="5592"/>
                </a:lnTo>
                <a:lnTo>
                  <a:pt x="7844" y="6246"/>
                </a:lnTo>
                <a:lnTo>
                  <a:pt x="6972" y="6899"/>
                </a:lnTo>
                <a:lnTo>
                  <a:pt x="6318" y="7844"/>
                </a:lnTo>
                <a:lnTo>
                  <a:pt x="5955" y="9078"/>
                </a:lnTo>
                <a:lnTo>
                  <a:pt x="5374" y="10894"/>
                </a:lnTo>
                <a:lnTo>
                  <a:pt x="5084" y="12855"/>
                </a:lnTo>
                <a:lnTo>
                  <a:pt x="5084" y="30795"/>
                </a:lnTo>
                <a:close/>
              </a:path>
              <a:path w="16510" h="31114">
                <a:moveTo>
                  <a:pt x="14562" y="6355"/>
                </a:moveTo>
                <a:lnTo>
                  <a:pt x="13327" y="5628"/>
                </a:lnTo>
                <a:lnTo>
                  <a:pt x="12093" y="5265"/>
                </a:lnTo>
                <a:lnTo>
                  <a:pt x="14973" y="5265"/>
                </a:lnTo>
                <a:lnTo>
                  <a:pt x="14562" y="63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44723" y="1411176"/>
            <a:ext cx="25400" cy="31750"/>
          </a:xfrm>
          <a:custGeom>
            <a:avLst/>
            <a:gdLst/>
            <a:ahLst/>
            <a:cxnLst/>
            <a:rect l="l" t="t" r="r" b="b"/>
            <a:pathLst>
              <a:path w="25400" h="31750">
                <a:moveTo>
                  <a:pt x="23166" y="27291"/>
                </a:moveTo>
                <a:lnTo>
                  <a:pt x="15179" y="27291"/>
                </a:lnTo>
                <a:lnTo>
                  <a:pt x="16923" y="26808"/>
                </a:lnTo>
                <a:lnTo>
                  <a:pt x="19174" y="24879"/>
                </a:lnTo>
                <a:lnTo>
                  <a:pt x="19755" y="23754"/>
                </a:lnTo>
                <a:lnTo>
                  <a:pt x="19755" y="21335"/>
                </a:lnTo>
                <a:lnTo>
                  <a:pt x="9296" y="17097"/>
                </a:lnTo>
                <a:lnTo>
                  <a:pt x="6718" y="16273"/>
                </a:lnTo>
                <a:lnTo>
                  <a:pt x="3776" y="14874"/>
                </a:lnTo>
                <a:lnTo>
                  <a:pt x="2687" y="13919"/>
                </a:lnTo>
                <a:lnTo>
                  <a:pt x="1234" y="11497"/>
                </a:lnTo>
                <a:lnTo>
                  <a:pt x="835" y="10153"/>
                </a:lnTo>
                <a:lnTo>
                  <a:pt x="835" y="7317"/>
                </a:lnTo>
                <a:lnTo>
                  <a:pt x="4248" y="2099"/>
                </a:lnTo>
                <a:lnTo>
                  <a:pt x="5047" y="1492"/>
                </a:lnTo>
                <a:lnTo>
                  <a:pt x="6137" y="991"/>
                </a:lnTo>
                <a:lnTo>
                  <a:pt x="8897" y="196"/>
                </a:lnTo>
                <a:lnTo>
                  <a:pt x="10349" y="0"/>
                </a:lnTo>
                <a:lnTo>
                  <a:pt x="14308" y="0"/>
                </a:lnTo>
                <a:lnTo>
                  <a:pt x="22424" y="4198"/>
                </a:lnTo>
                <a:lnTo>
                  <a:pt x="9950" y="4198"/>
                </a:lnTo>
                <a:lnTo>
                  <a:pt x="8279" y="4586"/>
                </a:lnTo>
                <a:lnTo>
                  <a:pt x="7299" y="5360"/>
                </a:lnTo>
                <a:lnTo>
                  <a:pt x="6282" y="6137"/>
                </a:lnTo>
                <a:lnTo>
                  <a:pt x="5774" y="7034"/>
                </a:lnTo>
                <a:lnTo>
                  <a:pt x="5774" y="8737"/>
                </a:lnTo>
                <a:lnTo>
                  <a:pt x="5992" y="9344"/>
                </a:lnTo>
                <a:lnTo>
                  <a:pt x="6427" y="9870"/>
                </a:lnTo>
                <a:lnTo>
                  <a:pt x="6827" y="10400"/>
                </a:lnTo>
                <a:lnTo>
                  <a:pt x="16487" y="13484"/>
                </a:lnTo>
                <a:lnTo>
                  <a:pt x="18993" y="14268"/>
                </a:lnTo>
                <a:lnTo>
                  <a:pt x="20409" y="14893"/>
                </a:lnTo>
                <a:lnTo>
                  <a:pt x="21862" y="15517"/>
                </a:lnTo>
                <a:lnTo>
                  <a:pt x="22987" y="16414"/>
                </a:lnTo>
                <a:lnTo>
                  <a:pt x="23786" y="17587"/>
                </a:lnTo>
                <a:lnTo>
                  <a:pt x="24622" y="18760"/>
                </a:lnTo>
                <a:lnTo>
                  <a:pt x="25021" y="20216"/>
                </a:lnTo>
                <a:lnTo>
                  <a:pt x="24991" y="23754"/>
                </a:lnTo>
                <a:lnTo>
                  <a:pt x="24513" y="25257"/>
                </a:lnTo>
                <a:lnTo>
                  <a:pt x="23532" y="26753"/>
                </a:lnTo>
                <a:lnTo>
                  <a:pt x="23166" y="27291"/>
                </a:lnTo>
                <a:close/>
              </a:path>
              <a:path w="25400" h="31750">
                <a:moveTo>
                  <a:pt x="18884" y="9133"/>
                </a:moveTo>
                <a:lnTo>
                  <a:pt x="14272" y="4198"/>
                </a:lnTo>
                <a:lnTo>
                  <a:pt x="22424" y="4198"/>
                </a:lnTo>
                <a:lnTo>
                  <a:pt x="22955" y="4935"/>
                </a:lnTo>
                <a:lnTo>
                  <a:pt x="23532" y="6485"/>
                </a:lnTo>
                <a:lnTo>
                  <a:pt x="23895" y="8454"/>
                </a:lnTo>
                <a:lnTo>
                  <a:pt x="18884" y="9133"/>
                </a:lnTo>
                <a:close/>
              </a:path>
              <a:path w="25400" h="31750">
                <a:moveTo>
                  <a:pt x="15216" y="31492"/>
                </a:moveTo>
                <a:lnTo>
                  <a:pt x="8933" y="31492"/>
                </a:lnTo>
                <a:lnTo>
                  <a:pt x="5955" y="30679"/>
                </a:lnTo>
                <a:lnTo>
                  <a:pt x="1888" y="27425"/>
                </a:lnTo>
                <a:lnTo>
                  <a:pt x="581" y="25003"/>
                </a:lnTo>
                <a:lnTo>
                  <a:pt x="0" y="21789"/>
                </a:lnTo>
                <a:lnTo>
                  <a:pt x="5047" y="20994"/>
                </a:lnTo>
                <a:lnTo>
                  <a:pt x="5302" y="23035"/>
                </a:lnTo>
                <a:lnTo>
                  <a:pt x="6101" y="24596"/>
                </a:lnTo>
                <a:lnTo>
                  <a:pt x="8715" y="26753"/>
                </a:lnTo>
                <a:lnTo>
                  <a:pt x="10531" y="27291"/>
                </a:lnTo>
                <a:lnTo>
                  <a:pt x="23166" y="27291"/>
                </a:lnTo>
                <a:lnTo>
                  <a:pt x="22515" y="28246"/>
                </a:lnTo>
                <a:lnTo>
                  <a:pt x="21063" y="29412"/>
                </a:lnTo>
                <a:lnTo>
                  <a:pt x="17322" y="31075"/>
                </a:lnTo>
                <a:lnTo>
                  <a:pt x="15216" y="31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59630" y="3349878"/>
            <a:ext cx="294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/>
          <p:nvPr/>
        </p:nvSpPr>
        <p:spPr>
          <a:xfrm>
            <a:off x="265074" y="2119350"/>
            <a:ext cx="1290320" cy="0"/>
          </a:xfrm>
          <a:custGeom>
            <a:avLst/>
            <a:gdLst/>
            <a:ahLst/>
            <a:cxnLst/>
            <a:rect l="l" t="t" r="r" b="b"/>
            <a:pathLst>
              <a:path w="1290320" h="0">
                <a:moveTo>
                  <a:pt x="0" y="0"/>
                </a:moveTo>
                <a:lnTo>
                  <a:pt x="12902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66190"/>
            <a:ext cx="4271010" cy="139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5146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891540" algn="l"/>
              </a:tabLst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/>
          <p:nvPr/>
        </p:nvSpPr>
        <p:spPr>
          <a:xfrm>
            <a:off x="265074" y="2119350"/>
            <a:ext cx="1290320" cy="0"/>
          </a:xfrm>
          <a:custGeom>
            <a:avLst/>
            <a:gdLst/>
            <a:ahLst/>
            <a:cxnLst/>
            <a:rect l="l" t="t" r="r" b="b"/>
            <a:pathLst>
              <a:path w="1290320" h="0">
                <a:moveTo>
                  <a:pt x="0" y="0"/>
                </a:moveTo>
                <a:lnTo>
                  <a:pt x="12902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66190"/>
            <a:ext cx="4271010" cy="139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5146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891540" algn="l"/>
              </a:tabLst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/>
          <p:nvPr/>
        </p:nvSpPr>
        <p:spPr>
          <a:xfrm>
            <a:off x="265074" y="2119350"/>
            <a:ext cx="1290320" cy="0"/>
          </a:xfrm>
          <a:custGeom>
            <a:avLst/>
            <a:gdLst/>
            <a:ahLst/>
            <a:cxnLst/>
            <a:rect l="l" t="t" r="r" b="b"/>
            <a:pathLst>
              <a:path w="1290320" h="0">
                <a:moveTo>
                  <a:pt x="0" y="0"/>
                </a:moveTo>
                <a:lnTo>
                  <a:pt x="12902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66190"/>
            <a:ext cx="4356735" cy="139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3655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891540" algn="l"/>
              </a:tabLst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9884" y="2494458"/>
            <a:ext cx="8445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128" y="246697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4594" y="2546739"/>
            <a:ext cx="86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18792" y="2466970"/>
            <a:ext cx="93980" cy="218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670">
              <a:lnSpc>
                <a:spcPts val="84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84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/>
          <p:nvPr/>
        </p:nvSpPr>
        <p:spPr>
          <a:xfrm>
            <a:off x="265074" y="2119350"/>
            <a:ext cx="1290320" cy="0"/>
          </a:xfrm>
          <a:custGeom>
            <a:avLst/>
            <a:gdLst/>
            <a:ahLst/>
            <a:cxnLst/>
            <a:rect l="l" t="t" r="r" b="b"/>
            <a:pathLst>
              <a:path w="1290320" h="0">
                <a:moveTo>
                  <a:pt x="0" y="0"/>
                </a:moveTo>
                <a:lnTo>
                  <a:pt x="12902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66190"/>
            <a:ext cx="4356735" cy="139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3655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891540" algn="l"/>
              </a:tabLst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9884" y="2494458"/>
            <a:ext cx="1913889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128" y="2466970"/>
            <a:ext cx="114871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7080" algn="l"/>
                <a:tab pos="108204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4594" y="2546739"/>
            <a:ext cx="1156970" cy="13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  <a:tab pos="1082040" algn="l"/>
              </a:tabLst>
            </a:pPr>
            <a:r>
              <a:rPr dirty="0" baseline="6944" sz="1200" spc="-15" i="1">
                <a:latin typeface="Arial"/>
                <a:cs typeface="Arial"/>
              </a:rPr>
              <a:t>F</a:t>
            </a:r>
            <a:r>
              <a:rPr dirty="0" baseline="6944" sz="1200" spc="-15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baseline="6944" sz="1200" spc="-15" i="1">
                <a:latin typeface="Arial"/>
                <a:cs typeface="Arial"/>
              </a:rPr>
              <a:t>F</a:t>
            </a:r>
            <a:endParaRPr baseline="6944"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88335" y="2466970"/>
            <a:ext cx="93980" cy="218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305">
              <a:lnSpc>
                <a:spcPts val="84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84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/>
          <p:nvPr/>
        </p:nvSpPr>
        <p:spPr>
          <a:xfrm>
            <a:off x="265074" y="2119350"/>
            <a:ext cx="1290320" cy="0"/>
          </a:xfrm>
          <a:custGeom>
            <a:avLst/>
            <a:gdLst/>
            <a:ahLst/>
            <a:cxnLst/>
            <a:rect l="l" t="t" r="r" b="b"/>
            <a:pathLst>
              <a:path w="1290320" h="0">
                <a:moveTo>
                  <a:pt x="0" y="0"/>
                </a:moveTo>
                <a:lnTo>
                  <a:pt x="12902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66190"/>
            <a:ext cx="4356735" cy="139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3655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891540" algn="l"/>
              </a:tabLst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9884" y="2494458"/>
            <a:ext cx="29368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5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5" i="1">
                <a:latin typeface="Trebuchet MS"/>
                <a:cs typeface="Trebuchet MS"/>
              </a:rPr>
              <a:t>yk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128" y="2466970"/>
            <a:ext cx="2924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7080" algn="l"/>
                <a:tab pos="1082040" algn="l"/>
                <a:tab pos="1837055" algn="l"/>
                <a:tab pos="2166620" algn="l"/>
                <a:tab pos="285686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4594" y="2546739"/>
            <a:ext cx="1470660" cy="13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  <a:tab pos="1082040" algn="l"/>
                <a:tab pos="1396365" algn="l"/>
              </a:tabLst>
            </a:pPr>
            <a:r>
              <a:rPr dirty="0" baseline="6944" sz="1200" spc="-15" i="1">
                <a:latin typeface="Arial"/>
                <a:cs typeface="Arial"/>
              </a:rPr>
              <a:t>F</a:t>
            </a:r>
            <a:r>
              <a:rPr dirty="0" baseline="6944" sz="1200" spc="-15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baseline="6944" sz="1200" spc="-15" i="1">
                <a:latin typeface="Arial"/>
                <a:cs typeface="Arial"/>
              </a:rPr>
              <a:t>F</a:t>
            </a:r>
            <a:r>
              <a:rPr dirty="0" baseline="6944" sz="1200" spc="-15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/>
          <p:nvPr/>
        </p:nvSpPr>
        <p:spPr>
          <a:xfrm>
            <a:off x="265074" y="2109673"/>
            <a:ext cx="1290320" cy="0"/>
          </a:xfrm>
          <a:custGeom>
            <a:avLst/>
            <a:gdLst/>
            <a:ahLst/>
            <a:cxnLst/>
            <a:rect l="l" t="t" r="r" b="b"/>
            <a:pathLst>
              <a:path w="1290320" h="0">
                <a:moveTo>
                  <a:pt x="0" y="0"/>
                </a:moveTo>
                <a:lnTo>
                  <a:pt x="129024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956513"/>
            <a:ext cx="4356735" cy="139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37185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891540" algn="l"/>
              </a:tabLst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rtie</a:t>
            </a:r>
            <a:r>
              <a:rPr dirty="0" sz="1100" spc="-50">
                <a:latin typeface="Tahoma"/>
                <a:cs typeface="Tahoma"/>
              </a:rPr>
              <a:t>n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baseline="66666" sz="1500" spc="1072">
                <a:latin typeface="Arial"/>
                <a:cs typeface="Arial"/>
              </a:rPr>
              <a:t>/</a:t>
            </a:r>
            <a:r>
              <a:rPr dirty="0" sz="1100" spc="715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9884" y="2484780"/>
            <a:ext cx="29368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5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35" i="1">
                <a:latin typeface="Trebuchet MS"/>
                <a:cs typeface="Trebuchet MS"/>
              </a:rPr>
              <a:t>yk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128" y="2457293"/>
            <a:ext cx="8343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708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4594" y="2537074"/>
            <a:ext cx="86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18792" y="2523358"/>
            <a:ext cx="1459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6065" algn="l"/>
                <a:tab pos="1082040" algn="l"/>
                <a:tab pos="1350645" algn="l"/>
              </a:tabLst>
            </a:pPr>
            <a:r>
              <a:rPr dirty="0" baseline="3472" sz="1200" spc="-15" i="1">
                <a:latin typeface="Arial"/>
                <a:cs typeface="Arial"/>
              </a:rPr>
              <a:t>F</a:t>
            </a:r>
            <a:r>
              <a:rPr dirty="0" baseline="3472" sz="1200" spc="-15" i="1">
                <a:latin typeface="Arial"/>
                <a:cs typeface="Arial"/>
              </a:rPr>
              <a:t>	</a:t>
            </a:r>
            <a:r>
              <a:rPr dirty="0" sz="1000" spc="-20">
                <a:latin typeface="Arial Unicode MS"/>
                <a:cs typeface="Arial Unicode MS"/>
              </a:rPr>
              <a:t>✓</a:t>
            </a:r>
            <a:r>
              <a:rPr dirty="0" sz="1000" spc="-20">
                <a:latin typeface="Arial Unicode MS"/>
                <a:cs typeface="Arial Unicode MS"/>
              </a:rPr>
              <a:t>	</a:t>
            </a:r>
            <a:r>
              <a:rPr dirty="0" baseline="3472" sz="1200" spc="-15" i="1">
                <a:latin typeface="Arial"/>
                <a:cs typeface="Arial"/>
              </a:rPr>
              <a:t>F</a:t>
            </a:r>
            <a:r>
              <a:rPr dirty="0" baseline="3472" sz="1200" spc="-15" i="1">
                <a:latin typeface="Arial"/>
                <a:cs typeface="Arial"/>
              </a:rPr>
              <a:t>	</a:t>
            </a:r>
            <a:r>
              <a:rPr dirty="0" sz="1000" spc="-20">
                <a:latin typeface="Arial Unicode MS"/>
                <a:cs typeface="Arial Unicode MS"/>
              </a:rPr>
              <a:t>✓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9495" y="2474006"/>
            <a:ext cx="641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70">
                <a:latin typeface="Arial Unicode MS"/>
                <a:cs typeface="Arial Unicode MS"/>
              </a:rPr>
              <a:t>✓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47672" y="2457293"/>
            <a:ext cx="8350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771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74138" y="2537074"/>
            <a:ext cx="86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94431" y="2474006"/>
            <a:ext cx="641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70">
                <a:latin typeface="Arial Unicode MS"/>
                <a:cs typeface="Arial Unicode MS"/>
              </a:rPr>
              <a:t>✓</a:t>
            </a:r>
            <a:endParaRPr sz="100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32594" y="2457293"/>
            <a:ext cx="76962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0231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3231" y="968324"/>
            <a:ext cx="23818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1475" y="940837"/>
            <a:ext cx="8343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708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17954" y="1020606"/>
            <a:ext cx="1555115" cy="13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  <a:tab pos="640715" algn="l"/>
                <a:tab pos="1480185" algn="l"/>
              </a:tabLst>
            </a:pPr>
            <a:r>
              <a:rPr dirty="0" baseline="6944" sz="1200" spc="-15" i="1">
                <a:latin typeface="Arial"/>
                <a:cs typeface="Arial"/>
              </a:rPr>
              <a:t>F</a:t>
            </a:r>
            <a:r>
              <a:rPr dirty="0" baseline="6944" sz="1200" spc="-15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baseline="6944" sz="1200" spc="-15" i="1">
                <a:latin typeface="Arial"/>
                <a:cs typeface="Arial"/>
              </a:rPr>
              <a:t>F</a:t>
            </a:r>
            <a:endParaRPr baseline="6944"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61019" y="940837"/>
            <a:ext cx="3943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22641"/>
            <a:ext cx="356425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co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ritene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0416" sz="1200" spc="-15" i="1">
                <a:latin typeface="Arial"/>
                <a:cs typeface="Arial"/>
              </a:rPr>
              <a:t>F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15" i="1">
                <a:latin typeface="Arial"/>
                <a:cs typeface="Arial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quindi: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3231" y="968324"/>
            <a:ext cx="23818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1475" y="940837"/>
            <a:ext cx="8343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708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17954" y="1020606"/>
            <a:ext cx="1555115" cy="13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  <a:tab pos="640715" algn="l"/>
                <a:tab pos="1480185" algn="l"/>
              </a:tabLst>
            </a:pPr>
            <a:r>
              <a:rPr dirty="0" baseline="6944" sz="1200" spc="-15" i="1">
                <a:latin typeface="Arial"/>
                <a:cs typeface="Arial"/>
              </a:rPr>
              <a:t>F</a:t>
            </a:r>
            <a:r>
              <a:rPr dirty="0" baseline="6944" sz="1200" spc="-15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baseline="6944" sz="1200" spc="-15" i="1">
                <a:latin typeface="Arial"/>
                <a:cs typeface="Arial"/>
              </a:rPr>
              <a:t>F</a:t>
            </a:r>
            <a:endParaRPr baseline="6944"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61019" y="940837"/>
            <a:ext cx="3943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22641"/>
            <a:ext cx="356425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co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ritene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0416" sz="1200" spc="-15" i="1">
                <a:latin typeface="Arial"/>
                <a:cs typeface="Arial"/>
              </a:rPr>
              <a:t>F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15" i="1">
                <a:latin typeface="Arial"/>
                <a:cs typeface="Arial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quindi: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0953" y="1617802"/>
            <a:ext cx="2501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9425" y="1521875"/>
            <a:ext cx="627380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890" algn="l"/>
                <a:tab pos="61404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60" u="sng">
                <a:latin typeface="Tahoma"/>
                <a:cs typeface="Tahoma"/>
              </a:rPr>
              <a:t>1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49425" y="1712836"/>
            <a:ext cx="59563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5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34883" y="1590315"/>
            <a:ext cx="397510" cy="239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5987" y="1521875"/>
            <a:ext cx="44132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7990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  </a:t>
            </a:r>
            <a:r>
              <a:rPr dirty="0" sz="1100" spc="-120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baseline="-13888" sz="1200" spc="-15" i="1" u="sng">
                <a:latin typeface="Arial"/>
                <a:cs typeface="Arial"/>
              </a:rPr>
              <a:t>F</a:t>
            </a:r>
            <a:r>
              <a:rPr dirty="0" baseline="-13888" sz="1200" spc="-7" u="sng">
                <a:latin typeface="Times New Roman"/>
                <a:cs typeface="Times New Roman"/>
              </a:rPr>
              <a:t> </a:t>
            </a:r>
            <a:r>
              <a:rPr dirty="0" baseline="-13888" sz="1200" u="sng">
                <a:latin typeface="Times New Roman"/>
                <a:cs typeface="Times New Roman"/>
              </a:rPr>
              <a:t>	</a:t>
            </a:r>
            <a:endParaRPr baseline="-13888"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35987" y="1712836"/>
            <a:ext cx="12871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04215" algn="l"/>
              </a:tabLst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5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75204" y="161780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28925" y="1524076"/>
            <a:ext cx="7219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07169" y="1503510"/>
            <a:ext cx="7086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  <a:tab pos="6413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92818" y="1594049"/>
            <a:ext cx="40132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841625" y="1705152"/>
            <a:ext cx="767715" cy="0"/>
          </a:xfrm>
          <a:custGeom>
            <a:avLst/>
            <a:gdLst/>
            <a:ahLst/>
            <a:cxnLst/>
            <a:rect l="l" t="t" r="r" b="b"/>
            <a:pathLst>
              <a:path w="767714" h="0">
                <a:moveTo>
                  <a:pt x="0" y="0"/>
                </a:moveTo>
                <a:lnTo>
                  <a:pt x="767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3231" y="968324"/>
            <a:ext cx="23818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1475" y="940837"/>
            <a:ext cx="8343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708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17954" y="1020606"/>
            <a:ext cx="1555115" cy="13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  <a:tab pos="640715" algn="l"/>
                <a:tab pos="1480185" algn="l"/>
              </a:tabLst>
            </a:pPr>
            <a:r>
              <a:rPr dirty="0" baseline="6944" sz="1200" spc="-15" i="1">
                <a:latin typeface="Arial"/>
                <a:cs typeface="Arial"/>
              </a:rPr>
              <a:t>F</a:t>
            </a:r>
            <a:r>
              <a:rPr dirty="0" baseline="6944" sz="1200" spc="-15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baseline="6944" sz="1200" spc="-15" i="1">
                <a:latin typeface="Arial"/>
                <a:cs typeface="Arial"/>
              </a:rPr>
              <a:t>F</a:t>
            </a:r>
            <a:endParaRPr baseline="6944"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61019" y="940837"/>
            <a:ext cx="3943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22641"/>
            <a:ext cx="356425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co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ritene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0416" sz="1200" spc="-15" i="1">
                <a:latin typeface="Arial"/>
                <a:cs typeface="Arial"/>
              </a:rPr>
              <a:t>F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15" i="1">
                <a:latin typeface="Arial"/>
                <a:cs typeface="Arial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quindi: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0953" y="1617802"/>
            <a:ext cx="2501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9425" y="1521875"/>
            <a:ext cx="627380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890" algn="l"/>
                <a:tab pos="61404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60" u="sng">
                <a:latin typeface="Tahoma"/>
                <a:cs typeface="Tahoma"/>
              </a:rPr>
              <a:t>1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49425" y="1712836"/>
            <a:ext cx="22739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98855" algn="l"/>
                <a:tab pos="1690370" algn="l"/>
              </a:tabLst>
            </a:pP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5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34883" y="1590315"/>
            <a:ext cx="397510" cy="239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5987" y="1521875"/>
            <a:ext cx="44132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7990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  </a:t>
            </a:r>
            <a:r>
              <a:rPr dirty="0" sz="1100" spc="-120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baseline="-13888" sz="1200" spc="-15" i="1" u="sng">
                <a:latin typeface="Arial"/>
                <a:cs typeface="Arial"/>
              </a:rPr>
              <a:t>F</a:t>
            </a:r>
            <a:r>
              <a:rPr dirty="0" baseline="-13888" sz="1200" spc="-7" u="sng">
                <a:latin typeface="Times New Roman"/>
                <a:cs typeface="Times New Roman"/>
              </a:rPr>
              <a:t> </a:t>
            </a:r>
            <a:r>
              <a:rPr dirty="0" baseline="-13888" sz="1200" u="sng">
                <a:latin typeface="Times New Roman"/>
                <a:cs typeface="Times New Roman"/>
              </a:rPr>
              <a:t>	</a:t>
            </a:r>
            <a:endParaRPr baseline="-13888"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75204" y="161780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28925" y="1524076"/>
            <a:ext cx="7219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07169" y="1503510"/>
            <a:ext cx="7086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  <a:tab pos="6413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92818" y="1594049"/>
            <a:ext cx="40132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41625" y="1705152"/>
            <a:ext cx="767715" cy="0"/>
          </a:xfrm>
          <a:custGeom>
            <a:avLst/>
            <a:gdLst/>
            <a:ahLst/>
            <a:cxnLst/>
            <a:rect l="l" t="t" r="r" b="b"/>
            <a:pathLst>
              <a:path w="767714" h="0">
                <a:moveTo>
                  <a:pt x="0" y="0"/>
                </a:moveTo>
                <a:lnTo>
                  <a:pt x="767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25844" y="2044192"/>
            <a:ext cx="2965450" cy="810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ric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costanti,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200">
              <a:latin typeface="Times New Roman"/>
              <a:cs typeface="Times New Roman"/>
            </a:endParaRPr>
          </a:p>
          <a:p>
            <a:pPr marL="165862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1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3231" y="968324"/>
            <a:ext cx="23818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1475" y="940837"/>
            <a:ext cx="8343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708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17954" y="1020606"/>
            <a:ext cx="1555115" cy="13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  <a:tab pos="640715" algn="l"/>
                <a:tab pos="1480185" algn="l"/>
              </a:tabLst>
            </a:pPr>
            <a:r>
              <a:rPr dirty="0" baseline="6944" sz="1200" spc="-15" i="1">
                <a:latin typeface="Arial"/>
                <a:cs typeface="Arial"/>
              </a:rPr>
              <a:t>F</a:t>
            </a:r>
            <a:r>
              <a:rPr dirty="0" baseline="6944" sz="1200" spc="-15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baseline="6944" sz="1200" spc="-15" i="1">
                <a:latin typeface="Arial"/>
                <a:cs typeface="Arial"/>
              </a:rPr>
              <a:t>F</a:t>
            </a:r>
            <a:endParaRPr baseline="6944"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61019" y="940837"/>
            <a:ext cx="3943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22641"/>
            <a:ext cx="356425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co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ritene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0416" sz="1200" spc="-15" i="1">
                <a:latin typeface="Arial"/>
                <a:cs typeface="Arial"/>
              </a:rPr>
              <a:t>F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15" i="1">
                <a:latin typeface="Arial"/>
                <a:cs typeface="Arial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quindi: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0953" y="1617802"/>
            <a:ext cx="2501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9425" y="1521875"/>
            <a:ext cx="627380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890" algn="l"/>
                <a:tab pos="61404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60" u="sng">
                <a:latin typeface="Tahoma"/>
                <a:cs typeface="Tahoma"/>
              </a:rPr>
              <a:t>1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49425" y="1712836"/>
            <a:ext cx="22739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98855" algn="l"/>
                <a:tab pos="1690370" algn="l"/>
              </a:tabLst>
            </a:pP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5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34883" y="1590315"/>
            <a:ext cx="397510" cy="239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5987" y="1521875"/>
            <a:ext cx="44132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7990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  </a:t>
            </a:r>
            <a:r>
              <a:rPr dirty="0" sz="1100" spc="-120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baseline="-13888" sz="1200" spc="-15" i="1" u="sng">
                <a:latin typeface="Arial"/>
                <a:cs typeface="Arial"/>
              </a:rPr>
              <a:t>F</a:t>
            </a:r>
            <a:r>
              <a:rPr dirty="0" baseline="-13888" sz="1200" spc="-7" u="sng">
                <a:latin typeface="Times New Roman"/>
                <a:cs typeface="Times New Roman"/>
              </a:rPr>
              <a:t> </a:t>
            </a:r>
            <a:r>
              <a:rPr dirty="0" baseline="-13888" sz="1200" u="sng">
                <a:latin typeface="Times New Roman"/>
                <a:cs typeface="Times New Roman"/>
              </a:rPr>
              <a:t>	</a:t>
            </a:r>
            <a:endParaRPr baseline="-13888"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75204" y="161780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28925" y="1524076"/>
            <a:ext cx="7219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07169" y="1503510"/>
            <a:ext cx="7086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  <a:tab pos="6413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92818" y="1594049"/>
            <a:ext cx="40132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41625" y="1705152"/>
            <a:ext cx="767715" cy="0"/>
          </a:xfrm>
          <a:custGeom>
            <a:avLst/>
            <a:gdLst/>
            <a:ahLst/>
            <a:cxnLst/>
            <a:rect l="l" t="t" r="r" b="b"/>
            <a:pathLst>
              <a:path w="767714" h="0">
                <a:moveTo>
                  <a:pt x="0" y="0"/>
                </a:moveTo>
                <a:lnTo>
                  <a:pt x="767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25844" y="2044192"/>
            <a:ext cx="2965450" cy="810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ric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costanti,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200">
              <a:latin typeface="Times New Roman"/>
              <a:cs typeface="Times New Roman"/>
            </a:endParaRPr>
          </a:p>
          <a:p>
            <a:pPr marL="165862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1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Mancano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monomi: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29076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50">
                <a:latin typeface="Tahoma"/>
                <a:cs typeface="Tahoma"/>
              </a:rPr>
              <a:t>rovo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esso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2368036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1238618"/>
            <a:ext cx="0" cy="1607820"/>
          </a:xfrm>
          <a:custGeom>
            <a:avLst/>
            <a:gdLst/>
            <a:ahLst/>
            <a:cxnLst/>
            <a:rect l="l" t="t" r="r" b="b"/>
            <a:pathLst>
              <a:path w="0" h="1607820">
                <a:moveTo>
                  <a:pt x="0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8275" y="172888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8275" y="172888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8275" y="235714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8275" y="235714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84030" y="160109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4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06875" y="2460714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10" h="31114">
                <a:moveTo>
                  <a:pt x="15000" y="5193"/>
                </a:moveTo>
                <a:lnTo>
                  <a:pt x="4575" y="5193"/>
                </a:lnTo>
                <a:lnTo>
                  <a:pt x="5774" y="3086"/>
                </a:lnTo>
                <a:lnTo>
                  <a:pt x="6827" y="1670"/>
                </a:lnTo>
                <a:lnTo>
                  <a:pt x="7807" y="1016"/>
                </a:lnTo>
                <a:lnTo>
                  <a:pt x="8788" y="326"/>
                </a:lnTo>
                <a:lnTo>
                  <a:pt x="9914" y="0"/>
                </a:lnTo>
                <a:lnTo>
                  <a:pt x="12819" y="0"/>
                </a:lnTo>
                <a:lnTo>
                  <a:pt x="14562" y="544"/>
                </a:lnTo>
                <a:lnTo>
                  <a:pt x="16342" y="1634"/>
                </a:lnTo>
                <a:lnTo>
                  <a:pt x="15000" y="5193"/>
                </a:lnTo>
                <a:close/>
              </a:path>
              <a:path w="16510" h="31114">
                <a:moveTo>
                  <a:pt x="5084" y="30795"/>
                </a:moveTo>
                <a:lnTo>
                  <a:pt x="0" y="30795"/>
                </a:lnTo>
                <a:lnTo>
                  <a:pt x="0" y="653"/>
                </a:lnTo>
                <a:lnTo>
                  <a:pt x="4575" y="653"/>
                </a:lnTo>
                <a:lnTo>
                  <a:pt x="4575" y="5193"/>
                </a:lnTo>
                <a:lnTo>
                  <a:pt x="15000" y="5193"/>
                </a:lnTo>
                <a:lnTo>
                  <a:pt x="9732" y="5265"/>
                </a:lnTo>
                <a:lnTo>
                  <a:pt x="8752" y="5592"/>
                </a:lnTo>
                <a:lnTo>
                  <a:pt x="7844" y="6246"/>
                </a:lnTo>
                <a:lnTo>
                  <a:pt x="6972" y="6899"/>
                </a:lnTo>
                <a:lnTo>
                  <a:pt x="6318" y="7844"/>
                </a:lnTo>
                <a:lnTo>
                  <a:pt x="5955" y="9078"/>
                </a:lnTo>
                <a:lnTo>
                  <a:pt x="5374" y="10894"/>
                </a:lnTo>
                <a:lnTo>
                  <a:pt x="5084" y="12855"/>
                </a:lnTo>
                <a:lnTo>
                  <a:pt x="5084" y="30795"/>
                </a:lnTo>
                <a:close/>
              </a:path>
              <a:path w="16510" h="31114">
                <a:moveTo>
                  <a:pt x="14562" y="6355"/>
                </a:moveTo>
                <a:lnTo>
                  <a:pt x="13327" y="5628"/>
                </a:lnTo>
                <a:lnTo>
                  <a:pt x="12093" y="5265"/>
                </a:lnTo>
                <a:lnTo>
                  <a:pt x="14973" y="5265"/>
                </a:lnTo>
                <a:lnTo>
                  <a:pt x="14562" y="63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44723" y="1411176"/>
            <a:ext cx="25400" cy="31750"/>
          </a:xfrm>
          <a:custGeom>
            <a:avLst/>
            <a:gdLst/>
            <a:ahLst/>
            <a:cxnLst/>
            <a:rect l="l" t="t" r="r" b="b"/>
            <a:pathLst>
              <a:path w="25400" h="31750">
                <a:moveTo>
                  <a:pt x="23166" y="27291"/>
                </a:moveTo>
                <a:lnTo>
                  <a:pt x="15179" y="27291"/>
                </a:lnTo>
                <a:lnTo>
                  <a:pt x="16923" y="26808"/>
                </a:lnTo>
                <a:lnTo>
                  <a:pt x="19174" y="24879"/>
                </a:lnTo>
                <a:lnTo>
                  <a:pt x="19755" y="23754"/>
                </a:lnTo>
                <a:lnTo>
                  <a:pt x="19755" y="21335"/>
                </a:lnTo>
                <a:lnTo>
                  <a:pt x="9296" y="17097"/>
                </a:lnTo>
                <a:lnTo>
                  <a:pt x="6718" y="16273"/>
                </a:lnTo>
                <a:lnTo>
                  <a:pt x="3776" y="14874"/>
                </a:lnTo>
                <a:lnTo>
                  <a:pt x="2687" y="13919"/>
                </a:lnTo>
                <a:lnTo>
                  <a:pt x="1234" y="11497"/>
                </a:lnTo>
                <a:lnTo>
                  <a:pt x="835" y="10153"/>
                </a:lnTo>
                <a:lnTo>
                  <a:pt x="835" y="7317"/>
                </a:lnTo>
                <a:lnTo>
                  <a:pt x="4248" y="2099"/>
                </a:lnTo>
                <a:lnTo>
                  <a:pt x="5047" y="1492"/>
                </a:lnTo>
                <a:lnTo>
                  <a:pt x="6137" y="991"/>
                </a:lnTo>
                <a:lnTo>
                  <a:pt x="8897" y="196"/>
                </a:lnTo>
                <a:lnTo>
                  <a:pt x="10349" y="0"/>
                </a:lnTo>
                <a:lnTo>
                  <a:pt x="14308" y="0"/>
                </a:lnTo>
                <a:lnTo>
                  <a:pt x="22424" y="4198"/>
                </a:lnTo>
                <a:lnTo>
                  <a:pt x="9950" y="4198"/>
                </a:lnTo>
                <a:lnTo>
                  <a:pt x="8279" y="4586"/>
                </a:lnTo>
                <a:lnTo>
                  <a:pt x="7299" y="5360"/>
                </a:lnTo>
                <a:lnTo>
                  <a:pt x="6282" y="6137"/>
                </a:lnTo>
                <a:lnTo>
                  <a:pt x="5774" y="7034"/>
                </a:lnTo>
                <a:lnTo>
                  <a:pt x="5774" y="8737"/>
                </a:lnTo>
                <a:lnTo>
                  <a:pt x="5992" y="9344"/>
                </a:lnTo>
                <a:lnTo>
                  <a:pt x="6427" y="9870"/>
                </a:lnTo>
                <a:lnTo>
                  <a:pt x="6827" y="10400"/>
                </a:lnTo>
                <a:lnTo>
                  <a:pt x="16487" y="13484"/>
                </a:lnTo>
                <a:lnTo>
                  <a:pt x="18993" y="14268"/>
                </a:lnTo>
                <a:lnTo>
                  <a:pt x="20409" y="14893"/>
                </a:lnTo>
                <a:lnTo>
                  <a:pt x="21862" y="15517"/>
                </a:lnTo>
                <a:lnTo>
                  <a:pt x="22987" y="16414"/>
                </a:lnTo>
                <a:lnTo>
                  <a:pt x="23786" y="17587"/>
                </a:lnTo>
                <a:lnTo>
                  <a:pt x="24622" y="18760"/>
                </a:lnTo>
                <a:lnTo>
                  <a:pt x="25021" y="20216"/>
                </a:lnTo>
                <a:lnTo>
                  <a:pt x="24991" y="23754"/>
                </a:lnTo>
                <a:lnTo>
                  <a:pt x="24513" y="25257"/>
                </a:lnTo>
                <a:lnTo>
                  <a:pt x="23532" y="26753"/>
                </a:lnTo>
                <a:lnTo>
                  <a:pt x="23166" y="27291"/>
                </a:lnTo>
                <a:close/>
              </a:path>
              <a:path w="25400" h="31750">
                <a:moveTo>
                  <a:pt x="18884" y="9133"/>
                </a:moveTo>
                <a:lnTo>
                  <a:pt x="14272" y="4198"/>
                </a:lnTo>
                <a:lnTo>
                  <a:pt x="22424" y="4198"/>
                </a:lnTo>
                <a:lnTo>
                  <a:pt x="22955" y="4935"/>
                </a:lnTo>
                <a:lnTo>
                  <a:pt x="23532" y="6485"/>
                </a:lnTo>
                <a:lnTo>
                  <a:pt x="23895" y="8454"/>
                </a:lnTo>
                <a:lnTo>
                  <a:pt x="18884" y="9133"/>
                </a:lnTo>
                <a:close/>
              </a:path>
              <a:path w="25400" h="31750">
                <a:moveTo>
                  <a:pt x="15216" y="31492"/>
                </a:moveTo>
                <a:lnTo>
                  <a:pt x="8933" y="31492"/>
                </a:lnTo>
                <a:lnTo>
                  <a:pt x="5955" y="30679"/>
                </a:lnTo>
                <a:lnTo>
                  <a:pt x="1888" y="27425"/>
                </a:lnTo>
                <a:lnTo>
                  <a:pt x="581" y="25003"/>
                </a:lnTo>
                <a:lnTo>
                  <a:pt x="0" y="21789"/>
                </a:lnTo>
                <a:lnTo>
                  <a:pt x="5047" y="20994"/>
                </a:lnTo>
                <a:lnTo>
                  <a:pt x="5302" y="23035"/>
                </a:lnTo>
                <a:lnTo>
                  <a:pt x="6101" y="24596"/>
                </a:lnTo>
                <a:lnTo>
                  <a:pt x="8715" y="26753"/>
                </a:lnTo>
                <a:lnTo>
                  <a:pt x="10531" y="27291"/>
                </a:lnTo>
                <a:lnTo>
                  <a:pt x="23166" y="27291"/>
                </a:lnTo>
                <a:lnTo>
                  <a:pt x="22515" y="28246"/>
                </a:lnTo>
                <a:lnTo>
                  <a:pt x="21063" y="29412"/>
                </a:lnTo>
                <a:lnTo>
                  <a:pt x="17322" y="31075"/>
                </a:lnTo>
                <a:lnTo>
                  <a:pt x="15216" y="31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65872" y="2421820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6413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  <a:path w="64135" h="62864">
                <a:moveTo>
                  <a:pt x="61881" y="22152"/>
                </a:moveTo>
                <a:lnTo>
                  <a:pt x="57160" y="22152"/>
                </a:lnTo>
                <a:lnTo>
                  <a:pt x="55236" y="10458"/>
                </a:lnTo>
                <a:lnTo>
                  <a:pt x="55236" y="0"/>
                </a:lnTo>
                <a:lnTo>
                  <a:pt x="63915" y="0"/>
                </a:lnTo>
                <a:lnTo>
                  <a:pt x="63915" y="10458"/>
                </a:lnTo>
                <a:lnTo>
                  <a:pt x="61881" y="2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59630" y="3349878"/>
            <a:ext cx="294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3231" y="968324"/>
            <a:ext cx="23818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6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1475" y="940837"/>
            <a:ext cx="8343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708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17954" y="1020606"/>
            <a:ext cx="1555115" cy="13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  <a:tab pos="640715" algn="l"/>
                <a:tab pos="1480185" algn="l"/>
              </a:tabLst>
            </a:pPr>
            <a:r>
              <a:rPr dirty="0" baseline="6944" sz="1200" spc="-15" i="1">
                <a:latin typeface="Arial"/>
                <a:cs typeface="Arial"/>
              </a:rPr>
              <a:t>F</a:t>
            </a:r>
            <a:r>
              <a:rPr dirty="0" baseline="6944" sz="1200" spc="-15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baseline="6944" sz="1200" spc="-15" i="1">
                <a:latin typeface="Arial"/>
                <a:cs typeface="Arial"/>
              </a:rPr>
              <a:t>F</a:t>
            </a:r>
            <a:endParaRPr baseline="6944"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61019" y="940837"/>
            <a:ext cx="3943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222641"/>
            <a:ext cx="356425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co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ritene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0416" sz="1200" spc="-15" i="1">
                <a:latin typeface="Arial"/>
                <a:cs typeface="Arial"/>
              </a:rPr>
              <a:t>F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15" i="1">
                <a:latin typeface="Arial"/>
                <a:cs typeface="Arial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quindi: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0953" y="1617802"/>
            <a:ext cx="2501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9425" y="1521875"/>
            <a:ext cx="627380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2890" algn="l"/>
                <a:tab pos="614045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r>
              <a:rPr dirty="0" sz="1100" spc="-60" u="sng">
                <a:latin typeface="Tahoma"/>
                <a:cs typeface="Tahoma"/>
              </a:rPr>
              <a:t>1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49425" y="1712836"/>
            <a:ext cx="22739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98855" algn="l"/>
                <a:tab pos="1690370" algn="l"/>
              </a:tabLst>
            </a:pP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5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7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34883" y="1590315"/>
            <a:ext cx="397510" cy="239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5987" y="1521875"/>
            <a:ext cx="44132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7990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  </a:t>
            </a:r>
            <a:r>
              <a:rPr dirty="0" sz="1100" spc="-120" u="sng">
                <a:latin typeface="Times New Roman"/>
                <a:cs typeface="Times New Roman"/>
              </a:rPr>
              <a:t> </a:t>
            </a:r>
            <a:r>
              <a:rPr dirty="0" sz="1100" spc="-50" i="1" u="sng">
                <a:latin typeface="Trebuchet MS"/>
                <a:cs typeface="Trebuchet MS"/>
              </a:rPr>
              <a:t>x</a:t>
            </a:r>
            <a:r>
              <a:rPr dirty="0" baseline="-13888" sz="1200" spc="-15" i="1" u="sng">
                <a:latin typeface="Arial"/>
                <a:cs typeface="Arial"/>
              </a:rPr>
              <a:t>F</a:t>
            </a:r>
            <a:r>
              <a:rPr dirty="0" baseline="-13888" sz="1200" spc="-7" u="sng">
                <a:latin typeface="Times New Roman"/>
                <a:cs typeface="Times New Roman"/>
              </a:rPr>
              <a:t> </a:t>
            </a:r>
            <a:r>
              <a:rPr dirty="0" baseline="-13888" sz="1200" u="sng">
                <a:latin typeface="Times New Roman"/>
                <a:cs typeface="Times New Roman"/>
              </a:rPr>
              <a:t>	</a:t>
            </a:r>
            <a:endParaRPr baseline="-13888"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75204" y="1617802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28925" y="1524076"/>
            <a:ext cx="7219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07169" y="1503510"/>
            <a:ext cx="7086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  <a:tab pos="6413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92818" y="1594049"/>
            <a:ext cx="40132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800" spc="-10" i="1">
                <a:latin typeface="Arial"/>
                <a:cs typeface="Arial"/>
              </a:rPr>
              <a:t>F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41625" y="1705152"/>
            <a:ext cx="767715" cy="0"/>
          </a:xfrm>
          <a:custGeom>
            <a:avLst/>
            <a:gdLst/>
            <a:ahLst/>
            <a:cxnLst/>
            <a:rect l="l" t="t" r="r" b="b"/>
            <a:pathLst>
              <a:path w="767714" h="0">
                <a:moveTo>
                  <a:pt x="0" y="0"/>
                </a:moveTo>
                <a:lnTo>
                  <a:pt x="767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25844" y="2044192"/>
            <a:ext cx="4292600" cy="9347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ric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costanti,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52705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 marR="5080">
              <a:lnSpc>
                <a:spcPct val="102600"/>
              </a:lnSpc>
              <a:spcBef>
                <a:spcPts val="645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1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Mancano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monomi: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42">
                <a:latin typeface="Lucida Sans Unicode"/>
                <a:cs typeface="Lucida Sans Unicode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canonica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della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ra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ola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70"/>
              <a:t>L’</a:t>
            </a:r>
            <a:r>
              <a:rPr dirty="0" spc="25"/>
              <a:t> </a:t>
            </a:r>
            <a:r>
              <a:rPr dirty="0" spc="-65"/>
              <a:t>equazione</a:t>
            </a:r>
            <a:r>
              <a:rPr dirty="0" spc="30"/>
              <a:t> </a:t>
            </a:r>
            <a:r>
              <a:rPr dirty="0" spc="-50"/>
              <a:t>canonica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40"/>
              <a:t>conica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26858"/>
            <a:ext cx="428371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adottando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</a:t>
            </a:r>
            <a:r>
              <a:rPr dirty="0" sz="1100" spc="-30">
                <a:latin typeface="Tahoma"/>
                <a:cs typeface="Tahoma"/>
              </a:rPr>
              <a:t>t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“op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rtuno”,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vengano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quanto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semplici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ossibile.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70"/>
              <a:t>L’</a:t>
            </a:r>
            <a:r>
              <a:rPr dirty="0" spc="25"/>
              <a:t> </a:t>
            </a:r>
            <a:r>
              <a:rPr dirty="0" spc="-65"/>
              <a:t>equazione</a:t>
            </a:r>
            <a:r>
              <a:rPr dirty="0" spc="30"/>
              <a:t> </a:t>
            </a:r>
            <a:r>
              <a:rPr dirty="0" spc="-50"/>
              <a:t>canonica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40"/>
              <a:t>conica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26858"/>
            <a:ext cx="4283710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adottando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</a:t>
            </a:r>
            <a:r>
              <a:rPr dirty="0" sz="1100" spc="-30">
                <a:latin typeface="Tahoma"/>
                <a:cs typeface="Tahoma"/>
              </a:rPr>
              <a:t>t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riferimento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“op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rtuno”,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vengano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quanto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semplici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ossibile.</a:t>
            </a:r>
            <a:r>
              <a:rPr dirty="0" sz="1100" spc="14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semplicemente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assumendo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70"/>
              <a:t>L’</a:t>
            </a:r>
            <a:r>
              <a:rPr dirty="0" spc="25"/>
              <a:t> </a:t>
            </a:r>
            <a:r>
              <a:rPr dirty="0" spc="-65"/>
              <a:t>equazione</a:t>
            </a:r>
            <a:r>
              <a:rPr dirty="0" spc="30"/>
              <a:t> </a:t>
            </a:r>
            <a:r>
              <a:rPr dirty="0" spc="-50"/>
              <a:t>canonica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40"/>
              <a:t>conica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18592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pc="-35"/>
              <a:t>L’equazione</a:t>
            </a:r>
            <a:r>
              <a:rPr dirty="0" spc="15"/>
              <a:t> </a:t>
            </a:r>
            <a:r>
              <a:rPr dirty="0" spc="-45"/>
              <a:t>canonica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40"/>
              <a:t>conica</a:t>
            </a:r>
            <a:r>
              <a:rPr dirty="0" spc="15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35"/>
              <a:t>ottiene</a:t>
            </a:r>
            <a:r>
              <a:rPr dirty="0" spc="20"/>
              <a:t> </a:t>
            </a:r>
            <a:r>
              <a:rPr dirty="0" spc="-40"/>
              <a:t>adottando</a:t>
            </a:r>
            <a:r>
              <a:rPr dirty="0" spc="15"/>
              <a:t> </a:t>
            </a:r>
            <a:r>
              <a:rPr dirty="0" spc="-60"/>
              <a:t>un</a:t>
            </a:r>
            <a:r>
              <a:rPr dirty="0" spc="15"/>
              <a:t> </a:t>
            </a:r>
            <a:r>
              <a:rPr dirty="0" spc="-50"/>
              <a:t>sis</a:t>
            </a:r>
            <a:r>
              <a:rPr dirty="0" spc="-30"/>
              <a:t>t</a:t>
            </a:r>
            <a:r>
              <a:rPr dirty="0" spc="-55"/>
              <a:t>e</a:t>
            </a:r>
            <a:r>
              <a:rPr dirty="0" spc="-65"/>
              <a:t>m</a:t>
            </a:r>
            <a:r>
              <a:rPr dirty="0" spc="-60"/>
              <a:t>a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-20"/>
              <a:t> </a:t>
            </a:r>
            <a:r>
              <a:rPr dirty="0" spc="-40"/>
              <a:t>riferimento</a:t>
            </a:r>
            <a:r>
              <a:rPr dirty="0" spc="15"/>
              <a:t> </a:t>
            </a:r>
            <a:r>
              <a:rPr dirty="0" spc="-25"/>
              <a:t>“op</a:t>
            </a:r>
            <a:r>
              <a:rPr dirty="0" spc="5"/>
              <a:t>p</a:t>
            </a:r>
            <a:r>
              <a:rPr dirty="0" spc="-90"/>
              <a:t>o</a:t>
            </a:r>
            <a:r>
              <a:rPr dirty="0" spc="-20"/>
              <a:t>rtuno”,</a:t>
            </a:r>
            <a:r>
              <a:rPr dirty="0" spc="15"/>
              <a:t> </a:t>
            </a:r>
            <a:r>
              <a:rPr dirty="0" spc="-25"/>
              <a:t>in</a:t>
            </a:r>
            <a:r>
              <a:rPr dirty="0" spc="20"/>
              <a:t> </a:t>
            </a:r>
            <a:r>
              <a:rPr dirty="0" spc="-55"/>
              <a:t>maniera</a:t>
            </a:r>
            <a:r>
              <a:rPr dirty="0" spc="20"/>
              <a:t> </a:t>
            </a:r>
            <a:r>
              <a:rPr dirty="0" spc="-35"/>
              <a:t>tale</a:t>
            </a:r>
            <a:r>
              <a:rPr dirty="0" spc="20"/>
              <a:t> </a:t>
            </a:r>
            <a:r>
              <a:rPr dirty="0" spc="-60"/>
              <a:t>che</a:t>
            </a:r>
            <a:r>
              <a:rPr dirty="0" spc="20"/>
              <a:t> </a:t>
            </a:r>
            <a:r>
              <a:rPr dirty="0" spc="5"/>
              <a:t>i</a:t>
            </a:r>
            <a:r>
              <a:rPr dirty="0" spc="20"/>
              <a:t> </a:t>
            </a:r>
            <a:r>
              <a:rPr dirty="0" spc="-25"/>
              <a:t>calcoli</a:t>
            </a:r>
            <a:r>
              <a:rPr dirty="0" spc="20"/>
              <a:t> </a:t>
            </a:r>
            <a:r>
              <a:rPr dirty="0" spc="-60"/>
              <a:t>vengano</a:t>
            </a:r>
            <a:r>
              <a:rPr dirty="0" spc="20"/>
              <a:t> </a:t>
            </a:r>
            <a:r>
              <a:rPr dirty="0" spc="-40"/>
              <a:t>quanto</a:t>
            </a:r>
            <a:r>
              <a:rPr dirty="0" spc="15"/>
              <a:t> </a:t>
            </a:r>
            <a:r>
              <a:rPr dirty="0" spc="-25"/>
              <a:t>pi</a:t>
            </a:r>
            <a:r>
              <a:rPr dirty="0" spc="-615"/>
              <a:t>u</a:t>
            </a:r>
            <a:r>
              <a:rPr dirty="0" spc="-60"/>
              <a:t>`</a:t>
            </a:r>
            <a:r>
              <a:rPr dirty="0" spc="-35"/>
              <a:t> </a:t>
            </a:r>
            <a:r>
              <a:rPr dirty="0" spc="-35"/>
              <a:t>semplici</a:t>
            </a:r>
            <a:r>
              <a:rPr dirty="0" spc="-10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20"/>
              <a:t>p</a:t>
            </a:r>
            <a:r>
              <a:rPr dirty="0" spc="-40"/>
              <a:t>ossibile.</a:t>
            </a:r>
            <a:r>
              <a:rPr dirty="0" spc="145"/>
              <a:t> </a:t>
            </a:r>
            <a:r>
              <a:rPr dirty="0" spc="-35"/>
              <a:t>L’equazione</a:t>
            </a:r>
            <a:r>
              <a:rPr dirty="0" spc="15"/>
              <a:t> </a:t>
            </a:r>
            <a:r>
              <a:rPr dirty="0" spc="-45"/>
              <a:t>canonica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</a:t>
            </a:r>
            <a:r>
              <a:rPr dirty="0" spc="-20"/>
              <a:t>b</a:t>
            </a:r>
            <a:r>
              <a:rPr dirty="0" spc="-35"/>
              <a:t>ola</a:t>
            </a:r>
            <a:r>
              <a:rPr dirty="0" spc="20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35"/>
              <a:t>ottiene</a:t>
            </a:r>
            <a:r>
              <a:rPr dirty="0" spc="-25"/>
              <a:t> </a:t>
            </a:r>
            <a:r>
              <a:rPr dirty="0" spc="-55"/>
              <a:t>semplicemente</a:t>
            </a:r>
            <a:r>
              <a:rPr dirty="0" spc="20"/>
              <a:t> </a:t>
            </a:r>
            <a:r>
              <a:rPr dirty="0" spc="-70"/>
              <a:t>assumendo</a:t>
            </a:r>
            <a:r>
              <a:rPr dirty="0" spc="20"/>
              <a:t> </a:t>
            </a:r>
            <a:r>
              <a:rPr dirty="0" spc="-35"/>
              <a:t>c</a:t>
            </a:r>
            <a:r>
              <a:rPr dirty="0" spc="-80"/>
              <a:t>he</a:t>
            </a:r>
            <a:r>
              <a:rPr dirty="0" spc="20"/>
              <a:t> </a:t>
            </a:r>
            <a:r>
              <a:rPr dirty="0" spc="-40"/>
              <a:t>l’asse</a:t>
            </a:r>
            <a:r>
              <a:rPr dirty="0" spc="15"/>
              <a:t> </a:t>
            </a:r>
            <a:r>
              <a:rPr dirty="0" spc="-50"/>
              <a:t>delle</a:t>
            </a:r>
            <a:r>
              <a:rPr dirty="0" spc="20"/>
              <a:t> </a:t>
            </a:r>
            <a:r>
              <a:rPr dirty="0" spc="-50" i="1">
                <a:latin typeface="Trebuchet MS"/>
                <a:cs typeface="Trebuchet MS"/>
              </a:rPr>
              <a:t>x</a:t>
            </a:r>
            <a:r>
              <a:rPr dirty="0" spc="145" i="1">
                <a:latin typeface="Trebuchet MS"/>
                <a:cs typeface="Trebuchet MS"/>
              </a:rPr>
              <a:t> </a:t>
            </a:r>
            <a:r>
              <a:rPr dirty="0" spc="-45"/>
              <a:t>sia</a:t>
            </a:r>
            <a:r>
              <a:rPr dirty="0" spc="20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35"/>
              <a:t>rallela</a:t>
            </a:r>
            <a:r>
              <a:rPr dirty="0" spc="15"/>
              <a:t> </a:t>
            </a:r>
            <a:r>
              <a:rPr dirty="0" spc="-25"/>
              <a:t>alla</a:t>
            </a:r>
            <a:r>
              <a:rPr dirty="0" spc="20"/>
              <a:t> </a:t>
            </a:r>
            <a:r>
              <a:rPr dirty="0" spc="-30"/>
              <a:t>direttrice.</a:t>
            </a:r>
            <a:r>
              <a:rPr dirty="0" spc="140"/>
              <a:t> </a:t>
            </a:r>
            <a:r>
              <a:rPr dirty="0" spc="-55"/>
              <a:t>Se</a:t>
            </a:r>
            <a:r>
              <a:rPr dirty="0" spc="-35"/>
              <a:t> </a:t>
            </a:r>
            <a:r>
              <a:rPr dirty="0" spc="-60"/>
              <a:t>avessimo</a:t>
            </a:r>
            <a:r>
              <a:rPr dirty="0" spc="15"/>
              <a:t> </a:t>
            </a:r>
            <a:r>
              <a:rPr dirty="0" spc="-60"/>
              <a:t>a</a:t>
            </a:r>
            <a:r>
              <a:rPr dirty="0" spc="-50"/>
              <a:t>ssunto</a:t>
            </a:r>
            <a:r>
              <a:rPr dirty="0" spc="15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40"/>
              <a:t>l’asse</a:t>
            </a:r>
            <a:r>
              <a:rPr dirty="0" spc="15"/>
              <a:t> </a:t>
            </a:r>
            <a:r>
              <a:rPr dirty="0" spc="-50"/>
              <a:t>delle</a:t>
            </a:r>
            <a:r>
              <a:rPr dirty="0" spc="20"/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145" i="1">
                <a:latin typeface="Trebuchet MS"/>
                <a:cs typeface="Trebuchet MS"/>
              </a:rPr>
              <a:t> </a:t>
            </a:r>
            <a:r>
              <a:rPr dirty="0" spc="-70"/>
              <a:t>fosse</a:t>
            </a:r>
            <a:r>
              <a:rPr dirty="0" spc="1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30"/>
              <a:t>rallelo</a:t>
            </a:r>
            <a:r>
              <a:rPr dirty="0" spc="15"/>
              <a:t> </a:t>
            </a:r>
            <a:r>
              <a:rPr dirty="0" spc="-25"/>
              <a:t>alla</a:t>
            </a:r>
            <a:r>
              <a:rPr dirty="0" spc="20"/>
              <a:t> </a:t>
            </a:r>
            <a:r>
              <a:rPr dirty="0" spc="-30"/>
              <a:t>direttrice,</a:t>
            </a:r>
            <a:r>
              <a:rPr dirty="0" spc="15"/>
              <a:t> </a:t>
            </a:r>
            <a:r>
              <a:rPr dirty="0" spc="-60"/>
              <a:t>avremmo</a:t>
            </a:r>
            <a:r>
              <a:rPr dirty="0" spc="-35"/>
              <a:t> </a:t>
            </a:r>
            <a:r>
              <a:rPr dirty="0" spc="-35"/>
              <a:t>ottenuto</a:t>
            </a:r>
            <a:r>
              <a:rPr dirty="0" spc="20"/>
              <a:t> </a:t>
            </a:r>
            <a:r>
              <a:rPr dirty="0" spc="-45"/>
              <a:t>un’equazione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20"/>
              <a:t> </a:t>
            </a:r>
            <a:r>
              <a:rPr dirty="0" spc="-5"/>
              <a:t>ti</a:t>
            </a:r>
            <a:r>
              <a:rPr dirty="0" spc="20"/>
              <a:t>p</a:t>
            </a:r>
            <a:r>
              <a:rPr dirty="0" spc="-75"/>
              <a:t>o: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3674" y="2290567"/>
            <a:ext cx="1036319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a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89162" y="2311133"/>
            <a:ext cx="1975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(basta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“scam</a:t>
            </a:r>
            <a:r>
              <a:rPr dirty="0" sz="1100" spc="-35">
                <a:latin typeface="Tahoma"/>
                <a:cs typeface="Tahoma"/>
              </a:rPr>
              <a:t>bi</a:t>
            </a:r>
            <a:r>
              <a:rPr dirty="0" sz="1100" spc="-7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re”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4022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assume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rallelo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molti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termini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molto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difficile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riconoscere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4022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assume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rallelo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molti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termini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molto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difficile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riconoscere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299" y="1332687"/>
            <a:ext cx="950594" cy="799465"/>
          </a:xfrm>
          <a:custGeom>
            <a:avLst/>
            <a:gdLst/>
            <a:ahLst/>
            <a:cxnLst/>
            <a:rect l="l" t="t" r="r" b="b"/>
            <a:pathLst>
              <a:path w="950594" h="799464">
                <a:moveTo>
                  <a:pt x="830770" y="0"/>
                </a:moveTo>
                <a:lnTo>
                  <a:pt x="904866" y="208815"/>
                </a:lnTo>
                <a:lnTo>
                  <a:pt x="950260" y="435788"/>
                </a:lnTo>
                <a:lnTo>
                  <a:pt x="941181" y="608288"/>
                </a:lnTo>
                <a:lnTo>
                  <a:pt x="877629" y="726314"/>
                </a:lnTo>
                <a:lnTo>
                  <a:pt x="759603" y="789866"/>
                </a:lnTo>
                <a:lnTo>
                  <a:pt x="587103" y="798945"/>
                </a:lnTo>
                <a:lnTo>
                  <a:pt x="360130" y="753550"/>
                </a:lnTo>
                <a:lnTo>
                  <a:pt x="78683" y="653682"/>
                </a:lnTo>
                <a:lnTo>
                  <a:pt x="0" y="617530"/>
                </a:lnTo>
              </a:path>
            </a:pathLst>
          </a:custGeom>
          <a:ln w="90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24299" y="1332687"/>
            <a:ext cx="950594" cy="799465"/>
          </a:xfrm>
          <a:custGeom>
            <a:avLst/>
            <a:gdLst/>
            <a:ahLst/>
            <a:cxnLst/>
            <a:rect l="l" t="t" r="r" b="b"/>
            <a:pathLst>
              <a:path w="950594" h="799464">
                <a:moveTo>
                  <a:pt x="830770" y="0"/>
                </a:moveTo>
                <a:lnTo>
                  <a:pt x="904866" y="208815"/>
                </a:lnTo>
                <a:lnTo>
                  <a:pt x="950260" y="435788"/>
                </a:lnTo>
                <a:lnTo>
                  <a:pt x="941181" y="608288"/>
                </a:lnTo>
                <a:lnTo>
                  <a:pt x="877629" y="726314"/>
                </a:lnTo>
                <a:lnTo>
                  <a:pt x="759603" y="789866"/>
                </a:lnTo>
                <a:lnTo>
                  <a:pt x="587103" y="798945"/>
                </a:lnTo>
                <a:lnTo>
                  <a:pt x="360130" y="753550"/>
                </a:lnTo>
                <a:lnTo>
                  <a:pt x="78683" y="653682"/>
                </a:lnTo>
                <a:lnTo>
                  <a:pt x="0" y="61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9704" y="1332687"/>
            <a:ext cx="1339850" cy="1339850"/>
          </a:xfrm>
          <a:custGeom>
            <a:avLst/>
            <a:gdLst/>
            <a:ahLst/>
            <a:cxnLst/>
            <a:rect l="l" t="t" r="r" b="b"/>
            <a:pathLst>
              <a:path w="1339850" h="1339850">
                <a:moveTo>
                  <a:pt x="0" y="1339854"/>
                </a:moveTo>
                <a:lnTo>
                  <a:pt x="133985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69693" y="2285974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97056" y="2275382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4955" y="1420450"/>
            <a:ext cx="0" cy="1168400"/>
          </a:xfrm>
          <a:custGeom>
            <a:avLst/>
            <a:gdLst/>
            <a:ahLst/>
            <a:cxnLst/>
            <a:rect l="l" t="t" r="r" b="b"/>
            <a:pathLst>
              <a:path w="0" h="1168400">
                <a:moveTo>
                  <a:pt x="0" y="116815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64363" y="137808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17192" y="197426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17192" y="197426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81682" y="1960797"/>
            <a:ext cx="23495" cy="34925"/>
          </a:xfrm>
          <a:custGeom>
            <a:avLst/>
            <a:gdLst/>
            <a:ahLst/>
            <a:cxnLst/>
            <a:rect l="l" t="t" r="r" b="b"/>
            <a:pathLst>
              <a:path w="23494" h="34925">
                <a:moveTo>
                  <a:pt x="4599" y="34651"/>
                </a:moveTo>
                <a:lnTo>
                  <a:pt x="0" y="34651"/>
                </a:lnTo>
                <a:lnTo>
                  <a:pt x="0" y="0"/>
                </a:lnTo>
                <a:lnTo>
                  <a:pt x="23423" y="0"/>
                </a:lnTo>
                <a:lnTo>
                  <a:pt x="23423" y="4055"/>
                </a:lnTo>
                <a:lnTo>
                  <a:pt x="4599" y="4055"/>
                </a:lnTo>
                <a:lnTo>
                  <a:pt x="4599" y="14798"/>
                </a:lnTo>
                <a:lnTo>
                  <a:pt x="20851" y="14798"/>
                </a:lnTo>
                <a:lnTo>
                  <a:pt x="20851" y="18914"/>
                </a:lnTo>
                <a:lnTo>
                  <a:pt x="4599" y="18914"/>
                </a:lnTo>
                <a:lnTo>
                  <a:pt x="4599" y="346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03472" y="2351645"/>
            <a:ext cx="24130" cy="25400"/>
          </a:xfrm>
          <a:custGeom>
            <a:avLst/>
            <a:gdLst/>
            <a:ahLst/>
            <a:cxnLst/>
            <a:rect l="l" t="t" r="r" b="b"/>
            <a:pathLst>
              <a:path w="24129" h="25400">
                <a:moveTo>
                  <a:pt x="5174" y="25118"/>
                </a:moveTo>
                <a:lnTo>
                  <a:pt x="0" y="25118"/>
                </a:lnTo>
                <a:lnTo>
                  <a:pt x="9199" y="12074"/>
                </a:lnTo>
                <a:lnTo>
                  <a:pt x="665" y="0"/>
                </a:lnTo>
                <a:lnTo>
                  <a:pt x="6022" y="0"/>
                </a:lnTo>
                <a:lnTo>
                  <a:pt x="9865" y="5871"/>
                </a:lnTo>
                <a:lnTo>
                  <a:pt x="10561" y="7021"/>
                </a:lnTo>
                <a:lnTo>
                  <a:pt x="11167" y="7959"/>
                </a:lnTo>
                <a:lnTo>
                  <a:pt x="11590" y="8715"/>
                </a:lnTo>
                <a:lnTo>
                  <a:pt x="16451" y="8715"/>
                </a:lnTo>
                <a:lnTo>
                  <a:pt x="14163" y="11832"/>
                </a:lnTo>
                <a:lnTo>
                  <a:pt x="16527" y="15192"/>
                </a:lnTo>
                <a:lnTo>
                  <a:pt x="11742" y="15192"/>
                </a:lnTo>
                <a:lnTo>
                  <a:pt x="5174" y="25118"/>
                </a:lnTo>
                <a:close/>
              </a:path>
              <a:path w="24129" h="25400">
                <a:moveTo>
                  <a:pt x="16451" y="8715"/>
                </a:moveTo>
                <a:lnTo>
                  <a:pt x="11590" y="8715"/>
                </a:lnTo>
                <a:lnTo>
                  <a:pt x="12286" y="7656"/>
                </a:lnTo>
                <a:lnTo>
                  <a:pt x="12952" y="6748"/>
                </a:lnTo>
                <a:lnTo>
                  <a:pt x="13527" y="5931"/>
                </a:lnTo>
                <a:lnTo>
                  <a:pt x="17734" y="0"/>
                </a:lnTo>
                <a:lnTo>
                  <a:pt x="22848" y="0"/>
                </a:lnTo>
                <a:lnTo>
                  <a:pt x="16451" y="8715"/>
                </a:lnTo>
                <a:close/>
              </a:path>
              <a:path w="24129" h="25400">
                <a:moveTo>
                  <a:pt x="23514" y="25118"/>
                </a:moveTo>
                <a:lnTo>
                  <a:pt x="18278" y="25118"/>
                </a:lnTo>
                <a:lnTo>
                  <a:pt x="13103" y="17310"/>
                </a:lnTo>
                <a:lnTo>
                  <a:pt x="11742" y="15192"/>
                </a:lnTo>
                <a:lnTo>
                  <a:pt x="16527" y="15192"/>
                </a:lnTo>
                <a:lnTo>
                  <a:pt x="23514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54720" y="1410472"/>
            <a:ext cx="23495" cy="35560"/>
          </a:xfrm>
          <a:custGeom>
            <a:avLst/>
            <a:gdLst/>
            <a:ahLst/>
            <a:cxnLst/>
            <a:rect l="l" t="t" r="r" b="b"/>
            <a:pathLst>
              <a:path w="23494" h="35559">
                <a:moveTo>
                  <a:pt x="11097" y="31161"/>
                </a:moveTo>
                <a:lnTo>
                  <a:pt x="5084" y="31161"/>
                </a:lnTo>
                <a:lnTo>
                  <a:pt x="5840" y="31004"/>
                </a:lnTo>
                <a:lnTo>
                  <a:pt x="6990" y="30375"/>
                </a:lnTo>
                <a:lnTo>
                  <a:pt x="9109" y="26195"/>
                </a:lnTo>
                <a:lnTo>
                  <a:pt x="9199" y="25974"/>
                </a:lnTo>
                <a:lnTo>
                  <a:pt x="9321" y="25629"/>
                </a:lnTo>
                <a:lnTo>
                  <a:pt x="9502" y="25157"/>
                </a:lnTo>
                <a:lnTo>
                  <a:pt x="0" y="0"/>
                </a:lnTo>
                <a:lnTo>
                  <a:pt x="4569" y="0"/>
                </a:lnTo>
                <a:lnTo>
                  <a:pt x="9774" y="14517"/>
                </a:lnTo>
                <a:lnTo>
                  <a:pt x="10471" y="16378"/>
                </a:lnTo>
                <a:lnTo>
                  <a:pt x="11093" y="18378"/>
                </a:lnTo>
                <a:lnTo>
                  <a:pt x="11621" y="20333"/>
                </a:lnTo>
                <a:lnTo>
                  <a:pt x="15354" y="20333"/>
                </a:lnTo>
                <a:lnTo>
                  <a:pt x="13406" y="25535"/>
                </a:lnTo>
                <a:lnTo>
                  <a:pt x="12407" y="28308"/>
                </a:lnTo>
                <a:lnTo>
                  <a:pt x="11621" y="30217"/>
                </a:lnTo>
                <a:lnTo>
                  <a:pt x="11097" y="31161"/>
                </a:lnTo>
                <a:close/>
              </a:path>
              <a:path w="23494" h="35559">
                <a:moveTo>
                  <a:pt x="15354" y="20333"/>
                </a:moveTo>
                <a:lnTo>
                  <a:pt x="11621" y="20333"/>
                </a:lnTo>
                <a:lnTo>
                  <a:pt x="12105" y="18378"/>
                </a:lnTo>
                <a:lnTo>
                  <a:pt x="12680" y="16472"/>
                </a:lnTo>
                <a:lnTo>
                  <a:pt x="13376" y="14611"/>
                </a:lnTo>
                <a:lnTo>
                  <a:pt x="18702" y="0"/>
                </a:lnTo>
                <a:lnTo>
                  <a:pt x="22969" y="0"/>
                </a:lnTo>
                <a:lnTo>
                  <a:pt x="15354" y="20333"/>
                </a:lnTo>
                <a:close/>
              </a:path>
              <a:path w="23494" h="35559">
                <a:moveTo>
                  <a:pt x="6294" y="35323"/>
                </a:moveTo>
                <a:lnTo>
                  <a:pt x="4146" y="35323"/>
                </a:lnTo>
                <a:lnTo>
                  <a:pt x="3207" y="35150"/>
                </a:lnTo>
                <a:lnTo>
                  <a:pt x="2209" y="34802"/>
                </a:lnTo>
                <a:lnTo>
                  <a:pt x="1724" y="30783"/>
                </a:lnTo>
                <a:lnTo>
                  <a:pt x="2663" y="31034"/>
                </a:lnTo>
                <a:lnTo>
                  <a:pt x="3449" y="31161"/>
                </a:lnTo>
                <a:lnTo>
                  <a:pt x="11097" y="31161"/>
                </a:lnTo>
                <a:lnTo>
                  <a:pt x="10289" y="32644"/>
                </a:lnTo>
                <a:lnTo>
                  <a:pt x="9442" y="33667"/>
                </a:lnTo>
                <a:lnTo>
                  <a:pt x="8443" y="34330"/>
                </a:lnTo>
                <a:lnTo>
                  <a:pt x="7474" y="34993"/>
                </a:lnTo>
                <a:lnTo>
                  <a:pt x="6294" y="35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15491" y="1507644"/>
            <a:ext cx="33020" cy="53340"/>
          </a:xfrm>
          <a:custGeom>
            <a:avLst/>
            <a:gdLst/>
            <a:ahLst/>
            <a:cxnLst/>
            <a:rect l="l" t="t" r="r" b="b"/>
            <a:pathLst>
              <a:path w="33019" h="53340">
                <a:moveTo>
                  <a:pt x="32623" y="18678"/>
                </a:moveTo>
                <a:lnTo>
                  <a:pt x="26298" y="18678"/>
                </a:lnTo>
                <a:lnTo>
                  <a:pt x="26298" y="0"/>
                </a:lnTo>
                <a:lnTo>
                  <a:pt x="32623" y="0"/>
                </a:lnTo>
                <a:lnTo>
                  <a:pt x="32623" y="18678"/>
                </a:lnTo>
                <a:close/>
              </a:path>
              <a:path w="33019" h="53340">
                <a:moveTo>
                  <a:pt x="20790" y="52866"/>
                </a:moveTo>
                <a:lnTo>
                  <a:pt x="13164" y="52866"/>
                </a:lnTo>
                <a:lnTo>
                  <a:pt x="10410" y="52040"/>
                </a:lnTo>
                <a:lnTo>
                  <a:pt x="5356" y="48729"/>
                </a:lnTo>
                <a:lnTo>
                  <a:pt x="3419" y="46420"/>
                </a:lnTo>
                <a:lnTo>
                  <a:pt x="2057" y="43457"/>
                </a:lnTo>
                <a:lnTo>
                  <a:pt x="665" y="40495"/>
                </a:lnTo>
                <a:lnTo>
                  <a:pt x="0" y="37072"/>
                </a:lnTo>
                <a:lnTo>
                  <a:pt x="0" y="29445"/>
                </a:lnTo>
                <a:lnTo>
                  <a:pt x="605" y="26041"/>
                </a:lnTo>
                <a:lnTo>
                  <a:pt x="1876" y="22981"/>
                </a:lnTo>
                <a:lnTo>
                  <a:pt x="3117" y="19925"/>
                </a:lnTo>
                <a:lnTo>
                  <a:pt x="4993" y="17576"/>
                </a:lnTo>
                <a:lnTo>
                  <a:pt x="9986" y="14296"/>
                </a:lnTo>
                <a:lnTo>
                  <a:pt x="12801" y="13479"/>
                </a:lnTo>
                <a:lnTo>
                  <a:pt x="18157" y="13479"/>
                </a:lnTo>
                <a:lnTo>
                  <a:pt x="20185" y="13957"/>
                </a:lnTo>
                <a:lnTo>
                  <a:pt x="23726" y="15882"/>
                </a:lnTo>
                <a:lnTo>
                  <a:pt x="25178" y="17134"/>
                </a:lnTo>
                <a:lnTo>
                  <a:pt x="26298" y="18678"/>
                </a:lnTo>
                <a:lnTo>
                  <a:pt x="32623" y="18678"/>
                </a:lnTo>
                <a:lnTo>
                  <a:pt x="13648" y="18775"/>
                </a:lnTo>
                <a:lnTo>
                  <a:pt x="11288" y="19931"/>
                </a:lnTo>
                <a:lnTo>
                  <a:pt x="7474" y="24567"/>
                </a:lnTo>
                <a:lnTo>
                  <a:pt x="6506" y="28214"/>
                </a:lnTo>
                <a:lnTo>
                  <a:pt x="6506" y="38019"/>
                </a:lnTo>
                <a:lnTo>
                  <a:pt x="7535" y="41629"/>
                </a:lnTo>
                <a:lnTo>
                  <a:pt x="11590" y="46420"/>
                </a:lnTo>
                <a:lnTo>
                  <a:pt x="14011" y="47618"/>
                </a:lnTo>
                <a:lnTo>
                  <a:pt x="26478" y="47618"/>
                </a:lnTo>
                <a:lnTo>
                  <a:pt x="24301" y="50990"/>
                </a:lnTo>
                <a:lnTo>
                  <a:pt x="20790" y="52866"/>
                </a:lnTo>
                <a:close/>
              </a:path>
              <a:path w="33019" h="53340">
                <a:moveTo>
                  <a:pt x="26478" y="47618"/>
                </a:moveTo>
                <a:lnTo>
                  <a:pt x="19580" y="47618"/>
                </a:lnTo>
                <a:lnTo>
                  <a:pt x="21971" y="46475"/>
                </a:lnTo>
                <a:lnTo>
                  <a:pt x="25844" y="41905"/>
                </a:lnTo>
                <a:lnTo>
                  <a:pt x="26813" y="38428"/>
                </a:lnTo>
                <a:lnTo>
                  <a:pt x="26813" y="28592"/>
                </a:lnTo>
                <a:lnTo>
                  <a:pt x="25814" y="24803"/>
                </a:lnTo>
                <a:lnTo>
                  <a:pt x="23817" y="22391"/>
                </a:lnTo>
                <a:lnTo>
                  <a:pt x="21849" y="19979"/>
                </a:lnTo>
                <a:lnTo>
                  <a:pt x="19398" y="18775"/>
                </a:lnTo>
                <a:lnTo>
                  <a:pt x="32623" y="18775"/>
                </a:lnTo>
                <a:lnTo>
                  <a:pt x="32623" y="47240"/>
                </a:lnTo>
                <a:lnTo>
                  <a:pt x="26722" y="47240"/>
                </a:lnTo>
                <a:lnTo>
                  <a:pt x="26478" y="47618"/>
                </a:lnTo>
                <a:close/>
              </a:path>
              <a:path w="33019" h="53340">
                <a:moveTo>
                  <a:pt x="32623" y="52016"/>
                </a:moveTo>
                <a:lnTo>
                  <a:pt x="26722" y="52016"/>
                </a:lnTo>
                <a:lnTo>
                  <a:pt x="26722" y="47240"/>
                </a:lnTo>
                <a:lnTo>
                  <a:pt x="32623" y="47240"/>
                </a:lnTo>
                <a:lnTo>
                  <a:pt x="32623" y="520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974733"/>
            <a:ext cx="382333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co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equazione: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10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6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02470"/>
            <a:ext cx="4271645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considereremo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02470"/>
            <a:ext cx="4356735" cy="356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10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considereremo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35">
                <a:latin typeface="Tahoma"/>
                <a:cs typeface="Tahoma"/>
              </a:rPr>
              <a:t>.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l’eq</a:t>
            </a:r>
            <a:r>
              <a:rPr dirty="0" sz="1100" spc="-40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zione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canonica,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co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02470"/>
            <a:ext cx="4356735" cy="356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10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considereremo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35">
                <a:latin typeface="Tahoma"/>
                <a:cs typeface="Tahoma"/>
              </a:rPr>
              <a:t>. </a:t>
            </a:r>
            <a:r>
              <a:rPr dirty="0" sz="1100" spc="-15">
                <a:latin typeface="Tahoma"/>
                <a:cs typeface="Tahoma"/>
              </a:rPr>
              <a:t>Data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l’eq</a:t>
            </a:r>
            <a:r>
              <a:rPr dirty="0" sz="1100" spc="-40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zione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canonica,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fu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co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6525" y="1857768"/>
            <a:ext cx="716280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7350" algn="l"/>
              </a:tabLst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37878" sz="1650" spc="-89">
                <a:latin typeface="Tahoma"/>
                <a:cs typeface="Tahoma"/>
              </a:rPr>
              <a:t>2</a:t>
            </a:r>
            <a:r>
              <a:rPr dirty="0" baseline="-37878" sz="1650" spc="-89" i="1">
                <a:latin typeface="Trebuchet MS"/>
                <a:cs typeface="Trebuchet MS"/>
              </a:rPr>
              <a:t>a</a:t>
            </a:r>
            <a:r>
              <a:rPr dirty="0" baseline="-37878" sz="1650" spc="-284" i="1">
                <a:latin typeface="Trebuchet MS"/>
                <a:cs typeface="Trebuchet MS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8236" y="1759472"/>
            <a:ext cx="1187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4314" y="1759472"/>
            <a:ext cx="718820" cy="216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3204" algn="l"/>
              </a:tabLst>
            </a:pPr>
            <a:r>
              <a:rPr dirty="0" sz="1100" spc="-40" u="sng">
                <a:latin typeface="Times New Roman"/>
                <a:cs typeface="Times New Roman"/>
              </a:rPr>
              <a:t> </a:t>
            </a:r>
            <a:r>
              <a:rPr dirty="0" sz="1100" spc="-60" i="1" u="sng">
                <a:latin typeface="Trebuchet MS"/>
                <a:cs typeface="Trebuchet MS"/>
              </a:rPr>
              <a:t>b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60" u="sng">
                <a:latin typeface="Tahoma"/>
                <a:cs typeface="Tahoma"/>
              </a:rPr>
              <a:t>1</a:t>
            </a:r>
            <a:r>
              <a:rPr dirty="0" sz="1100" spc="-40" u="sng">
                <a:latin typeface="Times New Roman"/>
                <a:cs typeface="Times New Roman"/>
              </a:rPr>
              <a:t> 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330" u="sng">
                <a:latin typeface="Tahoma"/>
                <a:cs typeface="Tahoma"/>
              </a:rPr>
              <a:t>∆</a:t>
            </a:r>
            <a:r>
              <a:rPr dirty="0" baseline="38888" sz="1500" spc="675">
                <a:latin typeface="Arial"/>
                <a:cs typeface="Arial"/>
              </a:rPr>
              <a:t> </a:t>
            </a:r>
            <a:endParaRPr baseline="38888"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2744" y="1952803"/>
            <a:ext cx="1612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20645" y="1857768"/>
            <a:ext cx="7962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2725" algn="l"/>
              </a:tabLst>
            </a:pP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100" i="1">
                <a:latin typeface="Verdana"/>
                <a:cs typeface="Verdana"/>
              </a:rPr>
              <a:t>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06839" y="1761842"/>
            <a:ext cx="379730" cy="354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014" marR="5080" indent="-107950">
              <a:lnSpc>
                <a:spcPct val="112599"/>
              </a:lnSpc>
            </a:pPr>
            <a:r>
              <a:rPr dirty="0" sz="1100" spc="-60" u="sng">
                <a:latin typeface="Tahoma"/>
                <a:cs typeface="Tahoma"/>
              </a:rPr>
              <a:t>1</a:t>
            </a:r>
            <a:r>
              <a:rPr dirty="0" sz="1100" spc="-4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220" u="sng">
                <a:latin typeface="Tahoma"/>
                <a:cs typeface="Tahoma"/>
              </a:rPr>
              <a:t>∆</a:t>
            </a:r>
            <a:r>
              <a:rPr dirty="0" sz="1100" spc="1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844" y="2454004"/>
            <a:ext cx="418909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220">
                <a:latin typeface="Tahoma"/>
                <a:cs typeface="Tahoma"/>
              </a:rPr>
              <a:t>∆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discriminante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olinomio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220">
                <a:latin typeface="Tahoma"/>
                <a:cs typeface="Tahoma"/>
              </a:rPr>
              <a:t>∆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5" i="1">
                <a:latin typeface="Trebuchet MS"/>
                <a:cs typeface="Trebuchet MS"/>
              </a:rPr>
              <a:t>a</a:t>
            </a:r>
            <a:r>
              <a:rPr dirty="0" sz="1100" spc="45" i="1">
                <a:latin typeface="Trebuchet MS"/>
                <a:cs typeface="Trebuchet MS"/>
              </a:rPr>
              <a:t>c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51751"/>
            <a:ext cx="426021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50">
                <a:latin typeface="Tahoma"/>
                <a:cs typeface="Tahoma"/>
              </a:rPr>
              <a:t>L’</a:t>
            </a:r>
            <a:r>
              <a:rPr dirty="0" sz="1100" spc="-75">
                <a:solidFill>
                  <a:srgbClr val="BC1919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simmetria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simmetrica: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2477" y="1210297"/>
            <a:ext cx="1119505" cy="1183640"/>
          </a:xfrm>
          <a:custGeom>
            <a:avLst/>
            <a:gdLst/>
            <a:ahLst/>
            <a:cxnLst/>
            <a:rect l="l" t="t" r="r" b="b"/>
            <a:pathLst>
              <a:path w="1119505" h="1183639">
                <a:moveTo>
                  <a:pt x="0" y="0"/>
                </a:moveTo>
                <a:lnTo>
                  <a:pt x="26822" y="118020"/>
                </a:lnTo>
                <a:lnTo>
                  <a:pt x="133348" y="501513"/>
                </a:lnTo>
                <a:lnTo>
                  <a:pt x="239874" y="799786"/>
                </a:lnTo>
                <a:lnTo>
                  <a:pt x="346399" y="1012837"/>
                </a:lnTo>
                <a:lnTo>
                  <a:pt x="452925" y="1140668"/>
                </a:lnTo>
                <a:lnTo>
                  <a:pt x="559450" y="1183279"/>
                </a:lnTo>
                <a:lnTo>
                  <a:pt x="665975" y="1140668"/>
                </a:lnTo>
                <a:lnTo>
                  <a:pt x="772501" y="1012837"/>
                </a:lnTo>
                <a:lnTo>
                  <a:pt x="879026" y="799786"/>
                </a:lnTo>
                <a:lnTo>
                  <a:pt x="985552" y="501513"/>
                </a:lnTo>
                <a:lnTo>
                  <a:pt x="1092077" y="118020"/>
                </a:lnTo>
                <a:lnTo>
                  <a:pt x="11189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31928" y="1210297"/>
            <a:ext cx="0" cy="1339850"/>
          </a:xfrm>
          <a:custGeom>
            <a:avLst/>
            <a:gdLst/>
            <a:ahLst/>
            <a:cxnLst/>
            <a:rect l="l" t="t" r="r" b="b"/>
            <a:pathLst>
              <a:path w="0" h="1339850">
                <a:moveTo>
                  <a:pt x="0" y="133985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82104" y="1378305"/>
            <a:ext cx="99060" cy="26670"/>
          </a:xfrm>
          <a:custGeom>
            <a:avLst/>
            <a:gdLst/>
            <a:ahLst/>
            <a:cxnLst/>
            <a:rect l="l" t="t" r="r" b="b"/>
            <a:pathLst>
              <a:path w="99060" h="26669">
                <a:moveTo>
                  <a:pt x="4902" y="8273"/>
                </a:moveTo>
                <a:lnTo>
                  <a:pt x="756" y="7704"/>
                </a:lnTo>
                <a:lnTo>
                  <a:pt x="1119" y="5940"/>
                </a:lnTo>
                <a:lnTo>
                  <a:pt x="1755" y="4506"/>
                </a:lnTo>
                <a:lnTo>
                  <a:pt x="2632" y="3404"/>
                </a:lnTo>
                <a:lnTo>
                  <a:pt x="3480" y="2299"/>
                </a:lnTo>
                <a:lnTo>
                  <a:pt x="4751" y="1455"/>
                </a:lnTo>
                <a:lnTo>
                  <a:pt x="8019" y="290"/>
                </a:lnTo>
                <a:lnTo>
                  <a:pt x="9896" y="0"/>
                </a:lnTo>
                <a:lnTo>
                  <a:pt x="14193" y="0"/>
                </a:lnTo>
                <a:lnTo>
                  <a:pt x="20895" y="3498"/>
                </a:lnTo>
                <a:lnTo>
                  <a:pt x="9442" y="3498"/>
                </a:lnTo>
                <a:lnTo>
                  <a:pt x="7989" y="3852"/>
                </a:lnTo>
                <a:lnTo>
                  <a:pt x="6052" y="5271"/>
                </a:lnTo>
                <a:lnTo>
                  <a:pt x="5356" y="6509"/>
                </a:lnTo>
                <a:lnTo>
                  <a:pt x="4902" y="8273"/>
                </a:lnTo>
                <a:close/>
              </a:path>
              <a:path w="99060" h="26669">
                <a:moveTo>
                  <a:pt x="10259" y="26244"/>
                </a:moveTo>
                <a:lnTo>
                  <a:pt x="5840" y="26244"/>
                </a:lnTo>
                <a:lnTo>
                  <a:pt x="3692" y="25566"/>
                </a:lnTo>
                <a:lnTo>
                  <a:pt x="726" y="22854"/>
                </a:lnTo>
                <a:lnTo>
                  <a:pt x="0" y="21135"/>
                </a:lnTo>
                <a:lnTo>
                  <a:pt x="0" y="17824"/>
                </a:lnTo>
                <a:lnTo>
                  <a:pt x="272" y="16699"/>
                </a:lnTo>
                <a:lnTo>
                  <a:pt x="1422" y="14650"/>
                </a:lnTo>
                <a:lnTo>
                  <a:pt x="2148" y="13830"/>
                </a:lnTo>
                <a:lnTo>
                  <a:pt x="3056" y="13215"/>
                </a:lnTo>
                <a:lnTo>
                  <a:pt x="3934" y="12601"/>
                </a:lnTo>
                <a:lnTo>
                  <a:pt x="13315" y="10794"/>
                </a:lnTo>
                <a:lnTo>
                  <a:pt x="15857" y="10307"/>
                </a:lnTo>
                <a:lnTo>
                  <a:pt x="17492" y="9738"/>
                </a:lnTo>
                <a:lnTo>
                  <a:pt x="17492" y="6869"/>
                </a:lnTo>
                <a:lnTo>
                  <a:pt x="17098" y="5656"/>
                </a:lnTo>
                <a:lnTo>
                  <a:pt x="15192" y="3985"/>
                </a:lnTo>
                <a:lnTo>
                  <a:pt x="13588" y="3498"/>
                </a:lnTo>
                <a:lnTo>
                  <a:pt x="20895" y="3498"/>
                </a:lnTo>
                <a:lnTo>
                  <a:pt x="21305" y="4363"/>
                </a:lnTo>
                <a:lnTo>
                  <a:pt x="21547" y="5532"/>
                </a:lnTo>
                <a:lnTo>
                  <a:pt x="21728" y="6255"/>
                </a:lnTo>
                <a:lnTo>
                  <a:pt x="21789" y="7565"/>
                </a:lnTo>
                <a:lnTo>
                  <a:pt x="21789" y="13049"/>
                </a:lnTo>
                <a:lnTo>
                  <a:pt x="17492" y="13049"/>
                </a:lnTo>
                <a:lnTo>
                  <a:pt x="15948" y="13678"/>
                </a:lnTo>
                <a:lnTo>
                  <a:pt x="13618" y="14217"/>
                </a:lnTo>
                <a:lnTo>
                  <a:pt x="8776" y="14910"/>
                </a:lnTo>
                <a:lnTo>
                  <a:pt x="7535" y="15192"/>
                </a:lnTo>
                <a:lnTo>
                  <a:pt x="6082" y="15824"/>
                </a:lnTo>
                <a:lnTo>
                  <a:pt x="5507" y="16287"/>
                </a:lnTo>
                <a:lnTo>
                  <a:pt x="4721" y="17519"/>
                </a:lnTo>
                <a:lnTo>
                  <a:pt x="4539" y="18188"/>
                </a:lnTo>
                <a:lnTo>
                  <a:pt x="4539" y="20049"/>
                </a:lnTo>
                <a:lnTo>
                  <a:pt x="4963" y="20993"/>
                </a:lnTo>
                <a:lnTo>
                  <a:pt x="5840" y="21750"/>
                </a:lnTo>
                <a:lnTo>
                  <a:pt x="6688" y="22506"/>
                </a:lnTo>
                <a:lnTo>
                  <a:pt x="7959" y="22884"/>
                </a:lnTo>
                <a:lnTo>
                  <a:pt x="17442" y="22884"/>
                </a:lnTo>
                <a:lnTo>
                  <a:pt x="16251" y="23910"/>
                </a:lnTo>
                <a:lnTo>
                  <a:pt x="14738" y="24864"/>
                </a:lnTo>
                <a:lnTo>
                  <a:pt x="11832" y="25965"/>
                </a:lnTo>
                <a:lnTo>
                  <a:pt x="10259" y="26244"/>
                </a:lnTo>
                <a:close/>
              </a:path>
              <a:path w="99060" h="26669">
                <a:moveTo>
                  <a:pt x="17442" y="22884"/>
                </a:moveTo>
                <a:lnTo>
                  <a:pt x="11227" y="22884"/>
                </a:lnTo>
                <a:lnTo>
                  <a:pt x="12680" y="22530"/>
                </a:lnTo>
                <a:lnTo>
                  <a:pt x="13981" y="21822"/>
                </a:lnTo>
                <a:lnTo>
                  <a:pt x="15252" y="21111"/>
                </a:lnTo>
                <a:lnTo>
                  <a:pt x="16190" y="20127"/>
                </a:lnTo>
                <a:lnTo>
                  <a:pt x="16765" y="18866"/>
                </a:lnTo>
                <a:lnTo>
                  <a:pt x="17249" y="17921"/>
                </a:lnTo>
                <a:lnTo>
                  <a:pt x="17492" y="16502"/>
                </a:lnTo>
                <a:lnTo>
                  <a:pt x="17492" y="13049"/>
                </a:lnTo>
                <a:lnTo>
                  <a:pt x="21789" y="13049"/>
                </a:lnTo>
                <a:lnTo>
                  <a:pt x="21789" y="19102"/>
                </a:lnTo>
                <a:lnTo>
                  <a:pt x="21880" y="21607"/>
                </a:lnTo>
                <a:lnTo>
                  <a:pt x="22045" y="22555"/>
                </a:lnTo>
                <a:lnTo>
                  <a:pt x="17824" y="22555"/>
                </a:lnTo>
                <a:lnTo>
                  <a:pt x="17442" y="22884"/>
                </a:lnTo>
                <a:close/>
              </a:path>
              <a:path w="99060" h="26669">
                <a:moveTo>
                  <a:pt x="23120" y="25675"/>
                </a:moveTo>
                <a:lnTo>
                  <a:pt x="18672" y="25675"/>
                </a:lnTo>
                <a:lnTo>
                  <a:pt x="18218" y="24791"/>
                </a:lnTo>
                <a:lnTo>
                  <a:pt x="17946" y="23753"/>
                </a:lnTo>
                <a:lnTo>
                  <a:pt x="17824" y="22555"/>
                </a:lnTo>
                <a:lnTo>
                  <a:pt x="22045" y="22555"/>
                </a:lnTo>
                <a:lnTo>
                  <a:pt x="22213" y="23689"/>
                </a:lnTo>
                <a:lnTo>
                  <a:pt x="22576" y="24697"/>
                </a:lnTo>
                <a:lnTo>
                  <a:pt x="23120" y="25675"/>
                </a:lnTo>
                <a:close/>
              </a:path>
              <a:path w="99060" h="26669">
                <a:moveTo>
                  <a:pt x="45997" y="22742"/>
                </a:moveTo>
                <a:lnTo>
                  <a:pt x="39342" y="22742"/>
                </a:lnTo>
                <a:lnTo>
                  <a:pt x="40764" y="22340"/>
                </a:lnTo>
                <a:lnTo>
                  <a:pt x="41732" y="21538"/>
                </a:lnTo>
                <a:lnTo>
                  <a:pt x="42670" y="20733"/>
                </a:lnTo>
                <a:lnTo>
                  <a:pt x="43155" y="19795"/>
                </a:lnTo>
                <a:lnTo>
                  <a:pt x="43155" y="17779"/>
                </a:lnTo>
                <a:lnTo>
                  <a:pt x="34439" y="14247"/>
                </a:lnTo>
                <a:lnTo>
                  <a:pt x="32260" y="13560"/>
                </a:lnTo>
                <a:lnTo>
                  <a:pt x="29839" y="12395"/>
                </a:lnTo>
                <a:lnTo>
                  <a:pt x="28931" y="11599"/>
                </a:lnTo>
                <a:lnTo>
                  <a:pt x="28326" y="10592"/>
                </a:lnTo>
                <a:lnTo>
                  <a:pt x="27690" y="9581"/>
                </a:lnTo>
                <a:lnTo>
                  <a:pt x="27388" y="8461"/>
                </a:lnTo>
                <a:lnTo>
                  <a:pt x="27388" y="6098"/>
                </a:lnTo>
                <a:lnTo>
                  <a:pt x="30232" y="1749"/>
                </a:lnTo>
                <a:lnTo>
                  <a:pt x="30898" y="1243"/>
                </a:lnTo>
                <a:lnTo>
                  <a:pt x="31806" y="826"/>
                </a:lnTo>
                <a:lnTo>
                  <a:pt x="34106" y="163"/>
                </a:lnTo>
                <a:lnTo>
                  <a:pt x="35317" y="0"/>
                </a:lnTo>
                <a:lnTo>
                  <a:pt x="38615" y="0"/>
                </a:lnTo>
                <a:lnTo>
                  <a:pt x="40340" y="281"/>
                </a:lnTo>
                <a:lnTo>
                  <a:pt x="43306" y="1416"/>
                </a:lnTo>
                <a:lnTo>
                  <a:pt x="44395" y="2181"/>
                </a:lnTo>
                <a:lnTo>
                  <a:pt x="45108" y="3165"/>
                </a:lnTo>
                <a:lnTo>
                  <a:pt x="45360" y="3498"/>
                </a:lnTo>
                <a:lnTo>
                  <a:pt x="34984" y="3498"/>
                </a:lnTo>
                <a:lnTo>
                  <a:pt x="33592" y="3822"/>
                </a:lnTo>
                <a:lnTo>
                  <a:pt x="32774" y="4466"/>
                </a:lnTo>
                <a:lnTo>
                  <a:pt x="31927" y="5114"/>
                </a:lnTo>
                <a:lnTo>
                  <a:pt x="31503" y="5861"/>
                </a:lnTo>
                <a:lnTo>
                  <a:pt x="31503" y="7281"/>
                </a:lnTo>
                <a:lnTo>
                  <a:pt x="40401" y="11236"/>
                </a:lnTo>
                <a:lnTo>
                  <a:pt x="42519" y="11890"/>
                </a:lnTo>
                <a:lnTo>
                  <a:pt x="43699" y="12410"/>
                </a:lnTo>
                <a:lnTo>
                  <a:pt x="44910" y="12931"/>
                </a:lnTo>
                <a:lnTo>
                  <a:pt x="45848" y="13678"/>
                </a:lnTo>
                <a:lnTo>
                  <a:pt x="46514" y="14656"/>
                </a:lnTo>
                <a:lnTo>
                  <a:pt x="47210" y="15633"/>
                </a:lnTo>
                <a:lnTo>
                  <a:pt x="47543" y="16847"/>
                </a:lnTo>
                <a:lnTo>
                  <a:pt x="47518" y="19795"/>
                </a:lnTo>
                <a:lnTo>
                  <a:pt x="47119" y="21047"/>
                </a:lnTo>
                <a:lnTo>
                  <a:pt x="46302" y="22294"/>
                </a:lnTo>
                <a:lnTo>
                  <a:pt x="45997" y="22742"/>
                </a:lnTo>
                <a:close/>
              </a:path>
              <a:path w="99060" h="26669">
                <a:moveTo>
                  <a:pt x="42428" y="7611"/>
                </a:moveTo>
                <a:lnTo>
                  <a:pt x="42247" y="6318"/>
                </a:lnTo>
                <a:lnTo>
                  <a:pt x="41702" y="5311"/>
                </a:lnTo>
                <a:lnTo>
                  <a:pt x="40764" y="4584"/>
                </a:lnTo>
                <a:lnTo>
                  <a:pt x="39856" y="3861"/>
                </a:lnTo>
                <a:lnTo>
                  <a:pt x="38585" y="3498"/>
                </a:lnTo>
                <a:lnTo>
                  <a:pt x="45360" y="3498"/>
                </a:lnTo>
                <a:lnTo>
                  <a:pt x="45821" y="4112"/>
                </a:lnTo>
                <a:lnTo>
                  <a:pt x="46302" y="5404"/>
                </a:lnTo>
                <a:lnTo>
                  <a:pt x="46605" y="7045"/>
                </a:lnTo>
                <a:lnTo>
                  <a:pt x="42428" y="7611"/>
                </a:lnTo>
                <a:close/>
              </a:path>
              <a:path w="99060" h="26669">
                <a:moveTo>
                  <a:pt x="39372" y="26244"/>
                </a:moveTo>
                <a:lnTo>
                  <a:pt x="34136" y="26244"/>
                </a:lnTo>
                <a:lnTo>
                  <a:pt x="31655" y="25566"/>
                </a:lnTo>
                <a:lnTo>
                  <a:pt x="29960" y="24210"/>
                </a:lnTo>
                <a:lnTo>
                  <a:pt x="28235" y="22854"/>
                </a:lnTo>
                <a:lnTo>
                  <a:pt x="27145" y="20836"/>
                </a:lnTo>
                <a:lnTo>
                  <a:pt x="26692" y="18157"/>
                </a:lnTo>
                <a:lnTo>
                  <a:pt x="30898" y="17495"/>
                </a:lnTo>
                <a:lnTo>
                  <a:pt x="31110" y="19195"/>
                </a:lnTo>
                <a:lnTo>
                  <a:pt x="31776" y="20497"/>
                </a:lnTo>
                <a:lnTo>
                  <a:pt x="33955" y="22294"/>
                </a:lnTo>
                <a:lnTo>
                  <a:pt x="35438" y="22742"/>
                </a:lnTo>
                <a:lnTo>
                  <a:pt x="45997" y="22742"/>
                </a:lnTo>
                <a:lnTo>
                  <a:pt x="45455" y="23538"/>
                </a:lnTo>
                <a:lnTo>
                  <a:pt x="44244" y="24510"/>
                </a:lnTo>
                <a:lnTo>
                  <a:pt x="41127" y="25896"/>
                </a:lnTo>
                <a:lnTo>
                  <a:pt x="39372" y="26244"/>
                </a:lnTo>
                <a:close/>
              </a:path>
              <a:path w="99060" h="26669">
                <a:moveTo>
                  <a:pt x="70207" y="22742"/>
                </a:moveTo>
                <a:lnTo>
                  <a:pt x="63552" y="22742"/>
                </a:lnTo>
                <a:lnTo>
                  <a:pt x="64974" y="22340"/>
                </a:lnTo>
                <a:lnTo>
                  <a:pt x="65943" y="21538"/>
                </a:lnTo>
                <a:lnTo>
                  <a:pt x="66881" y="20733"/>
                </a:lnTo>
                <a:lnTo>
                  <a:pt x="67365" y="19795"/>
                </a:lnTo>
                <a:lnTo>
                  <a:pt x="67365" y="17779"/>
                </a:lnTo>
                <a:lnTo>
                  <a:pt x="58649" y="14247"/>
                </a:lnTo>
                <a:lnTo>
                  <a:pt x="56470" y="13560"/>
                </a:lnTo>
                <a:lnTo>
                  <a:pt x="54049" y="12395"/>
                </a:lnTo>
                <a:lnTo>
                  <a:pt x="53141" y="11599"/>
                </a:lnTo>
                <a:lnTo>
                  <a:pt x="52536" y="10592"/>
                </a:lnTo>
                <a:lnTo>
                  <a:pt x="51901" y="9581"/>
                </a:lnTo>
                <a:lnTo>
                  <a:pt x="51598" y="8461"/>
                </a:lnTo>
                <a:lnTo>
                  <a:pt x="51598" y="6098"/>
                </a:lnTo>
                <a:lnTo>
                  <a:pt x="54443" y="1749"/>
                </a:lnTo>
                <a:lnTo>
                  <a:pt x="55109" y="1243"/>
                </a:lnTo>
                <a:lnTo>
                  <a:pt x="56016" y="826"/>
                </a:lnTo>
                <a:lnTo>
                  <a:pt x="58316" y="163"/>
                </a:lnTo>
                <a:lnTo>
                  <a:pt x="59527" y="0"/>
                </a:lnTo>
                <a:lnTo>
                  <a:pt x="62826" y="0"/>
                </a:lnTo>
                <a:lnTo>
                  <a:pt x="64551" y="281"/>
                </a:lnTo>
                <a:lnTo>
                  <a:pt x="67516" y="1416"/>
                </a:lnTo>
                <a:lnTo>
                  <a:pt x="68606" y="2181"/>
                </a:lnTo>
                <a:lnTo>
                  <a:pt x="69318" y="3165"/>
                </a:lnTo>
                <a:lnTo>
                  <a:pt x="69570" y="3498"/>
                </a:lnTo>
                <a:lnTo>
                  <a:pt x="59194" y="3498"/>
                </a:lnTo>
                <a:lnTo>
                  <a:pt x="57802" y="3822"/>
                </a:lnTo>
                <a:lnTo>
                  <a:pt x="56985" y="4466"/>
                </a:lnTo>
                <a:lnTo>
                  <a:pt x="56138" y="5114"/>
                </a:lnTo>
                <a:lnTo>
                  <a:pt x="55714" y="5861"/>
                </a:lnTo>
                <a:lnTo>
                  <a:pt x="55714" y="7281"/>
                </a:lnTo>
                <a:lnTo>
                  <a:pt x="64611" y="11236"/>
                </a:lnTo>
                <a:lnTo>
                  <a:pt x="66730" y="11890"/>
                </a:lnTo>
                <a:lnTo>
                  <a:pt x="67910" y="12410"/>
                </a:lnTo>
                <a:lnTo>
                  <a:pt x="69120" y="12931"/>
                </a:lnTo>
                <a:lnTo>
                  <a:pt x="70059" y="13678"/>
                </a:lnTo>
                <a:lnTo>
                  <a:pt x="70724" y="14656"/>
                </a:lnTo>
                <a:lnTo>
                  <a:pt x="71420" y="15633"/>
                </a:lnTo>
                <a:lnTo>
                  <a:pt x="71753" y="16847"/>
                </a:lnTo>
                <a:lnTo>
                  <a:pt x="71728" y="19795"/>
                </a:lnTo>
                <a:lnTo>
                  <a:pt x="71330" y="21047"/>
                </a:lnTo>
                <a:lnTo>
                  <a:pt x="70512" y="22294"/>
                </a:lnTo>
                <a:lnTo>
                  <a:pt x="70207" y="22742"/>
                </a:lnTo>
                <a:close/>
              </a:path>
              <a:path w="99060" h="26669">
                <a:moveTo>
                  <a:pt x="66639" y="7611"/>
                </a:moveTo>
                <a:lnTo>
                  <a:pt x="66457" y="6318"/>
                </a:lnTo>
                <a:lnTo>
                  <a:pt x="65913" y="5311"/>
                </a:lnTo>
                <a:lnTo>
                  <a:pt x="64974" y="4584"/>
                </a:lnTo>
                <a:lnTo>
                  <a:pt x="64066" y="3861"/>
                </a:lnTo>
                <a:lnTo>
                  <a:pt x="62795" y="3498"/>
                </a:lnTo>
                <a:lnTo>
                  <a:pt x="69570" y="3498"/>
                </a:lnTo>
                <a:lnTo>
                  <a:pt x="70032" y="4112"/>
                </a:lnTo>
                <a:lnTo>
                  <a:pt x="70512" y="5404"/>
                </a:lnTo>
                <a:lnTo>
                  <a:pt x="70815" y="7045"/>
                </a:lnTo>
                <a:lnTo>
                  <a:pt x="66639" y="7611"/>
                </a:lnTo>
                <a:close/>
              </a:path>
              <a:path w="99060" h="26669">
                <a:moveTo>
                  <a:pt x="63582" y="26244"/>
                </a:moveTo>
                <a:lnTo>
                  <a:pt x="58347" y="26244"/>
                </a:lnTo>
                <a:lnTo>
                  <a:pt x="55865" y="25566"/>
                </a:lnTo>
                <a:lnTo>
                  <a:pt x="54170" y="24210"/>
                </a:lnTo>
                <a:lnTo>
                  <a:pt x="52445" y="22854"/>
                </a:lnTo>
                <a:lnTo>
                  <a:pt x="51356" y="20836"/>
                </a:lnTo>
                <a:lnTo>
                  <a:pt x="50902" y="18157"/>
                </a:lnTo>
                <a:lnTo>
                  <a:pt x="55109" y="17495"/>
                </a:lnTo>
                <a:lnTo>
                  <a:pt x="55320" y="19195"/>
                </a:lnTo>
                <a:lnTo>
                  <a:pt x="55986" y="20497"/>
                </a:lnTo>
                <a:lnTo>
                  <a:pt x="58165" y="22294"/>
                </a:lnTo>
                <a:lnTo>
                  <a:pt x="59648" y="22742"/>
                </a:lnTo>
                <a:lnTo>
                  <a:pt x="70207" y="22742"/>
                </a:lnTo>
                <a:lnTo>
                  <a:pt x="69665" y="23538"/>
                </a:lnTo>
                <a:lnTo>
                  <a:pt x="68455" y="24510"/>
                </a:lnTo>
                <a:lnTo>
                  <a:pt x="65338" y="25896"/>
                </a:lnTo>
                <a:lnTo>
                  <a:pt x="63582" y="26244"/>
                </a:lnTo>
                <a:close/>
              </a:path>
              <a:path w="99060" h="26669">
                <a:moveTo>
                  <a:pt x="90244" y="26244"/>
                </a:moveTo>
                <a:lnTo>
                  <a:pt x="83677" y="26244"/>
                </a:lnTo>
                <a:lnTo>
                  <a:pt x="80741" y="25106"/>
                </a:lnTo>
                <a:lnTo>
                  <a:pt x="78593" y="22836"/>
                </a:lnTo>
                <a:lnTo>
                  <a:pt x="76474" y="20566"/>
                </a:lnTo>
                <a:lnTo>
                  <a:pt x="75385" y="17401"/>
                </a:lnTo>
                <a:lnTo>
                  <a:pt x="75385" y="9109"/>
                </a:lnTo>
                <a:lnTo>
                  <a:pt x="76474" y="5831"/>
                </a:lnTo>
                <a:lnTo>
                  <a:pt x="80832" y="1165"/>
                </a:lnTo>
                <a:lnTo>
                  <a:pt x="83647" y="0"/>
                </a:lnTo>
                <a:lnTo>
                  <a:pt x="90456" y="0"/>
                </a:lnTo>
                <a:lnTo>
                  <a:pt x="93210" y="1140"/>
                </a:lnTo>
                <a:lnTo>
                  <a:pt x="95394" y="3498"/>
                </a:lnTo>
                <a:lnTo>
                  <a:pt x="85220" y="3498"/>
                </a:lnTo>
                <a:lnTo>
                  <a:pt x="83556" y="4152"/>
                </a:lnTo>
                <a:lnTo>
                  <a:pt x="80893" y="6769"/>
                </a:lnTo>
                <a:lnTo>
                  <a:pt x="80166" y="8509"/>
                </a:lnTo>
                <a:lnTo>
                  <a:pt x="80015" y="10685"/>
                </a:lnTo>
                <a:lnTo>
                  <a:pt x="98506" y="10685"/>
                </a:lnTo>
                <a:lnTo>
                  <a:pt x="98506" y="14184"/>
                </a:lnTo>
                <a:lnTo>
                  <a:pt x="79803" y="14184"/>
                </a:lnTo>
                <a:lnTo>
                  <a:pt x="79955" y="16959"/>
                </a:lnTo>
                <a:lnTo>
                  <a:pt x="80741" y="19077"/>
                </a:lnTo>
                <a:lnTo>
                  <a:pt x="83526" y="22010"/>
                </a:lnTo>
                <a:lnTo>
                  <a:pt x="85281" y="22742"/>
                </a:lnTo>
                <a:lnTo>
                  <a:pt x="96327" y="22742"/>
                </a:lnTo>
                <a:lnTo>
                  <a:pt x="92635" y="25532"/>
                </a:lnTo>
                <a:lnTo>
                  <a:pt x="90244" y="26244"/>
                </a:lnTo>
                <a:close/>
              </a:path>
              <a:path w="99060" h="26669">
                <a:moveTo>
                  <a:pt x="98506" y="10685"/>
                </a:moveTo>
                <a:lnTo>
                  <a:pt x="94027" y="10685"/>
                </a:lnTo>
                <a:lnTo>
                  <a:pt x="93845" y="8573"/>
                </a:lnTo>
                <a:lnTo>
                  <a:pt x="93301" y="6996"/>
                </a:lnTo>
                <a:lnTo>
                  <a:pt x="92423" y="5955"/>
                </a:lnTo>
                <a:lnTo>
                  <a:pt x="91061" y="4318"/>
                </a:lnTo>
                <a:lnTo>
                  <a:pt x="89306" y="3498"/>
                </a:lnTo>
                <a:lnTo>
                  <a:pt x="95394" y="3498"/>
                </a:lnTo>
                <a:lnTo>
                  <a:pt x="97447" y="5713"/>
                </a:lnTo>
                <a:lnTo>
                  <a:pt x="98506" y="8921"/>
                </a:lnTo>
                <a:lnTo>
                  <a:pt x="98506" y="10685"/>
                </a:lnTo>
                <a:close/>
              </a:path>
              <a:path w="99060" h="26669">
                <a:moveTo>
                  <a:pt x="96327" y="22742"/>
                </a:moveTo>
                <a:lnTo>
                  <a:pt x="88943" y="22742"/>
                </a:lnTo>
                <a:lnTo>
                  <a:pt x="90274" y="22334"/>
                </a:lnTo>
                <a:lnTo>
                  <a:pt x="91364" y="21514"/>
                </a:lnTo>
                <a:lnTo>
                  <a:pt x="92483" y="20693"/>
                </a:lnTo>
                <a:lnTo>
                  <a:pt x="93331" y="19386"/>
                </a:lnTo>
                <a:lnTo>
                  <a:pt x="93966" y="17588"/>
                </a:lnTo>
                <a:lnTo>
                  <a:pt x="98385" y="18109"/>
                </a:lnTo>
                <a:lnTo>
                  <a:pt x="97689" y="20693"/>
                </a:lnTo>
                <a:lnTo>
                  <a:pt x="96387" y="226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299"/>
            <a:ext cx="169862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50">
                <a:latin typeface="Tahoma"/>
                <a:cs typeface="Tahoma"/>
              </a:rPr>
              <a:t>rovo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2368773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1239355"/>
            <a:ext cx="0" cy="1607820"/>
          </a:xfrm>
          <a:custGeom>
            <a:avLst/>
            <a:gdLst/>
            <a:ahLst/>
            <a:cxnLst/>
            <a:rect l="l" t="t" r="r" b="b"/>
            <a:pathLst>
              <a:path w="0" h="1607820">
                <a:moveTo>
                  <a:pt x="0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19170" y="1740511"/>
            <a:ext cx="0" cy="628650"/>
          </a:xfrm>
          <a:custGeom>
            <a:avLst/>
            <a:gdLst/>
            <a:ahLst/>
            <a:cxnLst/>
            <a:rect l="l" t="t" r="r" b="b"/>
            <a:pathLst>
              <a:path w="0" h="628650">
                <a:moveTo>
                  <a:pt x="0" y="0"/>
                </a:moveTo>
                <a:lnTo>
                  <a:pt x="0" y="628261"/>
                </a:lnTo>
              </a:path>
            </a:pathLst>
          </a:custGeom>
          <a:ln w="1089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70" y="1740511"/>
            <a:ext cx="0" cy="628650"/>
          </a:xfrm>
          <a:custGeom>
            <a:avLst/>
            <a:gdLst/>
            <a:ahLst/>
            <a:cxnLst/>
            <a:rect l="l" t="t" r="r" b="b"/>
            <a:pathLst>
              <a:path w="0" h="628650">
                <a:moveTo>
                  <a:pt x="0" y="0"/>
                </a:moveTo>
                <a:lnTo>
                  <a:pt x="0" y="628261"/>
                </a:lnTo>
              </a:path>
            </a:pathLst>
          </a:custGeom>
          <a:ln w="363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8275" y="17296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8275" y="17296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08275" y="235787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8275" y="235787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84030" y="1601829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4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506875" y="2461451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10" h="31114">
                <a:moveTo>
                  <a:pt x="15000" y="5193"/>
                </a:moveTo>
                <a:lnTo>
                  <a:pt x="4575" y="5193"/>
                </a:lnTo>
                <a:lnTo>
                  <a:pt x="5774" y="3086"/>
                </a:lnTo>
                <a:lnTo>
                  <a:pt x="6827" y="1670"/>
                </a:lnTo>
                <a:lnTo>
                  <a:pt x="7807" y="1016"/>
                </a:lnTo>
                <a:lnTo>
                  <a:pt x="8788" y="326"/>
                </a:lnTo>
                <a:lnTo>
                  <a:pt x="9914" y="0"/>
                </a:lnTo>
                <a:lnTo>
                  <a:pt x="12819" y="0"/>
                </a:lnTo>
                <a:lnTo>
                  <a:pt x="14562" y="544"/>
                </a:lnTo>
                <a:lnTo>
                  <a:pt x="16342" y="1634"/>
                </a:lnTo>
                <a:lnTo>
                  <a:pt x="15000" y="5193"/>
                </a:lnTo>
                <a:close/>
              </a:path>
              <a:path w="16510" h="31114">
                <a:moveTo>
                  <a:pt x="5084" y="30795"/>
                </a:moveTo>
                <a:lnTo>
                  <a:pt x="0" y="30795"/>
                </a:lnTo>
                <a:lnTo>
                  <a:pt x="0" y="653"/>
                </a:lnTo>
                <a:lnTo>
                  <a:pt x="4575" y="653"/>
                </a:lnTo>
                <a:lnTo>
                  <a:pt x="4575" y="5193"/>
                </a:lnTo>
                <a:lnTo>
                  <a:pt x="15000" y="5193"/>
                </a:lnTo>
                <a:lnTo>
                  <a:pt x="9732" y="5265"/>
                </a:lnTo>
                <a:lnTo>
                  <a:pt x="8752" y="5592"/>
                </a:lnTo>
                <a:lnTo>
                  <a:pt x="7844" y="6246"/>
                </a:lnTo>
                <a:lnTo>
                  <a:pt x="6972" y="6899"/>
                </a:lnTo>
                <a:lnTo>
                  <a:pt x="6318" y="7844"/>
                </a:lnTo>
                <a:lnTo>
                  <a:pt x="5955" y="9078"/>
                </a:lnTo>
                <a:lnTo>
                  <a:pt x="5374" y="10894"/>
                </a:lnTo>
                <a:lnTo>
                  <a:pt x="5084" y="12855"/>
                </a:lnTo>
                <a:lnTo>
                  <a:pt x="5084" y="30795"/>
                </a:lnTo>
                <a:close/>
              </a:path>
              <a:path w="16510" h="31114">
                <a:moveTo>
                  <a:pt x="14562" y="6355"/>
                </a:moveTo>
                <a:lnTo>
                  <a:pt x="13327" y="5628"/>
                </a:lnTo>
                <a:lnTo>
                  <a:pt x="12093" y="5265"/>
                </a:lnTo>
                <a:lnTo>
                  <a:pt x="14973" y="5265"/>
                </a:lnTo>
                <a:lnTo>
                  <a:pt x="14562" y="63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44723" y="1411912"/>
            <a:ext cx="25400" cy="31750"/>
          </a:xfrm>
          <a:custGeom>
            <a:avLst/>
            <a:gdLst/>
            <a:ahLst/>
            <a:cxnLst/>
            <a:rect l="l" t="t" r="r" b="b"/>
            <a:pathLst>
              <a:path w="25400" h="31750">
                <a:moveTo>
                  <a:pt x="23166" y="27291"/>
                </a:moveTo>
                <a:lnTo>
                  <a:pt x="15179" y="27291"/>
                </a:lnTo>
                <a:lnTo>
                  <a:pt x="16923" y="26808"/>
                </a:lnTo>
                <a:lnTo>
                  <a:pt x="19174" y="24879"/>
                </a:lnTo>
                <a:lnTo>
                  <a:pt x="19755" y="23754"/>
                </a:lnTo>
                <a:lnTo>
                  <a:pt x="19755" y="21335"/>
                </a:lnTo>
                <a:lnTo>
                  <a:pt x="9296" y="17097"/>
                </a:lnTo>
                <a:lnTo>
                  <a:pt x="6718" y="16273"/>
                </a:lnTo>
                <a:lnTo>
                  <a:pt x="3776" y="14874"/>
                </a:lnTo>
                <a:lnTo>
                  <a:pt x="2687" y="13919"/>
                </a:lnTo>
                <a:lnTo>
                  <a:pt x="1234" y="11497"/>
                </a:lnTo>
                <a:lnTo>
                  <a:pt x="835" y="10153"/>
                </a:lnTo>
                <a:lnTo>
                  <a:pt x="835" y="7317"/>
                </a:lnTo>
                <a:lnTo>
                  <a:pt x="4248" y="2099"/>
                </a:lnTo>
                <a:lnTo>
                  <a:pt x="5047" y="1492"/>
                </a:lnTo>
                <a:lnTo>
                  <a:pt x="6137" y="991"/>
                </a:lnTo>
                <a:lnTo>
                  <a:pt x="8897" y="196"/>
                </a:lnTo>
                <a:lnTo>
                  <a:pt x="10349" y="0"/>
                </a:lnTo>
                <a:lnTo>
                  <a:pt x="14308" y="0"/>
                </a:lnTo>
                <a:lnTo>
                  <a:pt x="22424" y="4198"/>
                </a:lnTo>
                <a:lnTo>
                  <a:pt x="9950" y="4198"/>
                </a:lnTo>
                <a:lnTo>
                  <a:pt x="8279" y="4586"/>
                </a:lnTo>
                <a:lnTo>
                  <a:pt x="7299" y="5360"/>
                </a:lnTo>
                <a:lnTo>
                  <a:pt x="6282" y="6137"/>
                </a:lnTo>
                <a:lnTo>
                  <a:pt x="5774" y="7034"/>
                </a:lnTo>
                <a:lnTo>
                  <a:pt x="5774" y="8737"/>
                </a:lnTo>
                <a:lnTo>
                  <a:pt x="5992" y="9344"/>
                </a:lnTo>
                <a:lnTo>
                  <a:pt x="6427" y="9870"/>
                </a:lnTo>
                <a:lnTo>
                  <a:pt x="6827" y="10400"/>
                </a:lnTo>
                <a:lnTo>
                  <a:pt x="16487" y="13484"/>
                </a:lnTo>
                <a:lnTo>
                  <a:pt x="18993" y="14268"/>
                </a:lnTo>
                <a:lnTo>
                  <a:pt x="20409" y="14893"/>
                </a:lnTo>
                <a:lnTo>
                  <a:pt x="21862" y="15517"/>
                </a:lnTo>
                <a:lnTo>
                  <a:pt x="22987" y="16414"/>
                </a:lnTo>
                <a:lnTo>
                  <a:pt x="23786" y="17587"/>
                </a:lnTo>
                <a:lnTo>
                  <a:pt x="24622" y="18760"/>
                </a:lnTo>
                <a:lnTo>
                  <a:pt x="25021" y="20216"/>
                </a:lnTo>
                <a:lnTo>
                  <a:pt x="24991" y="23754"/>
                </a:lnTo>
                <a:lnTo>
                  <a:pt x="24513" y="25257"/>
                </a:lnTo>
                <a:lnTo>
                  <a:pt x="23532" y="26753"/>
                </a:lnTo>
                <a:lnTo>
                  <a:pt x="23166" y="27291"/>
                </a:lnTo>
                <a:close/>
              </a:path>
              <a:path w="25400" h="31750">
                <a:moveTo>
                  <a:pt x="18884" y="9133"/>
                </a:moveTo>
                <a:lnTo>
                  <a:pt x="14272" y="4198"/>
                </a:lnTo>
                <a:lnTo>
                  <a:pt x="22424" y="4198"/>
                </a:lnTo>
                <a:lnTo>
                  <a:pt x="22955" y="4935"/>
                </a:lnTo>
                <a:lnTo>
                  <a:pt x="23532" y="6485"/>
                </a:lnTo>
                <a:lnTo>
                  <a:pt x="23895" y="8454"/>
                </a:lnTo>
                <a:lnTo>
                  <a:pt x="18884" y="9133"/>
                </a:lnTo>
                <a:close/>
              </a:path>
              <a:path w="25400" h="31750">
                <a:moveTo>
                  <a:pt x="15216" y="31492"/>
                </a:moveTo>
                <a:lnTo>
                  <a:pt x="8933" y="31492"/>
                </a:lnTo>
                <a:lnTo>
                  <a:pt x="5955" y="30679"/>
                </a:lnTo>
                <a:lnTo>
                  <a:pt x="1888" y="27425"/>
                </a:lnTo>
                <a:lnTo>
                  <a:pt x="581" y="25003"/>
                </a:lnTo>
                <a:lnTo>
                  <a:pt x="0" y="21789"/>
                </a:lnTo>
                <a:lnTo>
                  <a:pt x="5047" y="20994"/>
                </a:lnTo>
                <a:lnTo>
                  <a:pt x="5302" y="23035"/>
                </a:lnTo>
                <a:lnTo>
                  <a:pt x="6101" y="24596"/>
                </a:lnTo>
                <a:lnTo>
                  <a:pt x="8715" y="26753"/>
                </a:lnTo>
                <a:lnTo>
                  <a:pt x="10531" y="27291"/>
                </a:lnTo>
                <a:lnTo>
                  <a:pt x="23166" y="27291"/>
                </a:lnTo>
                <a:lnTo>
                  <a:pt x="22515" y="28246"/>
                </a:lnTo>
                <a:lnTo>
                  <a:pt x="21063" y="29412"/>
                </a:lnTo>
                <a:lnTo>
                  <a:pt x="17322" y="31075"/>
                </a:lnTo>
                <a:lnTo>
                  <a:pt x="15216" y="31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65872" y="2422556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6413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  <a:path w="64135" h="62864">
                <a:moveTo>
                  <a:pt x="61881" y="22152"/>
                </a:moveTo>
                <a:lnTo>
                  <a:pt x="57160" y="22152"/>
                </a:lnTo>
                <a:lnTo>
                  <a:pt x="55236" y="10458"/>
                </a:lnTo>
                <a:lnTo>
                  <a:pt x="55236" y="0"/>
                </a:lnTo>
                <a:lnTo>
                  <a:pt x="63915" y="0"/>
                </a:lnTo>
                <a:lnTo>
                  <a:pt x="63915" y="10458"/>
                </a:lnTo>
                <a:lnTo>
                  <a:pt x="61881" y="2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59630" y="3349878"/>
            <a:ext cx="294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51751"/>
            <a:ext cx="426021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50">
                <a:latin typeface="Tahoma"/>
                <a:cs typeface="Tahoma"/>
              </a:rPr>
              <a:t>L’</a:t>
            </a:r>
            <a:r>
              <a:rPr dirty="0" sz="1100" spc="-75">
                <a:solidFill>
                  <a:srgbClr val="BC1919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simmetria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simmetrica: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2477" y="1210297"/>
            <a:ext cx="1119505" cy="1183640"/>
          </a:xfrm>
          <a:custGeom>
            <a:avLst/>
            <a:gdLst/>
            <a:ahLst/>
            <a:cxnLst/>
            <a:rect l="l" t="t" r="r" b="b"/>
            <a:pathLst>
              <a:path w="1119505" h="1183639">
                <a:moveTo>
                  <a:pt x="0" y="0"/>
                </a:moveTo>
                <a:lnTo>
                  <a:pt x="26822" y="118020"/>
                </a:lnTo>
                <a:lnTo>
                  <a:pt x="133348" y="501513"/>
                </a:lnTo>
                <a:lnTo>
                  <a:pt x="239874" y="799786"/>
                </a:lnTo>
                <a:lnTo>
                  <a:pt x="346399" y="1012837"/>
                </a:lnTo>
                <a:lnTo>
                  <a:pt x="452925" y="1140668"/>
                </a:lnTo>
                <a:lnTo>
                  <a:pt x="559450" y="1183279"/>
                </a:lnTo>
                <a:lnTo>
                  <a:pt x="665975" y="1140668"/>
                </a:lnTo>
                <a:lnTo>
                  <a:pt x="772501" y="1012837"/>
                </a:lnTo>
                <a:lnTo>
                  <a:pt x="879026" y="799786"/>
                </a:lnTo>
                <a:lnTo>
                  <a:pt x="985552" y="501513"/>
                </a:lnTo>
                <a:lnTo>
                  <a:pt x="1092077" y="118020"/>
                </a:lnTo>
                <a:lnTo>
                  <a:pt x="11189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31928" y="1210297"/>
            <a:ext cx="0" cy="1339850"/>
          </a:xfrm>
          <a:custGeom>
            <a:avLst/>
            <a:gdLst/>
            <a:ahLst/>
            <a:cxnLst/>
            <a:rect l="l" t="t" r="r" b="b"/>
            <a:pathLst>
              <a:path w="0" h="1339850">
                <a:moveTo>
                  <a:pt x="0" y="133985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82104" y="1378305"/>
            <a:ext cx="99060" cy="26670"/>
          </a:xfrm>
          <a:custGeom>
            <a:avLst/>
            <a:gdLst/>
            <a:ahLst/>
            <a:cxnLst/>
            <a:rect l="l" t="t" r="r" b="b"/>
            <a:pathLst>
              <a:path w="99060" h="26669">
                <a:moveTo>
                  <a:pt x="4902" y="8273"/>
                </a:moveTo>
                <a:lnTo>
                  <a:pt x="756" y="7704"/>
                </a:lnTo>
                <a:lnTo>
                  <a:pt x="1119" y="5940"/>
                </a:lnTo>
                <a:lnTo>
                  <a:pt x="1755" y="4506"/>
                </a:lnTo>
                <a:lnTo>
                  <a:pt x="2632" y="3404"/>
                </a:lnTo>
                <a:lnTo>
                  <a:pt x="3480" y="2299"/>
                </a:lnTo>
                <a:lnTo>
                  <a:pt x="4751" y="1455"/>
                </a:lnTo>
                <a:lnTo>
                  <a:pt x="8019" y="290"/>
                </a:lnTo>
                <a:lnTo>
                  <a:pt x="9896" y="0"/>
                </a:lnTo>
                <a:lnTo>
                  <a:pt x="14193" y="0"/>
                </a:lnTo>
                <a:lnTo>
                  <a:pt x="20895" y="3498"/>
                </a:lnTo>
                <a:lnTo>
                  <a:pt x="9442" y="3498"/>
                </a:lnTo>
                <a:lnTo>
                  <a:pt x="7989" y="3852"/>
                </a:lnTo>
                <a:lnTo>
                  <a:pt x="6052" y="5271"/>
                </a:lnTo>
                <a:lnTo>
                  <a:pt x="5356" y="6509"/>
                </a:lnTo>
                <a:lnTo>
                  <a:pt x="4902" y="8273"/>
                </a:lnTo>
                <a:close/>
              </a:path>
              <a:path w="99060" h="26669">
                <a:moveTo>
                  <a:pt x="10259" y="26244"/>
                </a:moveTo>
                <a:lnTo>
                  <a:pt x="5840" y="26244"/>
                </a:lnTo>
                <a:lnTo>
                  <a:pt x="3692" y="25566"/>
                </a:lnTo>
                <a:lnTo>
                  <a:pt x="726" y="22854"/>
                </a:lnTo>
                <a:lnTo>
                  <a:pt x="0" y="21135"/>
                </a:lnTo>
                <a:lnTo>
                  <a:pt x="0" y="17824"/>
                </a:lnTo>
                <a:lnTo>
                  <a:pt x="272" y="16699"/>
                </a:lnTo>
                <a:lnTo>
                  <a:pt x="1422" y="14650"/>
                </a:lnTo>
                <a:lnTo>
                  <a:pt x="2148" y="13830"/>
                </a:lnTo>
                <a:lnTo>
                  <a:pt x="3056" y="13215"/>
                </a:lnTo>
                <a:lnTo>
                  <a:pt x="3934" y="12601"/>
                </a:lnTo>
                <a:lnTo>
                  <a:pt x="13315" y="10794"/>
                </a:lnTo>
                <a:lnTo>
                  <a:pt x="15857" y="10307"/>
                </a:lnTo>
                <a:lnTo>
                  <a:pt x="17492" y="9738"/>
                </a:lnTo>
                <a:lnTo>
                  <a:pt x="17492" y="6869"/>
                </a:lnTo>
                <a:lnTo>
                  <a:pt x="17098" y="5656"/>
                </a:lnTo>
                <a:lnTo>
                  <a:pt x="15192" y="3985"/>
                </a:lnTo>
                <a:lnTo>
                  <a:pt x="13588" y="3498"/>
                </a:lnTo>
                <a:lnTo>
                  <a:pt x="20895" y="3498"/>
                </a:lnTo>
                <a:lnTo>
                  <a:pt x="21305" y="4363"/>
                </a:lnTo>
                <a:lnTo>
                  <a:pt x="21547" y="5532"/>
                </a:lnTo>
                <a:lnTo>
                  <a:pt x="21728" y="6255"/>
                </a:lnTo>
                <a:lnTo>
                  <a:pt x="21789" y="7565"/>
                </a:lnTo>
                <a:lnTo>
                  <a:pt x="21789" y="13049"/>
                </a:lnTo>
                <a:lnTo>
                  <a:pt x="17492" y="13049"/>
                </a:lnTo>
                <a:lnTo>
                  <a:pt x="15948" y="13678"/>
                </a:lnTo>
                <a:lnTo>
                  <a:pt x="13618" y="14217"/>
                </a:lnTo>
                <a:lnTo>
                  <a:pt x="8776" y="14910"/>
                </a:lnTo>
                <a:lnTo>
                  <a:pt x="7535" y="15192"/>
                </a:lnTo>
                <a:lnTo>
                  <a:pt x="6082" y="15824"/>
                </a:lnTo>
                <a:lnTo>
                  <a:pt x="5507" y="16287"/>
                </a:lnTo>
                <a:lnTo>
                  <a:pt x="4721" y="17519"/>
                </a:lnTo>
                <a:lnTo>
                  <a:pt x="4539" y="18188"/>
                </a:lnTo>
                <a:lnTo>
                  <a:pt x="4539" y="20049"/>
                </a:lnTo>
                <a:lnTo>
                  <a:pt x="4963" y="20993"/>
                </a:lnTo>
                <a:lnTo>
                  <a:pt x="5840" y="21750"/>
                </a:lnTo>
                <a:lnTo>
                  <a:pt x="6688" y="22506"/>
                </a:lnTo>
                <a:lnTo>
                  <a:pt x="7959" y="22884"/>
                </a:lnTo>
                <a:lnTo>
                  <a:pt x="17442" y="22884"/>
                </a:lnTo>
                <a:lnTo>
                  <a:pt x="16251" y="23910"/>
                </a:lnTo>
                <a:lnTo>
                  <a:pt x="14738" y="24864"/>
                </a:lnTo>
                <a:lnTo>
                  <a:pt x="11832" y="25965"/>
                </a:lnTo>
                <a:lnTo>
                  <a:pt x="10259" y="26244"/>
                </a:lnTo>
                <a:close/>
              </a:path>
              <a:path w="99060" h="26669">
                <a:moveTo>
                  <a:pt x="17442" y="22884"/>
                </a:moveTo>
                <a:lnTo>
                  <a:pt x="11227" y="22884"/>
                </a:lnTo>
                <a:lnTo>
                  <a:pt x="12680" y="22530"/>
                </a:lnTo>
                <a:lnTo>
                  <a:pt x="13981" y="21822"/>
                </a:lnTo>
                <a:lnTo>
                  <a:pt x="15252" y="21111"/>
                </a:lnTo>
                <a:lnTo>
                  <a:pt x="16190" y="20127"/>
                </a:lnTo>
                <a:lnTo>
                  <a:pt x="16765" y="18866"/>
                </a:lnTo>
                <a:lnTo>
                  <a:pt x="17249" y="17921"/>
                </a:lnTo>
                <a:lnTo>
                  <a:pt x="17492" y="16502"/>
                </a:lnTo>
                <a:lnTo>
                  <a:pt x="17492" y="13049"/>
                </a:lnTo>
                <a:lnTo>
                  <a:pt x="21789" y="13049"/>
                </a:lnTo>
                <a:lnTo>
                  <a:pt x="21789" y="19102"/>
                </a:lnTo>
                <a:lnTo>
                  <a:pt x="21880" y="21607"/>
                </a:lnTo>
                <a:lnTo>
                  <a:pt x="22045" y="22555"/>
                </a:lnTo>
                <a:lnTo>
                  <a:pt x="17824" y="22555"/>
                </a:lnTo>
                <a:lnTo>
                  <a:pt x="17442" y="22884"/>
                </a:lnTo>
                <a:close/>
              </a:path>
              <a:path w="99060" h="26669">
                <a:moveTo>
                  <a:pt x="23120" y="25675"/>
                </a:moveTo>
                <a:lnTo>
                  <a:pt x="18672" y="25675"/>
                </a:lnTo>
                <a:lnTo>
                  <a:pt x="18218" y="24791"/>
                </a:lnTo>
                <a:lnTo>
                  <a:pt x="17946" y="23753"/>
                </a:lnTo>
                <a:lnTo>
                  <a:pt x="17824" y="22555"/>
                </a:lnTo>
                <a:lnTo>
                  <a:pt x="22045" y="22555"/>
                </a:lnTo>
                <a:lnTo>
                  <a:pt x="22213" y="23689"/>
                </a:lnTo>
                <a:lnTo>
                  <a:pt x="22576" y="24697"/>
                </a:lnTo>
                <a:lnTo>
                  <a:pt x="23120" y="25675"/>
                </a:lnTo>
                <a:close/>
              </a:path>
              <a:path w="99060" h="26669">
                <a:moveTo>
                  <a:pt x="45997" y="22742"/>
                </a:moveTo>
                <a:lnTo>
                  <a:pt x="39342" y="22742"/>
                </a:lnTo>
                <a:lnTo>
                  <a:pt x="40764" y="22340"/>
                </a:lnTo>
                <a:lnTo>
                  <a:pt x="41732" y="21538"/>
                </a:lnTo>
                <a:lnTo>
                  <a:pt x="42670" y="20733"/>
                </a:lnTo>
                <a:lnTo>
                  <a:pt x="43155" y="19795"/>
                </a:lnTo>
                <a:lnTo>
                  <a:pt x="43155" y="17779"/>
                </a:lnTo>
                <a:lnTo>
                  <a:pt x="34439" y="14247"/>
                </a:lnTo>
                <a:lnTo>
                  <a:pt x="32260" y="13560"/>
                </a:lnTo>
                <a:lnTo>
                  <a:pt x="29839" y="12395"/>
                </a:lnTo>
                <a:lnTo>
                  <a:pt x="28931" y="11599"/>
                </a:lnTo>
                <a:lnTo>
                  <a:pt x="28326" y="10592"/>
                </a:lnTo>
                <a:lnTo>
                  <a:pt x="27690" y="9581"/>
                </a:lnTo>
                <a:lnTo>
                  <a:pt x="27388" y="8461"/>
                </a:lnTo>
                <a:lnTo>
                  <a:pt x="27388" y="6098"/>
                </a:lnTo>
                <a:lnTo>
                  <a:pt x="30232" y="1749"/>
                </a:lnTo>
                <a:lnTo>
                  <a:pt x="30898" y="1243"/>
                </a:lnTo>
                <a:lnTo>
                  <a:pt x="31806" y="826"/>
                </a:lnTo>
                <a:lnTo>
                  <a:pt x="34106" y="163"/>
                </a:lnTo>
                <a:lnTo>
                  <a:pt x="35317" y="0"/>
                </a:lnTo>
                <a:lnTo>
                  <a:pt x="38615" y="0"/>
                </a:lnTo>
                <a:lnTo>
                  <a:pt x="40340" y="281"/>
                </a:lnTo>
                <a:lnTo>
                  <a:pt x="43306" y="1416"/>
                </a:lnTo>
                <a:lnTo>
                  <a:pt x="44395" y="2181"/>
                </a:lnTo>
                <a:lnTo>
                  <a:pt x="45108" y="3165"/>
                </a:lnTo>
                <a:lnTo>
                  <a:pt x="45360" y="3498"/>
                </a:lnTo>
                <a:lnTo>
                  <a:pt x="34984" y="3498"/>
                </a:lnTo>
                <a:lnTo>
                  <a:pt x="33592" y="3822"/>
                </a:lnTo>
                <a:lnTo>
                  <a:pt x="32774" y="4466"/>
                </a:lnTo>
                <a:lnTo>
                  <a:pt x="31927" y="5114"/>
                </a:lnTo>
                <a:lnTo>
                  <a:pt x="31503" y="5861"/>
                </a:lnTo>
                <a:lnTo>
                  <a:pt x="31503" y="7281"/>
                </a:lnTo>
                <a:lnTo>
                  <a:pt x="40401" y="11236"/>
                </a:lnTo>
                <a:lnTo>
                  <a:pt x="42519" y="11890"/>
                </a:lnTo>
                <a:lnTo>
                  <a:pt x="43699" y="12410"/>
                </a:lnTo>
                <a:lnTo>
                  <a:pt x="44910" y="12931"/>
                </a:lnTo>
                <a:lnTo>
                  <a:pt x="45848" y="13678"/>
                </a:lnTo>
                <a:lnTo>
                  <a:pt x="46514" y="14656"/>
                </a:lnTo>
                <a:lnTo>
                  <a:pt x="47210" y="15633"/>
                </a:lnTo>
                <a:lnTo>
                  <a:pt x="47543" y="16847"/>
                </a:lnTo>
                <a:lnTo>
                  <a:pt x="47518" y="19795"/>
                </a:lnTo>
                <a:lnTo>
                  <a:pt x="47119" y="21047"/>
                </a:lnTo>
                <a:lnTo>
                  <a:pt x="46302" y="22294"/>
                </a:lnTo>
                <a:lnTo>
                  <a:pt x="45997" y="22742"/>
                </a:lnTo>
                <a:close/>
              </a:path>
              <a:path w="99060" h="26669">
                <a:moveTo>
                  <a:pt x="42428" y="7611"/>
                </a:moveTo>
                <a:lnTo>
                  <a:pt x="42247" y="6318"/>
                </a:lnTo>
                <a:lnTo>
                  <a:pt x="41702" y="5311"/>
                </a:lnTo>
                <a:lnTo>
                  <a:pt x="40764" y="4584"/>
                </a:lnTo>
                <a:lnTo>
                  <a:pt x="39856" y="3861"/>
                </a:lnTo>
                <a:lnTo>
                  <a:pt x="38585" y="3498"/>
                </a:lnTo>
                <a:lnTo>
                  <a:pt x="45360" y="3498"/>
                </a:lnTo>
                <a:lnTo>
                  <a:pt x="45821" y="4112"/>
                </a:lnTo>
                <a:lnTo>
                  <a:pt x="46302" y="5404"/>
                </a:lnTo>
                <a:lnTo>
                  <a:pt x="46605" y="7045"/>
                </a:lnTo>
                <a:lnTo>
                  <a:pt x="42428" y="7611"/>
                </a:lnTo>
                <a:close/>
              </a:path>
              <a:path w="99060" h="26669">
                <a:moveTo>
                  <a:pt x="39372" y="26244"/>
                </a:moveTo>
                <a:lnTo>
                  <a:pt x="34136" y="26244"/>
                </a:lnTo>
                <a:lnTo>
                  <a:pt x="31655" y="25566"/>
                </a:lnTo>
                <a:lnTo>
                  <a:pt x="29960" y="24210"/>
                </a:lnTo>
                <a:lnTo>
                  <a:pt x="28235" y="22854"/>
                </a:lnTo>
                <a:lnTo>
                  <a:pt x="27145" y="20836"/>
                </a:lnTo>
                <a:lnTo>
                  <a:pt x="26692" y="18157"/>
                </a:lnTo>
                <a:lnTo>
                  <a:pt x="30898" y="17495"/>
                </a:lnTo>
                <a:lnTo>
                  <a:pt x="31110" y="19195"/>
                </a:lnTo>
                <a:lnTo>
                  <a:pt x="31776" y="20497"/>
                </a:lnTo>
                <a:lnTo>
                  <a:pt x="33955" y="22294"/>
                </a:lnTo>
                <a:lnTo>
                  <a:pt x="35438" y="22742"/>
                </a:lnTo>
                <a:lnTo>
                  <a:pt x="45997" y="22742"/>
                </a:lnTo>
                <a:lnTo>
                  <a:pt x="45455" y="23538"/>
                </a:lnTo>
                <a:lnTo>
                  <a:pt x="44244" y="24510"/>
                </a:lnTo>
                <a:lnTo>
                  <a:pt x="41127" y="25896"/>
                </a:lnTo>
                <a:lnTo>
                  <a:pt x="39372" y="26244"/>
                </a:lnTo>
                <a:close/>
              </a:path>
              <a:path w="99060" h="26669">
                <a:moveTo>
                  <a:pt x="70207" y="22742"/>
                </a:moveTo>
                <a:lnTo>
                  <a:pt x="63552" y="22742"/>
                </a:lnTo>
                <a:lnTo>
                  <a:pt x="64974" y="22340"/>
                </a:lnTo>
                <a:lnTo>
                  <a:pt x="65943" y="21538"/>
                </a:lnTo>
                <a:lnTo>
                  <a:pt x="66881" y="20733"/>
                </a:lnTo>
                <a:lnTo>
                  <a:pt x="67365" y="19795"/>
                </a:lnTo>
                <a:lnTo>
                  <a:pt x="67365" y="17779"/>
                </a:lnTo>
                <a:lnTo>
                  <a:pt x="58649" y="14247"/>
                </a:lnTo>
                <a:lnTo>
                  <a:pt x="56470" y="13560"/>
                </a:lnTo>
                <a:lnTo>
                  <a:pt x="54049" y="12395"/>
                </a:lnTo>
                <a:lnTo>
                  <a:pt x="53141" y="11599"/>
                </a:lnTo>
                <a:lnTo>
                  <a:pt x="52536" y="10592"/>
                </a:lnTo>
                <a:lnTo>
                  <a:pt x="51901" y="9581"/>
                </a:lnTo>
                <a:lnTo>
                  <a:pt x="51598" y="8461"/>
                </a:lnTo>
                <a:lnTo>
                  <a:pt x="51598" y="6098"/>
                </a:lnTo>
                <a:lnTo>
                  <a:pt x="54443" y="1749"/>
                </a:lnTo>
                <a:lnTo>
                  <a:pt x="55109" y="1243"/>
                </a:lnTo>
                <a:lnTo>
                  <a:pt x="56016" y="826"/>
                </a:lnTo>
                <a:lnTo>
                  <a:pt x="58316" y="163"/>
                </a:lnTo>
                <a:lnTo>
                  <a:pt x="59527" y="0"/>
                </a:lnTo>
                <a:lnTo>
                  <a:pt x="62826" y="0"/>
                </a:lnTo>
                <a:lnTo>
                  <a:pt x="64551" y="281"/>
                </a:lnTo>
                <a:lnTo>
                  <a:pt x="67516" y="1416"/>
                </a:lnTo>
                <a:lnTo>
                  <a:pt x="68606" y="2181"/>
                </a:lnTo>
                <a:lnTo>
                  <a:pt x="69318" y="3165"/>
                </a:lnTo>
                <a:lnTo>
                  <a:pt x="69570" y="3498"/>
                </a:lnTo>
                <a:lnTo>
                  <a:pt x="59194" y="3498"/>
                </a:lnTo>
                <a:lnTo>
                  <a:pt x="57802" y="3822"/>
                </a:lnTo>
                <a:lnTo>
                  <a:pt x="56985" y="4466"/>
                </a:lnTo>
                <a:lnTo>
                  <a:pt x="56138" y="5114"/>
                </a:lnTo>
                <a:lnTo>
                  <a:pt x="55714" y="5861"/>
                </a:lnTo>
                <a:lnTo>
                  <a:pt x="55714" y="7281"/>
                </a:lnTo>
                <a:lnTo>
                  <a:pt x="64611" y="11236"/>
                </a:lnTo>
                <a:lnTo>
                  <a:pt x="66730" y="11890"/>
                </a:lnTo>
                <a:lnTo>
                  <a:pt x="67910" y="12410"/>
                </a:lnTo>
                <a:lnTo>
                  <a:pt x="69120" y="12931"/>
                </a:lnTo>
                <a:lnTo>
                  <a:pt x="70059" y="13678"/>
                </a:lnTo>
                <a:lnTo>
                  <a:pt x="70724" y="14656"/>
                </a:lnTo>
                <a:lnTo>
                  <a:pt x="71420" y="15633"/>
                </a:lnTo>
                <a:lnTo>
                  <a:pt x="71753" y="16847"/>
                </a:lnTo>
                <a:lnTo>
                  <a:pt x="71728" y="19795"/>
                </a:lnTo>
                <a:lnTo>
                  <a:pt x="71330" y="21047"/>
                </a:lnTo>
                <a:lnTo>
                  <a:pt x="70512" y="22294"/>
                </a:lnTo>
                <a:lnTo>
                  <a:pt x="70207" y="22742"/>
                </a:lnTo>
                <a:close/>
              </a:path>
              <a:path w="99060" h="26669">
                <a:moveTo>
                  <a:pt x="66639" y="7611"/>
                </a:moveTo>
                <a:lnTo>
                  <a:pt x="66457" y="6318"/>
                </a:lnTo>
                <a:lnTo>
                  <a:pt x="65913" y="5311"/>
                </a:lnTo>
                <a:lnTo>
                  <a:pt x="64974" y="4584"/>
                </a:lnTo>
                <a:lnTo>
                  <a:pt x="64066" y="3861"/>
                </a:lnTo>
                <a:lnTo>
                  <a:pt x="62795" y="3498"/>
                </a:lnTo>
                <a:lnTo>
                  <a:pt x="69570" y="3498"/>
                </a:lnTo>
                <a:lnTo>
                  <a:pt x="70032" y="4112"/>
                </a:lnTo>
                <a:lnTo>
                  <a:pt x="70512" y="5404"/>
                </a:lnTo>
                <a:lnTo>
                  <a:pt x="70815" y="7045"/>
                </a:lnTo>
                <a:lnTo>
                  <a:pt x="66639" y="7611"/>
                </a:lnTo>
                <a:close/>
              </a:path>
              <a:path w="99060" h="26669">
                <a:moveTo>
                  <a:pt x="63582" y="26244"/>
                </a:moveTo>
                <a:lnTo>
                  <a:pt x="58347" y="26244"/>
                </a:lnTo>
                <a:lnTo>
                  <a:pt x="55865" y="25566"/>
                </a:lnTo>
                <a:lnTo>
                  <a:pt x="54170" y="24210"/>
                </a:lnTo>
                <a:lnTo>
                  <a:pt x="52445" y="22854"/>
                </a:lnTo>
                <a:lnTo>
                  <a:pt x="51356" y="20836"/>
                </a:lnTo>
                <a:lnTo>
                  <a:pt x="50902" y="18157"/>
                </a:lnTo>
                <a:lnTo>
                  <a:pt x="55109" y="17495"/>
                </a:lnTo>
                <a:lnTo>
                  <a:pt x="55320" y="19195"/>
                </a:lnTo>
                <a:lnTo>
                  <a:pt x="55986" y="20497"/>
                </a:lnTo>
                <a:lnTo>
                  <a:pt x="58165" y="22294"/>
                </a:lnTo>
                <a:lnTo>
                  <a:pt x="59648" y="22742"/>
                </a:lnTo>
                <a:lnTo>
                  <a:pt x="70207" y="22742"/>
                </a:lnTo>
                <a:lnTo>
                  <a:pt x="69665" y="23538"/>
                </a:lnTo>
                <a:lnTo>
                  <a:pt x="68455" y="24510"/>
                </a:lnTo>
                <a:lnTo>
                  <a:pt x="65338" y="25896"/>
                </a:lnTo>
                <a:lnTo>
                  <a:pt x="63582" y="26244"/>
                </a:lnTo>
                <a:close/>
              </a:path>
              <a:path w="99060" h="26669">
                <a:moveTo>
                  <a:pt x="90244" y="26244"/>
                </a:moveTo>
                <a:lnTo>
                  <a:pt x="83677" y="26244"/>
                </a:lnTo>
                <a:lnTo>
                  <a:pt x="80741" y="25106"/>
                </a:lnTo>
                <a:lnTo>
                  <a:pt x="78593" y="22836"/>
                </a:lnTo>
                <a:lnTo>
                  <a:pt x="76474" y="20566"/>
                </a:lnTo>
                <a:lnTo>
                  <a:pt x="75385" y="17401"/>
                </a:lnTo>
                <a:lnTo>
                  <a:pt x="75385" y="9109"/>
                </a:lnTo>
                <a:lnTo>
                  <a:pt x="76474" y="5831"/>
                </a:lnTo>
                <a:lnTo>
                  <a:pt x="80832" y="1165"/>
                </a:lnTo>
                <a:lnTo>
                  <a:pt x="83647" y="0"/>
                </a:lnTo>
                <a:lnTo>
                  <a:pt x="90456" y="0"/>
                </a:lnTo>
                <a:lnTo>
                  <a:pt x="93210" y="1140"/>
                </a:lnTo>
                <a:lnTo>
                  <a:pt x="95394" y="3498"/>
                </a:lnTo>
                <a:lnTo>
                  <a:pt x="85220" y="3498"/>
                </a:lnTo>
                <a:lnTo>
                  <a:pt x="83556" y="4152"/>
                </a:lnTo>
                <a:lnTo>
                  <a:pt x="80893" y="6769"/>
                </a:lnTo>
                <a:lnTo>
                  <a:pt x="80166" y="8509"/>
                </a:lnTo>
                <a:lnTo>
                  <a:pt x="80015" y="10685"/>
                </a:lnTo>
                <a:lnTo>
                  <a:pt x="98506" y="10685"/>
                </a:lnTo>
                <a:lnTo>
                  <a:pt x="98506" y="14184"/>
                </a:lnTo>
                <a:lnTo>
                  <a:pt x="79803" y="14184"/>
                </a:lnTo>
                <a:lnTo>
                  <a:pt x="79955" y="16959"/>
                </a:lnTo>
                <a:lnTo>
                  <a:pt x="80741" y="19077"/>
                </a:lnTo>
                <a:lnTo>
                  <a:pt x="83526" y="22010"/>
                </a:lnTo>
                <a:lnTo>
                  <a:pt x="85281" y="22742"/>
                </a:lnTo>
                <a:lnTo>
                  <a:pt x="96327" y="22742"/>
                </a:lnTo>
                <a:lnTo>
                  <a:pt x="92635" y="25532"/>
                </a:lnTo>
                <a:lnTo>
                  <a:pt x="90244" y="26244"/>
                </a:lnTo>
                <a:close/>
              </a:path>
              <a:path w="99060" h="26669">
                <a:moveTo>
                  <a:pt x="98506" y="10685"/>
                </a:moveTo>
                <a:lnTo>
                  <a:pt x="94027" y="10685"/>
                </a:lnTo>
                <a:lnTo>
                  <a:pt x="93845" y="8573"/>
                </a:lnTo>
                <a:lnTo>
                  <a:pt x="93301" y="6996"/>
                </a:lnTo>
                <a:lnTo>
                  <a:pt x="92423" y="5955"/>
                </a:lnTo>
                <a:lnTo>
                  <a:pt x="91061" y="4318"/>
                </a:lnTo>
                <a:lnTo>
                  <a:pt x="89306" y="3498"/>
                </a:lnTo>
                <a:lnTo>
                  <a:pt x="95394" y="3498"/>
                </a:lnTo>
                <a:lnTo>
                  <a:pt x="97447" y="5713"/>
                </a:lnTo>
                <a:lnTo>
                  <a:pt x="98506" y="8921"/>
                </a:lnTo>
                <a:lnTo>
                  <a:pt x="98506" y="10685"/>
                </a:lnTo>
                <a:close/>
              </a:path>
              <a:path w="99060" h="26669">
                <a:moveTo>
                  <a:pt x="96327" y="22742"/>
                </a:moveTo>
                <a:lnTo>
                  <a:pt x="88943" y="22742"/>
                </a:lnTo>
                <a:lnTo>
                  <a:pt x="90274" y="22334"/>
                </a:lnTo>
                <a:lnTo>
                  <a:pt x="91364" y="21514"/>
                </a:lnTo>
                <a:lnTo>
                  <a:pt x="92483" y="20693"/>
                </a:lnTo>
                <a:lnTo>
                  <a:pt x="93331" y="19386"/>
                </a:lnTo>
                <a:lnTo>
                  <a:pt x="93966" y="17588"/>
                </a:lnTo>
                <a:lnTo>
                  <a:pt x="98385" y="18109"/>
                </a:lnTo>
                <a:lnTo>
                  <a:pt x="97689" y="20693"/>
                </a:lnTo>
                <a:lnTo>
                  <a:pt x="96387" y="226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2667999"/>
            <a:ext cx="3919854" cy="294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75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simmetria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endParaRPr sz="1100">
              <a:latin typeface="Tahoma"/>
              <a:cs typeface="Tahoma"/>
            </a:endParaRPr>
          </a:p>
          <a:p>
            <a:pPr marL="1035050">
              <a:lnSpc>
                <a:spcPts val="915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37716" y="2947987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728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2860637"/>
            <a:ext cx="11855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34110" algn="l"/>
              </a:tabLst>
            </a:pP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5016" y="2938128"/>
            <a:ext cx="1308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40" i="1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54300"/>
            <a:ext cx="2453005" cy="361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rivolta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verso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l’alto: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11665" y="933615"/>
            <a:ext cx="800735" cy="706120"/>
          </a:xfrm>
          <a:custGeom>
            <a:avLst/>
            <a:gdLst/>
            <a:ahLst/>
            <a:cxnLst/>
            <a:rect l="l" t="t" r="r" b="b"/>
            <a:pathLst>
              <a:path w="800735" h="706119">
                <a:moveTo>
                  <a:pt x="0" y="0"/>
                </a:moveTo>
                <a:lnTo>
                  <a:pt x="58692" y="193683"/>
                </a:lnTo>
                <a:lnTo>
                  <a:pt x="126965" y="378022"/>
                </a:lnTo>
                <a:lnTo>
                  <a:pt x="195239" y="521396"/>
                </a:lnTo>
                <a:lnTo>
                  <a:pt x="263512" y="623806"/>
                </a:lnTo>
                <a:lnTo>
                  <a:pt x="331786" y="685252"/>
                </a:lnTo>
                <a:lnTo>
                  <a:pt x="400059" y="705735"/>
                </a:lnTo>
                <a:lnTo>
                  <a:pt x="468333" y="685252"/>
                </a:lnTo>
                <a:lnTo>
                  <a:pt x="536606" y="623806"/>
                </a:lnTo>
                <a:lnTo>
                  <a:pt x="604880" y="521396"/>
                </a:lnTo>
                <a:lnTo>
                  <a:pt x="673153" y="378022"/>
                </a:lnTo>
                <a:lnTo>
                  <a:pt x="741427" y="193683"/>
                </a:lnTo>
                <a:lnTo>
                  <a:pt x="8001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96569" y="1696245"/>
            <a:ext cx="1782445" cy="0"/>
          </a:xfrm>
          <a:custGeom>
            <a:avLst/>
            <a:gdLst/>
            <a:ahLst/>
            <a:cxnLst/>
            <a:rect l="l" t="t" r="r" b="b"/>
            <a:pathLst>
              <a:path w="1782445" h="0">
                <a:moveTo>
                  <a:pt x="0" y="0"/>
                </a:moveTo>
                <a:lnTo>
                  <a:pt x="1781890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78460" y="1687771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0778" y="1003825"/>
            <a:ext cx="0" cy="975994"/>
          </a:xfrm>
          <a:custGeom>
            <a:avLst/>
            <a:gdLst/>
            <a:ahLst/>
            <a:cxnLst/>
            <a:rect l="l" t="t" r="r" b="b"/>
            <a:pathLst>
              <a:path w="0" h="975994">
                <a:moveTo>
                  <a:pt x="0" y="97568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72305" y="969930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90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54300"/>
            <a:ext cx="2453005" cy="361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rivolta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verso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l’alto: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11665" y="933615"/>
            <a:ext cx="800735" cy="706120"/>
          </a:xfrm>
          <a:custGeom>
            <a:avLst/>
            <a:gdLst/>
            <a:ahLst/>
            <a:cxnLst/>
            <a:rect l="l" t="t" r="r" b="b"/>
            <a:pathLst>
              <a:path w="800735" h="706119">
                <a:moveTo>
                  <a:pt x="0" y="0"/>
                </a:moveTo>
                <a:lnTo>
                  <a:pt x="58692" y="193683"/>
                </a:lnTo>
                <a:lnTo>
                  <a:pt x="126965" y="378022"/>
                </a:lnTo>
                <a:lnTo>
                  <a:pt x="195239" y="521396"/>
                </a:lnTo>
                <a:lnTo>
                  <a:pt x="263512" y="623806"/>
                </a:lnTo>
                <a:lnTo>
                  <a:pt x="331786" y="685252"/>
                </a:lnTo>
                <a:lnTo>
                  <a:pt x="400059" y="705735"/>
                </a:lnTo>
                <a:lnTo>
                  <a:pt x="468333" y="685252"/>
                </a:lnTo>
                <a:lnTo>
                  <a:pt x="536606" y="623806"/>
                </a:lnTo>
                <a:lnTo>
                  <a:pt x="604880" y="521396"/>
                </a:lnTo>
                <a:lnTo>
                  <a:pt x="673153" y="378022"/>
                </a:lnTo>
                <a:lnTo>
                  <a:pt x="741427" y="193683"/>
                </a:lnTo>
                <a:lnTo>
                  <a:pt x="8001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96569" y="1696245"/>
            <a:ext cx="1782445" cy="0"/>
          </a:xfrm>
          <a:custGeom>
            <a:avLst/>
            <a:gdLst/>
            <a:ahLst/>
            <a:cxnLst/>
            <a:rect l="l" t="t" r="r" b="b"/>
            <a:pathLst>
              <a:path w="1782445" h="0">
                <a:moveTo>
                  <a:pt x="0" y="0"/>
                </a:moveTo>
                <a:lnTo>
                  <a:pt x="1781890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78460" y="1687771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0778" y="1003825"/>
            <a:ext cx="0" cy="975994"/>
          </a:xfrm>
          <a:custGeom>
            <a:avLst/>
            <a:gdLst/>
            <a:ahLst/>
            <a:cxnLst/>
            <a:rect l="l" t="t" r="r" b="b"/>
            <a:pathLst>
              <a:path w="0" h="975994">
                <a:moveTo>
                  <a:pt x="0" y="97568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72305" y="969930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90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2080691"/>
            <a:ext cx="258826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rivolta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verso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basso: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55781" y="2434421"/>
            <a:ext cx="952500" cy="904875"/>
          </a:xfrm>
          <a:custGeom>
            <a:avLst/>
            <a:gdLst/>
            <a:ahLst/>
            <a:cxnLst/>
            <a:rect l="l" t="t" r="r" b="b"/>
            <a:pathLst>
              <a:path w="952500" h="904875">
                <a:moveTo>
                  <a:pt x="0" y="904831"/>
                </a:moveTo>
                <a:lnTo>
                  <a:pt x="22829" y="815795"/>
                </a:lnTo>
                <a:lnTo>
                  <a:pt x="98366" y="566524"/>
                </a:lnTo>
                <a:lnTo>
                  <a:pt x="173902" y="362575"/>
                </a:lnTo>
                <a:lnTo>
                  <a:pt x="249439" y="203948"/>
                </a:lnTo>
                <a:lnTo>
                  <a:pt x="324976" y="90643"/>
                </a:lnTo>
                <a:lnTo>
                  <a:pt x="400512" y="22660"/>
                </a:lnTo>
                <a:lnTo>
                  <a:pt x="476049" y="0"/>
                </a:lnTo>
                <a:lnTo>
                  <a:pt x="551586" y="22660"/>
                </a:lnTo>
                <a:lnTo>
                  <a:pt x="627122" y="90643"/>
                </a:lnTo>
                <a:lnTo>
                  <a:pt x="702659" y="203948"/>
                </a:lnTo>
                <a:lnTo>
                  <a:pt x="778196" y="362575"/>
                </a:lnTo>
                <a:lnTo>
                  <a:pt x="853732" y="566524"/>
                </a:lnTo>
                <a:lnTo>
                  <a:pt x="929269" y="815795"/>
                </a:lnTo>
                <a:lnTo>
                  <a:pt x="952098" y="9048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96569" y="3029998"/>
            <a:ext cx="1782445" cy="0"/>
          </a:xfrm>
          <a:custGeom>
            <a:avLst/>
            <a:gdLst/>
            <a:ahLst/>
            <a:cxnLst/>
            <a:rect l="l" t="t" r="r" b="b"/>
            <a:pathLst>
              <a:path w="1782445" h="0">
                <a:moveTo>
                  <a:pt x="0" y="0"/>
                </a:moveTo>
                <a:lnTo>
                  <a:pt x="1781890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178460" y="3021525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80778" y="2337579"/>
            <a:ext cx="0" cy="975994"/>
          </a:xfrm>
          <a:custGeom>
            <a:avLst/>
            <a:gdLst/>
            <a:ahLst/>
            <a:cxnLst/>
            <a:rect l="l" t="t" r="r" b="b"/>
            <a:pathLst>
              <a:path w="0" h="975995">
                <a:moveTo>
                  <a:pt x="0" y="97568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72305" y="2303684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89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84347"/>
            <a:ext cx="3742054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65">
                <a:latin typeface="Tahoma"/>
                <a:cs typeface="Tahoma"/>
              </a:rPr>
              <a:t>0: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limitata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eri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mentre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b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60">
                <a:latin typeface="Tahoma"/>
                <a:cs typeface="Tahoma"/>
              </a:rPr>
              <a:t>so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75" i="1">
                <a:latin typeface="Trebuchet MS"/>
                <a:cs typeface="Trebuchet MS"/>
              </a:rPr>
              <a:t>V</a:t>
            </a:r>
            <a:r>
              <a:rPr dirty="0" sz="1000" spc="-14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11665" y="759206"/>
            <a:ext cx="800735" cy="706120"/>
          </a:xfrm>
          <a:custGeom>
            <a:avLst/>
            <a:gdLst/>
            <a:ahLst/>
            <a:cxnLst/>
            <a:rect l="l" t="t" r="r" b="b"/>
            <a:pathLst>
              <a:path w="800735" h="706119">
                <a:moveTo>
                  <a:pt x="0" y="0"/>
                </a:moveTo>
                <a:lnTo>
                  <a:pt x="58692" y="193683"/>
                </a:lnTo>
                <a:lnTo>
                  <a:pt x="126965" y="378022"/>
                </a:lnTo>
                <a:lnTo>
                  <a:pt x="195239" y="521396"/>
                </a:lnTo>
                <a:lnTo>
                  <a:pt x="263512" y="623806"/>
                </a:lnTo>
                <a:lnTo>
                  <a:pt x="331786" y="685253"/>
                </a:lnTo>
                <a:lnTo>
                  <a:pt x="400059" y="705735"/>
                </a:lnTo>
                <a:lnTo>
                  <a:pt x="468333" y="685253"/>
                </a:lnTo>
                <a:lnTo>
                  <a:pt x="536606" y="623806"/>
                </a:lnTo>
                <a:lnTo>
                  <a:pt x="604880" y="521396"/>
                </a:lnTo>
                <a:lnTo>
                  <a:pt x="673153" y="378022"/>
                </a:lnTo>
                <a:lnTo>
                  <a:pt x="741427" y="193683"/>
                </a:lnTo>
                <a:lnTo>
                  <a:pt x="8001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96569" y="1521835"/>
            <a:ext cx="1782445" cy="0"/>
          </a:xfrm>
          <a:custGeom>
            <a:avLst/>
            <a:gdLst/>
            <a:ahLst/>
            <a:cxnLst/>
            <a:rect l="l" t="t" r="r" b="b"/>
            <a:pathLst>
              <a:path w="1782445" h="0">
                <a:moveTo>
                  <a:pt x="0" y="0"/>
                </a:moveTo>
                <a:lnTo>
                  <a:pt x="17818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78460" y="1513362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0778" y="829416"/>
            <a:ext cx="0" cy="975994"/>
          </a:xfrm>
          <a:custGeom>
            <a:avLst/>
            <a:gdLst/>
            <a:ahLst/>
            <a:cxnLst/>
            <a:rect l="l" t="t" r="r" b="b"/>
            <a:pathLst>
              <a:path w="0" h="975994">
                <a:moveTo>
                  <a:pt x="0" y="97568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72305" y="795521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90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2016" y="14576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02016" y="14576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90202" y="1356744"/>
            <a:ext cx="38100" cy="41910"/>
          </a:xfrm>
          <a:custGeom>
            <a:avLst/>
            <a:gdLst/>
            <a:ahLst/>
            <a:cxnLst/>
            <a:rect l="l" t="t" r="r" b="b"/>
            <a:pathLst>
              <a:path w="38100" h="41909">
                <a:moveTo>
                  <a:pt x="21741" y="41617"/>
                </a:moveTo>
                <a:lnTo>
                  <a:pt x="16124" y="41617"/>
                </a:lnTo>
                <a:lnTo>
                  <a:pt x="0" y="0"/>
                </a:lnTo>
                <a:lnTo>
                  <a:pt x="5931" y="0"/>
                </a:lnTo>
                <a:lnTo>
                  <a:pt x="16753" y="30238"/>
                </a:lnTo>
                <a:lnTo>
                  <a:pt x="17649" y="32659"/>
                </a:lnTo>
                <a:lnTo>
                  <a:pt x="18375" y="34911"/>
                </a:lnTo>
                <a:lnTo>
                  <a:pt x="18956" y="37042"/>
                </a:lnTo>
                <a:lnTo>
                  <a:pt x="23535" y="37042"/>
                </a:lnTo>
                <a:lnTo>
                  <a:pt x="21741" y="41617"/>
                </a:lnTo>
                <a:close/>
              </a:path>
              <a:path w="38100" h="41909">
                <a:moveTo>
                  <a:pt x="23535" y="37042"/>
                </a:moveTo>
                <a:lnTo>
                  <a:pt x="18956" y="37042"/>
                </a:lnTo>
                <a:lnTo>
                  <a:pt x="19586" y="34766"/>
                </a:lnTo>
                <a:lnTo>
                  <a:pt x="20336" y="32490"/>
                </a:lnTo>
                <a:lnTo>
                  <a:pt x="21184" y="30238"/>
                </a:lnTo>
                <a:lnTo>
                  <a:pt x="32417" y="0"/>
                </a:lnTo>
                <a:lnTo>
                  <a:pt x="38058" y="0"/>
                </a:lnTo>
                <a:lnTo>
                  <a:pt x="23535" y="370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84347"/>
            <a:ext cx="3742054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65">
                <a:latin typeface="Tahoma"/>
                <a:cs typeface="Tahoma"/>
              </a:rPr>
              <a:t>0: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limitata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eri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mentre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b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60">
                <a:latin typeface="Tahoma"/>
                <a:cs typeface="Tahoma"/>
              </a:rPr>
              <a:t>so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75" i="1">
                <a:latin typeface="Trebuchet MS"/>
                <a:cs typeface="Trebuchet MS"/>
              </a:rPr>
              <a:t>V</a:t>
            </a:r>
            <a:r>
              <a:rPr dirty="0" sz="1000" spc="-14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11665" y="759206"/>
            <a:ext cx="800735" cy="706120"/>
          </a:xfrm>
          <a:custGeom>
            <a:avLst/>
            <a:gdLst/>
            <a:ahLst/>
            <a:cxnLst/>
            <a:rect l="l" t="t" r="r" b="b"/>
            <a:pathLst>
              <a:path w="800735" h="706119">
                <a:moveTo>
                  <a:pt x="0" y="0"/>
                </a:moveTo>
                <a:lnTo>
                  <a:pt x="58692" y="193683"/>
                </a:lnTo>
                <a:lnTo>
                  <a:pt x="126965" y="378022"/>
                </a:lnTo>
                <a:lnTo>
                  <a:pt x="195239" y="521396"/>
                </a:lnTo>
                <a:lnTo>
                  <a:pt x="263512" y="623806"/>
                </a:lnTo>
                <a:lnTo>
                  <a:pt x="331786" y="685253"/>
                </a:lnTo>
                <a:lnTo>
                  <a:pt x="400059" y="705735"/>
                </a:lnTo>
                <a:lnTo>
                  <a:pt x="468333" y="685253"/>
                </a:lnTo>
                <a:lnTo>
                  <a:pt x="536606" y="623806"/>
                </a:lnTo>
                <a:lnTo>
                  <a:pt x="604880" y="521396"/>
                </a:lnTo>
                <a:lnTo>
                  <a:pt x="673153" y="378022"/>
                </a:lnTo>
                <a:lnTo>
                  <a:pt x="741427" y="193683"/>
                </a:lnTo>
                <a:lnTo>
                  <a:pt x="8001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96569" y="1521835"/>
            <a:ext cx="1782445" cy="0"/>
          </a:xfrm>
          <a:custGeom>
            <a:avLst/>
            <a:gdLst/>
            <a:ahLst/>
            <a:cxnLst/>
            <a:rect l="l" t="t" r="r" b="b"/>
            <a:pathLst>
              <a:path w="1782445" h="0">
                <a:moveTo>
                  <a:pt x="0" y="0"/>
                </a:moveTo>
                <a:lnTo>
                  <a:pt x="17818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78460" y="1513362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0778" y="829416"/>
            <a:ext cx="0" cy="975994"/>
          </a:xfrm>
          <a:custGeom>
            <a:avLst/>
            <a:gdLst/>
            <a:ahLst/>
            <a:cxnLst/>
            <a:rect l="l" t="t" r="r" b="b"/>
            <a:pathLst>
              <a:path w="0" h="975994">
                <a:moveTo>
                  <a:pt x="0" y="97568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72305" y="795521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90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2016" y="14576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02016" y="14576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90202" y="1356744"/>
            <a:ext cx="38100" cy="41910"/>
          </a:xfrm>
          <a:custGeom>
            <a:avLst/>
            <a:gdLst/>
            <a:ahLst/>
            <a:cxnLst/>
            <a:rect l="l" t="t" r="r" b="b"/>
            <a:pathLst>
              <a:path w="38100" h="41909">
                <a:moveTo>
                  <a:pt x="21741" y="41617"/>
                </a:moveTo>
                <a:lnTo>
                  <a:pt x="16124" y="41617"/>
                </a:lnTo>
                <a:lnTo>
                  <a:pt x="0" y="0"/>
                </a:lnTo>
                <a:lnTo>
                  <a:pt x="5931" y="0"/>
                </a:lnTo>
                <a:lnTo>
                  <a:pt x="16753" y="30238"/>
                </a:lnTo>
                <a:lnTo>
                  <a:pt x="17649" y="32659"/>
                </a:lnTo>
                <a:lnTo>
                  <a:pt x="18375" y="34911"/>
                </a:lnTo>
                <a:lnTo>
                  <a:pt x="18956" y="37042"/>
                </a:lnTo>
                <a:lnTo>
                  <a:pt x="23535" y="37042"/>
                </a:lnTo>
                <a:lnTo>
                  <a:pt x="21741" y="41617"/>
                </a:lnTo>
                <a:close/>
              </a:path>
              <a:path w="38100" h="41909">
                <a:moveTo>
                  <a:pt x="23535" y="37042"/>
                </a:moveTo>
                <a:lnTo>
                  <a:pt x="18956" y="37042"/>
                </a:lnTo>
                <a:lnTo>
                  <a:pt x="19586" y="34766"/>
                </a:lnTo>
                <a:lnTo>
                  <a:pt x="20336" y="32490"/>
                </a:lnTo>
                <a:lnTo>
                  <a:pt x="21184" y="30238"/>
                </a:lnTo>
                <a:lnTo>
                  <a:pt x="32417" y="0"/>
                </a:lnTo>
                <a:lnTo>
                  <a:pt x="38058" y="0"/>
                </a:lnTo>
                <a:lnTo>
                  <a:pt x="23535" y="370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5844" y="1864964"/>
            <a:ext cx="360743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65">
                <a:latin typeface="Tahoma"/>
                <a:cs typeface="Tahoma"/>
              </a:rPr>
              <a:t>0: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limitata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inferi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-60">
                <a:latin typeface="Tahoma"/>
                <a:cs typeface="Tahoma"/>
              </a:rPr>
              <a:t>m</a:t>
            </a:r>
            <a:r>
              <a:rPr dirty="0" sz="1000" spc="-50">
                <a:latin typeface="Tahoma"/>
                <a:cs typeface="Tahoma"/>
              </a:rPr>
              <a:t>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mentre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alto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75" i="1">
                <a:latin typeface="Trebuchet MS"/>
                <a:cs typeface="Trebuchet MS"/>
              </a:rPr>
              <a:t>V</a:t>
            </a:r>
            <a:r>
              <a:rPr dirty="0" sz="1000" spc="-14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55781" y="2206875"/>
            <a:ext cx="952500" cy="904875"/>
          </a:xfrm>
          <a:custGeom>
            <a:avLst/>
            <a:gdLst/>
            <a:ahLst/>
            <a:cxnLst/>
            <a:rect l="l" t="t" r="r" b="b"/>
            <a:pathLst>
              <a:path w="952500" h="904875">
                <a:moveTo>
                  <a:pt x="0" y="904831"/>
                </a:moveTo>
                <a:lnTo>
                  <a:pt x="22829" y="815795"/>
                </a:lnTo>
                <a:lnTo>
                  <a:pt x="98366" y="566524"/>
                </a:lnTo>
                <a:lnTo>
                  <a:pt x="173902" y="362575"/>
                </a:lnTo>
                <a:lnTo>
                  <a:pt x="249439" y="203948"/>
                </a:lnTo>
                <a:lnTo>
                  <a:pt x="324976" y="90643"/>
                </a:lnTo>
                <a:lnTo>
                  <a:pt x="400512" y="22660"/>
                </a:lnTo>
                <a:lnTo>
                  <a:pt x="476049" y="0"/>
                </a:lnTo>
                <a:lnTo>
                  <a:pt x="551586" y="22660"/>
                </a:lnTo>
                <a:lnTo>
                  <a:pt x="627122" y="90643"/>
                </a:lnTo>
                <a:lnTo>
                  <a:pt x="702659" y="203948"/>
                </a:lnTo>
                <a:lnTo>
                  <a:pt x="778196" y="362575"/>
                </a:lnTo>
                <a:lnTo>
                  <a:pt x="853732" y="566524"/>
                </a:lnTo>
                <a:lnTo>
                  <a:pt x="929269" y="815795"/>
                </a:lnTo>
                <a:lnTo>
                  <a:pt x="952098" y="9048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96569" y="2802452"/>
            <a:ext cx="1782445" cy="0"/>
          </a:xfrm>
          <a:custGeom>
            <a:avLst/>
            <a:gdLst/>
            <a:ahLst/>
            <a:cxnLst/>
            <a:rect l="l" t="t" r="r" b="b"/>
            <a:pathLst>
              <a:path w="1782445" h="0">
                <a:moveTo>
                  <a:pt x="0" y="0"/>
                </a:moveTo>
                <a:lnTo>
                  <a:pt x="17818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78460" y="2793979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80778" y="2110033"/>
            <a:ext cx="0" cy="975994"/>
          </a:xfrm>
          <a:custGeom>
            <a:avLst/>
            <a:gdLst/>
            <a:ahLst/>
            <a:cxnLst/>
            <a:rect l="l" t="t" r="r" b="b"/>
            <a:pathLst>
              <a:path w="0" h="975994">
                <a:moveTo>
                  <a:pt x="0" y="97568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72305" y="2076138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89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19725" y="219970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74"/>
                </a:lnTo>
                <a:lnTo>
                  <a:pt x="0" y="3253"/>
                </a:lnTo>
                <a:lnTo>
                  <a:pt x="3244" y="0"/>
                </a:lnTo>
                <a:lnTo>
                  <a:pt x="11282" y="0"/>
                </a:lnTo>
                <a:lnTo>
                  <a:pt x="14526" y="3253"/>
                </a:lnTo>
                <a:lnTo>
                  <a:pt x="14526" y="11274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19725" y="219970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74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74"/>
                </a:lnTo>
                <a:lnTo>
                  <a:pt x="0" y="7263"/>
                </a:lnTo>
                <a:lnTo>
                  <a:pt x="0" y="3253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53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12728" y="2102315"/>
            <a:ext cx="38100" cy="41910"/>
          </a:xfrm>
          <a:custGeom>
            <a:avLst/>
            <a:gdLst/>
            <a:ahLst/>
            <a:cxnLst/>
            <a:rect l="l" t="t" r="r" b="b"/>
            <a:pathLst>
              <a:path w="38100" h="41910">
                <a:moveTo>
                  <a:pt x="21741" y="41612"/>
                </a:moveTo>
                <a:lnTo>
                  <a:pt x="16124" y="41612"/>
                </a:lnTo>
                <a:lnTo>
                  <a:pt x="0" y="0"/>
                </a:lnTo>
                <a:lnTo>
                  <a:pt x="5931" y="0"/>
                </a:lnTo>
                <a:lnTo>
                  <a:pt x="16753" y="30226"/>
                </a:lnTo>
                <a:lnTo>
                  <a:pt x="17649" y="32647"/>
                </a:lnTo>
                <a:lnTo>
                  <a:pt x="18375" y="34916"/>
                </a:lnTo>
                <a:lnTo>
                  <a:pt x="18956" y="37034"/>
                </a:lnTo>
                <a:lnTo>
                  <a:pt x="23536" y="37034"/>
                </a:lnTo>
                <a:lnTo>
                  <a:pt x="21741" y="41612"/>
                </a:lnTo>
                <a:close/>
              </a:path>
              <a:path w="38100" h="41910">
                <a:moveTo>
                  <a:pt x="23536" y="37034"/>
                </a:moveTo>
                <a:lnTo>
                  <a:pt x="18956" y="37034"/>
                </a:lnTo>
                <a:lnTo>
                  <a:pt x="19586" y="34766"/>
                </a:lnTo>
                <a:lnTo>
                  <a:pt x="20336" y="32495"/>
                </a:lnTo>
                <a:lnTo>
                  <a:pt x="21184" y="30226"/>
                </a:lnTo>
                <a:lnTo>
                  <a:pt x="32417" y="0"/>
                </a:lnTo>
                <a:lnTo>
                  <a:pt x="38058" y="0"/>
                </a:lnTo>
                <a:lnTo>
                  <a:pt x="23536" y="370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75202" y="3226460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 h="0">
                <a:moveTo>
                  <a:pt x="0" y="0"/>
                </a:moveTo>
                <a:lnTo>
                  <a:pt x="938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54094" y="3226460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 h="0">
                <a:moveTo>
                  <a:pt x="0" y="0"/>
                </a:moveTo>
                <a:lnTo>
                  <a:pt x="938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25844" y="3145594"/>
            <a:ext cx="3934460" cy="19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entrambi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75" i="1">
                <a:latin typeface="Trebuchet MS"/>
                <a:cs typeface="Trebuchet MS"/>
              </a:rPr>
              <a:t>V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-110" i="1">
                <a:latin typeface="Trebuchet MS"/>
                <a:cs typeface="Trebuchet MS"/>
              </a:rPr>
              <a:t> </a:t>
            </a: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BC1919"/>
                </a:solidFill>
                <a:latin typeface="Tahoma"/>
                <a:cs typeface="Tahoma"/>
              </a:rPr>
              <a:t>vertice</a:t>
            </a:r>
            <a:r>
              <a:rPr dirty="0" sz="10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-2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ola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75" i="1">
                <a:latin typeface="Trebuchet MS"/>
                <a:cs typeface="Trebuchet MS"/>
              </a:rPr>
              <a:t>V</a:t>
            </a:r>
            <a:r>
              <a:rPr dirty="0" sz="1000" spc="13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30">
                <a:latin typeface="Lucida Sans Unicode"/>
                <a:cs typeface="Lucida Sans Unicode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30">
                <a:latin typeface="Lucida Sans Unicode"/>
                <a:cs typeface="Lucida Sans Unicode"/>
              </a:rPr>
              <a:t> </a:t>
            </a:r>
            <a:r>
              <a:rPr dirty="0" sz="1000" spc="-15">
                <a:latin typeface="Tahoma"/>
                <a:cs typeface="Tahoma"/>
              </a:rPr>
              <a:t>).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83178" y="3125951"/>
            <a:ext cx="7429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Arial"/>
                <a:cs typeface="Arial"/>
              </a:rPr>
              <a:t>b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62502" y="3219397"/>
            <a:ext cx="11811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35" i="1">
                <a:latin typeface="Arial"/>
                <a:cs typeface="Arial"/>
              </a:rPr>
              <a:t>a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49128" y="3125951"/>
            <a:ext cx="104139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5">
                <a:latin typeface="Lucida Sans Unicode"/>
                <a:cs typeface="Lucida Sans Unicode"/>
              </a:rPr>
              <a:t>∆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41394" y="3219397"/>
            <a:ext cx="11811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-35" i="1">
                <a:latin typeface="Arial"/>
                <a:cs typeface="Arial"/>
              </a:rPr>
              <a:t>a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371176"/>
            <a:ext cx="2699385" cy="445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862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100" spc="-15">
                <a:latin typeface="Tahoma"/>
                <a:cs typeface="Tahoma"/>
              </a:rPr>
              <a:t>Cos’altro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ram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tri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0">
                <a:latin typeface="Tahoma"/>
                <a:cs typeface="Tahoma"/>
              </a:rPr>
              <a:t>ola?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371176"/>
            <a:ext cx="4263390" cy="795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8128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 marR="5080">
              <a:lnSpc>
                <a:spcPct val="102600"/>
              </a:lnSpc>
              <a:spcBef>
                <a:spcPts val="650"/>
              </a:spcBef>
            </a:pPr>
            <a:r>
              <a:rPr dirty="0" sz="1100" spc="-15">
                <a:latin typeface="Tahoma"/>
                <a:cs typeface="Tahoma"/>
              </a:rPr>
              <a:t>Cos’altro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ram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tri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0">
                <a:latin typeface="Tahoma"/>
                <a:cs typeface="Tahoma"/>
              </a:rPr>
              <a:t>ola?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Sappiamo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segno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5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rivolta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40">
                <a:latin typeface="Tahoma"/>
                <a:cs typeface="Tahoma"/>
              </a:rPr>
              <a:t>ola,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</a:t>
            </a:r>
            <a:r>
              <a:rPr dirty="0" sz="1100" spc="-55">
                <a:latin typeface="Tahoma"/>
                <a:cs typeface="Tahoma"/>
              </a:rPr>
              <a:t>n</a:t>
            </a:r>
            <a:r>
              <a:rPr dirty="0" sz="1100" spc="-40">
                <a:latin typeface="Tahoma"/>
                <a:cs typeface="Tahoma"/>
              </a:rPr>
              <a:t>centriam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65">
                <a:latin typeface="Tahoma"/>
                <a:cs typeface="Tahoma"/>
              </a:rPr>
              <a:t>u</a:t>
            </a:r>
            <a:r>
              <a:rPr dirty="0" sz="1100" spc="5">
                <a:latin typeface="Tahoma"/>
                <a:cs typeface="Tahoma"/>
              </a:rPr>
              <a:t>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371176"/>
            <a:ext cx="4263390" cy="962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8128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 marL="12700" marR="5080">
              <a:lnSpc>
                <a:spcPct val="102600"/>
              </a:lnSpc>
              <a:spcBef>
                <a:spcPts val="650"/>
              </a:spcBef>
            </a:pPr>
            <a:r>
              <a:rPr dirty="0" sz="1100" spc="-15">
                <a:latin typeface="Tahoma"/>
                <a:cs typeface="Tahoma"/>
              </a:rPr>
              <a:t>Cos’altro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ram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tri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0">
                <a:latin typeface="Tahoma"/>
                <a:cs typeface="Tahoma"/>
              </a:rPr>
              <a:t>ola?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Sappiamo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segno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5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rivolta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40">
                <a:latin typeface="Tahoma"/>
                <a:cs typeface="Tahoma"/>
              </a:rPr>
              <a:t>ola,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</a:t>
            </a:r>
            <a:r>
              <a:rPr dirty="0" sz="1100" spc="-55">
                <a:latin typeface="Tahoma"/>
                <a:cs typeface="Tahoma"/>
              </a:rPr>
              <a:t>n</a:t>
            </a:r>
            <a:r>
              <a:rPr dirty="0" sz="1100" spc="-40">
                <a:latin typeface="Tahoma"/>
                <a:cs typeface="Tahoma"/>
              </a:rPr>
              <a:t>centriam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65">
                <a:latin typeface="Tahoma"/>
                <a:cs typeface="Tahoma"/>
              </a:rPr>
              <a:t>u</a:t>
            </a:r>
            <a:r>
              <a:rPr dirty="0" sz="1100" spc="5">
                <a:latin typeface="Tahoma"/>
                <a:cs typeface="Tahoma"/>
              </a:rPr>
              <a:t>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endParaRPr sz="1100">
              <a:latin typeface="Tahoma"/>
              <a:cs typeface="Tahoma"/>
            </a:endParaRPr>
          </a:p>
          <a:p>
            <a:pPr marL="12700" marR="23495">
              <a:lnSpc>
                <a:spcPts val="1360"/>
              </a:lnSpc>
              <a:spcBef>
                <a:spcPts val="40"/>
              </a:spcBef>
            </a:pP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fisso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faccio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8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cambia,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osta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assi: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3229"/>
            <a:ext cx="460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0" i="1">
                <a:solidFill>
                  <a:srgbClr val="BC1919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Lucida Sans Unicode"/>
                <a:cs typeface="Lucida Sans Unicode"/>
              </a:rPr>
              <a:t>−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1179" y="787815"/>
            <a:ext cx="666115" cy="239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80510" y="1281125"/>
            <a:ext cx="977265" cy="1325880"/>
          </a:xfrm>
          <a:custGeom>
            <a:avLst/>
            <a:gdLst/>
            <a:ahLst/>
            <a:cxnLst/>
            <a:rect l="l" t="t" r="r" b="b"/>
            <a:pathLst>
              <a:path w="977264" h="1325880">
                <a:moveTo>
                  <a:pt x="0" y="0"/>
                </a:moveTo>
                <a:lnTo>
                  <a:pt x="34666" y="190664"/>
                </a:lnTo>
                <a:lnTo>
                  <a:pt x="125455" y="599216"/>
                </a:lnTo>
                <a:lnTo>
                  <a:pt x="216243" y="916979"/>
                </a:lnTo>
                <a:lnTo>
                  <a:pt x="307032" y="1143953"/>
                </a:lnTo>
                <a:lnTo>
                  <a:pt x="397820" y="1280137"/>
                </a:lnTo>
                <a:lnTo>
                  <a:pt x="488609" y="1325532"/>
                </a:lnTo>
                <a:lnTo>
                  <a:pt x="579397" y="1280137"/>
                </a:lnTo>
                <a:lnTo>
                  <a:pt x="670185" y="1143953"/>
                </a:lnTo>
                <a:lnTo>
                  <a:pt x="760974" y="916979"/>
                </a:lnTo>
                <a:lnTo>
                  <a:pt x="851762" y="599216"/>
                </a:lnTo>
                <a:lnTo>
                  <a:pt x="942551" y="190664"/>
                </a:lnTo>
                <a:lnTo>
                  <a:pt x="97721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7384" y="2425069"/>
            <a:ext cx="2698750" cy="0"/>
          </a:xfrm>
          <a:custGeom>
            <a:avLst/>
            <a:gdLst/>
            <a:ahLst/>
            <a:cxnLst/>
            <a:rect l="l" t="t" r="r" b="b"/>
            <a:pathLst>
              <a:path w="2698750" h="0">
                <a:moveTo>
                  <a:pt x="0" y="0"/>
                </a:moveTo>
                <a:lnTo>
                  <a:pt x="269825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15641" y="241235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69119" y="1386440"/>
            <a:ext cx="0" cy="1496695"/>
          </a:xfrm>
          <a:custGeom>
            <a:avLst/>
            <a:gdLst/>
            <a:ahLst/>
            <a:cxnLst/>
            <a:rect l="l" t="t" r="r" b="b"/>
            <a:pathLst>
              <a:path w="0" h="1496695">
                <a:moveTo>
                  <a:pt x="0" y="149620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56409" y="133559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56024" y="247482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90205" y="133815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3229"/>
            <a:ext cx="23856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0" i="1">
                <a:solidFill>
                  <a:srgbClr val="BC1919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endParaRPr baseline="31250" sz="12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13524" y="1281125"/>
            <a:ext cx="911225" cy="1144270"/>
          </a:xfrm>
          <a:custGeom>
            <a:avLst/>
            <a:gdLst/>
            <a:ahLst/>
            <a:cxnLst/>
            <a:rect l="l" t="t" r="r" b="b"/>
            <a:pathLst>
              <a:path w="911225" h="1144270">
                <a:moveTo>
                  <a:pt x="0" y="0"/>
                </a:moveTo>
                <a:lnTo>
                  <a:pt x="92440" y="417638"/>
                </a:lnTo>
                <a:lnTo>
                  <a:pt x="183229" y="735401"/>
                </a:lnTo>
                <a:lnTo>
                  <a:pt x="274018" y="962374"/>
                </a:lnTo>
                <a:lnTo>
                  <a:pt x="364806" y="1098558"/>
                </a:lnTo>
                <a:lnTo>
                  <a:pt x="455594" y="1143953"/>
                </a:lnTo>
                <a:lnTo>
                  <a:pt x="546383" y="1098558"/>
                </a:lnTo>
                <a:lnTo>
                  <a:pt x="637171" y="962374"/>
                </a:lnTo>
                <a:lnTo>
                  <a:pt x="727960" y="735401"/>
                </a:lnTo>
                <a:lnTo>
                  <a:pt x="818748" y="417638"/>
                </a:lnTo>
                <a:lnTo>
                  <a:pt x="909537" y="9085"/>
                </a:lnTo>
                <a:lnTo>
                  <a:pt x="91118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7384" y="2425069"/>
            <a:ext cx="2698750" cy="0"/>
          </a:xfrm>
          <a:custGeom>
            <a:avLst/>
            <a:gdLst/>
            <a:ahLst/>
            <a:cxnLst/>
            <a:rect l="l" t="t" r="r" b="b"/>
            <a:pathLst>
              <a:path w="2698750" h="0">
                <a:moveTo>
                  <a:pt x="0" y="0"/>
                </a:moveTo>
                <a:lnTo>
                  <a:pt x="269825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41235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69119" y="1386440"/>
            <a:ext cx="0" cy="1496695"/>
          </a:xfrm>
          <a:custGeom>
            <a:avLst/>
            <a:gdLst/>
            <a:ahLst/>
            <a:cxnLst/>
            <a:rect l="l" t="t" r="r" b="b"/>
            <a:pathLst>
              <a:path w="0" h="1496695">
                <a:moveTo>
                  <a:pt x="0" y="149620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56409" y="133559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56024" y="247482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90205" y="133815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56487"/>
            <a:ext cx="17926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seguente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rmula: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3229"/>
            <a:ext cx="25114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0" i="1">
                <a:solidFill>
                  <a:srgbClr val="BC1919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53508" y="1281125"/>
            <a:ext cx="831215" cy="962660"/>
          </a:xfrm>
          <a:custGeom>
            <a:avLst/>
            <a:gdLst/>
            <a:ahLst/>
            <a:cxnLst/>
            <a:rect l="l" t="t" r="r" b="b"/>
            <a:pathLst>
              <a:path w="831214" h="962660">
                <a:moveTo>
                  <a:pt x="0" y="0"/>
                </a:moveTo>
                <a:lnTo>
                  <a:pt x="52457" y="236059"/>
                </a:lnTo>
                <a:lnTo>
                  <a:pt x="143246" y="553822"/>
                </a:lnTo>
                <a:lnTo>
                  <a:pt x="234034" y="780796"/>
                </a:lnTo>
                <a:lnTo>
                  <a:pt x="324823" y="916980"/>
                </a:lnTo>
                <a:lnTo>
                  <a:pt x="415611" y="962375"/>
                </a:lnTo>
                <a:lnTo>
                  <a:pt x="506399" y="916980"/>
                </a:lnTo>
                <a:lnTo>
                  <a:pt x="597188" y="780796"/>
                </a:lnTo>
                <a:lnTo>
                  <a:pt x="687976" y="553822"/>
                </a:lnTo>
                <a:lnTo>
                  <a:pt x="778765" y="236059"/>
                </a:lnTo>
                <a:lnTo>
                  <a:pt x="831222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7384" y="2425069"/>
            <a:ext cx="2698750" cy="0"/>
          </a:xfrm>
          <a:custGeom>
            <a:avLst/>
            <a:gdLst/>
            <a:ahLst/>
            <a:cxnLst/>
            <a:rect l="l" t="t" r="r" b="b"/>
            <a:pathLst>
              <a:path w="2698750" h="0">
                <a:moveTo>
                  <a:pt x="0" y="0"/>
                </a:moveTo>
                <a:lnTo>
                  <a:pt x="269825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41235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69119" y="1386440"/>
            <a:ext cx="0" cy="1496695"/>
          </a:xfrm>
          <a:custGeom>
            <a:avLst/>
            <a:gdLst/>
            <a:ahLst/>
            <a:cxnLst/>
            <a:rect l="l" t="t" r="r" b="b"/>
            <a:pathLst>
              <a:path w="0" h="1496695">
                <a:moveTo>
                  <a:pt x="0" y="149620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56409" y="133559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56024" y="247482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90205" y="133815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48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3229"/>
            <a:ext cx="25361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b</a:t>
            </a:r>
            <a:r>
              <a:rPr dirty="0" sz="1100" spc="2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8927" y="1281125"/>
            <a:ext cx="977265" cy="1325880"/>
          </a:xfrm>
          <a:custGeom>
            <a:avLst/>
            <a:gdLst/>
            <a:ahLst/>
            <a:cxnLst/>
            <a:rect l="l" t="t" r="r" b="b"/>
            <a:pathLst>
              <a:path w="977264" h="1325880">
                <a:moveTo>
                  <a:pt x="0" y="0"/>
                </a:moveTo>
                <a:lnTo>
                  <a:pt x="34665" y="190664"/>
                </a:lnTo>
                <a:lnTo>
                  <a:pt x="125454" y="599216"/>
                </a:lnTo>
                <a:lnTo>
                  <a:pt x="216243" y="916979"/>
                </a:lnTo>
                <a:lnTo>
                  <a:pt x="307031" y="1143953"/>
                </a:lnTo>
                <a:lnTo>
                  <a:pt x="397820" y="1280137"/>
                </a:lnTo>
                <a:lnTo>
                  <a:pt x="488609" y="1325532"/>
                </a:lnTo>
                <a:lnTo>
                  <a:pt x="579398" y="1280137"/>
                </a:lnTo>
                <a:lnTo>
                  <a:pt x="670187" y="1143953"/>
                </a:lnTo>
                <a:lnTo>
                  <a:pt x="760976" y="916979"/>
                </a:lnTo>
                <a:lnTo>
                  <a:pt x="851765" y="599216"/>
                </a:lnTo>
                <a:lnTo>
                  <a:pt x="942554" y="190664"/>
                </a:lnTo>
                <a:lnTo>
                  <a:pt x="97722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7384" y="2425069"/>
            <a:ext cx="2698750" cy="0"/>
          </a:xfrm>
          <a:custGeom>
            <a:avLst/>
            <a:gdLst/>
            <a:ahLst/>
            <a:cxnLst/>
            <a:rect l="l" t="t" r="r" b="b"/>
            <a:pathLst>
              <a:path w="2698750" h="0">
                <a:moveTo>
                  <a:pt x="0" y="0"/>
                </a:moveTo>
                <a:lnTo>
                  <a:pt x="269825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41235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69119" y="1386440"/>
            <a:ext cx="0" cy="1496695"/>
          </a:xfrm>
          <a:custGeom>
            <a:avLst/>
            <a:gdLst/>
            <a:ahLst/>
            <a:cxnLst/>
            <a:rect l="l" t="t" r="r" b="b"/>
            <a:pathLst>
              <a:path w="0" h="1496695">
                <a:moveTo>
                  <a:pt x="0" y="149620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56409" y="133559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56024" y="247482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90205" y="133815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49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3229"/>
            <a:ext cx="250126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b</a:t>
            </a:r>
            <a:r>
              <a:rPr dirty="0" sz="1100" spc="2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14481" y="1281125"/>
            <a:ext cx="927735" cy="1189355"/>
          </a:xfrm>
          <a:custGeom>
            <a:avLst/>
            <a:gdLst/>
            <a:ahLst/>
            <a:cxnLst/>
            <a:rect l="l" t="t" r="r" b="b"/>
            <a:pathLst>
              <a:path w="927735" h="1189355">
                <a:moveTo>
                  <a:pt x="0" y="0"/>
                </a:moveTo>
                <a:lnTo>
                  <a:pt x="9905" y="54480"/>
                </a:lnTo>
                <a:lnTo>
                  <a:pt x="100694" y="463032"/>
                </a:lnTo>
                <a:lnTo>
                  <a:pt x="191483" y="780795"/>
                </a:lnTo>
                <a:lnTo>
                  <a:pt x="282271" y="1007769"/>
                </a:lnTo>
                <a:lnTo>
                  <a:pt x="373060" y="1143953"/>
                </a:lnTo>
                <a:lnTo>
                  <a:pt x="463848" y="1189348"/>
                </a:lnTo>
                <a:lnTo>
                  <a:pt x="554636" y="1143953"/>
                </a:lnTo>
                <a:lnTo>
                  <a:pt x="645425" y="1007769"/>
                </a:lnTo>
                <a:lnTo>
                  <a:pt x="736213" y="780795"/>
                </a:lnTo>
                <a:lnTo>
                  <a:pt x="827002" y="463032"/>
                </a:lnTo>
                <a:lnTo>
                  <a:pt x="917791" y="54480"/>
                </a:lnTo>
                <a:lnTo>
                  <a:pt x="92769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7384" y="2425069"/>
            <a:ext cx="2698750" cy="0"/>
          </a:xfrm>
          <a:custGeom>
            <a:avLst/>
            <a:gdLst/>
            <a:ahLst/>
            <a:cxnLst/>
            <a:rect l="l" t="t" r="r" b="b"/>
            <a:pathLst>
              <a:path w="2698750" h="0">
                <a:moveTo>
                  <a:pt x="0" y="0"/>
                </a:moveTo>
                <a:lnTo>
                  <a:pt x="269825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41235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69119" y="1386440"/>
            <a:ext cx="0" cy="1496695"/>
          </a:xfrm>
          <a:custGeom>
            <a:avLst/>
            <a:gdLst/>
            <a:ahLst/>
            <a:cxnLst/>
            <a:rect l="l" t="t" r="r" b="b"/>
            <a:pathLst>
              <a:path w="0" h="1496695">
                <a:moveTo>
                  <a:pt x="0" y="149620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56409" y="133559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56024" y="247482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90205" y="133815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50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3229"/>
            <a:ext cx="23856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b</a:t>
            </a:r>
            <a:r>
              <a:rPr dirty="0" sz="1100" spc="2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5"/>
              </a:spcBef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endParaRPr baseline="31250" sz="12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13524" y="1281125"/>
            <a:ext cx="911225" cy="1144270"/>
          </a:xfrm>
          <a:custGeom>
            <a:avLst/>
            <a:gdLst/>
            <a:ahLst/>
            <a:cxnLst/>
            <a:rect l="l" t="t" r="r" b="b"/>
            <a:pathLst>
              <a:path w="911225" h="1144270">
                <a:moveTo>
                  <a:pt x="0" y="0"/>
                </a:moveTo>
                <a:lnTo>
                  <a:pt x="92440" y="417638"/>
                </a:lnTo>
                <a:lnTo>
                  <a:pt x="183229" y="735401"/>
                </a:lnTo>
                <a:lnTo>
                  <a:pt x="274018" y="962374"/>
                </a:lnTo>
                <a:lnTo>
                  <a:pt x="364806" y="1098558"/>
                </a:lnTo>
                <a:lnTo>
                  <a:pt x="455594" y="1143953"/>
                </a:lnTo>
                <a:lnTo>
                  <a:pt x="546383" y="1098558"/>
                </a:lnTo>
                <a:lnTo>
                  <a:pt x="637171" y="962374"/>
                </a:lnTo>
                <a:lnTo>
                  <a:pt x="727960" y="735401"/>
                </a:lnTo>
                <a:lnTo>
                  <a:pt x="818748" y="417638"/>
                </a:lnTo>
                <a:lnTo>
                  <a:pt x="909537" y="9085"/>
                </a:lnTo>
                <a:lnTo>
                  <a:pt x="91118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7384" y="2425069"/>
            <a:ext cx="2698750" cy="0"/>
          </a:xfrm>
          <a:custGeom>
            <a:avLst/>
            <a:gdLst/>
            <a:ahLst/>
            <a:cxnLst/>
            <a:rect l="l" t="t" r="r" b="b"/>
            <a:pathLst>
              <a:path w="2698750" h="0">
                <a:moveTo>
                  <a:pt x="0" y="0"/>
                </a:moveTo>
                <a:lnTo>
                  <a:pt x="269825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41235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69119" y="1386440"/>
            <a:ext cx="0" cy="1496695"/>
          </a:xfrm>
          <a:custGeom>
            <a:avLst/>
            <a:gdLst/>
            <a:ahLst/>
            <a:cxnLst/>
            <a:rect l="l" t="t" r="r" b="b"/>
            <a:pathLst>
              <a:path w="0" h="1496695">
                <a:moveTo>
                  <a:pt x="0" y="149620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56409" y="133559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56024" y="247482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90205" y="133815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51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3229"/>
            <a:ext cx="46545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b</a:t>
            </a:r>
            <a:r>
              <a:rPr dirty="0" sz="1100" spc="2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Lucida Sans Unicode"/>
                <a:cs typeface="Lucida Sans Unicode"/>
              </a:rPr>
              <a:t>−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6696" y="787815"/>
            <a:ext cx="660400" cy="239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96060" y="1281125"/>
            <a:ext cx="927735" cy="1189355"/>
          </a:xfrm>
          <a:custGeom>
            <a:avLst/>
            <a:gdLst/>
            <a:ahLst/>
            <a:cxnLst/>
            <a:rect l="l" t="t" r="r" b="b"/>
            <a:pathLst>
              <a:path w="927735" h="1189355">
                <a:moveTo>
                  <a:pt x="0" y="0"/>
                </a:moveTo>
                <a:lnTo>
                  <a:pt x="9905" y="54480"/>
                </a:lnTo>
                <a:lnTo>
                  <a:pt x="100694" y="463032"/>
                </a:lnTo>
                <a:lnTo>
                  <a:pt x="191483" y="780795"/>
                </a:lnTo>
                <a:lnTo>
                  <a:pt x="282271" y="1007769"/>
                </a:lnTo>
                <a:lnTo>
                  <a:pt x="373060" y="1143953"/>
                </a:lnTo>
                <a:lnTo>
                  <a:pt x="463848" y="1189348"/>
                </a:lnTo>
                <a:lnTo>
                  <a:pt x="554636" y="1143953"/>
                </a:lnTo>
                <a:lnTo>
                  <a:pt x="645425" y="1007769"/>
                </a:lnTo>
                <a:lnTo>
                  <a:pt x="736213" y="780795"/>
                </a:lnTo>
                <a:lnTo>
                  <a:pt x="827002" y="463032"/>
                </a:lnTo>
                <a:lnTo>
                  <a:pt x="917791" y="54480"/>
                </a:lnTo>
                <a:lnTo>
                  <a:pt x="92769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7384" y="2425069"/>
            <a:ext cx="2698750" cy="0"/>
          </a:xfrm>
          <a:custGeom>
            <a:avLst/>
            <a:gdLst/>
            <a:ahLst/>
            <a:cxnLst/>
            <a:rect l="l" t="t" r="r" b="b"/>
            <a:pathLst>
              <a:path w="2698750" h="0">
                <a:moveTo>
                  <a:pt x="0" y="0"/>
                </a:moveTo>
                <a:lnTo>
                  <a:pt x="269825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15641" y="241235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69119" y="1386440"/>
            <a:ext cx="0" cy="1496695"/>
          </a:xfrm>
          <a:custGeom>
            <a:avLst/>
            <a:gdLst/>
            <a:ahLst/>
            <a:cxnLst/>
            <a:rect l="l" t="t" r="r" b="b"/>
            <a:pathLst>
              <a:path w="0" h="1496695">
                <a:moveTo>
                  <a:pt x="0" y="149620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56409" y="133559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56024" y="247482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90205" y="133815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3229"/>
            <a:ext cx="46545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b</a:t>
            </a:r>
            <a:r>
              <a:rPr dirty="0" sz="1100" spc="20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Lucida Sans Unicode"/>
                <a:cs typeface="Lucida Sans Unicode"/>
              </a:rPr>
              <a:t>−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32063" y="787815"/>
            <a:ext cx="729615" cy="239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62089" y="1281125"/>
            <a:ext cx="977265" cy="1325880"/>
          </a:xfrm>
          <a:custGeom>
            <a:avLst/>
            <a:gdLst/>
            <a:ahLst/>
            <a:cxnLst/>
            <a:rect l="l" t="t" r="r" b="b"/>
            <a:pathLst>
              <a:path w="977264" h="1325880">
                <a:moveTo>
                  <a:pt x="0" y="0"/>
                </a:moveTo>
                <a:lnTo>
                  <a:pt x="34666" y="190664"/>
                </a:lnTo>
                <a:lnTo>
                  <a:pt x="125455" y="599216"/>
                </a:lnTo>
                <a:lnTo>
                  <a:pt x="216243" y="916979"/>
                </a:lnTo>
                <a:lnTo>
                  <a:pt x="307032" y="1143953"/>
                </a:lnTo>
                <a:lnTo>
                  <a:pt x="397820" y="1280137"/>
                </a:lnTo>
                <a:lnTo>
                  <a:pt x="488609" y="1325532"/>
                </a:lnTo>
                <a:lnTo>
                  <a:pt x="579397" y="1280137"/>
                </a:lnTo>
                <a:lnTo>
                  <a:pt x="670185" y="1143953"/>
                </a:lnTo>
                <a:lnTo>
                  <a:pt x="760974" y="916979"/>
                </a:lnTo>
                <a:lnTo>
                  <a:pt x="851762" y="599216"/>
                </a:lnTo>
                <a:lnTo>
                  <a:pt x="942551" y="190664"/>
                </a:lnTo>
                <a:lnTo>
                  <a:pt x="97721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7384" y="2425069"/>
            <a:ext cx="2698750" cy="0"/>
          </a:xfrm>
          <a:custGeom>
            <a:avLst/>
            <a:gdLst/>
            <a:ahLst/>
            <a:cxnLst/>
            <a:rect l="l" t="t" r="r" b="b"/>
            <a:pathLst>
              <a:path w="2698750" h="0">
                <a:moveTo>
                  <a:pt x="0" y="0"/>
                </a:moveTo>
                <a:lnTo>
                  <a:pt x="2698256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15641" y="241235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69119" y="1386440"/>
            <a:ext cx="0" cy="1496695"/>
          </a:xfrm>
          <a:custGeom>
            <a:avLst/>
            <a:gdLst/>
            <a:ahLst/>
            <a:cxnLst/>
            <a:rect l="l" t="t" r="r" b="b"/>
            <a:pathLst>
              <a:path w="0" h="1496695">
                <a:moveTo>
                  <a:pt x="0" y="149620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56409" y="133559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56024" y="247482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90205" y="133815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53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57504"/>
            <a:ext cx="431927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Fissando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8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1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facendo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cambia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invece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rm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40">
                <a:latin typeface="Tahoma"/>
                <a:cs typeface="Tahoma"/>
              </a:rPr>
              <a:t>ola.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57504"/>
            <a:ext cx="431927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Fissando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8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1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facendo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cambia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invece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rm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40">
                <a:latin typeface="Tahoma"/>
                <a:cs typeface="Tahoma"/>
              </a:rPr>
              <a:t>ola.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58683" y="916927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 h="0">
                <a:moveTo>
                  <a:pt x="0" y="0"/>
                </a:moveTo>
                <a:lnTo>
                  <a:pt x="25608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829576"/>
            <a:ext cx="315214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04010" algn="l"/>
              </a:tabLst>
            </a:pPr>
            <a:r>
              <a:rPr dirty="0" sz="1100" spc="-15">
                <a:latin typeface="Tahoma"/>
                <a:cs typeface="Tahoma"/>
              </a:rPr>
              <a:t>Ric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1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8094" y="799219"/>
            <a:ext cx="7493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67649" y="836955"/>
            <a:ext cx="7175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10" i="1">
                <a:latin typeface="Arial"/>
                <a:cs typeface="Arial"/>
              </a:rPr>
              <a:t>F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5983" y="907068"/>
            <a:ext cx="27368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baseline="-13888" sz="900" spc="-15" i="1">
                <a:latin typeface="Arial"/>
                <a:cs typeface="Arial"/>
              </a:rPr>
              <a:t>F</a:t>
            </a:r>
            <a:r>
              <a:rPr dirty="0" baseline="-13888" sz="900" spc="-60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10" i="1">
                <a:latin typeface="Arial"/>
                <a:cs typeface="Arial"/>
              </a:rPr>
              <a:t>k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57504"/>
            <a:ext cx="431927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Fissando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8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1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facendo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ri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cambia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invece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rm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40">
                <a:latin typeface="Tahoma"/>
                <a:cs typeface="Tahoma"/>
              </a:rPr>
              <a:t>ola.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58683" y="916927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 h="0">
                <a:moveTo>
                  <a:pt x="0" y="0"/>
                </a:moveTo>
                <a:lnTo>
                  <a:pt x="25608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829576"/>
            <a:ext cx="315214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04010" algn="l"/>
              </a:tabLst>
            </a:pPr>
            <a:r>
              <a:rPr dirty="0" sz="1100" spc="-15">
                <a:latin typeface="Tahoma"/>
                <a:cs typeface="Tahoma"/>
              </a:rPr>
              <a:t>Ric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1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8094" y="799219"/>
            <a:ext cx="7493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67649" y="836955"/>
            <a:ext cx="7175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10" i="1">
                <a:latin typeface="Arial"/>
                <a:cs typeface="Arial"/>
              </a:rPr>
              <a:t>F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5983" y="907068"/>
            <a:ext cx="27368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baseline="-13888" sz="900" spc="-15" i="1">
                <a:latin typeface="Arial"/>
                <a:cs typeface="Arial"/>
              </a:rPr>
              <a:t>F</a:t>
            </a:r>
            <a:r>
              <a:rPr dirty="0" baseline="-13888" sz="900" spc="-60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10" i="1">
                <a:latin typeface="Arial"/>
                <a:cs typeface="Arial"/>
              </a:rPr>
              <a:t>k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43564" y="2425819"/>
            <a:ext cx="2526030" cy="0"/>
          </a:xfrm>
          <a:custGeom>
            <a:avLst/>
            <a:gdLst/>
            <a:ahLst/>
            <a:cxnLst/>
            <a:rect l="l" t="t" r="r" b="b"/>
            <a:pathLst>
              <a:path w="2526029" h="0">
                <a:moveTo>
                  <a:pt x="0" y="0"/>
                </a:moveTo>
                <a:lnTo>
                  <a:pt x="252567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569234" y="2413709"/>
            <a:ext cx="48895" cy="24765"/>
          </a:xfrm>
          <a:custGeom>
            <a:avLst/>
            <a:gdLst/>
            <a:ahLst/>
            <a:cxnLst/>
            <a:rect l="l" t="t" r="r" b="b"/>
            <a:pathLst>
              <a:path w="48895" h="24764">
                <a:moveTo>
                  <a:pt x="0" y="24219"/>
                </a:moveTo>
                <a:lnTo>
                  <a:pt x="0" y="0"/>
                </a:lnTo>
                <a:lnTo>
                  <a:pt x="48439" y="12109"/>
                </a:lnTo>
                <a:lnTo>
                  <a:pt x="0" y="24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4612" y="1393361"/>
            <a:ext cx="0" cy="1393190"/>
          </a:xfrm>
          <a:custGeom>
            <a:avLst/>
            <a:gdLst/>
            <a:ahLst/>
            <a:cxnLst/>
            <a:rect l="l" t="t" r="r" b="b"/>
            <a:pathLst>
              <a:path w="0" h="1393189">
                <a:moveTo>
                  <a:pt x="0" y="1392745"/>
                </a:moveTo>
                <a:lnTo>
                  <a:pt x="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92502" y="1344921"/>
            <a:ext cx="24765" cy="48895"/>
          </a:xfrm>
          <a:custGeom>
            <a:avLst/>
            <a:gdLst/>
            <a:ahLst/>
            <a:cxnLst/>
            <a:rect l="l" t="t" r="r" b="b"/>
            <a:pathLst>
              <a:path w="24764" h="48894">
                <a:moveTo>
                  <a:pt x="24219" y="48439"/>
                </a:moveTo>
                <a:lnTo>
                  <a:pt x="0" y="48439"/>
                </a:lnTo>
                <a:lnTo>
                  <a:pt x="12109" y="0"/>
                </a:lnTo>
                <a:lnTo>
                  <a:pt x="24219" y="48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2502" y="241543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2502" y="241543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94232" y="2145214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94232" y="2145214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76570" y="2504360"/>
            <a:ext cx="27305" cy="29209"/>
          </a:xfrm>
          <a:custGeom>
            <a:avLst/>
            <a:gdLst/>
            <a:ahLst/>
            <a:cxnLst/>
            <a:rect l="l" t="t" r="r" b="b"/>
            <a:pathLst>
              <a:path w="27304" h="29210">
                <a:moveTo>
                  <a:pt x="5916" y="28717"/>
                </a:moveTo>
                <a:lnTo>
                  <a:pt x="0" y="28717"/>
                </a:lnTo>
                <a:lnTo>
                  <a:pt x="10518" y="13805"/>
                </a:lnTo>
                <a:lnTo>
                  <a:pt x="761" y="0"/>
                </a:lnTo>
                <a:lnTo>
                  <a:pt x="6885" y="0"/>
                </a:lnTo>
                <a:lnTo>
                  <a:pt x="11279" y="6712"/>
                </a:lnTo>
                <a:lnTo>
                  <a:pt x="12075" y="8027"/>
                </a:lnTo>
                <a:lnTo>
                  <a:pt x="12767" y="9099"/>
                </a:lnTo>
                <a:lnTo>
                  <a:pt x="13251" y="9964"/>
                </a:lnTo>
                <a:lnTo>
                  <a:pt x="18808" y="9964"/>
                </a:lnTo>
                <a:lnTo>
                  <a:pt x="16192" y="13528"/>
                </a:lnTo>
                <a:lnTo>
                  <a:pt x="18895" y="17369"/>
                </a:lnTo>
                <a:lnTo>
                  <a:pt x="13424" y="17369"/>
                </a:lnTo>
                <a:lnTo>
                  <a:pt x="5916" y="28717"/>
                </a:lnTo>
                <a:close/>
              </a:path>
              <a:path w="27304" h="29210">
                <a:moveTo>
                  <a:pt x="18808" y="9964"/>
                </a:moveTo>
                <a:lnTo>
                  <a:pt x="13251" y="9964"/>
                </a:lnTo>
                <a:lnTo>
                  <a:pt x="14047" y="8753"/>
                </a:lnTo>
                <a:lnTo>
                  <a:pt x="14808" y="7715"/>
                </a:lnTo>
                <a:lnTo>
                  <a:pt x="15466" y="6781"/>
                </a:lnTo>
                <a:lnTo>
                  <a:pt x="20275" y="0"/>
                </a:lnTo>
                <a:lnTo>
                  <a:pt x="26122" y="0"/>
                </a:lnTo>
                <a:lnTo>
                  <a:pt x="18808" y="9964"/>
                </a:lnTo>
                <a:close/>
              </a:path>
              <a:path w="27304" h="29210">
                <a:moveTo>
                  <a:pt x="26884" y="28717"/>
                </a:moveTo>
                <a:lnTo>
                  <a:pt x="20898" y="28717"/>
                </a:lnTo>
                <a:lnTo>
                  <a:pt x="14981" y="19791"/>
                </a:lnTo>
                <a:lnTo>
                  <a:pt x="13424" y="17369"/>
                </a:lnTo>
                <a:lnTo>
                  <a:pt x="18895" y="17369"/>
                </a:lnTo>
                <a:lnTo>
                  <a:pt x="26884" y="28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17317" y="1383337"/>
            <a:ext cx="26670" cy="40640"/>
          </a:xfrm>
          <a:custGeom>
            <a:avLst/>
            <a:gdLst/>
            <a:ahLst/>
            <a:cxnLst/>
            <a:rect l="l" t="t" r="r" b="b"/>
            <a:pathLst>
              <a:path w="26669" h="40640">
                <a:moveTo>
                  <a:pt x="12688" y="35627"/>
                </a:moveTo>
                <a:lnTo>
                  <a:pt x="5812" y="35627"/>
                </a:lnTo>
                <a:lnTo>
                  <a:pt x="6677" y="35447"/>
                </a:lnTo>
                <a:lnTo>
                  <a:pt x="7992" y="34727"/>
                </a:lnTo>
                <a:lnTo>
                  <a:pt x="10414" y="29949"/>
                </a:lnTo>
                <a:lnTo>
                  <a:pt x="10518" y="29697"/>
                </a:lnTo>
                <a:lnTo>
                  <a:pt x="10656" y="29302"/>
                </a:lnTo>
                <a:lnTo>
                  <a:pt x="10864" y="28762"/>
                </a:lnTo>
                <a:lnTo>
                  <a:pt x="0" y="0"/>
                </a:lnTo>
                <a:lnTo>
                  <a:pt x="5224" y="0"/>
                </a:lnTo>
                <a:lnTo>
                  <a:pt x="11175" y="16597"/>
                </a:lnTo>
                <a:lnTo>
                  <a:pt x="11971" y="18725"/>
                </a:lnTo>
                <a:lnTo>
                  <a:pt x="12683" y="21012"/>
                </a:lnTo>
                <a:lnTo>
                  <a:pt x="13286" y="23247"/>
                </a:lnTo>
                <a:lnTo>
                  <a:pt x="17555" y="23247"/>
                </a:lnTo>
                <a:lnTo>
                  <a:pt x="15327" y="29195"/>
                </a:lnTo>
                <a:lnTo>
                  <a:pt x="14185" y="32364"/>
                </a:lnTo>
                <a:lnTo>
                  <a:pt x="13286" y="34547"/>
                </a:lnTo>
                <a:lnTo>
                  <a:pt x="12688" y="35627"/>
                </a:lnTo>
                <a:close/>
              </a:path>
              <a:path w="26669" h="40640">
                <a:moveTo>
                  <a:pt x="17555" y="23247"/>
                </a:moveTo>
                <a:lnTo>
                  <a:pt x="13286" y="23247"/>
                </a:lnTo>
                <a:lnTo>
                  <a:pt x="13839" y="21012"/>
                </a:lnTo>
                <a:lnTo>
                  <a:pt x="14497" y="18832"/>
                </a:lnTo>
                <a:lnTo>
                  <a:pt x="15293" y="16704"/>
                </a:lnTo>
                <a:lnTo>
                  <a:pt x="21382" y="0"/>
                </a:lnTo>
                <a:lnTo>
                  <a:pt x="26261" y="0"/>
                </a:lnTo>
                <a:lnTo>
                  <a:pt x="17555" y="23247"/>
                </a:lnTo>
                <a:close/>
              </a:path>
              <a:path w="26669" h="40640">
                <a:moveTo>
                  <a:pt x="7196" y="40384"/>
                </a:moveTo>
                <a:lnTo>
                  <a:pt x="4740" y="40384"/>
                </a:lnTo>
                <a:lnTo>
                  <a:pt x="3667" y="40187"/>
                </a:lnTo>
                <a:lnTo>
                  <a:pt x="2525" y="39789"/>
                </a:lnTo>
                <a:lnTo>
                  <a:pt x="1972" y="35194"/>
                </a:lnTo>
                <a:lnTo>
                  <a:pt x="3044" y="35482"/>
                </a:lnTo>
                <a:lnTo>
                  <a:pt x="3944" y="35627"/>
                </a:lnTo>
                <a:lnTo>
                  <a:pt x="12688" y="35627"/>
                </a:lnTo>
                <a:lnTo>
                  <a:pt x="11763" y="37322"/>
                </a:lnTo>
                <a:lnTo>
                  <a:pt x="10795" y="38492"/>
                </a:lnTo>
                <a:lnTo>
                  <a:pt x="9653" y="39250"/>
                </a:lnTo>
                <a:lnTo>
                  <a:pt x="8546" y="40007"/>
                </a:lnTo>
                <a:lnTo>
                  <a:pt x="7196" y="40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89256" y="2465678"/>
            <a:ext cx="57150" cy="61594"/>
          </a:xfrm>
          <a:custGeom>
            <a:avLst/>
            <a:gdLst/>
            <a:ahLst/>
            <a:cxnLst/>
            <a:rect l="l" t="t" r="r" b="b"/>
            <a:pathLst>
              <a:path w="57150" h="61594">
                <a:moveTo>
                  <a:pt x="33561" y="61518"/>
                </a:moveTo>
                <a:lnTo>
                  <a:pt x="22835" y="61518"/>
                </a:lnTo>
                <a:lnTo>
                  <a:pt x="17853" y="60169"/>
                </a:lnTo>
                <a:lnTo>
                  <a:pt x="8995" y="54736"/>
                </a:lnTo>
                <a:lnTo>
                  <a:pt x="5674" y="51069"/>
                </a:lnTo>
                <a:lnTo>
                  <a:pt x="3390" y="46363"/>
                </a:lnTo>
                <a:lnTo>
                  <a:pt x="1107" y="41692"/>
                </a:lnTo>
                <a:lnTo>
                  <a:pt x="30" y="36883"/>
                </a:lnTo>
                <a:lnTo>
                  <a:pt x="0" y="21659"/>
                </a:lnTo>
                <a:lnTo>
                  <a:pt x="2629" y="13943"/>
                </a:lnTo>
                <a:lnTo>
                  <a:pt x="13217" y="2767"/>
                </a:lnTo>
                <a:lnTo>
                  <a:pt x="20067" y="0"/>
                </a:lnTo>
                <a:lnTo>
                  <a:pt x="33942" y="0"/>
                </a:lnTo>
                <a:lnTo>
                  <a:pt x="38890" y="1280"/>
                </a:lnTo>
                <a:lnTo>
                  <a:pt x="47747" y="6504"/>
                </a:lnTo>
                <a:lnTo>
                  <a:pt x="47969" y="6746"/>
                </a:lnTo>
                <a:lnTo>
                  <a:pt x="22939" y="6746"/>
                </a:lnTo>
                <a:lnTo>
                  <a:pt x="18130" y="8649"/>
                </a:lnTo>
                <a:lnTo>
                  <a:pt x="10103" y="16296"/>
                </a:lnTo>
                <a:lnTo>
                  <a:pt x="8096" y="22697"/>
                </a:lnTo>
                <a:lnTo>
                  <a:pt x="8096" y="38786"/>
                </a:lnTo>
                <a:lnTo>
                  <a:pt x="10033" y="44426"/>
                </a:lnTo>
                <a:lnTo>
                  <a:pt x="17749" y="52695"/>
                </a:lnTo>
                <a:lnTo>
                  <a:pt x="22559" y="54736"/>
                </a:lnTo>
                <a:lnTo>
                  <a:pt x="47958" y="54736"/>
                </a:lnTo>
                <a:lnTo>
                  <a:pt x="47332" y="55394"/>
                </a:lnTo>
                <a:lnTo>
                  <a:pt x="38405" y="60272"/>
                </a:lnTo>
                <a:lnTo>
                  <a:pt x="33561" y="61518"/>
                </a:lnTo>
                <a:close/>
              </a:path>
              <a:path w="57150" h="61594">
                <a:moveTo>
                  <a:pt x="47958" y="54736"/>
                </a:moveTo>
                <a:lnTo>
                  <a:pt x="34322" y="54736"/>
                </a:lnTo>
                <a:lnTo>
                  <a:pt x="39201" y="52660"/>
                </a:lnTo>
                <a:lnTo>
                  <a:pt x="46848" y="44356"/>
                </a:lnTo>
                <a:lnTo>
                  <a:pt x="48751" y="38440"/>
                </a:lnTo>
                <a:lnTo>
                  <a:pt x="48751" y="25984"/>
                </a:lnTo>
                <a:lnTo>
                  <a:pt x="47920" y="21728"/>
                </a:lnTo>
                <a:lnTo>
                  <a:pt x="46294" y="18130"/>
                </a:lnTo>
                <a:lnTo>
                  <a:pt x="44668" y="14497"/>
                </a:lnTo>
                <a:lnTo>
                  <a:pt x="42246" y="11694"/>
                </a:lnTo>
                <a:lnTo>
                  <a:pt x="35949" y="7750"/>
                </a:lnTo>
                <a:lnTo>
                  <a:pt x="32420" y="6746"/>
                </a:lnTo>
                <a:lnTo>
                  <a:pt x="47969" y="6746"/>
                </a:lnTo>
                <a:lnTo>
                  <a:pt x="51103" y="10172"/>
                </a:lnTo>
                <a:lnTo>
                  <a:pt x="53387" y="14877"/>
                </a:lnTo>
                <a:lnTo>
                  <a:pt x="55705" y="19583"/>
                </a:lnTo>
                <a:lnTo>
                  <a:pt x="56847" y="24911"/>
                </a:lnTo>
                <a:lnTo>
                  <a:pt x="56847" y="36883"/>
                </a:lnTo>
                <a:lnTo>
                  <a:pt x="55636" y="42246"/>
                </a:lnTo>
                <a:lnTo>
                  <a:pt x="53214" y="47021"/>
                </a:lnTo>
                <a:lnTo>
                  <a:pt x="50792" y="51761"/>
                </a:lnTo>
                <a:lnTo>
                  <a:pt x="47958" y="54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34257" y="2103383"/>
            <a:ext cx="40640" cy="59690"/>
          </a:xfrm>
          <a:custGeom>
            <a:avLst/>
            <a:gdLst/>
            <a:ahLst/>
            <a:cxnLst/>
            <a:rect l="l" t="t" r="r" b="b"/>
            <a:pathLst>
              <a:path w="40639" h="59689">
                <a:moveTo>
                  <a:pt x="7888" y="59477"/>
                </a:moveTo>
                <a:lnTo>
                  <a:pt x="0" y="59477"/>
                </a:lnTo>
                <a:lnTo>
                  <a:pt x="0" y="0"/>
                </a:lnTo>
                <a:lnTo>
                  <a:pt x="40101" y="0"/>
                </a:lnTo>
                <a:lnTo>
                  <a:pt x="40101" y="7023"/>
                </a:lnTo>
                <a:lnTo>
                  <a:pt x="7888" y="7023"/>
                </a:lnTo>
                <a:lnTo>
                  <a:pt x="7888" y="25465"/>
                </a:lnTo>
                <a:lnTo>
                  <a:pt x="35776" y="25465"/>
                </a:lnTo>
                <a:lnTo>
                  <a:pt x="35776" y="32454"/>
                </a:lnTo>
                <a:lnTo>
                  <a:pt x="7888" y="32454"/>
                </a:lnTo>
                <a:lnTo>
                  <a:pt x="7888" y="594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01713"/>
            <a:ext cx="24447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652" y="551963"/>
            <a:ext cx="4692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45" i="1">
                <a:latin typeface="Arial"/>
                <a:cs typeface="Arial"/>
              </a:rPr>
              <a:t> </a:t>
            </a:r>
            <a:r>
              <a:rPr dirty="0" sz="800" spc="15">
                <a:latin typeface="Lucida Sans Unicode"/>
                <a:cs typeface="Lucida Sans Unicode"/>
              </a:rPr>
              <a:t>+</a:t>
            </a: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i="1">
                <a:latin typeface="Arial"/>
                <a:cs typeface="Arial"/>
              </a:rPr>
              <a:t> </a:t>
            </a:r>
            <a:r>
              <a:rPr dirty="0" sz="800" spc="4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10" i="1">
                <a:latin typeface="Arial"/>
                <a:cs typeface="Arial"/>
              </a:rPr>
              <a:t>k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8609" y="536130"/>
            <a:ext cx="457834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8279" algn="l"/>
                <a:tab pos="403860" algn="l"/>
              </a:tabLst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8208" y="609091"/>
            <a:ext cx="2673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7645" algn="l"/>
              </a:tabLst>
            </a:pPr>
            <a:r>
              <a:rPr dirty="0" sz="600" spc="-10" i="1">
                <a:latin typeface="Arial"/>
                <a:cs typeface="Arial"/>
              </a:rPr>
              <a:t>F</a:t>
            </a:r>
            <a:r>
              <a:rPr dirty="0" sz="600" spc="-10" i="1">
                <a:latin typeface="Arial"/>
                <a:cs typeface="Arial"/>
              </a:rPr>
              <a:t>	</a:t>
            </a:r>
            <a:r>
              <a:rPr dirty="0" sz="600" spc="-10" i="1">
                <a:latin typeface="Arial"/>
                <a:cs typeface="Arial"/>
              </a:rPr>
              <a:t>F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1352" y="689063"/>
            <a:ext cx="498475" cy="0"/>
          </a:xfrm>
          <a:custGeom>
            <a:avLst/>
            <a:gdLst/>
            <a:ahLst/>
            <a:cxnLst/>
            <a:rect l="l" t="t" r="r" b="b"/>
            <a:pathLst>
              <a:path w="498475" h="0">
                <a:moveTo>
                  <a:pt x="0" y="0"/>
                </a:moveTo>
                <a:lnTo>
                  <a:pt x="49824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51027" y="680296"/>
            <a:ext cx="41910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>
                <a:latin typeface="Lucida Sans Unicode"/>
                <a:cs typeface="Lucida Sans Unicode"/>
              </a:rPr>
              <a:t>2(</a:t>
            </a: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4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70" i="1">
                <a:latin typeface="Arial"/>
                <a:cs typeface="Arial"/>
              </a:rPr>
              <a:t>k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6176" y="718045"/>
            <a:ext cx="7175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10" i="1">
                <a:latin typeface="Arial"/>
                <a:cs typeface="Arial"/>
              </a:rPr>
              <a:t>F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2075" y="601713"/>
            <a:ext cx="345186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</a:t>
            </a:r>
            <a:r>
              <a:rPr dirty="0" sz="1100" spc="-7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5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1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48472" y="653995"/>
            <a:ext cx="86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89084" y="581147"/>
            <a:ext cx="3943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74403" y="671686"/>
            <a:ext cx="86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56487"/>
            <a:ext cx="2657475" cy="531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seguente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rmula: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15">
                <a:latin typeface="Tahoma"/>
                <a:cs typeface="Tahoma"/>
              </a:rPr>
              <a:t>),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60">
                <a:latin typeface="Tahoma"/>
                <a:cs typeface="Tahoma"/>
              </a:rPr>
              <a:t>ra: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7743" y="1946439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7743" y="1990864"/>
            <a:ext cx="4432935" cy="407670"/>
          </a:xfrm>
          <a:custGeom>
            <a:avLst/>
            <a:gdLst/>
            <a:ahLst/>
            <a:cxnLst/>
            <a:rect l="l" t="t" r="r" b="b"/>
            <a:pathLst>
              <a:path w="4432935" h="407669">
                <a:moveTo>
                  <a:pt x="4432566" y="0"/>
                </a:moveTo>
                <a:lnTo>
                  <a:pt x="0" y="0"/>
                </a:lnTo>
                <a:lnTo>
                  <a:pt x="0" y="356387"/>
                </a:lnTo>
                <a:lnTo>
                  <a:pt x="16636" y="393901"/>
                </a:lnTo>
                <a:lnTo>
                  <a:pt x="4381765" y="407188"/>
                </a:lnTo>
                <a:lnTo>
                  <a:pt x="4396008" y="405143"/>
                </a:lnTo>
                <a:lnTo>
                  <a:pt x="4427129" y="379184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81227" y="2010753"/>
            <a:ext cx="223075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31250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7878" sz="1650" spc="-172">
                <a:latin typeface="Lucida Sans Unicode"/>
                <a:cs typeface="Lucida Sans Unicode"/>
              </a:rPr>
              <a:t>|</a:t>
            </a:r>
            <a:r>
              <a:rPr dirty="0" baseline="37878" sz="1650" spc="-89" i="1">
                <a:latin typeface="Trebuchet MS"/>
                <a:cs typeface="Trebuchet MS"/>
              </a:rPr>
              <a:t>ax</a:t>
            </a:r>
            <a:r>
              <a:rPr dirty="0" baseline="38194" sz="1200" spc="7" i="1">
                <a:latin typeface="Arial"/>
                <a:cs typeface="Arial"/>
              </a:rPr>
              <a:t>P</a:t>
            </a:r>
            <a:r>
              <a:rPr dirty="0" baseline="38194" sz="1200" i="1">
                <a:latin typeface="Arial"/>
                <a:cs typeface="Arial"/>
              </a:rPr>
              <a:t> </a:t>
            </a:r>
            <a:r>
              <a:rPr dirty="0" baseline="38194" sz="1200" spc="-142" i="1">
                <a:latin typeface="Arial"/>
                <a:cs typeface="Arial"/>
              </a:rPr>
              <a:t> </a:t>
            </a:r>
            <a:r>
              <a:rPr dirty="0" baseline="37878" sz="1650" spc="60">
                <a:latin typeface="Tahoma"/>
                <a:cs typeface="Tahoma"/>
              </a:rPr>
              <a:t>+</a:t>
            </a:r>
            <a:r>
              <a:rPr dirty="0" baseline="37878" sz="1650" spc="-157">
                <a:latin typeface="Tahoma"/>
                <a:cs typeface="Tahoma"/>
              </a:rPr>
              <a:t> </a:t>
            </a:r>
            <a:r>
              <a:rPr dirty="0" baseline="37878" sz="1650" spc="-135" i="1">
                <a:latin typeface="Trebuchet MS"/>
                <a:cs typeface="Trebuchet MS"/>
              </a:rPr>
              <a:t>b</a:t>
            </a:r>
            <a:r>
              <a:rPr dirty="0" baseline="37878" sz="1650" spc="-67" i="1">
                <a:latin typeface="Trebuchet MS"/>
                <a:cs typeface="Trebuchet MS"/>
              </a:rPr>
              <a:t>y</a:t>
            </a:r>
            <a:r>
              <a:rPr dirty="0" baseline="38194" sz="1200" spc="7" i="1">
                <a:latin typeface="Arial"/>
                <a:cs typeface="Arial"/>
              </a:rPr>
              <a:t>P</a:t>
            </a:r>
            <a:r>
              <a:rPr dirty="0" baseline="38194" sz="1200" i="1">
                <a:latin typeface="Arial"/>
                <a:cs typeface="Arial"/>
              </a:rPr>
              <a:t> </a:t>
            </a:r>
            <a:r>
              <a:rPr dirty="0" baseline="38194" sz="1200" spc="-142" i="1">
                <a:latin typeface="Arial"/>
                <a:cs typeface="Arial"/>
              </a:rPr>
              <a:t> </a:t>
            </a:r>
            <a:r>
              <a:rPr dirty="0" baseline="37878" sz="1650" spc="60">
                <a:latin typeface="Tahoma"/>
                <a:cs typeface="Tahoma"/>
              </a:rPr>
              <a:t>+</a:t>
            </a:r>
            <a:r>
              <a:rPr dirty="0" baseline="37878" sz="1650" spc="-157">
                <a:latin typeface="Tahoma"/>
                <a:cs typeface="Tahoma"/>
              </a:rPr>
              <a:t> </a:t>
            </a:r>
            <a:r>
              <a:rPr dirty="0" baseline="37878" sz="1650" spc="75" i="1">
                <a:latin typeface="Trebuchet MS"/>
                <a:cs typeface="Trebuchet MS"/>
              </a:rPr>
              <a:t>c</a:t>
            </a:r>
            <a:r>
              <a:rPr dirty="0" baseline="37878" sz="1650" spc="-172">
                <a:latin typeface="Lucida Sans Unicode"/>
                <a:cs typeface="Lucida Sans Unicode"/>
              </a:rPr>
              <a:t>|</a:t>
            </a:r>
            <a:endParaRPr baseline="37878" sz="16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83002" y="2191829"/>
            <a:ext cx="916305" cy="0"/>
          </a:xfrm>
          <a:custGeom>
            <a:avLst/>
            <a:gdLst/>
            <a:ahLst/>
            <a:cxnLst/>
            <a:rect l="l" t="t" r="r" b="b"/>
            <a:pathLst>
              <a:path w="916304" h="0">
                <a:moveTo>
                  <a:pt x="0" y="0"/>
                </a:moveTo>
                <a:lnTo>
                  <a:pt x="91588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80157" y="2217851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 h="0">
                <a:moveTo>
                  <a:pt x="0" y="0"/>
                </a:moveTo>
                <a:lnTo>
                  <a:pt x="437045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652001" y="2146034"/>
            <a:ext cx="572135" cy="234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endParaRPr baseline="20833" sz="12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01713"/>
            <a:ext cx="24447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652" y="551963"/>
            <a:ext cx="4692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45" i="1">
                <a:latin typeface="Arial"/>
                <a:cs typeface="Arial"/>
              </a:rPr>
              <a:t> </a:t>
            </a:r>
            <a:r>
              <a:rPr dirty="0" sz="800" spc="15">
                <a:latin typeface="Lucida Sans Unicode"/>
                <a:cs typeface="Lucida Sans Unicode"/>
              </a:rPr>
              <a:t>+</a:t>
            </a: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i="1">
                <a:latin typeface="Arial"/>
                <a:cs typeface="Arial"/>
              </a:rPr>
              <a:t> </a:t>
            </a:r>
            <a:r>
              <a:rPr dirty="0" sz="800" spc="4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10" i="1">
                <a:latin typeface="Arial"/>
                <a:cs typeface="Arial"/>
              </a:rPr>
              <a:t>k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8609" y="536130"/>
            <a:ext cx="457834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8279" algn="l"/>
                <a:tab pos="403860" algn="l"/>
              </a:tabLst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8208" y="609091"/>
            <a:ext cx="2673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7645" algn="l"/>
              </a:tabLst>
            </a:pPr>
            <a:r>
              <a:rPr dirty="0" sz="600" spc="-10" i="1">
                <a:latin typeface="Arial"/>
                <a:cs typeface="Arial"/>
              </a:rPr>
              <a:t>F</a:t>
            </a:r>
            <a:r>
              <a:rPr dirty="0" sz="600" spc="-10" i="1">
                <a:latin typeface="Arial"/>
                <a:cs typeface="Arial"/>
              </a:rPr>
              <a:t>	</a:t>
            </a:r>
            <a:r>
              <a:rPr dirty="0" sz="600" spc="-10" i="1">
                <a:latin typeface="Arial"/>
                <a:cs typeface="Arial"/>
              </a:rPr>
              <a:t>F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1352" y="689063"/>
            <a:ext cx="498475" cy="0"/>
          </a:xfrm>
          <a:custGeom>
            <a:avLst/>
            <a:gdLst/>
            <a:ahLst/>
            <a:cxnLst/>
            <a:rect l="l" t="t" r="r" b="b"/>
            <a:pathLst>
              <a:path w="498475" h="0">
                <a:moveTo>
                  <a:pt x="0" y="0"/>
                </a:moveTo>
                <a:lnTo>
                  <a:pt x="49824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51027" y="680296"/>
            <a:ext cx="41910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>
                <a:latin typeface="Lucida Sans Unicode"/>
                <a:cs typeface="Lucida Sans Unicode"/>
              </a:rPr>
              <a:t>2(</a:t>
            </a: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4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70" i="1">
                <a:latin typeface="Arial"/>
                <a:cs typeface="Arial"/>
              </a:rPr>
              <a:t>k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6176" y="718045"/>
            <a:ext cx="7175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10" i="1">
                <a:latin typeface="Arial"/>
                <a:cs typeface="Arial"/>
              </a:rPr>
              <a:t>F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2075" y="601713"/>
            <a:ext cx="35020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</a:t>
            </a:r>
            <a:r>
              <a:rPr dirty="0" sz="1100" spc="-7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5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1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48472" y="653995"/>
            <a:ext cx="86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89084" y="581147"/>
            <a:ext cx="3943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74403" y="671686"/>
            <a:ext cx="86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5844" y="953795"/>
            <a:ext cx="377380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6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0416" sz="1200" spc="-15" i="1">
                <a:latin typeface="Arial"/>
                <a:cs typeface="Arial"/>
              </a:rPr>
              <a:t>F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15" i="1">
                <a:latin typeface="Arial"/>
                <a:cs typeface="Arial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0416" sz="1200" spc="-15" i="1">
                <a:latin typeface="Arial"/>
                <a:cs typeface="Arial"/>
              </a:rPr>
              <a:t>F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1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01713"/>
            <a:ext cx="24447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652" y="551963"/>
            <a:ext cx="4692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45" i="1">
                <a:latin typeface="Arial"/>
                <a:cs typeface="Arial"/>
              </a:rPr>
              <a:t> </a:t>
            </a:r>
            <a:r>
              <a:rPr dirty="0" sz="800" spc="15">
                <a:latin typeface="Lucida Sans Unicode"/>
                <a:cs typeface="Lucida Sans Unicode"/>
              </a:rPr>
              <a:t>+</a:t>
            </a: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i="1">
                <a:latin typeface="Arial"/>
                <a:cs typeface="Arial"/>
              </a:rPr>
              <a:t> </a:t>
            </a:r>
            <a:r>
              <a:rPr dirty="0" sz="800" spc="4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10" i="1">
                <a:latin typeface="Arial"/>
                <a:cs typeface="Arial"/>
              </a:rPr>
              <a:t>k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8609" y="536130"/>
            <a:ext cx="457834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8279" algn="l"/>
                <a:tab pos="403860" algn="l"/>
              </a:tabLst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8208" y="609091"/>
            <a:ext cx="2673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7645" algn="l"/>
              </a:tabLst>
            </a:pPr>
            <a:r>
              <a:rPr dirty="0" sz="600" spc="-10" i="1">
                <a:latin typeface="Arial"/>
                <a:cs typeface="Arial"/>
              </a:rPr>
              <a:t>F</a:t>
            </a:r>
            <a:r>
              <a:rPr dirty="0" sz="600" spc="-10" i="1">
                <a:latin typeface="Arial"/>
                <a:cs typeface="Arial"/>
              </a:rPr>
              <a:t>	</a:t>
            </a:r>
            <a:r>
              <a:rPr dirty="0" sz="600" spc="-10" i="1">
                <a:latin typeface="Arial"/>
                <a:cs typeface="Arial"/>
              </a:rPr>
              <a:t>F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1352" y="689063"/>
            <a:ext cx="498475" cy="0"/>
          </a:xfrm>
          <a:custGeom>
            <a:avLst/>
            <a:gdLst/>
            <a:ahLst/>
            <a:cxnLst/>
            <a:rect l="l" t="t" r="r" b="b"/>
            <a:pathLst>
              <a:path w="498475" h="0">
                <a:moveTo>
                  <a:pt x="0" y="0"/>
                </a:moveTo>
                <a:lnTo>
                  <a:pt x="49824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51027" y="680296"/>
            <a:ext cx="41910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>
                <a:latin typeface="Lucida Sans Unicode"/>
                <a:cs typeface="Lucida Sans Unicode"/>
              </a:rPr>
              <a:t>2(</a:t>
            </a: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4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70" i="1">
                <a:latin typeface="Arial"/>
                <a:cs typeface="Arial"/>
              </a:rPr>
              <a:t>k</a:t>
            </a:r>
            <a:r>
              <a:rPr dirty="0" sz="800" spc="65">
                <a:latin typeface="Lucida Sans Unicode"/>
                <a:cs typeface="Lucida Sans Unicode"/>
              </a:rPr>
              <a:t>)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6176" y="718045"/>
            <a:ext cx="7175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10" i="1">
                <a:latin typeface="Arial"/>
                <a:cs typeface="Arial"/>
              </a:rPr>
              <a:t>F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2075" y="601713"/>
            <a:ext cx="35020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</a:t>
            </a:r>
            <a:r>
              <a:rPr dirty="0" sz="1100" spc="-7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5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1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48472" y="653995"/>
            <a:ext cx="86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89084" y="581147"/>
            <a:ext cx="3943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74403" y="671686"/>
            <a:ext cx="86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5844" y="953795"/>
            <a:ext cx="377380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6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direttrice,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0416" sz="1200" spc="-15" i="1">
                <a:latin typeface="Arial"/>
                <a:cs typeface="Arial"/>
              </a:rPr>
              <a:t>F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15" i="1">
                <a:latin typeface="Arial"/>
                <a:cs typeface="Arial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0416" sz="1200" spc="-15" i="1">
                <a:latin typeface="Arial"/>
                <a:cs typeface="Arial"/>
              </a:rPr>
              <a:t>F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1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53490" y="2779723"/>
            <a:ext cx="2701290" cy="0"/>
          </a:xfrm>
          <a:custGeom>
            <a:avLst/>
            <a:gdLst/>
            <a:ahLst/>
            <a:cxnLst/>
            <a:rect l="l" t="t" r="r" b="b"/>
            <a:pathLst>
              <a:path w="2701290" h="0">
                <a:moveTo>
                  <a:pt x="0" y="0"/>
                </a:moveTo>
                <a:lnTo>
                  <a:pt x="2700973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43564" y="2509499"/>
            <a:ext cx="2526030" cy="0"/>
          </a:xfrm>
          <a:custGeom>
            <a:avLst/>
            <a:gdLst/>
            <a:ahLst/>
            <a:cxnLst/>
            <a:rect l="l" t="t" r="r" b="b"/>
            <a:pathLst>
              <a:path w="2526029" h="0">
                <a:moveTo>
                  <a:pt x="0" y="0"/>
                </a:moveTo>
                <a:lnTo>
                  <a:pt x="252567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69234" y="2497389"/>
            <a:ext cx="48895" cy="24765"/>
          </a:xfrm>
          <a:custGeom>
            <a:avLst/>
            <a:gdLst/>
            <a:ahLst/>
            <a:cxnLst/>
            <a:rect l="l" t="t" r="r" b="b"/>
            <a:pathLst>
              <a:path w="48895" h="24764">
                <a:moveTo>
                  <a:pt x="0" y="24219"/>
                </a:moveTo>
                <a:lnTo>
                  <a:pt x="0" y="0"/>
                </a:lnTo>
                <a:lnTo>
                  <a:pt x="48439" y="12109"/>
                </a:lnTo>
                <a:lnTo>
                  <a:pt x="0" y="24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04612" y="1477041"/>
            <a:ext cx="0" cy="1393190"/>
          </a:xfrm>
          <a:custGeom>
            <a:avLst/>
            <a:gdLst/>
            <a:ahLst/>
            <a:cxnLst/>
            <a:rect l="l" t="t" r="r" b="b"/>
            <a:pathLst>
              <a:path w="0" h="1393189">
                <a:moveTo>
                  <a:pt x="0" y="1392745"/>
                </a:moveTo>
                <a:lnTo>
                  <a:pt x="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2502" y="1428602"/>
            <a:ext cx="24765" cy="48895"/>
          </a:xfrm>
          <a:custGeom>
            <a:avLst/>
            <a:gdLst/>
            <a:ahLst/>
            <a:cxnLst/>
            <a:rect l="l" t="t" r="r" b="b"/>
            <a:pathLst>
              <a:path w="24764" h="48894">
                <a:moveTo>
                  <a:pt x="24219" y="48439"/>
                </a:moveTo>
                <a:lnTo>
                  <a:pt x="0" y="48439"/>
                </a:lnTo>
                <a:lnTo>
                  <a:pt x="12109" y="0"/>
                </a:lnTo>
                <a:lnTo>
                  <a:pt x="24219" y="48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92502" y="249911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92502" y="249911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294232" y="2228895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94232" y="2228895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576570" y="2588041"/>
            <a:ext cx="27305" cy="29209"/>
          </a:xfrm>
          <a:custGeom>
            <a:avLst/>
            <a:gdLst/>
            <a:ahLst/>
            <a:cxnLst/>
            <a:rect l="l" t="t" r="r" b="b"/>
            <a:pathLst>
              <a:path w="27304" h="29210">
                <a:moveTo>
                  <a:pt x="5916" y="28717"/>
                </a:moveTo>
                <a:lnTo>
                  <a:pt x="0" y="28717"/>
                </a:lnTo>
                <a:lnTo>
                  <a:pt x="10518" y="13805"/>
                </a:lnTo>
                <a:lnTo>
                  <a:pt x="761" y="0"/>
                </a:lnTo>
                <a:lnTo>
                  <a:pt x="6885" y="0"/>
                </a:lnTo>
                <a:lnTo>
                  <a:pt x="11279" y="6712"/>
                </a:lnTo>
                <a:lnTo>
                  <a:pt x="12075" y="8027"/>
                </a:lnTo>
                <a:lnTo>
                  <a:pt x="12767" y="9099"/>
                </a:lnTo>
                <a:lnTo>
                  <a:pt x="13251" y="9964"/>
                </a:lnTo>
                <a:lnTo>
                  <a:pt x="18808" y="9964"/>
                </a:lnTo>
                <a:lnTo>
                  <a:pt x="16192" y="13528"/>
                </a:lnTo>
                <a:lnTo>
                  <a:pt x="18895" y="17369"/>
                </a:lnTo>
                <a:lnTo>
                  <a:pt x="13424" y="17369"/>
                </a:lnTo>
                <a:lnTo>
                  <a:pt x="5916" y="28717"/>
                </a:lnTo>
                <a:close/>
              </a:path>
              <a:path w="27304" h="29210">
                <a:moveTo>
                  <a:pt x="18808" y="9964"/>
                </a:moveTo>
                <a:lnTo>
                  <a:pt x="13251" y="9964"/>
                </a:lnTo>
                <a:lnTo>
                  <a:pt x="14047" y="8753"/>
                </a:lnTo>
                <a:lnTo>
                  <a:pt x="14808" y="7715"/>
                </a:lnTo>
                <a:lnTo>
                  <a:pt x="15466" y="6781"/>
                </a:lnTo>
                <a:lnTo>
                  <a:pt x="20275" y="0"/>
                </a:lnTo>
                <a:lnTo>
                  <a:pt x="26122" y="0"/>
                </a:lnTo>
                <a:lnTo>
                  <a:pt x="18808" y="9964"/>
                </a:lnTo>
                <a:close/>
              </a:path>
              <a:path w="27304" h="29210">
                <a:moveTo>
                  <a:pt x="26884" y="28717"/>
                </a:moveTo>
                <a:lnTo>
                  <a:pt x="20898" y="28717"/>
                </a:lnTo>
                <a:lnTo>
                  <a:pt x="14981" y="19791"/>
                </a:lnTo>
                <a:lnTo>
                  <a:pt x="13424" y="17369"/>
                </a:lnTo>
                <a:lnTo>
                  <a:pt x="18895" y="17369"/>
                </a:lnTo>
                <a:lnTo>
                  <a:pt x="26884" y="28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17317" y="1467018"/>
            <a:ext cx="26670" cy="40640"/>
          </a:xfrm>
          <a:custGeom>
            <a:avLst/>
            <a:gdLst/>
            <a:ahLst/>
            <a:cxnLst/>
            <a:rect l="l" t="t" r="r" b="b"/>
            <a:pathLst>
              <a:path w="26669" h="40640">
                <a:moveTo>
                  <a:pt x="12688" y="35627"/>
                </a:moveTo>
                <a:lnTo>
                  <a:pt x="5812" y="35627"/>
                </a:lnTo>
                <a:lnTo>
                  <a:pt x="6677" y="35447"/>
                </a:lnTo>
                <a:lnTo>
                  <a:pt x="7992" y="34727"/>
                </a:lnTo>
                <a:lnTo>
                  <a:pt x="10414" y="29949"/>
                </a:lnTo>
                <a:lnTo>
                  <a:pt x="10518" y="29697"/>
                </a:lnTo>
                <a:lnTo>
                  <a:pt x="10656" y="29302"/>
                </a:lnTo>
                <a:lnTo>
                  <a:pt x="10864" y="28762"/>
                </a:lnTo>
                <a:lnTo>
                  <a:pt x="0" y="0"/>
                </a:lnTo>
                <a:lnTo>
                  <a:pt x="5224" y="0"/>
                </a:lnTo>
                <a:lnTo>
                  <a:pt x="11175" y="16597"/>
                </a:lnTo>
                <a:lnTo>
                  <a:pt x="11971" y="18725"/>
                </a:lnTo>
                <a:lnTo>
                  <a:pt x="12683" y="21012"/>
                </a:lnTo>
                <a:lnTo>
                  <a:pt x="13286" y="23247"/>
                </a:lnTo>
                <a:lnTo>
                  <a:pt x="17555" y="23247"/>
                </a:lnTo>
                <a:lnTo>
                  <a:pt x="15327" y="29195"/>
                </a:lnTo>
                <a:lnTo>
                  <a:pt x="14185" y="32364"/>
                </a:lnTo>
                <a:lnTo>
                  <a:pt x="13286" y="34547"/>
                </a:lnTo>
                <a:lnTo>
                  <a:pt x="12688" y="35627"/>
                </a:lnTo>
                <a:close/>
              </a:path>
              <a:path w="26669" h="40640">
                <a:moveTo>
                  <a:pt x="17555" y="23247"/>
                </a:moveTo>
                <a:lnTo>
                  <a:pt x="13286" y="23247"/>
                </a:lnTo>
                <a:lnTo>
                  <a:pt x="13839" y="21012"/>
                </a:lnTo>
                <a:lnTo>
                  <a:pt x="14497" y="18832"/>
                </a:lnTo>
                <a:lnTo>
                  <a:pt x="15293" y="16704"/>
                </a:lnTo>
                <a:lnTo>
                  <a:pt x="21382" y="0"/>
                </a:lnTo>
                <a:lnTo>
                  <a:pt x="26261" y="0"/>
                </a:lnTo>
                <a:lnTo>
                  <a:pt x="17555" y="23247"/>
                </a:lnTo>
                <a:close/>
              </a:path>
              <a:path w="26669" h="40640">
                <a:moveTo>
                  <a:pt x="7196" y="40384"/>
                </a:moveTo>
                <a:lnTo>
                  <a:pt x="4740" y="40384"/>
                </a:lnTo>
                <a:lnTo>
                  <a:pt x="3667" y="40187"/>
                </a:lnTo>
                <a:lnTo>
                  <a:pt x="2525" y="39789"/>
                </a:lnTo>
                <a:lnTo>
                  <a:pt x="1972" y="35194"/>
                </a:lnTo>
                <a:lnTo>
                  <a:pt x="3044" y="35482"/>
                </a:lnTo>
                <a:lnTo>
                  <a:pt x="3944" y="35627"/>
                </a:lnTo>
                <a:lnTo>
                  <a:pt x="12688" y="35627"/>
                </a:lnTo>
                <a:lnTo>
                  <a:pt x="11763" y="37322"/>
                </a:lnTo>
                <a:lnTo>
                  <a:pt x="10795" y="38492"/>
                </a:lnTo>
                <a:lnTo>
                  <a:pt x="9653" y="39250"/>
                </a:lnTo>
                <a:lnTo>
                  <a:pt x="8546" y="40007"/>
                </a:lnTo>
                <a:lnTo>
                  <a:pt x="7196" y="40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89256" y="2549358"/>
            <a:ext cx="57150" cy="61594"/>
          </a:xfrm>
          <a:custGeom>
            <a:avLst/>
            <a:gdLst/>
            <a:ahLst/>
            <a:cxnLst/>
            <a:rect l="l" t="t" r="r" b="b"/>
            <a:pathLst>
              <a:path w="57150" h="61594">
                <a:moveTo>
                  <a:pt x="33561" y="61518"/>
                </a:moveTo>
                <a:lnTo>
                  <a:pt x="22835" y="61518"/>
                </a:lnTo>
                <a:lnTo>
                  <a:pt x="17853" y="60169"/>
                </a:lnTo>
                <a:lnTo>
                  <a:pt x="8995" y="54736"/>
                </a:lnTo>
                <a:lnTo>
                  <a:pt x="5674" y="51069"/>
                </a:lnTo>
                <a:lnTo>
                  <a:pt x="3390" y="46363"/>
                </a:lnTo>
                <a:lnTo>
                  <a:pt x="1107" y="41692"/>
                </a:lnTo>
                <a:lnTo>
                  <a:pt x="30" y="36883"/>
                </a:lnTo>
                <a:lnTo>
                  <a:pt x="0" y="21659"/>
                </a:lnTo>
                <a:lnTo>
                  <a:pt x="2629" y="13943"/>
                </a:lnTo>
                <a:lnTo>
                  <a:pt x="13217" y="2767"/>
                </a:lnTo>
                <a:lnTo>
                  <a:pt x="20067" y="0"/>
                </a:lnTo>
                <a:lnTo>
                  <a:pt x="33942" y="0"/>
                </a:lnTo>
                <a:lnTo>
                  <a:pt x="38890" y="1280"/>
                </a:lnTo>
                <a:lnTo>
                  <a:pt x="47747" y="6504"/>
                </a:lnTo>
                <a:lnTo>
                  <a:pt x="47969" y="6746"/>
                </a:lnTo>
                <a:lnTo>
                  <a:pt x="22939" y="6746"/>
                </a:lnTo>
                <a:lnTo>
                  <a:pt x="18130" y="8649"/>
                </a:lnTo>
                <a:lnTo>
                  <a:pt x="10103" y="16296"/>
                </a:lnTo>
                <a:lnTo>
                  <a:pt x="8096" y="22697"/>
                </a:lnTo>
                <a:lnTo>
                  <a:pt x="8096" y="38786"/>
                </a:lnTo>
                <a:lnTo>
                  <a:pt x="10033" y="44426"/>
                </a:lnTo>
                <a:lnTo>
                  <a:pt x="17749" y="52695"/>
                </a:lnTo>
                <a:lnTo>
                  <a:pt x="22559" y="54736"/>
                </a:lnTo>
                <a:lnTo>
                  <a:pt x="47958" y="54736"/>
                </a:lnTo>
                <a:lnTo>
                  <a:pt x="47332" y="55394"/>
                </a:lnTo>
                <a:lnTo>
                  <a:pt x="38405" y="60272"/>
                </a:lnTo>
                <a:lnTo>
                  <a:pt x="33561" y="61518"/>
                </a:lnTo>
                <a:close/>
              </a:path>
              <a:path w="57150" h="61594">
                <a:moveTo>
                  <a:pt x="47958" y="54736"/>
                </a:moveTo>
                <a:lnTo>
                  <a:pt x="34322" y="54736"/>
                </a:lnTo>
                <a:lnTo>
                  <a:pt x="39201" y="52660"/>
                </a:lnTo>
                <a:lnTo>
                  <a:pt x="46848" y="44356"/>
                </a:lnTo>
                <a:lnTo>
                  <a:pt x="48751" y="38440"/>
                </a:lnTo>
                <a:lnTo>
                  <a:pt x="48751" y="25984"/>
                </a:lnTo>
                <a:lnTo>
                  <a:pt x="47920" y="21728"/>
                </a:lnTo>
                <a:lnTo>
                  <a:pt x="46294" y="18130"/>
                </a:lnTo>
                <a:lnTo>
                  <a:pt x="44668" y="14497"/>
                </a:lnTo>
                <a:lnTo>
                  <a:pt x="42246" y="11694"/>
                </a:lnTo>
                <a:lnTo>
                  <a:pt x="35949" y="7750"/>
                </a:lnTo>
                <a:lnTo>
                  <a:pt x="32420" y="6746"/>
                </a:lnTo>
                <a:lnTo>
                  <a:pt x="47969" y="6746"/>
                </a:lnTo>
                <a:lnTo>
                  <a:pt x="51103" y="10172"/>
                </a:lnTo>
                <a:lnTo>
                  <a:pt x="53387" y="14877"/>
                </a:lnTo>
                <a:lnTo>
                  <a:pt x="55705" y="19583"/>
                </a:lnTo>
                <a:lnTo>
                  <a:pt x="56847" y="24911"/>
                </a:lnTo>
                <a:lnTo>
                  <a:pt x="56847" y="36883"/>
                </a:lnTo>
                <a:lnTo>
                  <a:pt x="55636" y="42246"/>
                </a:lnTo>
                <a:lnTo>
                  <a:pt x="53214" y="47021"/>
                </a:lnTo>
                <a:lnTo>
                  <a:pt x="50792" y="51761"/>
                </a:lnTo>
                <a:lnTo>
                  <a:pt x="47958" y="54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34257" y="2186095"/>
            <a:ext cx="283210" cy="78105"/>
          </a:xfrm>
          <a:custGeom>
            <a:avLst/>
            <a:gdLst/>
            <a:ahLst/>
            <a:cxnLst/>
            <a:rect l="l" t="t" r="r" b="b"/>
            <a:pathLst>
              <a:path w="283210" h="78105">
                <a:moveTo>
                  <a:pt x="7888" y="60445"/>
                </a:moveTo>
                <a:lnTo>
                  <a:pt x="0" y="60445"/>
                </a:lnTo>
                <a:lnTo>
                  <a:pt x="0" y="968"/>
                </a:lnTo>
                <a:lnTo>
                  <a:pt x="40101" y="968"/>
                </a:lnTo>
                <a:lnTo>
                  <a:pt x="40101" y="7992"/>
                </a:lnTo>
                <a:lnTo>
                  <a:pt x="7888" y="7992"/>
                </a:lnTo>
                <a:lnTo>
                  <a:pt x="7888" y="26434"/>
                </a:lnTo>
                <a:lnTo>
                  <a:pt x="35776" y="26434"/>
                </a:lnTo>
                <a:lnTo>
                  <a:pt x="35776" y="33423"/>
                </a:lnTo>
                <a:lnTo>
                  <a:pt x="7888" y="33423"/>
                </a:lnTo>
                <a:lnTo>
                  <a:pt x="7888" y="60445"/>
                </a:lnTo>
                <a:close/>
              </a:path>
              <a:path w="283210" h="78105">
                <a:moveTo>
                  <a:pt x="87814" y="25465"/>
                </a:moveTo>
                <a:lnTo>
                  <a:pt x="48543" y="25465"/>
                </a:lnTo>
                <a:lnTo>
                  <a:pt x="48543" y="18649"/>
                </a:lnTo>
                <a:lnTo>
                  <a:pt x="87814" y="18649"/>
                </a:lnTo>
                <a:lnTo>
                  <a:pt x="87814" y="25465"/>
                </a:lnTo>
                <a:close/>
              </a:path>
              <a:path w="283210" h="78105">
                <a:moveTo>
                  <a:pt x="87814" y="43526"/>
                </a:moveTo>
                <a:lnTo>
                  <a:pt x="48543" y="43526"/>
                </a:lnTo>
                <a:lnTo>
                  <a:pt x="48543" y="36710"/>
                </a:lnTo>
                <a:lnTo>
                  <a:pt x="87814" y="36710"/>
                </a:lnTo>
                <a:lnTo>
                  <a:pt x="87814" y="43526"/>
                </a:lnTo>
                <a:close/>
              </a:path>
              <a:path w="283210" h="78105">
                <a:moveTo>
                  <a:pt x="111826" y="77918"/>
                </a:moveTo>
                <a:lnTo>
                  <a:pt x="107812" y="72832"/>
                </a:lnTo>
                <a:lnTo>
                  <a:pt x="104422" y="66881"/>
                </a:lnTo>
                <a:lnTo>
                  <a:pt x="98817" y="53249"/>
                </a:lnTo>
                <a:lnTo>
                  <a:pt x="97433" y="46225"/>
                </a:lnTo>
                <a:lnTo>
                  <a:pt x="97433" y="32489"/>
                </a:lnTo>
                <a:lnTo>
                  <a:pt x="98471" y="26330"/>
                </a:lnTo>
                <a:lnTo>
                  <a:pt x="100581" y="20448"/>
                </a:lnTo>
                <a:lnTo>
                  <a:pt x="102968" y="13597"/>
                </a:lnTo>
                <a:lnTo>
                  <a:pt x="106740" y="6781"/>
                </a:lnTo>
                <a:lnTo>
                  <a:pt x="111826" y="0"/>
                </a:lnTo>
                <a:lnTo>
                  <a:pt x="117051" y="0"/>
                </a:lnTo>
                <a:lnTo>
                  <a:pt x="113764" y="5639"/>
                </a:lnTo>
                <a:lnTo>
                  <a:pt x="111618" y="9618"/>
                </a:lnTo>
                <a:lnTo>
                  <a:pt x="110580" y="12006"/>
                </a:lnTo>
                <a:lnTo>
                  <a:pt x="108920" y="15742"/>
                </a:lnTo>
                <a:lnTo>
                  <a:pt x="107605" y="19652"/>
                </a:lnTo>
                <a:lnTo>
                  <a:pt x="106671" y="23700"/>
                </a:lnTo>
                <a:lnTo>
                  <a:pt x="105529" y="28752"/>
                </a:lnTo>
                <a:lnTo>
                  <a:pt x="104941" y="33838"/>
                </a:lnTo>
                <a:lnTo>
                  <a:pt x="104941" y="38924"/>
                </a:lnTo>
                <a:lnTo>
                  <a:pt x="106115" y="51063"/>
                </a:lnTo>
                <a:lnTo>
                  <a:pt x="109632" y="63195"/>
                </a:lnTo>
                <a:lnTo>
                  <a:pt x="115487" y="75314"/>
                </a:lnTo>
                <a:lnTo>
                  <a:pt x="111826" y="77918"/>
                </a:lnTo>
                <a:close/>
              </a:path>
              <a:path w="283210" h="78105">
                <a:moveTo>
                  <a:pt x="147222" y="61483"/>
                </a:moveTo>
                <a:lnTo>
                  <a:pt x="137153" y="61483"/>
                </a:lnTo>
                <a:lnTo>
                  <a:pt x="132655" y="59407"/>
                </a:lnTo>
                <a:lnTo>
                  <a:pt x="129403" y="55325"/>
                </a:lnTo>
                <a:lnTo>
                  <a:pt x="125493" y="50342"/>
                </a:lnTo>
                <a:lnTo>
                  <a:pt x="123521" y="42280"/>
                </a:lnTo>
                <a:lnTo>
                  <a:pt x="123521" y="24116"/>
                </a:lnTo>
                <a:lnTo>
                  <a:pt x="138537" y="761"/>
                </a:lnTo>
                <a:lnTo>
                  <a:pt x="146080" y="761"/>
                </a:lnTo>
                <a:lnTo>
                  <a:pt x="148882" y="1383"/>
                </a:lnTo>
                <a:lnTo>
                  <a:pt x="153657" y="3944"/>
                </a:lnTo>
                <a:lnTo>
                  <a:pt x="155664" y="5812"/>
                </a:lnTo>
                <a:lnTo>
                  <a:pt x="156309" y="6816"/>
                </a:lnTo>
                <a:lnTo>
                  <a:pt x="139471" y="6816"/>
                </a:lnTo>
                <a:lnTo>
                  <a:pt x="136772" y="8234"/>
                </a:lnTo>
                <a:lnTo>
                  <a:pt x="134766" y="11037"/>
                </a:lnTo>
                <a:lnTo>
                  <a:pt x="132275" y="14670"/>
                </a:lnTo>
                <a:lnTo>
                  <a:pt x="131035" y="21348"/>
                </a:lnTo>
                <a:lnTo>
                  <a:pt x="131029" y="40862"/>
                </a:lnTo>
                <a:lnTo>
                  <a:pt x="132171" y="47367"/>
                </a:lnTo>
                <a:lnTo>
                  <a:pt x="134420" y="50619"/>
                </a:lnTo>
                <a:lnTo>
                  <a:pt x="136703" y="53837"/>
                </a:lnTo>
                <a:lnTo>
                  <a:pt x="139506" y="55463"/>
                </a:lnTo>
                <a:lnTo>
                  <a:pt x="156619" y="55463"/>
                </a:lnTo>
                <a:lnTo>
                  <a:pt x="156529" y="55601"/>
                </a:lnTo>
                <a:lnTo>
                  <a:pt x="150820" y="60307"/>
                </a:lnTo>
                <a:lnTo>
                  <a:pt x="147222" y="61483"/>
                </a:lnTo>
                <a:close/>
              </a:path>
              <a:path w="283210" h="78105">
                <a:moveTo>
                  <a:pt x="156619" y="55463"/>
                </a:moveTo>
                <a:lnTo>
                  <a:pt x="146218" y="55463"/>
                </a:lnTo>
                <a:lnTo>
                  <a:pt x="149055" y="53837"/>
                </a:lnTo>
                <a:lnTo>
                  <a:pt x="151339" y="50619"/>
                </a:lnTo>
                <a:lnTo>
                  <a:pt x="153623" y="47367"/>
                </a:lnTo>
                <a:lnTo>
                  <a:pt x="154764" y="40862"/>
                </a:lnTo>
                <a:lnTo>
                  <a:pt x="154764" y="21348"/>
                </a:lnTo>
                <a:lnTo>
                  <a:pt x="153623" y="14843"/>
                </a:lnTo>
                <a:lnTo>
                  <a:pt x="149055" y="8407"/>
                </a:lnTo>
                <a:lnTo>
                  <a:pt x="146218" y="6816"/>
                </a:lnTo>
                <a:lnTo>
                  <a:pt x="156309" y="6816"/>
                </a:lnTo>
                <a:lnTo>
                  <a:pt x="157221" y="8234"/>
                </a:lnTo>
                <a:lnTo>
                  <a:pt x="158778" y="10622"/>
                </a:lnTo>
                <a:lnTo>
                  <a:pt x="160024" y="13597"/>
                </a:lnTo>
                <a:lnTo>
                  <a:pt x="160923" y="17057"/>
                </a:lnTo>
                <a:lnTo>
                  <a:pt x="161823" y="20552"/>
                </a:lnTo>
                <a:lnTo>
                  <a:pt x="162273" y="25223"/>
                </a:lnTo>
                <a:lnTo>
                  <a:pt x="162273" y="38094"/>
                </a:lnTo>
                <a:lnTo>
                  <a:pt x="161546" y="43734"/>
                </a:lnTo>
                <a:lnTo>
                  <a:pt x="160127" y="48024"/>
                </a:lnTo>
                <a:lnTo>
                  <a:pt x="158674" y="52314"/>
                </a:lnTo>
                <a:lnTo>
                  <a:pt x="156619" y="55463"/>
                </a:lnTo>
                <a:close/>
              </a:path>
              <a:path w="283210" h="78105">
                <a:moveTo>
                  <a:pt x="175144" y="72244"/>
                </a:moveTo>
                <a:lnTo>
                  <a:pt x="173171" y="69095"/>
                </a:lnTo>
                <a:lnTo>
                  <a:pt x="174659" y="68403"/>
                </a:lnTo>
                <a:lnTo>
                  <a:pt x="175801" y="67400"/>
                </a:lnTo>
                <a:lnTo>
                  <a:pt x="176528" y="66085"/>
                </a:lnTo>
                <a:lnTo>
                  <a:pt x="177289" y="64770"/>
                </a:lnTo>
                <a:lnTo>
                  <a:pt x="177669" y="62902"/>
                </a:lnTo>
                <a:lnTo>
                  <a:pt x="177739" y="60445"/>
                </a:lnTo>
                <a:lnTo>
                  <a:pt x="173656" y="60445"/>
                </a:lnTo>
                <a:lnTo>
                  <a:pt x="173656" y="52107"/>
                </a:lnTo>
                <a:lnTo>
                  <a:pt x="181925" y="52107"/>
                </a:lnTo>
                <a:lnTo>
                  <a:pt x="181925" y="63525"/>
                </a:lnTo>
                <a:lnTo>
                  <a:pt x="181372" y="65981"/>
                </a:lnTo>
                <a:lnTo>
                  <a:pt x="179226" y="69718"/>
                </a:lnTo>
                <a:lnTo>
                  <a:pt x="177496" y="71171"/>
                </a:lnTo>
                <a:lnTo>
                  <a:pt x="175144" y="72244"/>
                </a:lnTo>
                <a:close/>
              </a:path>
              <a:path w="283210" h="78105">
                <a:moveTo>
                  <a:pt x="214380" y="42592"/>
                </a:moveTo>
                <a:lnTo>
                  <a:pt x="191959" y="42592"/>
                </a:lnTo>
                <a:lnTo>
                  <a:pt x="191959" y="35257"/>
                </a:lnTo>
                <a:lnTo>
                  <a:pt x="214380" y="35257"/>
                </a:lnTo>
                <a:lnTo>
                  <a:pt x="214380" y="42592"/>
                </a:lnTo>
                <a:close/>
              </a:path>
              <a:path w="283210" h="78105">
                <a:moveTo>
                  <a:pt x="229777" y="60445"/>
                </a:moveTo>
                <a:lnTo>
                  <a:pt x="222476" y="60445"/>
                </a:lnTo>
                <a:lnTo>
                  <a:pt x="222476" y="968"/>
                </a:lnTo>
                <a:lnTo>
                  <a:pt x="229777" y="968"/>
                </a:lnTo>
                <a:lnTo>
                  <a:pt x="229777" y="34876"/>
                </a:lnTo>
                <a:lnTo>
                  <a:pt x="241070" y="34876"/>
                </a:lnTo>
                <a:lnTo>
                  <a:pt x="243450" y="38440"/>
                </a:lnTo>
                <a:lnTo>
                  <a:pt x="234897" y="38440"/>
                </a:lnTo>
                <a:lnTo>
                  <a:pt x="229777" y="43353"/>
                </a:lnTo>
                <a:lnTo>
                  <a:pt x="229777" y="60445"/>
                </a:lnTo>
                <a:close/>
              </a:path>
              <a:path w="283210" h="78105">
                <a:moveTo>
                  <a:pt x="241070" y="34876"/>
                </a:moveTo>
                <a:lnTo>
                  <a:pt x="229777" y="34876"/>
                </a:lnTo>
                <a:lnTo>
                  <a:pt x="247077" y="17369"/>
                </a:lnTo>
                <a:lnTo>
                  <a:pt x="256488" y="17369"/>
                </a:lnTo>
                <a:lnTo>
                  <a:pt x="240053" y="33354"/>
                </a:lnTo>
                <a:lnTo>
                  <a:pt x="241070" y="34876"/>
                </a:lnTo>
                <a:close/>
              </a:path>
              <a:path w="283210" h="78105">
                <a:moveTo>
                  <a:pt x="258149" y="60445"/>
                </a:moveTo>
                <a:lnTo>
                  <a:pt x="249187" y="60445"/>
                </a:lnTo>
                <a:lnTo>
                  <a:pt x="234897" y="38440"/>
                </a:lnTo>
                <a:lnTo>
                  <a:pt x="243450" y="38440"/>
                </a:lnTo>
                <a:lnTo>
                  <a:pt x="258149" y="60445"/>
                </a:lnTo>
                <a:close/>
              </a:path>
              <a:path w="283210" h="78105">
                <a:moveTo>
                  <a:pt x="268736" y="77918"/>
                </a:moveTo>
                <a:lnTo>
                  <a:pt x="263512" y="77918"/>
                </a:lnTo>
                <a:lnTo>
                  <a:pt x="269868" y="65802"/>
                </a:lnTo>
                <a:lnTo>
                  <a:pt x="273889" y="53672"/>
                </a:lnTo>
                <a:lnTo>
                  <a:pt x="275567" y="41535"/>
                </a:lnTo>
                <a:lnTo>
                  <a:pt x="275621" y="33838"/>
                </a:lnTo>
                <a:lnTo>
                  <a:pt x="275033" y="28821"/>
                </a:lnTo>
                <a:lnTo>
                  <a:pt x="273891" y="23839"/>
                </a:lnTo>
                <a:lnTo>
                  <a:pt x="272992" y="19756"/>
                </a:lnTo>
                <a:lnTo>
                  <a:pt x="271712" y="15881"/>
                </a:lnTo>
                <a:lnTo>
                  <a:pt x="270051" y="12179"/>
                </a:lnTo>
                <a:lnTo>
                  <a:pt x="269013" y="9722"/>
                </a:lnTo>
                <a:lnTo>
                  <a:pt x="266833" y="5674"/>
                </a:lnTo>
                <a:lnTo>
                  <a:pt x="263512" y="0"/>
                </a:lnTo>
                <a:lnTo>
                  <a:pt x="268736" y="0"/>
                </a:lnTo>
                <a:lnTo>
                  <a:pt x="273822" y="6781"/>
                </a:lnTo>
                <a:lnTo>
                  <a:pt x="277594" y="13597"/>
                </a:lnTo>
                <a:lnTo>
                  <a:pt x="279981" y="20448"/>
                </a:lnTo>
                <a:lnTo>
                  <a:pt x="282092" y="26330"/>
                </a:lnTo>
                <a:lnTo>
                  <a:pt x="283130" y="32489"/>
                </a:lnTo>
                <a:lnTo>
                  <a:pt x="283130" y="46225"/>
                </a:lnTo>
                <a:lnTo>
                  <a:pt x="281746" y="53249"/>
                </a:lnTo>
                <a:lnTo>
                  <a:pt x="276140" y="66881"/>
                </a:lnTo>
                <a:lnTo>
                  <a:pt x="272750" y="72832"/>
                </a:lnTo>
                <a:lnTo>
                  <a:pt x="268736" y="779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2608" y="2671461"/>
            <a:ext cx="220979" cy="77470"/>
          </a:xfrm>
          <a:custGeom>
            <a:avLst/>
            <a:gdLst/>
            <a:ahLst/>
            <a:cxnLst/>
            <a:rect l="l" t="t" r="r" b="b"/>
            <a:pathLst>
              <a:path w="220979" h="77469">
                <a:moveTo>
                  <a:pt x="37298" y="21348"/>
                </a:moveTo>
                <a:lnTo>
                  <a:pt x="30067" y="21348"/>
                </a:lnTo>
                <a:lnTo>
                  <a:pt x="30067" y="0"/>
                </a:lnTo>
                <a:lnTo>
                  <a:pt x="37298" y="0"/>
                </a:lnTo>
                <a:lnTo>
                  <a:pt x="37298" y="21348"/>
                </a:lnTo>
                <a:close/>
              </a:path>
              <a:path w="220979" h="77469">
                <a:moveTo>
                  <a:pt x="23770" y="60445"/>
                </a:moveTo>
                <a:lnTo>
                  <a:pt x="15050" y="60445"/>
                </a:lnTo>
                <a:lnTo>
                  <a:pt x="11902" y="59511"/>
                </a:lnTo>
                <a:lnTo>
                  <a:pt x="6124" y="55705"/>
                </a:lnTo>
                <a:lnTo>
                  <a:pt x="3909" y="53076"/>
                </a:lnTo>
                <a:lnTo>
                  <a:pt x="2352" y="49685"/>
                </a:lnTo>
                <a:lnTo>
                  <a:pt x="761" y="46294"/>
                </a:lnTo>
                <a:lnTo>
                  <a:pt x="0" y="42384"/>
                </a:lnTo>
                <a:lnTo>
                  <a:pt x="0" y="33665"/>
                </a:lnTo>
                <a:lnTo>
                  <a:pt x="691" y="29790"/>
                </a:lnTo>
                <a:lnTo>
                  <a:pt x="2145" y="26295"/>
                </a:lnTo>
                <a:lnTo>
                  <a:pt x="3563" y="22801"/>
                </a:lnTo>
                <a:lnTo>
                  <a:pt x="5708" y="20102"/>
                </a:lnTo>
                <a:lnTo>
                  <a:pt x="11417" y="16365"/>
                </a:lnTo>
                <a:lnTo>
                  <a:pt x="14635" y="15431"/>
                </a:lnTo>
                <a:lnTo>
                  <a:pt x="20759" y="15431"/>
                </a:lnTo>
                <a:lnTo>
                  <a:pt x="23078" y="15950"/>
                </a:lnTo>
                <a:lnTo>
                  <a:pt x="27126" y="18164"/>
                </a:lnTo>
                <a:lnTo>
                  <a:pt x="28787" y="19583"/>
                </a:lnTo>
                <a:lnTo>
                  <a:pt x="30067" y="21348"/>
                </a:lnTo>
                <a:lnTo>
                  <a:pt x="37298" y="21348"/>
                </a:lnTo>
                <a:lnTo>
                  <a:pt x="37298" y="21486"/>
                </a:lnTo>
                <a:lnTo>
                  <a:pt x="15604" y="21486"/>
                </a:lnTo>
                <a:lnTo>
                  <a:pt x="12905" y="22801"/>
                </a:lnTo>
                <a:lnTo>
                  <a:pt x="10725" y="25430"/>
                </a:lnTo>
                <a:lnTo>
                  <a:pt x="8546" y="28095"/>
                </a:lnTo>
                <a:lnTo>
                  <a:pt x="7438" y="32281"/>
                </a:lnTo>
                <a:lnTo>
                  <a:pt x="7438" y="43491"/>
                </a:lnTo>
                <a:lnTo>
                  <a:pt x="8615" y="47609"/>
                </a:lnTo>
                <a:lnTo>
                  <a:pt x="13251" y="53076"/>
                </a:lnTo>
                <a:lnTo>
                  <a:pt x="16019" y="54460"/>
                </a:lnTo>
                <a:lnTo>
                  <a:pt x="30261" y="54460"/>
                </a:lnTo>
                <a:lnTo>
                  <a:pt x="27783" y="58300"/>
                </a:lnTo>
                <a:lnTo>
                  <a:pt x="23770" y="60445"/>
                </a:lnTo>
                <a:close/>
              </a:path>
              <a:path w="220979" h="77469">
                <a:moveTo>
                  <a:pt x="30261" y="54460"/>
                </a:moveTo>
                <a:lnTo>
                  <a:pt x="22386" y="54460"/>
                </a:lnTo>
                <a:lnTo>
                  <a:pt x="25119" y="53145"/>
                </a:lnTo>
                <a:lnTo>
                  <a:pt x="27333" y="50515"/>
                </a:lnTo>
                <a:lnTo>
                  <a:pt x="29548" y="47920"/>
                </a:lnTo>
                <a:lnTo>
                  <a:pt x="30655" y="43941"/>
                </a:lnTo>
                <a:lnTo>
                  <a:pt x="30655" y="32696"/>
                </a:lnTo>
                <a:lnTo>
                  <a:pt x="29513" y="28371"/>
                </a:lnTo>
                <a:lnTo>
                  <a:pt x="27230" y="25603"/>
                </a:lnTo>
                <a:lnTo>
                  <a:pt x="24981" y="22835"/>
                </a:lnTo>
                <a:lnTo>
                  <a:pt x="22178" y="21486"/>
                </a:lnTo>
                <a:lnTo>
                  <a:pt x="37298" y="21486"/>
                </a:lnTo>
                <a:lnTo>
                  <a:pt x="37298" y="54010"/>
                </a:lnTo>
                <a:lnTo>
                  <a:pt x="30551" y="54010"/>
                </a:lnTo>
                <a:lnTo>
                  <a:pt x="30261" y="54460"/>
                </a:lnTo>
                <a:close/>
              </a:path>
              <a:path w="220979" h="77469">
                <a:moveTo>
                  <a:pt x="37298" y="59477"/>
                </a:moveTo>
                <a:lnTo>
                  <a:pt x="30551" y="59477"/>
                </a:lnTo>
                <a:lnTo>
                  <a:pt x="30551" y="54010"/>
                </a:lnTo>
                <a:lnTo>
                  <a:pt x="37298" y="54010"/>
                </a:lnTo>
                <a:lnTo>
                  <a:pt x="37298" y="59477"/>
                </a:lnTo>
                <a:close/>
              </a:path>
              <a:path w="220979" h="77469">
                <a:moveTo>
                  <a:pt x="59165" y="24704"/>
                </a:moveTo>
                <a:lnTo>
                  <a:pt x="50827" y="24704"/>
                </a:lnTo>
                <a:lnTo>
                  <a:pt x="50827" y="16400"/>
                </a:lnTo>
                <a:lnTo>
                  <a:pt x="59165" y="16400"/>
                </a:lnTo>
                <a:lnTo>
                  <a:pt x="59165" y="24704"/>
                </a:lnTo>
                <a:close/>
              </a:path>
              <a:path w="220979" h="77469">
                <a:moveTo>
                  <a:pt x="59165" y="59477"/>
                </a:moveTo>
                <a:lnTo>
                  <a:pt x="50827" y="59477"/>
                </a:lnTo>
                <a:lnTo>
                  <a:pt x="50827" y="51138"/>
                </a:lnTo>
                <a:lnTo>
                  <a:pt x="59165" y="51138"/>
                </a:lnTo>
                <a:lnTo>
                  <a:pt x="59165" y="59477"/>
                </a:lnTo>
                <a:close/>
              </a:path>
              <a:path w="220979" h="77469">
                <a:moveTo>
                  <a:pt x="109842" y="69856"/>
                </a:moveTo>
                <a:lnTo>
                  <a:pt x="99612" y="69856"/>
                </a:lnTo>
                <a:lnTo>
                  <a:pt x="100927" y="69580"/>
                </a:lnTo>
                <a:lnTo>
                  <a:pt x="101896" y="69061"/>
                </a:lnTo>
                <a:lnTo>
                  <a:pt x="102865" y="68507"/>
                </a:lnTo>
                <a:lnTo>
                  <a:pt x="103660" y="67746"/>
                </a:lnTo>
                <a:lnTo>
                  <a:pt x="104249" y="66777"/>
                </a:lnTo>
                <a:lnTo>
                  <a:pt x="104733" y="66051"/>
                </a:lnTo>
                <a:lnTo>
                  <a:pt x="105460" y="64251"/>
                </a:lnTo>
                <a:lnTo>
                  <a:pt x="106498" y="61380"/>
                </a:lnTo>
                <a:lnTo>
                  <a:pt x="106636" y="60930"/>
                </a:lnTo>
                <a:lnTo>
                  <a:pt x="107120" y="59580"/>
                </a:lnTo>
                <a:lnTo>
                  <a:pt x="90789" y="16400"/>
                </a:lnTo>
                <a:lnTo>
                  <a:pt x="98644" y="16400"/>
                </a:lnTo>
                <a:lnTo>
                  <a:pt x="107605" y="41381"/>
                </a:lnTo>
                <a:lnTo>
                  <a:pt x="108781" y="44495"/>
                </a:lnTo>
                <a:lnTo>
                  <a:pt x="109819" y="47816"/>
                </a:lnTo>
                <a:lnTo>
                  <a:pt x="110753" y="51311"/>
                </a:lnTo>
                <a:lnTo>
                  <a:pt x="117235" y="51311"/>
                </a:lnTo>
                <a:lnTo>
                  <a:pt x="113902" y="60238"/>
                </a:lnTo>
                <a:lnTo>
                  <a:pt x="112137" y="64943"/>
                </a:lnTo>
                <a:lnTo>
                  <a:pt x="110753" y="68196"/>
                </a:lnTo>
                <a:lnTo>
                  <a:pt x="109842" y="69856"/>
                </a:lnTo>
                <a:close/>
              </a:path>
              <a:path w="220979" h="77469">
                <a:moveTo>
                  <a:pt x="117235" y="51311"/>
                </a:moveTo>
                <a:lnTo>
                  <a:pt x="110753" y="51311"/>
                </a:lnTo>
                <a:lnTo>
                  <a:pt x="111584" y="47955"/>
                </a:lnTo>
                <a:lnTo>
                  <a:pt x="112587" y="44702"/>
                </a:lnTo>
                <a:lnTo>
                  <a:pt x="113729" y="41519"/>
                </a:lnTo>
                <a:lnTo>
                  <a:pt x="122967" y="16400"/>
                </a:lnTo>
                <a:lnTo>
                  <a:pt x="130268" y="16400"/>
                </a:lnTo>
                <a:lnTo>
                  <a:pt x="117235" y="51311"/>
                </a:lnTo>
                <a:close/>
              </a:path>
              <a:path w="220979" h="77469">
                <a:moveTo>
                  <a:pt x="101619" y="76949"/>
                </a:moveTo>
                <a:lnTo>
                  <a:pt x="97882" y="76949"/>
                </a:lnTo>
                <a:lnTo>
                  <a:pt x="96325" y="76638"/>
                </a:lnTo>
                <a:lnTo>
                  <a:pt x="94595" y="76084"/>
                </a:lnTo>
                <a:lnTo>
                  <a:pt x="93765" y="69199"/>
                </a:lnTo>
                <a:lnTo>
                  <a:pt x="95391" y="69649"/>
                </a:lnTo>
                <a:lnTo>
                  <a:pt x="96810" y="69856"/>
                </a:lnTo>
                <a:lnTo>
                  <a:pt x="109842" y="69856"/>
                </a:lnTo>
                <a:lnTo>
                  <a:pt x="108470" y="72382"/>
                </a:lnTo>
                <a:lnTo>
                  <a:pt x="106982" y="74147"/>
                </a:lnTo>
                <a:lnTo>
                  <a:pt x="105321" y="75254"/>
                </a:lnTo>
                <a:lnTo>
                  <a:pt x="103660" y="76396"/>
                </a:lnTo>
                <a:lnTo>
                  <a:pt x="101619" y="76949"/>
                </a:lnTo>
                <a:close/>
              </a:path>
              <a:path w="220979" h="77469">
                <a:moveTo>
                  <a:pt x="174867" y="24496"/>
                </a:moveTo>
                <a:lnTo>
                  <a:pt x="135631" y="24496"/>
                </a:lnTo>
                <a:lnTo>
                  <a:pt x="135631" y="17680"/>
                </a:lnTo>
                <a:lnTo>
                  <a:pt x="174867" y="17680"/>
                </a:lnTo>
                <a:lnTo>
                  <a:pt x="174867" y="24496"/>
                </a:lnTo>
                <a:close/>
              </a:path>
              <a:path w="220979" h="77469">
                <a:moveTo>
                  <a:pt x="174867" y="42557"/>
                </a:moveTo>
                <a:lnTo>
                  <a:pt x="135631" y="42557"/>
                </a:lnTo>
                <a:lnTo>
                  <a:pt x="135631" y="35741"/>
                </a:lnTo>
                <a:lnTo>
                  <a:pt x="174867" y="35741"/>
                </a:lnTo>
                <a:lnTo>
                  <a:pt x="174867" y="42557"/>
                </a:lnTo>
                <a:close/>
              </a:path>
              <a:path w="220979" h="77469">
                <a:moveTo>
                  <a:pt x="192271" y="59477"/>
                </a:moveTo>
                <a:lnTo>
                  <a:pt x="184970" y="59477"/>
                </a:lnTo>
                <a:lnTo>
                  <a:pt x="184970" y="0"/>
                </a:lnTo>
                <a:lnTo>
                  <a:pt x="192271" y="0"/>
                </a:lnTo>
                <a:lnTo>
                  <a:pt x="192271" y="33907"/>
                </a:lnTo>
                <a:lnTo>
                  <a:pt x="203565" y="33907"/>
                </a:lnTo>
                <a:lnTo>
                  <a:pt x="205950" y="37471"/>
                </a:lnTo>
                <a:lnTo>
                  <a:pt x="197426" y="37471"/>
                </a:lnTo>
                <a:lnTo>
                  <a:pt x="192271" y="42384"/>
                </a:lnTo>
                <a:lnTo>
                  <a:pt x="192271" y="59477"/>
                </a:lnTo>
                <a:close/>
              </a:path>
              <a:path w="220979" h="77469">
                <a:moveTo>
                  <a:pt x="203565" y="33907"/>
                </a:moveTo>
                <a:lnTo>
                  <a:pt x="192271" y="33907"/>
                </a:lnTo>
                <a:lnTo>
                  <a:pt x="209570" y="16400"/>
                </a:lnTo>
                <a:lnTo>
                  <a:pt x="218982" y="16400"/>
                </a:lnTo>
                <a:lnTo>
                  <a:pt x="202547" y="32385"/>
                </a:lnTo>
                <a:lnTo>
                  <a:pt x="203565" y="33907"/>
                </a:lnTo>
                <a:close/>
              </a:path>
              <a:path w="220979" h="77469">
                <a:moveTo>
                  <a:pt x="220677" y="59477"/>
                </a:moveTo>
                <a:lnTo>
                  <a:pt x="211681" y="59477"/>
                </a:lnTo>
                <a:lnTo>
                  <a:pt x="197426" y="37471"/>
                </a:lnTo>
                <a:lnTo>
                  <a:pt x="205950" y="37471"/>
                </a:lnTo>
                <a:lnTo>
                  <a:pt x="220677" y="594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60"/>
              <a:t>ola:</a:t>
            </a:r>
            <a:r>
              <a:rPr dirty="0" spc="185"/>
              <a:t> </a:t>
            </a:r>
            <a:r>
              <a:rPr dirty="0" spc="60" i="1">
                <a:latin typeface="Arial Narrow"/>
                <a:cs typeface="Arial Narrow"/>
              </a:rPr>
              <a:t>y</a:t>
            </a:r>
            <a:r>
              <a:rPr dirty="0" i="1">
                <a:latin typeface="Arial Narrow"/>
                <a:cs typeface="Arial Narrow"/>
              </a:rPr>
              <a:t> </a:t>
            </a:r>
            <a:r>
              <a:rPr dirty="0" spc="-85" i="1">
                <a:latin typeface="Arial Narrow"/>
                <a:cs typeface="Arial Narrow"/>
              </a:rPr>
              <a:t> </a:t>
            </a:r>
            <a:r>
              <a:rPr dirty="0" spc="70"/>
              <a:t>=</a:t>
            </a:r>
            <a:r>
              <a:rPr dirty="0" spc="-40"/>
              <a:t> </a:t>
            </a:r>
            <a:r>
              <a:rPr dirty="0" spc="45" i="1">
                <a:latin typeface="Arial Narrow"/>
                <a:cs typeface="Arial Narrow"/>
              </a:rPr>
              <a:t>ax</a:t>
            </a:r>
            <a:r>
              <a:rPr dirty="0" spc="-170" i="1">
                <a:latin typeface="Arial Narrow"/>
                <a:cs typeface="Arial Narrow"/>
              </a:rPr>
              <a:t> </a:t>
            </a:r>
            <a:r>
              <a:rPr dirty="0" baseline="27777" sz="1500" spc="-7">
                <a:latin typeface="Tahoma"/>
                <a:cs typeface="Tahoma"/>
              </a:rPr>
              <a:t>2</a:t>
            </a:r>
            <a:r>
              <a:rPr dirty="0" sz="1400" spc="-40"/>
              <a:t>,</a:t>
            </a:r>
            <a:r>
              <a:rPr dirty="0" sz="1400" spc="30"/>
              <a:t> </a:t>
            </a:r>
            <a:r>
              <a:rPr dirty="0" sz="1400" spc="30" i="1">
                <a:latin typeface="Arial Narrow"/>
                <a:cs typeface="Arial Narrow"/>
              </a:rPr>
              <a:t>a</a:t>
            </a:r>
            <a:r>
              <a:rPr dirty="0" sz="1400" spc="114" i="1">
                <a:latin typeface="Arial Narrow"/>
                <a:cs typeface="Arial Narrow"/>
              </a:rPr>
              <a:t> </a:t>
            </a:r>
            <a:r>
              <a:rPr dirty="0" sz="1400" spc="-60" i="1">
                <a:latin typeface="Verdana"/>
                <a:cs typeface="Verdana"/>
              </a:rPr>
              <a:t>&gt;</a:t>
            </a:r>
            <a:r>
              <a:rPr dirty="0" sz="1400" spc="-95" i="1">
                <a:latin typeface="Verdana"/>
                <a:cs typeface="Verdana"/>
              </a:rPr>
              <a:t> </a:t>
            </a:r>
            <a:r>
              <a:rPr dirty="0" sz="1400" spc="-70"/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844" y="673684"/>
            <a:ext cx="422148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a</a:t>
            </a:r>
            <a:r>
              <a:rPr dirty="0" sz="1100" spc="-5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0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01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quanto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piccola,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schiaccia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3490" y="2130991"/>
            <a:ext cx="2701290" cy="270510"/>
          </a:xfrm>
          <a:custGeom>
            <a:avLst/>
            <a:gdLst/>
            <a:ahLst/>
            <a:cxnLst/>
            <a:rect l="l" t="t" r="r" b="b"/>
            <a:pathLst>
              <a:path w="2701290" h="270510">
                <a:moveTo>
                  <a:pt x="0" y="0"/>
                </a:moveTo>
                <a:lnTo>
                  <a:pt x="1351121" y="270224"/>
                </a:lnTo>
                <a:lnTo>
                  <a:pt x="2700973" y="254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43564" y="2401562"/>
            <a:ext cx="2526030" cy="0"/>
          </a:xfrm>
          <a:custGeom>
            <a:avLst/>
            <a:gdLst/>
            <a:ahLst/>
            <a:cxnLst/>
            <a:rect l="l" t="t" r="r" b="b"/>
            <a:pathLst>
              <a:path w="2526029" h="0">
                <a:moveTo>
                  <a:pt x="0" y="0"/>
                </a:moveTo>
                <a:lnTo>
                  <a:pt x="252567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69234" y="2389452"/>
            <a:ext cx="48895" cy="24765"/>
          </a:xfrm>
          <a:custGeom>
            <a:avLst/>
            <a:gdLst/>
            <a:ahLst/>
            <a:cxnLst/>
            <a:rect l="l" t="t" r="r" b="b"/>
            <a:pathLst>
              <a:path w="48895" h="24764">
                <a:moveTo>
                  <a:pt x="0" y="24219"/>
                </a:moveTo>
                <a:lnTo>
                  <a:pt x="0" y="0"/>
                </a:lnTo>
                <a:lnTo>
                  <a:pt x="48439" y="12109"/>
                </a:lnTo>
                <a:lnTo>
                  <a:pt x="0" y="24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12" y="1369104"/>
            <a:ext cx="0" cy="1393190"/>
          </a:xfrm>
          <a:custGeom>
            <a:avLst/>
            <a:gdLst/>
            <a:ahLst/>
            <a:cxnLst/>
            <a:rect l="l" t="t" r="r" b="b"/>
            <a:pathLst>
              <a:path w="0" h="1393189">
                <a:moveTo>
                  <a:pt x="0" y="1392745"/>
                </a:moveTo>
                <a:lnTo>
                  <a:pt x="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2502" y="1320664"/>
            <a:ext cx="24765" cy="48895"/>
          </a:xfrm>
          <a:custGeom>
            <a:avLst/>
            <a:gdLst/>
            <a:ahLst/>
            <a:cxnLst/>
            <a:rect l="l" t="t" r="r" b="b"/>
            <a:pathLst>
              <a:path w="24764" h="48894">
                <a:moveTo>
                  <a:pt x="24219" y="48439"/>
                </a:moveTo>
                <a:lnTo>
                  <a:pt x="0" y="48439"/>
                </a:lnTo>
                <a:lnTo>
                  <a:pt x="12109" y="0"/>
                </a:lnTo>
                <a:lnTo>
                  <a:pt x="24219" y="48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2502" y="2391182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2502" y="2391182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76570" y="2480103"/>
            <a:ext cx="27305" cy="29209"/>
          </a:xfrm>
          <a:custGeom>
            <a:avLst/>
            <a:gdLst/>
            <a:ahLst/>
            <a:cxnLst/>
            <a:rect l="l" t="t" r="r" b="b"/>
            <a:pathLst>
              <a:path w="27304" h="29210">
                <a:moveTo>
                  <a:pt x="5916" y="28717"/>
                </a:moveTo>
                <a:lnTo>
                  <a:pt x="0" y="28717"/>
                </a:lnTo>
                <a:lnTo>
                  <a:pt x="10518" y="13805"/>
                </a:lnTo>
                <a:lnTo>
                  <a:pt x="761" y="0"/>
                </a:lnTo>
                <a:lnTo>
                  <a:pt x="6885" y="0"/>
                </a:lnTo>
                <a:lnTo>
                  <a:pt x="11279" y="6712"/>
                </a:lnTo>
                <a:lnTo>
                  <a:pt x="12075" y="8027"/>
                </a:lnTo>
                <a:lnTo>
                  <a:pt x="12767" y="9099"/>
                </a:lnTo>
                <a:lnTo>
                  <a:pt x="13251" y="9964"/>
                </a:lnTo>
                <a:lnTo>
                  <a:pt x="18808" y="9964"/>
                </a:lnTo>
                <a:lnTo>
                  <a:pt x="16192" y="13528"/>
                </a:lnTo>
                <a:lnTo>
                  <a:pt x="18895" y="17369"/>
                </a:lnTo>
                <a:lnTo>
                  <a:pt x="13424" y="17369"/>
                </a:lnTo>
                <a:lnTo>
                  <a:pt x="5916" y="28717"/>
                </a:lnTo>
                <a:close/>
              </a:path>
              <a:path w="27304" h="29210">
                <a:moveTo>
                  <a:pt x="18808" y="9964"/>
                </a:moveTo>
                <a:lnTo>
                  <a:pt x="13251" y="9964"/>
                </a:lnTo>
                <a:lnTo>
                  <a:pt x="14047" y="8753"/>
                </a:lnTo>
                <a:lnTo>
                  <a:pt x="14808" y="7715"/>
                </a:lnTo>
                <a:lnTo>
                  <a:pt x="15466" y="6781"/>
                </a:lnTo>
                <a:lnTo>
                  <a:pt x="20275" y="0"/>
                </a:lnTo>
                <a:lnTo>
                  <a:pt x="26122" y="0"/>
                </a:lnTo>
                <a:lnTo>
                  <a:pt x="18808" y="9964"/>
                </a:lnTo>
                <a:close/>
              </a:path>
              <a:path w="27304" h="29210">
                <a:moveTo>
                  <a:pt x="26884" y="28717"/>
                </a:moveTo>
                <a:lnTo>
                  <a:pt x="20898" y="28717"/>
                </a:lnTo>
                <a:lnTo>
                  <a:pt x="14981" y="19791"/>
                </a:lnTo>
                <a:lnTo>
                  <a:pt x="13424" y="17369"/>
                </a:lnTo>
                <a:lnTo>
                  <a:pt x="18895" y="17369"/>
                </a:lnTo>
                <a:lnTo>
                  <a:pt x="26884" y="28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17317" y="1359080"/>
            <a:ext cx="26670" cy="40640"/>
          </a:xfrm>
          <a:custGeom>
            <a:avLst/>
            <a:gdLst/>
            <a:ahLst/>
            <a:cxnLst/>
            <a:rect l="l" t="t" r="r" b="b"/>
            <a:pathLst>
              <a:path w="26669" h="40640">
                <a:moveTo>
                  <a:pt x="12688" y="35627"/>
                </a:moveTo>
                <a:lnTo>
                  <a:pt x="5812" y="35627"/>
                </a:lnTo>
                <a:lnTo>
                  <a:pt x="6677" y="35447"/>
                </a:lnTo>
                <a:lnTo>
                  <a:pt x="7992" y="34727"/>
                </a:lnTo>
                <a:lnTo>
                  <a:pt x="10414" y="29949"/>
                </a:lnTo>
                <a:lnTo>
                  <a:pt x="10518" y="29697"/>
                </a:lnTo>
                <a:lnTo>
                  <a:pt x="10656" y="29302"/>
                </a:lnTo>
                <a:lnTo>
                  <a:pt x="10864" y="28762"/>
                </a:lnTo>
                <a:lnTo>
                  <a:pt x="0" y="0"/>
                </a:lnTo>
                <a:lnTo>
                  <a:pt x="5224" y="0"/>
                </a:lnTo>
                <a:lnTo>
                  <a:pt x="11175" y="16597"/>
                </a:lnTo>
                <a:lnTo>
                  <a:pt x="11971" y="18725"/>
                </a:lnTo>
                <a:lnTo>
                  <a:pt x="12683" y="21012"/>
                </a:lnTo>
                <a:lnTo>
                  <a:pt x="13286" y="23247"/>
                </a:lnTo>
                <a:lnTo>
                  <a:pt x="17555" y="23247"/>
                </a:lnTo>
                <a:lnTo>
                  <a:pt x="15327" y="29195"/>
                </a:lnTo>
                <a:lnTo>
                  <a:pt x="14185" y="32364"/>
                </a:lnTo>
                <a:lnTo>
                  <a:pt x="13286" y="34547"/>
                </a:lnTo>
                <a:lnTo>
                  <a:pt x="12688" y="35627"/>
                </a:lnTo>
                <a:close/>
              </a:path>
              <a:path w="26669" h="40640">
                <a:moveTo>
                  <a:pt x="17555" y="23247"/>
                </a:moveTo>
                <a:lnTo>
                  <a:pt x="13286" y="23247"/>
                </a:lnTo>
                <a:lnTo>
                  <a:pt x="13839" y="21012"/>
                </a:lnTo>
                <a:lnTo>
                  <a:pt x="14497" y="18832"/>
                </a:lnTo>
                <a:lnTo>
                  <a:pt x="15293" y="16704"/>
                </a:lnTo>
                <a:lnTo>
                  <a:pt x="21382" y="0"/>
                </a:lnTo>
                <a:lnTo>
                  <a:pt x="26261" y="0"/>
                </a:lnTo>
                <a:lnTo>
                  <a:pt x="17555" y="23247"/>
                </a:lnTo>
                <a:close/>
              </a:path>
              <a:path w="26669" h="40640">
                <a:moveTo>
                  <a:pt x="7196" y="40384"/>
                </a:moveTo>
                <a:lnTo>
                  <a:pt x="4740" y="40384"/>
                </a:lnTo>
                <a:lnTo>
                  <a:pt x="3667" y="40187"/>
                </a:lnTo>
                <a:lnTo>
                  <a:pt x="2525" y="39789"/>
                </a:lnTo>
                <a:lnTo>
                  <a:pt x="1972" y="35194"/>
                </a:lnTo>
                <a:lnTo>
                  <a:pt x="3044" y="35482"/>
                </a:lnTo>
                <a:lnTo>
                  <a:pt x="3944" y="35627"/>
                </a:lnTo>
                <a:lnTo>
                  <a:pt x="12688" y="35627"/>
                </a:lnTo>
                <a:lnTo>
                  <a:pt x="11763" y="37322"/>
                </a:lnTo>
                <a:lnTo>
                  <a:pt x="10795" y="38492"/>
                </a:lnTo>
                <a:lnTo>
                  <a:pt x="9653" y="39250"/>
                </a:lnTo>
                <a:lnTo>
                  <a:pt x="8546" y="40007"/>
                </a:lnTo>
                <a:lnTo>
                  <a:pt x="7196" y="40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89256" y="2441421"/>
            <a:ext cx="57150" cy="61594"/>
          </a:xfrm>
          <a:custGeom>
            <a:avLst/>
            <a:gdLst/>
            <a:ahLst/>
            <a:cxnLst/>
            <a:rect l="l" t="t" r="r" b="b"/>
            <a:pathLst>
              <a:path w="57150" h="61594">
                <a:moveTo>
                  <a:pt x="33561" y="61518"/>
                </a:moveTo>
                <a:lnTo>
                  <a:pt x="22835" y="61518"/>
                </a:lnTo>
                <a:lnTo>
                  <a:pt x="17853" y="60169"/>
                </a:lnTo>
                <a:lnTo>
                  <a:pt x="8995" y="54736"/>
                </a:lnTo>
                <a:lnTo>
                  <a:pt x="5674" y="51069"/>
                </a:lnTo>
                <a:lnTo>
                  <a:pt x="3390" y="46363"/>
                </a:lnTo>
                <a:lnTo>
                  <a:pt x="1107" y="41692"/>
                </a:lnTo>
                <a:lnTo>
                  <a:pt x="30" y="36883"/>
                </a:lnTo>
                <a:lnTo>
                  <a:pt x="0" y="21659"/>
                </a:lnTo>
                <a:lnTo>
                  <a:pt x="2629" y="13943"/>
                </a:lnTo>
                <a:lnTo>
                  <a:pt x="13217" y="2767"/>
                </a:lnTo>
                <a:lnTo>
                  <a:pt x="20067" y="0"/>
                </a:lnTo>
                <a:lnTo>
                  <a:pt x="33942" y="0"/>
                </a:lnTo>
                <a:lnTo>
                  <a:pt x="38890" y="1280"/>
                </a:lnTo>
                <a:lnTo>
                  <a:pt x="47747" y="6504"/>
                </a:lnTo>
                <a:lnTo>
                  <a:pt x="47969" y="6746"/>
                </a:lnTo>
                <a:lnTo>
                  <a:pt x="22939" y="6746"/>
                </a:lnTo>
                <a:lnTo>
                  <a:pt x="18130" y="8649"/>
                </a:lnTo>
                <a:lnTo>
                  <a:pt x="10103" y="16296"/>
                </a:lnTo>
                <a:lnTo>
                  <a:pt x="8096" y="22697"/>
                </a:lnTo>
                <a:lnTo>
                  <a:pt x="8096" y="38786"/>
                </a:lnTo>
                <a:lnTo>
                  <a:pt x="10033" y="44426"/>
                </a:lnTo>
                <a:lnTo>
                  <a:pt x="17749" y="52695"/>
                </a:lnTo>
                <a:lnTo>
                  <a:pt x="22559" y="54736"/>
                </a:lnTo>
                <a:lnTo>
                  <a:pt x="47958" y="54736"/>
                </a:lnTo>
                <a:lnTo>
                  <a:pt x="47332" y="55394"/>
                </a:lnTo>
                <a:lnTo>
                  <a:pt x="38405" y="60272"/>
                </a:lnTo>
                <a:lnTo>
                  <a:pt x="33561" y="61518"/>
                </a:lnTo>
                <a:close/>
              </a:path>
              <a:path w="57150" h="61594">
                <a:moveTo>
                  <a:pt x="47958" y="54736"/>
                </a:moveTo>
                <a:lnTo>
                  <a:pt x="34322" y="54736"/>
                </a:lnTo>
                <a:lnTo>
                  <a:pt x="39201" y="52660"/>
                </a:lnTo>
                <a:lnTo>
                  <a:pt x="46848" y="44356"/>
                </a:lnTo>
                <a:lnTo>
                  <a:pt x="48751" y="38440"/>
                </a:lnTo>
                <a:lnTo>
                  <a:pt x="48751" y="25984"/>
                </a:lnTo>
                <a:lnTo>
                  <a:pt x="47920" y="21728"/>
                </a:lnTo>
                <a:lnTo>
                  <a:pt x="46294" y="18130"/>
                </a:lnTo>
                <a:lnTo>
                  <a:pt x="44668" y="14497"/>
                </a:lnTo>
                <a:lnTo>
                  <a:pt x="42246" y="11694"/>
                </a:lnTo>
                <a:lnTo>
                  <a:pt x="35949" y="7750"/>
                </a:lnTo>
                <a:lnTo>
                  <a:pt x="32420" y="6746"/>
                </a:lnTo>
                <a:lnTo>
                  <a:pt x="47969" y="6746"/>
                </a:lnTo>
                <a:lnTo>
                  <a:pt x="51103" y="10172"/>
                </a:lnTo>
                <a:lnTo>
                  <a:pt x="53387" y="14877"/>
                </a:lnTo>
                <a:lnTo>
                  <a:pt x="55705" y="19583"/>
                </a:lnTo>
                <a:lnTo>
                  <a:pt x="56847" y="24911"/>
                </a:lnTo>
                <a:lnTo>
                  <a:pt x="56847" y="36883"/>
                </a:lnTo>
                <a:lnTo>
                  <a:pt x="55636" y="42246"/>
                </a:lnTo>
                <a:lnTo>
                  <a:pt x="53214" y="47021"/>
                </a:lnTo>
                <a:lnTo>
                  <a:pt x="50792" y="51761"/>
                </a:lnTo>
                <a:lnTo>
                  <a:pt x="47958" y="54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60"/>
              <a:t>ola:</a:t>
            </a:r>
            <a:r>
              <a:rPr dirty="0" spc="185"/>
              <a:t> </a:t>
            </a:r>
            <a:r>
              <a:rPr dirty="0" spc="60" i="1">
                <a:latin typeface="Arial Narrow"/>
                <a:cs typeface="Arial Narrow"/>
              </a:rPr>
              <a:t>y</a:t>
            </a:r>
            <a:r>
              <a:rPr dirty="0" i="1">
                <a:latin typeface="Arial Narrow"/>
                <a:cs typeface="Arial Narrow"/>
              </a:rPr>
              <a:t> </a:t>
            </a:r>
            <a:r>
              <a:rPr dirty="0" spc="-85" i="1">
                <a:latin typeface="Arial Narrow"/>
                <a:cs typeface="Arial Narrow"/>
              </a:rPr>
              <a:t> </a:t>
            </a:r>
            <a:r>
              <a:rPr dirty="0" spc="70"/>
              <a:t>=</a:t>
            </a:r>
            <a:r>
              <a:rPr dirty="0" spc="-40"/>
              <a:t> </a:t>
            </a:r>
            <a:r>
              <a:rPr dirty="0" spc="45" i="1">
                <a:latin typeface="Arial Narrow"/>
                <a:cs typeface="Arial Narrow"/>
              </a:rPr>
              <a:t>ax</a:t>
            </a:r>
            <a:r>
              <a:rPr dirty="0" spc="-170" i="1">
                <a:latin typeface="Arial Narrow"/>
                <a:cs typeface="Arial Narrow"/>
              </a:rPr>
              <a:t> </a:t>
            </a:r>
            <a:r>
              <a:rPr dirty="0" baseline="27777" sz="1500" spc="-7">
                <a:latin typeface="Tahoma"/>
                <a:cs typeface="Tahoma"/>
              </a:rPr>
              <a:t>2</a:t>
            </a:r>
            <a:r>
              <a:rPr dirty="0" sz="1400" spc="-40"/>
              <a:t>,</a:t>
            </a:r>
            <a:r>
              <a:rPr dirty="0" sz="1400" spc="30"/>
              <a:t> </a:t>
            </a:r>
            <a:r>
              <a:rPr dirty="0" sz="1400" spc="30" i="1">
                <a:latin typeface="Arial Narrow"/>
                <a:cs typeface="Arial Narrow"/>
              </a:rPr>
              <a:t>a</a:t>
            </a:r>
            <a:r>
              <a:rPr dirty="0" sz="1400" spc="114" i="1">
                <a:latin typeface="Arial Narrow"/>
                <a:cs typeface="Arial Narrow"/>
              </a:rPr>
              <a:t> </a:t>
            </a:r>
            <a:r>
              <a:rPr dirty="0" sz="1400" spc="-60" i="1">
                <a:latin typeface="Verdana"/>
                <a:cs typeface="Verdana"/>
              </a:rPr>
              <a:t>&gt;</a:t>
            </a:r>
            <a:r>
              <a:rPr dirty="0" sz="1400" spc="-95" i="1">
                <a:latin typeface="Verdana"/>
                <a:cs typeface="Verdana"/>
              </a:rPr>
              <a:t> </a:t>
            </a:r>
            <a:r>
              <a:rPr dirty="0" sz="1400" spc="-70"/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844" y="672935"/>
            <a:ext cx="45720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a</a:t>
            </a:r>
            <a:r>
              <a:rPr dirty="0" sz="1100" spc="-5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0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3490" y="1375737"/>
            <a:ext cx="2701290" cy="1027430"/>
          </a:xfrm>
          <a:custGeom>
            <a:avLst/>
            <a:gdLst/>
            <a:ahLst/>
            <a:cxnLst/>
            <a:rect l="l" t="t" r="r" b="b"/>
            <a:pathLst>
              <a:path w="2701290" h="1027430">
                <a:moveTo>
                  <a:pt x="0" y="0"/>
                </a:moveTo>
                <a:lnTo>
                  <a:pt x="270221" y="378315"/>
                </a:lnTo>
                <a:lnTo>
                  <a:pt x="630517" y="738615"/>
                </a:lnTo>
                <a:lnTo>
                  <a:pt x="990812" y="954796"/>
                </a:lnTo>
                <a:lnTo>
                  <a:pt x="1351107" y="1026856"/>
                </a:lnTo>
                <a:lnTo>
                  <a:pt x="1711401" y="954796"/>
                </a:lnTo>
                <a:lnTo>
                  <a:pt x="2071694" y="738615"/>
                </a:lnTo>
                <a:lnTo>
                  <a:pt x="2431986" y="378315"/>
                </a:lnTo>
                <a:lnTo>
                  <a:pt x="2700973" y="1723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43564" y="2402679"/>
            <a:ext cx="2526030" cy="0"/>
          </a:xfrm>
          <a:custGeom>
            <a:avLst/>
            <a:gdLst/>
            <a:ahLst/>
            <a:cxnLst/>
            <a:rect l="l" t="t" r="r" b="b"/>
            <a:pathLst>
              <a:path w="2526029" h="0">
                <a:moveTo>
                  <a:pt x="0" y="0"/>
                </a:moveTo>
                <a:lnTo>
                  <a:pt x="252567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69234" y="2390569"/>
            <a:ext cx="48895" cy="24765"/>
          </a:xfrm>
          <a:custGeom>
            <a:avLst/>
            <a:gdLst/>
            <a:ahLst/>
            <a:cxnLst/>
            <a:rect l="l" t="t" r="r" b="b"/>
            <a:pathLst>
              <a:path w="48895" h="24764">
                <a:moveTo>
                  <a:pt x="0" y="24219"/>
                </a:moveTo>
                <a:lnTo>
                  <a:pt x="0" y="0"/>
                </a:lnTo>
                <a:lnTo>
                  <a:pt x="48439" y="12109"/>
                </a:lnTo>
                <a:lnTo>
                  <a:pt x="0" y="24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12" y="1370222"/>
            <a:ext cx="0" cy="1393190"/>
          </a:xfrm>
          <a:custGeom>
            <a:avLst/>
            <a:gdLst/>
            <a:ahLst/>
            <a:cxnLst/>
            <a:rect l="l" t="t" r="r" b="b"/>
            <a:pathLst>
              <a:path w="0" h="1393189">
                <a:moveTo>
                  <a:pt x="0" y="1392745"/>
                </a:moveTo>
                <a:lnTo>
                  <a:pt x="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2502" y="1321782"/>
            <a:ext cx="24765" cy="48895"/>
          </a:xfrm>
          <a:custGeom>
            <a:avLst/>
            <a:gdLst/>
            <a:ahLst/>
            <a:cxnLst/>
            <a:rect l="l" t="t" r="r" b="b"/>
            <a:pathLst>
              <a:path w="24764" h="48894">
                <a:moveTo>
                  <a:pt x="24219" y="48439"/>
                </a:moveTo>
                <a:lnTo>
                  <a:pt x="0" y="48439"/>
                </a:lnTo>
                <a:lnTo>
                  <a:pt x="12109" y="0"/>
                </a:lnTo>
                <a:lnTo>
                  <a:pt x="24219" y="48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2502" y="239229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2502" y="239229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76570" y="2481221"/>
            <a:ext cx="27305" cy="29209"/>
          </a:xfrm>
          <a:custGeom>
            <a:avLst/>
            <a:gdLst/>
            <a:ahLst/>
            <a:cxnLst/>
            <a:rect l="l" t="t" r="r" b="b"/>
            <a:pathLst>
              <a:path w="27304" h="29210">
                <a:moveTo>
                  <a:pt x="5916" y="28717"/>
                </a:moveTo>
                <a:lnTo>
                  <a:pt x="0" y="28717"/>
                </a:lnTo>
                <a:lnTo>
                  <a:pt x="10518" y="13805"/>
                </a:lnTo>
                <a:lnTo>
                  <a:pt x="761" y="0"/>
                </a:lnTo>
                <a:lnTo>
                  <a:pt x="6885" y="0"/>
                </a:lnTo>
                <a:lnTo>
                  <a:pt x="11279" y="6712"/>
                </a:lnTo>
                <a:lnTo>
                  <a:pt x="12075" y="8027"/>
                </a:lnTo>
                <a:lnTo>
                  <a:pt x="12767" y="9099"/>
                </a:lnTo>
                <a:lnTo>
                  <a:pt x="13251" y="9964"/>
                </a:lnTo>
                <a:lnTo>
                  <a:pt x="18808" y="9964"/>
                </a:lnTo>
                <a:lnTo>
                  <a:pt x="16192" y="13528"/>
                </a:lnTo>
                <a:lnTo>
                  <a:pt x="18895" y="17369"/>
                </a:lnTo>
                <a:lnTo>
                  <a:pt x="13424" y="17369"/>
                </a:lnTo>
                <a:lnTo>
                  <a:pt x="5916" y="28717"/>
                </a:lnTo>
                <a:close/>
              </a:path>
              <a:path w="27304" h="29210">
                <a:moveTo>
                  <a:pt x="18808" y="9964"/>
                </a:moveTo>
                <a:lnTo>
                  <a:pt x="13251" y="9964"/>
                </a:lnTo>
                <a:lnTo>
                  <a:pt x="14047" y="8753"/>
                </a:lnTo>
                <a:lnTo>
                  <a:pt x="14808" y="7715"/>
                </a:lnTo>
                <a:lnTo>
                  <a:pt x="15466" y="6781"/>
                </a:lnTo>
                <a:lnTo>
                  <a:pt x="20275" y="0"/>
                </a:lnTo>
                <a:lnTo>
                  <a:pt x="26122" y="0"/>
                </a:lnTo>
                <a:lnTo>
                  <a:pt x="18808" y="9964"/>
                </a:lnTo>
                <a:close/>
              </a:path>
              <a:path w="27304" h="29210">
                <a:moveTo>
                  <a:pt x="26884" y="28717"/>
                </a:moveTo>
                <a:lnTo>
                  <a:pt x="20898" y="28717"/>
                </a:lnTo>
                <a:lnTo>
                  <a:pt x="14981" y="19791"/>
                </a:lnTo>
                <a:lnTo>
                  <a:pt x="13424" y="17369"/>
                </a:lnTo>
                <a:lnTo>
                  <a:pt x="18895" y="17369"/>
                </a:lnTo>
                <a:lnTo>
                  <a:pt x="26884" y="28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17317" y="1360198"/>
            <a:ext cx="26670" cy="40640"/>
          </a:xfrm>
          <a:custGeom>
            <a:avLst/>
            <a:gdLst/>
            <a:ahLst/>
            <a:cxnLst/>
            <a:rect l="l" t="t" r="r" b="b"/>
            <a:pathLst>
              <a:path w="26669" h="40640">
                <a:moveTo>
                  <a:pt x="12688" y="35627"/>
                </a:moveTo>
                <a:lnTo>
                  <a:pt x="5812" y="35627"/>
                </a:lnTo>
                <a:lnTo>
                  <a:pt x="6677" y="35447"/>
                </a:lnTo>
                <a:lnTo>
                  <a:pt x="7992" y="34727"/>
                </a:lnTo>
                <a:lnTo>
                  <a:pt x="10414" y="29949"/>
                </a:lnTo>
                <a:lnTo>
                  <a:pt x="10518" y="29697"/>
                </a:lnTo>
                <a:lnTo>
                  <a:pt x="10656" y="29302"/>
                </a:lnTo>
                <a:lnTo>
                  <a:pt x="10864" y="28762"/>
                </a:lnTo>
                <a:lnTo>
                  <a:pt x="0" y="0"/>
                </a:lnTo>
                <a:lnTo>
                  <a:pt x="5224" y="0"/>
                </a:lnTo>
                <a:lnTo>
                  <a:pt x="11175" y="16597"/>
                </a:lnTo>
                <a:lnTo>
                  <a:pt x="11971" y="18725"/>
                </a:lnTo>
                <a:lnTo>
                  <a:pt x="12683" y="21012"/>
                </a:lnTo>
                <a:lnTo>
                  <a:pt x="13286" y="23247"/>
                </a:lnTo>
                <a:lnTo>
                  <a:pt x="17555" y="23247"/>
                </a:lnTo>
                <a:lnTo>
                  <a:pt x="15327" y="29195"/>
                </a:lnTo>
                <a:lnTo>
                  <a:pt x="14185" y="32364"/>
                </a:lnTo>
                <a:lnTo>
                  <a:pt x="13286" y="34547"/>
                </a:lnTo>
                <a:lnTo>
                  <a:pt x="12688" y="35627"/>
                </a:lnTo>
                <a:close/>
              </a:path>
              <a:path w="26669" h="40640">
                <a:moveTo>
                  <a:pt x="17555" y="23247"/>
                </a:moveTo>
                <a:lnTo>
                  <a:pt x="13286" y="23247"/>
                </a:lnTo>
                <a:lnTo>
                  <a:pt x="13839" y="21012"/>
                </a:lnTo>
                <a:lnTo>
                  <a:pt x="14497" y="18832"/>
                </a:lnTo>
                <a:lnTo>
                  <a:pt x="15293" y="16704"/>
                </a:lnTo>
                <a:lnTo>
                  <a:pt x="21382" y="0"/>
                </a:lnTo>
                <a:lnTo>
                  <a:pt x="26261" y="0"/>
                </a:lnTo>
                <a:lnTo>
                  <a:pt x="17555" y="23247"/>
                </a:lnTo>
                <a:close/>
              </a:path>
              <a:path w="26669" h="40640">
                <a:moveTo>
                  <a:pt x="7196" y="40384"/>
                </a:moveTo>
                <a:lnTo>
                  <a:pt x="4740" y="40384"/>
                </a:lnTo>
                <a:lnTo>
                  <a:pt x="3667" y="40187"/>
                </a:lnTo>
                <a:lnTo>
                  <a:pt x="2525" y="39789"/>
                </a:lnTo>
                <a:lnTo>
                  <a:pt x="1972" y="35194"/>
                </a:lnTo>
                <a:lnTo>
                  <a:pt x="3044" y="35482"/>
                </a:lnTo>
                <a:lnTo>
                  <a:pt x="3944" y="35627"/>
                </a:lnTo>
                <a:lnTo>
                  <a:pt x="12688" y="35627"/>
                </a:lnTo>
                <a:lnTo>
                  <a:pt x="11763" y="37322"/>
                </a:lnTo>
                <a:lnTo>
                  <a:pt x="10795" y="38492"/>
                </a:lnTo>
                <a:lnTo>
                  <a:pt x="9653" y="39250"/>
                </a:lnTo>
                <a:lnTo>
                  <a:pt x="8546" y="40007"/>
                </a:lnTo>
                <a:lnTo>
                  <a:pt x="7196" y="40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89256" y="2442538"/>
            <a:ext cx="57150" cy="61594"/>
          </a:xfrm>
          <a:custGeom>
            <a:avLst/>
            <a:gdLst/>
            <a:ahLst/>
            <a:cxnLst/>
            <a:rect l="l" t="t" r="r" b="b"/>
            <a:pathLst>
              <a:path w="57150" h="61594">
                <a:moveTo>
                  <a:pt x="33561" y="61518"/>
                </a:moveTo>
                <a:lnTo>
                  <a:pt x="22835" y="61518"/>
                </a:lnTo>
                <a:lnTo>
                  <a:pt x="17853" y="60169"/>
                </a:lnTo>
                <a:lnTo>
                  <a:pt x="8995" y="54736"/>
                </a:lnTo>
                <a:lnTo>
                  <a:pt x="5674" y="51069"/>
                </a:lnTo>
                <a:lnTo>
                  <a:pt x="3390" y="46363"/>
                </a:lnTo>
                <a:lnTo>
                  <a:pt x="1107" y="41692"/>
                </a:lnTo>
                <a:lnTo>
                  <a:pt x="30" y="36883"/>
                </a:lnTo>
                <a:lnTo>
                  <a:pt x="0" y="21659"/>
                </a:lnTo>
                <a:lnTo>
                  <a:pt x="2629" y="13943"/>
                </a:lnTo>
                <a:lnTo>
                  <a:pt x="13217" y="2767"/>
                </a:lnTo>
                <a:lnTo>
                  <a:pt x="20067" y="0"/>
                </a:lnTo>
                <a:lnTo>
                  <a:pt x="33942" y="0"/>
                </a:lnTo>
                <a:lnTo>
                  <a:pt x="38890" y="1280"/>
                </a:lnTo>
                <a:lnTo>
                  <a:pt x="47747" y="6504"/>
                </a:lnTo>
                <a:lnTo>
                  <a:pt x="47969" y="6746"/>
                </a:lnTo>
                <a:lnTo>
                  <a:pt x="22939" y="6746"/>
                </a:lnTo>
                <a:lnTo>
                  <a:pt x="18130" y="8649"/>
                </a:lnTo>
                <a:lnTo>
                  <a:pt x="10103" y="16296"/>
                </a:lnTo>
                <a:lnTo>
                  <a:pt x="8096" y="22697"/>
                </a:lnTo>
                <a:lnTo>
                  <a:pt x="8096" y="38786"/>
                </a:lnTo>
                <a:lnTo>
                  <a:pt x="10033" y="44426"/>
                </a:lnTo>
                <a:lnTo>
                  <a:pt x="17749" y="52695"/>
                </a:lnTo>
                <a:lnTo>
                  <a:pt x="22559" y="54736"/>
                </a:lnTo>
                <a:lnTo>
                  <a:pt x="47958" y="54736"/>
                </a:lnTo>
                <a:lnTo>
                  <a:pt x="47332" y="55394"/>
                </a:lnTo>
                <a:lnTo>
                  <a:pt x="38405" y="60272"/>
                </a:lnTo>
                <a:lnTo>
                  <a:pt x="33561" y="61518"/>
                </a:lnTo>
                <a:close/>
              </a:path>
              <a:path w="57150" h="61594">
                <a:moveTo>
                  <a:pt x="47958" y="54736"/>
                </a:moveTo>
                <a:lnTo>
                  <a:pt x="34322" y="54736"/>
                </a:lnTo>
                <a:lnTo>
                  <a:pt x="39201" y="52660"/>
                </a:lnTo>
                <a:lnTo>
                  <a:pt x="46848" y="44356"/>
                </a:lnTo>
                <a:lnTo>
                  <a:pt x="48751" y="38440"/>
                </a:lnTo>
                <a:lnTo>
                  <a:pt x="48751" y="25984"/>
                </a:lnTo>
                <a:lnTo>
                  <a:pt x="47920" y="21728"/>
                </a:lnTo>
                <a:lnTo>
                  <a:pt x="46294" y="18130"/>
                </a:lnTo>
                <a:lnTo>
                  <a:pt x="44668" y="14497"/>
                </a:lnTo>
                <a:lnTo>
                  <a:pt x="42246" y="11694"/>
                </a:lnTo>
                <a:lnTo>
                  <a:pt x="35949" y="7750"/>
                </a:lnTo>
                <a:lnTo>
                  <a:pt x="32420" y="6746"/>
                </a:lnTo>
                <a:lnTo>
                  <a:pt x="47969" y="6746"/>
                </a:lnTo>
                <a:lnTo>
                  <a:pt x="51103" y="10172"/>
                </a:lnTo>
                <a:lnTo>
                  <a:pt x="53387" y="14877"/>
                </a:lnTo>
                <a:lnTo>
                  <a:pt x="55705" y="19583"/>
                </a:lnTo>
                <a:lnTo>
                  <a:pt x="56847" y="24911"/>
                </a:lnTo>
                <a:lnTo>
                  <a:pt x="56847" y="36883"/>
                </a:lnTo>
                <a:lnTo>
                  <a:pt x="55636" y="42246"/>
                </a:lnTo>
                <a:lnTo>
                  <a:pt x="53214" y="47021"/>
                </a:lnTo>
                <a:lnTo>
                  <a:pt x="50792" y="51761"/>
                </a:lnTo>
                <a:lnTo>
                  <a:pt x="47958" y="54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60"/>
              <a:t>ola:</a:t>
            </a:r>
            <a:r>
              <a:rPr dirty="0" spc="185"/>
              <a:t> </a:t>
            </a:r>
            <a:r>
              <a:rPr dirty="0" spc="60" i="1">
                <a:latin typeface="Arial Narrow"/>
                <a:cs typeface="Arial Narrow"/>
              </a:rPr>
              <a:t>y</a:t>
            </a:r>
            <a:r>
              <a:rPr dirty="0" i="1">
                <a:latin typeface="Arial Narrow"/>
                <a:cs typeface="Arial Narrow"/>
              </a:rPr>
              <a:t> </a:t>
            </a:r>
            <a:r>
              <a:rPr dirty="0" spc="-85" i="1">
                <a:latin typeface="Arial Narrow"/>
                <a:cs typeface="Arial Narrow"/>
              </a:rPr>
              <a:t> </a:t>
            </a:r>
            <a:r>
              <a:rPr dirty="0" spc="70"/>
              <a:t>=</a:t>
            </a:r>
            <a:r>
              <a:rPr dirty="0" spc="-40"/>
              <a:t> </a:t>
            </a:r>
            <a:r>
              <a:rPr dirty="0" spc="45" i="1">
                <a:latin typeface="Arial Narrow"/>
                <a:cs typeface="Arial Narrow"/>
              </a:rPr>
              <a:t>ax</a:t>
            </a:r>
            <a:r>
              <a:rPr dirty="0" spc="-170" i="1">
                <a:latin typeface="Arial Narrow"/>
                <a:cs typeface="Arial Narrow"/>
              </a:rPr>
              <a:t> </a:t>
            </a:r>
            <a:r>
              <a:rPr dirty="0" baseline="27777" sz="1500" spc="-7">
                <a:latin typeface="Tahoma"/>
                <a:cs typeface="Tahoma"/>
              </a:rPr>
              <a:t>2</a:t>
            </a:r>
            <a:r>
              <a:rPr dirty="0" sz="1400" spc="-40"/>
              <a:t>,</a:t>
            </a:r>
            <a:r>
              <a:rPr dirty="0" sz="1400" spc="30"/>
              <a:t> </a:t>
            </a:r>
            <a:r>
              <a:rPr dirty="0" sz="1400" spc="30" i="1">
                <a:latin typeface="Arial Narrow"/>
                <a:cs typeface="Arial Narrow"/>
              </a:rPr>
              <a:t>a</a:t>
            </a:r>
            <a:r>
              <a:rPr dirty="0" sz="1400" spc="114" i="1">
                <a:latin typeface="Arial Narrow"/>
                <a:cs typeface="Arial Narrow"/>
              </a:rPr>
              <a:t> </a:t>
            </a:r>
            <a:r>
              <a:rPr dirty="0" sz="1400" spc="-60" i="1">
                <a:latin typeface="Verdana"/>
                <a:cs typeface="Verdana"/>
              </a:rPr>
              <a:t>&gt;</a:t>
            </a:r>
            <a:r>
              <a:rPr dirty="0" sz="1400" spc="-95" i="1">
                <a:latin typeface="Verdana"/>
                <a:cs typeface="Verdana"/>
              </a:rPr>
              <a:t> </a:t>
            </a:r>
            <a:r>
              <a:rPr dirty="0" sz="1400" spc="-70"/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844" y="672935"/>
            <a:ext cx="45720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a</a:t>
            </a:r>
            <a:r>
              <a:rPr dirty="0" sz="1100" spc="-5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0</a:t>
            </a:r>
            <a:r>
              <a:rPr dirty="0" sz="1100" spc="-100" i="1">
                <a:solidFill>
                  <a:srgbClr val="BC1919"/>
                </a:solidFill>
                <a:latin typeface="Verdana"/>
                <a:cs typeface="Verdana"/>
              </a:rPr>
              <a:t>.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5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9554" y="1312786"/>
            <a:ext cx="1250315" cy="1090295"/>
          </a:xfrm>
          <a:custGeom>
            <a:avLst/>
            <a:gdLst/>
            <a:ahLst/>
            <a:cxnLst/>
            <a:rect l="l" t="t" r="r" b="b"/>
            <a:pathLst>
              <a:path w="1250314" h="1090295">
                <a:moveTo>
                  <a:pt x="0" y="0"/>
                </a:moveTo>
                <a:lnTo>
                  <a:pt x="84612" y="279220"/>
                </a:lnTo>
                <a:lnTo>
                  <a:pt x="192701" y="571062"/>
                </a:lnTo>
                <a:lnTo>
                  <a:pt x="300790" y="798051"/>
                </a:lnTo>
                <a:lnTo>
                  <a:pt x="408879" y="960185"/>
                </a:lnTo>
                <a:lnTo>
                  <a:pt x="516968" y="1057466"/>
                </a:lnTo>
                <a:lnTo>
                  <a:pt x="625057" y="1089893"/>
                </a:lnTo>
                <a:lnTo>
                  <a:pt x="733146" y="1057466"/>
                </a:lnTo>
                <a:lnTo>
                  <a:pt x="841235" y="960185"/>
                </a:lnTo>
                <a:lnTo>
                  <a:pt x="949324" y="798051"/>
                </a:lnTo>
                <a:lnTo>
                  <a:pt x="1057413" y="571062"/>
                </a:lnTo>
                <a:lnTo>
                  <a:pt x="1165503" y="279220"/>
                </a:lnTo>
                <a:lnTo>
                  <a:pt x="1250115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43564" y="2402679"/>
            <a:ext cx="2526030" cy="0"/>
          </a:xfrm>
          <a:custGeom>
            <a:avLst/>
            <a:gdLst/>
            <a:ahLst/>
            <a:cxnLst/>
            <a:rect l="l" t="t" r="r" b="b"/>
            <a:pathLst>
              <a:path w="2526029" h="0">
                <a:moveTo>
                  <a:pt x="0" y="0"/>
                </a:moveTo>
                <a:lnTo>
                  <a:pt x="252567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69234" y="2390569"/>
            <a:ext cx="48895" cy="24765"/>
          </a:xfrm>
          <a:custGeom>
            <a:avLst/>
            <a:gdLst/>
            <a:ahLst/>
            <a:cxnLst/>
            <a:rect l="l" t="t" r="r" b="b"/>
            <a:pathLst>
              <a:path w="48895" h="24764">
                <a:moveTo>
                  <a:pt x="0" y="24219"/>
                </a:moveTo>
                <a:lnTo>
                  <a:pt x="0" y="0"/>
                </a:lnTo>
                <a:lnTo>
                  <a:pt x="48439" y="12109"/>
                </a:lnTo>
                <a:lnTo>
                  <a:pt x="0" y="24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12" y="1370222"/>
            <a:ext cx="0" cy="1393190"/>
          </a:xfrm>
          <a:custGeom>
            <a:avLst/>
            <a:gdLst/>
            <a:ahLst/>
            <a:cxnLst/>
            <a:rect l="l" t="t" r="r" b="b"/>
            <a:pathLst>
              <a:path w="0" h="1393189">
                <a:moveTo>
                  <a:pt x="0" y="1392745"/>
                </a:moveTo>
                <a:lnTo>
                  <a:pt x="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2502" y="1321782"/>
            <a:ext cx="24765" cy="48895"/>
          </a:xfrm>
          <a:custGeom>
            <a:avLst/>
            <a:gdLst/>
            <a:ahLst/>
            <a:cxnLst/>
            <a:rect l="l" t="t" r="r" b="b"/>
            <a:pathLst>
              <a:path w="24764" h="48894">
                <a:moveTo>
                  <a:pt x="24219" y="48439"/>
                </a:moveTo>
                <a:lnTo>
                  <a:pt x="0" y="48439"/>
                </a:lnTo>
                <a:lnTo>
                  <a:pt x="12109" y="0"/>
                </a:lnTo>
                <a:lnTo>
                  <a:pt x="24219" y="48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2502" y="239229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2502" y="239229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76570" y="2481221"/>
            <a:ext cx="27305" cy="29209"/>
          </a:xfrm>
          <a:custGeom>
            <a:avLst/>
            <a:gdLst/>
            <a:ahLst/>
            <a:cxnLst/>
            <a:rect l="l" t="t" r="r" b="b"/>
            <a:pathLst>
              <a:path w="27304" h="29210">
                <a:moveTo>
                  <a:pt x="5916" y="28717"/>
                </a:moveTo>
                <a:lnTo>
                  <a:pt x="0" y="28717"/>
                </a:lnTo>
                <a:lnTo>
                  <a:pt x="10518" y="13805"/>
                </a:lnTo>
                <a:lnTo>
                  <a:pt x="761" y="0"/>
                </a:lnTo>
                <a:lnTo>
                  <a:pt x="6885" y="0"/>
                </a:lnTo>
                <a:lnTo>
                  <a:pt x="11279" y="6712"/>
                </a:lnTo>
                <a:lnTo>
                  <a:pt x="12075" y="8027"/>
                </a:lnTo>
                <a:lnTo>
                  <a:pt x="12767" y="9099"/>
                </a:lnTo>
                <a:lnTo>
                  <a:pt x="13251" y="9964"/>
                </a:lnTo>
                <a:lnTo>
                  <a:pt x="18808" y="9964"/>
                </a:lnTo>
                <a:lnTo>
                  <a:pt x="16192" y="13528"/>
                </a:lnTo>
                <a:lnTo>
                  <a:pt x="18895" y="17369"/>
                </a:lnTo>
                <a:lnTo>
                  <a:pt x="13424" y="17369"/>
                </a:lnTo>
                <a:lnTo>
                  <a:pt x="5916" y="28717"/>
                </a:lnTo>
                <a:close/>
              </a:path>
              <a:path w="27304" h="29210">
                <a:moveTo>
                  <a:pt x="18808" y="9964"/>
                </a:moveTo>
                <a:lnTo>
                  <a:pt x="13251" y="9964"/>
                </a:lnTo>
                <a:lnTo>
                  <a:pt x="14047" y="8753"/>
                </a:lnTo>
                <a:lnTo>
                  <a:pt x="14808" y="7715"/>
                </a:lnTo>
                <a:lnTo>
                  <a:pt x="15466" y="6781"/>
                </a:lnTo>
                <a:lnTo>
                  <a:pt x="20275" y="0"/>
                </a:lnTo>
                <a:lnTo>
                  <a:pt x="26122" y="0"/>
                </a:lnTo>
                <a:lnTo>
                  <a:pt x="18808" y="9964"/>
                </a:lnTo>
                <a:close/>
              </a:path>
              <a:path w="27304" h="29210">
                <a:moveTo>
                  <a:pt x="26884" y="28717"/>
                </a:moveTo>
                <a:lnTo>
                  <a:pt x="20898" y="28717"/>
                </a:lnTo>
                <a:lnTo>
                  <a:pt x="14981" y="19791"/>
                </a:lnTo>
                <a:lnTo>
                  <a:pt x="13424" y="17369"/>
                </a:lnTo>
                <a:lnTo>
                  <a:pt x="18895" y="17369"/>
                </a:lnTo>
                <a:lnTo>
                  <a:pt x="26884" y="28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17317" y="1360198"/>
            <a:ext cx="26670" cy="40640"/>
          </a:xfrm>
          <a:custGeom>
            <a:avLst/>
            <a:gdLst/>
            <a:ahLst/>
            <a:cxnLst/>
            <a:rect l="l" t="t" r="r" b="b"/>
            <a:pathLst>
              <a:path w="26669" h="40640">
                <a:moveTo>
                  <a:pt x="12688" y="35627"/>
                </a:moveTo>
                <a:lnTo>
                  <a:pt x="5812" y="35627"/>
                </a:lnTo>
                <a:lnTo>
                  <a:pt x="6677" y="35447"/>
                </a:lnTo>
                <a:lnTo>
                  <a:pt x="7992" y="34727"/>
                </a:lnTo>
                <a:lnTo>
                  <a:pt x="10414" y="29949"/>
                </a:lnTo>
                <a:lnTo>
                  <a:pt x="10518" y="29697"/>
                </a:lnTo>
                <a:lnTo>
                  <a:pt x="10656" y="29302"/>
                </a:lnTo>
                <a:lnTo>
                  <a:pt x="10864" y="28762"/>
                </a:lnTo>
                <a:lnTo>
                  <a:pt x="0" y="0"/>
                </a:lnTo>
                <a:lnTo>
                  <a:pt x="5224" y="0"/>
                </a:lnTo>
                <a:lnTo>
                  <a:pt x="11175" y="16597"/>
                </a:lnTo>
                <a:lnTo>
                  <a:pt x="11971" y="18725"/>
                </a:lnTo>
                <a:lnTo>
                  <a:pt x="12683" y="21012"/>
                </a:lnTo>
                <a:lnTo>
                  <a:pt x="13286" y="23247"/>
                </a:lnTo>
                <a:lnTo>
                  <a:pt x="17555" y="23247"/>
                </a:lnTo>
                <a:lnTo>
                  <a:pt x="15327" y="29195"/>
                </a:lnTo>
                <a:lnTo>
                  <a:pt x="14185" y="32364"/>
                </a:lnTo>
                <a:lnTo>
                  <a:pt x="13286" y="34547"/>
                </a:lnTo>
                <a:lnTo>
                  <a:pt x="12688" y="35627"/>
                </a:lnTo>
                <a:close/>
              </a:path>
              <a:path w="26669" h="40640">
                <a:moveTo>
                  <a:pt x="17555" y="23247"/>
                </a:moveTo>
                <a:lnTo>
                  <a:pt x="13286" y="23247"/>
                </a:lnTo>
                <a:lnTo>
                  <a:pt x="13839" y="21012"/>
                </a:lnTo>
                <a:lnTo>
                  <a:pt x="14497" y="18832"/>
                </a:lnTo>
                <a:lnTo>
                  <a:pt x="15293" y="16704"/>
                </a:lnTo>
                <a:lnTo>
                  <a:pt x="21382" y="0"/>
                </a:lnTo>
                <a:lnTo>
                  <a:pt x="26261" y="0"/>
                </a:lnTo>
                <a:lnTo>
                  <a:pt x="17555" y="23247"/>
                </a:lnTo>
                <a:close/>
              </a:path>
              <a:path w="26669" h="40640">
                <a:moveTo>
                  <a:pt x="7196" y="40384"/>
                </a:moveTo>
                <a:lnTo>
                  <a:pt x="4740" y="40384"/>
                </a:lnTo>
                <a:lnTo>
                  <a:pt x="3667" y="40187"/>
                </a:lnTo>
                <a:lnTo>
                  <a:pt x="2525" y="39789"/>
                </a:lnTo>
                <a:lnTo>
                  <a:pt x="1972" y="35194"/>
                </a:lnTo>
                <a:lnTo>
                  <a:pt x="3044" y="35482"/>
                </a:lnTo>
                <a:lnTo>
                  <a:pt x="3944" y="35627"/>
                </a:lnTo>
                <a:lnTo>
                  <a:pt x="12688" y="35627"/>
                </a:lnTo>
                <a:lnTo>
                  <a:pt x="11763" y="37322"/>
                </a:lnTo>
                <a:lnTo>
                  <a:pt x="10795" y="38492"/>
                </a:lnTo>
                <a:lnTo>
                  <a:pt x="9653" y="39250"/>
                </a:lnTo>
                <a:lnTo>
                  <a:pt x="8546" y="40007"/>
                </a:lnTo>
                <a:lnTo>
                  <a:pt x="7196" y="40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89256" y="2442538"/>
            <a:ext cx="57150" cy="61594"/>
          </a:xfrm>
          <a:custGeom>
            <a:avLst/>
            <a:gdLst/>
            <a:ahLst/>
            <a:cxnLst/>
            <a:rect l="l" t="t" r="r" b="b"/>
            <a:pathLst>
              <a:path w="57150" h="61594">
                <a:moveTo>
                  <a:pt x="33561" y="61518"/>
                </a:moveTo>
                <a:lnTo>
                  <a:pt x="22835" y="61518"/>
                </a:lnTo>
                <a:lnTo>
                  <a:pt x="17853" y="60169"/>
                </a:lnTo>
                <a:lnTo>
                  <a:pt x="8995" y="54736"/>
                </a:lnTo>
                <a:lnTo>
                  <a:pt x="5674" y="51069"/>
                </a:lnTo>
                <a:lnTo>
                  <a:pt x="3390" y="46363"/>
                </a:lnTo>
                <a:lnTo>
                  <a:pt x="1107" y="41692"/>
                </a:lnTo>
                <a:lnTo>
                  <a:pt x="30" y="36883"/>
                </a:lnTo>
                <a:lnTo>
                  <a:pt x="0" y="21659"/>
                </a:lnTo>
                <a:lnTo>
                  <a:pt x="2629" y="13943"/>
                </a:lnTo>
                <a:lnTo>
                  <a:pt x="13217" y="2767"/>
                </a:lnTo>
                <a:lnTo>
                  <a:pt x="20067" y="0"/>
                </a:lnTo>
                <a:lnTo>
                  <a:pt x="33942" y="0"/>
                </a:lnTo>
                <a:lnTo>
                  <a:pt x="38890" y="1280"/>
                </a:lnTo>
                <a:lnTo>
                  <a:pt x="47747" y="6504"/>
                </a:lnTo>
                <a:lnTo>
                  <a:pt x="47969" y="6746"/>
                </a:lnTo>
                <a:lnTo>
                  <a:pt x="22939" y="6746"/>
                </a:lnTo>
                <a:lnTo>
                  <a:pt x="18130" y="8649"/>
                </a:lnTo>
                <a:lnTo>
                  <a:pt x="10103" y="16296"/>
                </a:lnTo>
                <a:lnTo>
                  <a:pt x="8096" y="22697"/>
                </a:lnTo>
                <a:lnTo>
                  <a:pt x="8096" y="38786"/>
                </a:lnTo>
                <a:lnTo>
                  <a:pt x="10033" y="44426"/>
                </a:lnTo>
                <a:lnTo>
                  <a:pt x="17749" y="52695"/>
                </a:lnTo>
                <a:lnTo>
                  <a:pt x="22559" y="54736"/>
                </a:lnTo>
                <a:lnTo>
                  <a:pt x="47958" y="54736"/>
                </a:lnTo>
                <a:lnTo>
                  <a:pt x="47332" y="55394"/>
                </a:lnTo>
                <a:lnTo>
                  <a:pt x="38405" y="60272"/>
                </a:lnTo>
                <a:lnTo>
                  <a:pt x="33561" y="61518"/>
                </a:lnTo>
                <a:close/>
              </a:path>
              <a:path w="57150" h="61594">
                <a:moveTo>
                  <a:pt x="47958" y="54736"/>
                </a:moveTo>
                <a:lnTo>
                  <a:pt x="34322" y="54736"/>
                </a:lnTo>
                <a:lnTo>
                  <a:pt x="39201" y="52660"/>
                </a:lnTo>
                <a:lnTo>
                  <a:pt x="46848" y="44356"/>
                </a:lnTo>
                <a:lnTo>
                  <a:pt x="48751" y="38440"/>
                </a:lnTo>
                <a:lnTo>
                  <a:pt x="48751" y="25984"/>
                </a:lnTo>
                <a:lnTo>
                  <a:pt x="47920" y="21728"/>
                </a:lnTo>
                <a:lnTo>
                  <a:pt x="46294" y="18130"/>
                </a:lnTo>
                <a:lnTo>
                  <a:pt x="44668" y="14497"/>
                </a:lnTo>
                <a:lnTo>
                  <a:pt x="42246" y="11694"/>
                </a:lnTo>
                <a:lnTo>
                  <a:pt x="35949" y="7750"/>
                </a:lnTo>
                <a:lnTo>
                  <a:pt x="32420" y="6746"/>
                </a:lnTo>
                <a:lnTo>
                  <a:pt x="47969" y="6746"/>
                </a:lnTo>
                <a:lnTo>
                  <a:pt x="51103" y="10172"/>
                </a:lnTo>
                <a:lnTo>
                  <a:pt x="53387" y="14877"/>
                </a:lnTo>
                <a:lnTo>
                  <a:pt x="55705" y="19583"/>
                </a:lnTo>
                <a:lnTo>
                  <a:pt x="56847" y="24911"/>
                </a:lnTo>
                <a:lnTo>
                  <a:pt x="56847" y="36883"/>
                </a:lnTo>
                <a:lnTo>
                  <a:pt x="55636" y="42246"/>
                </a:lnTo>
                <a:lnTo>
                  <a:pt x="53214" y="47021"/>
                </a:lnTo>
                <a:lnTo>
                  <a:pt x="50792" y="51761"/>
                </a:lnTo>
                <a:lnTo>
                  <a:pt x="47958" y="54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58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60"/>
              <a:t>ola:</a:t>
            </a:r>
            <a:r>
              <a:rPr dirty="0" spc="185"/>
              <a:t> </a:t>
            </a:r>
            <a:r>
              <a:rPr dirty="0" spc="60" i="1">
                <a:latin typeface="Arial Narrow"/>
                <a:cs typeface="Arial Narrow"/>
              </a:rPr>
              <a:t>y</a:t>
            </a:r>
            <a:r>
              <a:rPr dirty="0" i="1">
                <a:latin typeface="Arial Narrow"/>
                <a:cs typeface="Arial Narrow"/>
              </a:rPr>
              <a:t> </a:t>
            </a:r>
            <a:r>
              <a:rPr dirty="0" spc="-85" i="1">
                <a:latin typeface="Arial Narrow"/>
                <a:cs typeface="Arial Narrow"/>
              </a:rPr>
              <a:t> </a:t>
            </a:r>
            <a:r>
              <a:rPr dirty="0" spc="70"/>
              <a:t>=</a:t>
            </a:r>
            <a:r>
              <a:rPr dirty="0" spc="-40"/>
              <a:t> </a:t>
            </a:r>
            <a:r>
              <a:rPr dirty="0" spc="45" i="1">
                <a:latin typeface="Arial Narrow"/>
                <a:cs typeface="Arial Narrow"/>
              </a:rPr>
              <a:t>ax</a:t>
            </a:r>
            <a:r>
              <a:rPr dirty="0" spc="-170" i="1">
                <a:latin typeface="Arial Narrow"/>
                <a:cs typeface="Arial Narrow"/>
              </a:rPr>
              <a:t> </a:t>
            </a:r>
            <a:r>
              <a:rPr dirty="0" baseline="27777" sz="1500" spc="-7">
                <a:latin typeface="Tahoma"/>
                <a:cs typeface="Tahoma"/>
              </a:rPr>
              <a:t>2</a:t>
            </a:r>
            <a:r>
              <a:rPr dirty="0" sz="1400" spc="-40"/>
              <a:t>,</a:t>
            </a:r>
            <a:r>
              <a:rPr dirty="0" sz="1400" spc="30"/>
              <a:t> </a:t>
            </a:r>
            <a:r>
              <a:rPr dirty="0" sz="1400" spc="30" i="1">
                <a:latin typeface="Arial Narrow"/>
                <a:cs typeface="Arial Narrow"/>
              </a:rPr>
              <a:t>a</a:t>
            </a:r>
            <a:r>
              <a:rPr dirty="0" sz="1400" spc="114" i="1">
                <a:latin typeface="Arial Narrow"/>
                <a:cs typeface="Arial Narrow"/>
              </a:rPr>
              <a:t> </a:t>
            </a:r>
            <a:r>
              <a:rPr dirty="0" sz="1400" spc="-60" i="1">
                <a:latin typeface="Verdana"/>
                <a:cs typeface="Verdana"/>
              </a:rPr>
              <a:t>&gt;</a:t>
            </a:r>
            <a:r>
              <a:rPr dirty="0" sz="1400" spc="-95" i="1">
                <a:latin typeface="Verdana"/>
                <a:cs typeface="Verdana"/>
              </a:rPr>
              <a:t> </a:t>
            </a:r>
            <a:r>
              <a:rPr dirty="0" sz="1400" spc="-70"/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844" y="672935"/>
            <a:ext cx="3492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a</a:t>
            </a:r>
            <a:r>
              <a:rPr dirty="0" sz="1100" spc="-5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62205" y="1312786"/>
            <a:ext cx="885190" cy="1090295"/>
          </a:xfrm>
          <a:custGeom>
            <a:avLst/>
            <a:gdLst/>
            <a:ahLst/>
            <a:cxnLst/>
            <a:rect l="l" t="t" r="r" b="b"/>
            <a:pathLst>
              <a:path w="885189" h="1090295">
                <a:moveTo>
                  <a:pt x="0" y="0"/>
                </a:moveTo>
                <a:lnTo>
                  <a:pt x="10043" y="52227"/>
                </a:lnTo>
                <a:lnTo>
                  <a:pt x="82104" y="369292"/>
                </a:lnTo>
                <a:lnTo>
                  <a:pt x="154165" y="628708"/>
                </a:lnTo>
                <a:lnTo>
                  <a:pt x="226225" y="830477"/>
                </a:lnTo>
                <a:lnTo>
                  <a:pt x="298286" y="974597"/>
                </a:lnTo>
                <a:lnTo>
                  <a:pt x="370346" y="1061069"/>
                </a:lnTo>
                <a:lnTo>
                  <a:pt x="442406" y="1089893"/>
                </a:lnTo>
                <a:lnTo>
                  <a:pt x="514466" y="1061069"/>
                </a:lnTo>
                <a:lnTo>
                  <a:pt x="586526" y="974597"/>
                </a:lnTo>
                <a:lnTo>
                  <a:pt x="658587" y="830477"/>
                </a:lnTo>
                <a:lnTo>
                  <a:pt x="730647" y="628708"/>
                </a:lnTo>
                <a:lnTo>
                  <a:pt x="802708" y="369292"/>
                </a:lnTo>
                <a:lnTo>
                  <a:pt x="874769" y="52227"/>
                </a:lnTo>
                <a:lnTo>
                  <a:pt x="884813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43564" y="2402679"/>
            <a:ext cx="2526030" cy="0"/>
          </a:xfrm>
          <a:custGeom>
            <a:avLst/>
            <a:gdLst/>
            <a:ahLst/>
            <a:cxnLst/>
            <a:rect l="l" t="t" r="r" b="b"/>
            <a:pathLst>
              <a:path w="2526029" h="0">
                <a:moveTo>
                  <a:pt x="0" y="0"/>
                </a:moveTo>
                <a:lnTo>
                  <a:pt x="252567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69234" y="2390569"/>
            <a:ext cx="48895" cy="24765"/>
          </a:xfrm>
          <a:custGeom>
            <a:avLst/>
            <a:gdLst/>
            <a:ahLst/>
            <a:cxnLst/>
            <a:rect l="l" t="t" r="r" b="b"/>
            <a:pathLst>
              <a:path w="48895" h="24764">
                <a:moveTo>
                  <a:pt x="0" y="24219"/>
                </a:moveTo>
                <a:lnTo>
                  <a:pt x="0" y="0"/>
                </a:lnTo>
                <a:lnTo>
                  <a:pt x="48439" y="12109"/>
                </a:lnTo>
                <a:lnTo>
                  <a:pt x="0" y="24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12" y="1370222"/>
            <a:ext cx="0" cy="1393190"/>
          </a:xfrm>
          <a:custGeom>
            <a:avLst/>
            <a:gdLst/>
            <a:ahLst/>
            <a:cxnLst/>
            <a:rect l="l" t="t" r="r" b="b"/>
            <a:pathLst>
              <a:path w="0" h="1393189">
                <a:moveTo>
                  <a:pt x="0" y="1392745"/>
                </a:moveTo>
                <a:lnTo>
                  <a:pt x="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2502" y="1321782"/>
            <a:ext cx="24765" cy="48895"/>
          </a:xfrm>
          <a:custGeom>
            <a:avLst/>
            <a:gdLst/>
            <a:ahLst/>
            <a:cxnLst/>
            <a:rect l="l" t="t" r="r" b="b"/>
            <a:pathLst>
              <a:path w="24764" h="48894">
                <a:moveTo>
                  <a:pt x="24219" y="48439"/>
                </a:moveTo>
                <a:lnTo>
                  <a:pt x="0" y="48439"/>
                </a:lnTo>
                <a:lnTo>
                  <a:pt x="12109" y="0"/>
                </a:lnTo>
                <a:lnTo>
                  <a:pt x="24219" y="48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2502" y="239229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2502" y="239229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76570" y="2481221"/>
            <a:ext cx="27305" cy="29209"/>
          </a:xfrm>
          <a:custGeom>
            <a:avLst/>
            <a:gdLst/>
            <a:ahLst/>
            <a:cxnLst/>
            <a:rect l="l" t="t" r="r" b="b"/>
            <a:pathLst>
              <a:path w="27304" h="29210">
                <a:moveTo>
                  <a:pt x="5916" y="28717"/>
                </a:moveTo>
                <a:lnTo>
                  <a:pt x="0" y="28717"/>
                </a:lnTo>
                <a:lnTo>
                  <a:pt x="10518" y="13805"/>
                </a:lnTo>
                <a:lnTo>
                  <a:pt x="761" y="0"/>
                </a:lnTo>
                <a:lnTo>
                  <a:pt x="6885" y="0"/>
                </a:lnTo>
                <a:lnTo>
                  <a:pt x="11279" y="6712"/>
                </a:lnTo>
                <a:lnTo>
                  <a:pt x="12075" y="8027"/>
                </a:lnTo>
                <a:lnTo>
                  <a:pt x="12767" y="9099"/>
                </a:lnTo>
                <a:lnTo>
                  <a:pt x="13251" y="9964"/>
                </a:lnTo>
                <a:lnTo>
                  <a:pt x="18808" y="9964"/>
                </a:lnTo>
                <a:lnTo>
                  <a:pt x="16192" y="13528"/>
                </a:lnTo>
                <a:lnTo>
                  <a:pt x="18895" y="17369"/>
                </a:lnTo>
                <a:lnTo>
                  <a:pt x="13424" y="17369"/>
                </a:lnTo>
                <a:lnTo>
                  <a:pt x="5916" y="28717"/>
                </a:lnTo>
                <a:close/>
              </a:path>
              <a:path w="27304" h="29210">
                <a:moveTo>
                  <a:pt x="18808" y="9964"/>
                </a:moveTo>
                <a:lnTo>
                  <a:pt x="13251" y="9964"/>
                </a:lnTo>
                <a:lnTo>
                  <a:pt x="14047" y="8753"/>
                </a:lnTo>
                <a:lnTo>
                  <a:pt x="14808" y="7715"/>
                </a:lnTo>
                <a:lnTo>
                  <a:pt x="15466" y="6781"/>
                </a:lnTo>
                <a:lnTo>
                  <a:pt x="20275" y="0"/>
                </a:lnTo>
                <a:lnTo>
                  <a:pt x="26122" y="0"/>
                </a:lnTo>
                <a:lnTo>
                  <a:pt x="18808" y="9964"/>
                </a:lnTo>
                <a:close/>
              </a:path>
              <a:path w="27304" h="29210">
                <a:moveTo>
                  <a:pt x="26884" y="28717"/>
                </a:moveTo>
                <a:lnTo>
                  <a:pt x="20898" y="28717"/>
                </a:lnTo>
                <a:lnTo>
                  <a:pt x="14981" y="19791"/>
                </a:lnTo>
                <a:lnTo>
                  <a:pt x="13424" y="17369"/>
                </a:lnTo>
                <a:lnTo>
                  <a:pt x="18895" y="17369"/>
                </a:lnTo>
                <a:lnTo>
                  <a:pt x="26884" y="28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17317" y="1360198"/>
            <a:ext cx="26670" cy="40640"/>
          </a:xfrm>
          <a:custGeom>
            <a:avLst/>
            <a:gdLst/>
            <a:ahLst/>
            <a:cxnLst/>
            <a:rect l="l" t="t" r="r" b="b"/>
            <a:pathLst>
              <a:path w="26669" h="40640">
                <a:moveTo>
                  <a:pt x="12688" y="35627"/>
                </a:moveTo>
                <a:lnTo>
                  <a:pt x="5812" y="35627"/>
                </a:lnTo>
                <a:lnTo>
                  <a:pt x="6677" y="35447"/>
                </a:lnTo>
                <a:lnTo>
                  <a:pt x="7992" y="34727"/>
                </a:lnTo>
                <a:lnTo>
                  <a:pt x="10414" y="29949"/>
                </a:lnTo>
                <a:lnTo>
                  <a:pt x="10518" y="29697"/>
                </a:lnTo>
                <a:lnTo>
                  <a:pt x="10656" y="29302"/>
                </a:lnTo>
                <a:lnTo>
                  <a:pt x="10864" y="28762"/>
                </a:lnTo>
                <a:lnTo>
                  <a:pt x="0" y="0"/>
                </a:lnTo>
                <a:lnTo>
                  <a:pt x="5224" y="0"/>
                </a:lnTo>
                <a:lnTo>
                  <a:pt x="11175" y="16597"/>
                </a:lnTo>
                <a:lnTo>
                  <a:pt x="11971" y="18725"/>
                </a:lnTo>
                <a:lnTo>
                  <a:pt x="12683" y="21012"/>
                </a:lnTo>
                <a:lnTo>
                  <a:pt x="13286" y="23247"/>
                </a:lnTo>
                <a:lnTo>
                  <a:pt x="17555" y="23247"/>
                </a:lnTo>
                <a:lnTo>
                  <a:pt x="15327" y="29195"/>
                </a:lnTo>
                <a:lnTo>
                  <a:pt x="14185" y="32364"/>
                </a:lnTo>
                <a:lnTo>
                  <a:pt x="13286" y="34547"/>
                </a:lnTo>
                <a:lnTo>
                  <a:pt x="12688" y="35627"/>
                </a:lnTo>
                <a:close/>
              </a:path>
              <a:path w="26669" h="40640">
                <a:moveTo>
                  <a:pt x="17555" y="23247"/>
                </a:moveTo>
                <a:lnTo>
                  <a:pt x="13286" y="23247"/>
                </a:lnTo>
                <a:lnTo>
                  <a:pt x="13839" y="21012"/>
                </a:lnTo>
                <a:lnTo>
                  <a:pt x="14497" y="18832"/>
                </a:lnTo>
                <a:lnTo>
                  <a:pt x="15293" y="16704"/>
                </a:lnTo>
                <a:lnTo>
                  <a:pt x="21382" y="0"/>
                </a:lnTo>
                <a:lnTo>
                  <a:pt x="26261" y="0"/>
                </a:lnTo>
                <a:lnTo>
                  <a:pt x="17555" y="23247"/>
                </a:lnTo>
                <a:close/>
              </a:path>
              <a:path w="26669" h="40640">
                <a:moveTo>
                  <a:pt x="7196" y="40384"/>
                </a:moveTo>
                <a:lnTo>
                  <a:pt x="4740" y="40384"/>
                </a:lnTo>
                <a:lnTo>
                  <a:pt x="3667" y="40187"/>
                </a:lnTo>
                <a:lnTo>
                  <a:pt x="2525" y="39789"/>
                </a:lnTo>
                <a:lnTo>
                  <a:pt x="1972" y="35194"/>
                </a:lnTo>
                <a:lnTo>
                  <a:pt x="3044" y="35482"/>
                </a:lnTo>
                <a:lnTo>
                  <a:pt x="3944" y="35627"/>
                </a:lnTo>
                <a:lnTo>
                  <a:pt x="12688" y="35627"/>
                </a:lnTo>
                <a:lnTo>
                  <a:pt x="11763" y="37322"/>
                </a:lnTo>
                <a:lnTo>
                  <a:pt x="10795" y="38492"/>
                </a:lnTo>
                <a:lnTo>
                  <a:pt x="9653" y="39250"/>
                </a:lnTo>
                <a:lnTo>
                  <a:pt x="8546" y="40007"/>
                </a:lnTo>
                <a:lnTo>
                  <a:pt x="7196" y="40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89256" y="2442538"/>
            <a:ext cx="57150" cy="61594"/>
          </a:xfrm>
          <a:custGeom>
            <a:avLst/>
            <a:gdLst/>
            <a:ahLst/>
            <a:cxnLst/>
            <a:rect l="l" t="t" r="r" b="b"/>
            <a:pathLst>
              <a:path w="57150" h="61594">
                <a:moveTo>
                  <a:pt x="33561" y="61518"/>
                </a:moveTo>
                <a:lnTo>
                  <a:pt x="22835" y="61518"/>
                </a:lnTo>
                <a:lnTo>
                  <a:pt x="17853" y="60169"/>
                </a:lnTo>
                <a:lnTo>
                  <a:pt x="8995" y="54736"/>
                </a:lnTo>
                <a:lnTo>
                  <a:pt x="5674" y="51069"/>
                </a:lnTo>
                <a:lnTo>
                  <a:pt x="3390" y="46363"/>
                </a:lnTo>
                <a:lnTo>
                  <a:pt x="1107" y="41692"/>
                </a:lnTo>
                <a:lnTo>
                  <a:pt x="30" y="36883"/>
                </a:lnTo>
                <a:lnTo>
                  <a:pt x="0" y="21659"/>
                </a:lnTo>
                <a:lnTo>
                  <a:pt x="2629" y="13943"/>
                </a:lnTo>
                <a:lnTo>
                  <a:pt x="13217" y="2767"/>
                </a:lnTo>
                <a:lnTo>
                  <a:pt x="20067" y="0"/>
                </a:lnTo>
                <a:lnTo>
                  <a:pt x="33942" y="0"/>
                </a:lnTo>
                <a:lnTo>
                  <a:pt x="38890" y="1280"/>
                </a:lnTo>
                <a:lnTo>
                  <a:pt x="47747" y="6504"/>
                </a:lnTo>
                <a:lnTo>
                  <a:pt x="47969" y="6746"/>
                </a:lnTo>
                <a:lnTo>
                  <a:pt x="22939" y="6746"/>
                </a:lnTo>
                <a:lnTo>
                  <a:pt x="18130" y="8649"/>
                </a:lnTo>
                <a:lnTo>
                  <a:pt x="10103" y="16296"/>
                </a:lnTo>
                <a:lnTo>
                  <a:pt x="8096" y="22697"/>
                </a:lnTo>
                <a:lnTo>
                  <a:pt x="8096" y="38786"/>
                </a:lnTo>
                <a:lnTo>
                  <a:pt x="10033" y="44426"/>
                </a:lnTo>
                <a:lnTo>
                  <a:pt x="17749" y="52695"/>
                </a:lnTo>
                <a:lnTo>
                  <a:pt x="22559" y="54736"/>
                </a:lnTo>
                <a:lnTo>
                  <a:pt x="47958" y="54736"/>
                </a:lnTo>
                <a:lnTo>
                  <a:pt x="47332" y="55394"/>
                </a:lnTo>
                <a:lnTo>
                  <a:pt x="38405" y="60272"/>
                </a:lnTo>
                <a:lnTo>
                  <a:pt x="33561" y="61518"/>
                </a:lnTo>
                <a:close/>
              </a:path>
              <a:path w="57150" h="61594">
                <a:moveTo>
                  <a:pt x="47958" y="54736"/>
                </a:moveTo>
                <a:lnTo>
                  <a:pt x="34322" y="54736"/>
                </a:lnTo>
                <a:lnTo>
                  <a:pt x="39201" y="52660"/>
                </a:lnTo>
                <a:lnTo>
                  <a:pt x="46848" y="44356"/>
                </a:lnTo>
                <a:lnTo>
                  <a:pt x="48751" y="38440"/>
                </a:lnTo>
                <a:lnTo>
                  <a:pt x="48751" y="25984"/>
                </a:lnTo>
                <a:lnTo>
                  <a:pt x="47920" y="21728"/>
                </a:lnTo>
                <a:lnTo>
                  <a:pt x="46294" y="18130"/>
                </a:lnTo>
                <a:lnTo>
                  <a:pt x="44668" y="14497"/>
                </a:lnTo>
                <a:lnTo>
                  <a:pt x="42246" y="11694"/>
                </a:lnTo>
                <a:lnTo>
                  <a:pt x="35949" y="7750"/>
                </a:lnTo>
                <a:lnTo>
                  <a:pt x="32420" y="6746"/>
                </a:lnTo>
                <a:lnTo>
                  <a:pt x="47969" y="6746"/>
                </a:lnTo>
                <a:lnTo>
                  <a:pt x="51103" y="10172"/>
                </a:lnTo>
                <a:lnTo>
                  <a:pt x="53387" y="14877"/>
                </a:lnTo>
                <a:lnTo>
                  <a:pt x="55705" y="19583"/>
                </a:lnTo>
                <a:lnTo>
                  <a:pt x="56847" y="24911"/>
                </a:lnTo>
                <a:lnTo>
                  <a:pt x="56847" y="36883"/>
                </a:lnTo>
                <a:lnTo>
                  <a:pt x="55636" y="42246"/>
                </a:lnTo>
                <a:lnTo>
                  <a:pt x="53214" y="47021"/>
                </a:lnTo>
                <a:lnTo>
                  <a:pt x="50792" y="51761"/>
                </a:lnTo>
                <a:lnTo>
                  <a:pt x="47958" y="54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59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60"/>
              <a:t>ola:</a:t>
            </a:r>
            <a:r>
              <a:rPr dirty="0" spc="185"/>
              <a:t> </a:t>
            </a:r>
            <a:r>
              <a:rPr dirty="0" spc="60" i="1">
                <a:latin typeface="Arial Narrow"/>
                <a:cs typeface="Arial Narrow"/>
              </a:rPr>
              <a:t>y</a:t>
            </a:r>
            <a:r>
              <a:rPr dirty="0" i="1">
                <a:latin typeface="Arial Narrow"/>
                <a:cs typeface="Arial Narrow"/>
              </a:rPr>
              <a:t> </a:t>
            </a:r>
            <a:r>
              <a:rPr dirty="0" spc="-85" i="1">
                <a:latin typeface="Arial Narrow"/>
                <a:cs typeface="Arial Narrow"/>
              </a:rPr>
              <a:t> </a:t>
            </a:r>
            <a:r>
              <a:rPr dirty="0" spc="70"/>
              <a:t>=</a:t>
            </a:r>
            <a:r>
              <a:rPr dirty="0" spc="-40"/>
              <a:t> </a:t>
            </a:r>
            <a:r>
              <a:rPr dirty="0" spc="45" i="1">
                <a:latin typeface="Arial Narrow"/>
                <a:cs typeface="Arial Narrow"/>
              </a:rPr>
              <a:t>ax</a:t>
            </a:r>
            <a:r>
              <a:rPr dirty="0" spc="-170" i="1">
                <a:latin typeface="Arial Narrow"/>
                <a:cs typeface="Arial Narrow"/>
              </a:rPr>
              <a:t> </a:t>
            </a:r>
            <a:r>
              <a:rPr dirty="0" baseline="27777" sz="1500" spc="-7">
                <a:latin typeface="Tahoma"/>
                <a:cs typeface="Tahoma"/>
              </a:rPr>
              <a:t>2</a:t>
            </a:r>
            <a:r>
              <a:rPr dirty="0" sz="1400" spc="-40"/>
              <a:t>,</a:t>
            </a:r>
            <a:r>
              <a:rPr dirty="0" sz="1400" spc="30"/>
              <a:t> </a:t>
            </a:r>
            <a:r>
              <a:rPr dirty="0" sz="1400" spc="30" i="1">
                <a:latin typeface="Arial Narrow"/>
                <a:cs typeface="Arial Narrow"/>
              </a:rPr>
              <a:t>a</a:t>
            </a:r>
            <a:r>
              <a:rPr dirty="0" sz="1400" spc="114" i="1">
                <a:latin typeface="Arial Narrow"/>
                <a:cs typeface="Arial Narrow"/>
              </a:rPr>
              <a:t> </a:t>
            </a:r>
            <a:r>
              <a:rPr dirty="0" sz="1400" spc="-60" i="1">
                <a:latin typeface="Verdana"/>
                <a:cs typeface="Verdana"/>
              </a:rPr>
              <a:t>&gt;</a:t>
            </a:r>
            <a:r>
              <a:rPr dirty="0" sz="1400" spc="-95" i="1">
                <a:latin typeface="Verdana"/>
                <a:cs typeface="Verdana"/>
              </a:rPr>
              <a:t> </a:t>
            </a:r>
            <a:r>
              <a:rPr dirty="0" sz="1400" spc="-70"/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844" y="672935"/>
            <a:ext cx="3492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a</a:t>
            </a:r>
            <a:r>
              <a:rPr dirty="0" sz="1100" spc="-5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92078" y="1312786"/>
            <a:ext cx="625475" cy="1090295"/>
          </a:xfrm>
          <a:custGeom>
            <a:avLst/>
            <a:gdLst/>
            <a:ahLst/>
            <a:cxnLst/>
            <a:rect l="l" t="t" r="r" b="b"/>
            <a:pathLst>
              <a:path w="625475" h="1090295">
                <a:moveTo>
                  <a:pt x="0" y="0"/>
                </a:moveTo>
                <a:lnTo>
                  <a:pt x="42306" y="279220"/>
                </a:lnTo>
                <a:lnTo>
                  <a:pt x="96351" y="571062"/>
                </a:lnTo>
                <a:lnTo>
                  <a:pt x="150396" y="798051"/>
                </a:lnTo>
                <a:lnTo>
                  <a:pt x="204442" y="960185"/>
                </a:lnTo>
                <a:lnTo>
                  <a:pt x="258488" y="1057466"/>
                </a:lnTo>
                <a:lnTo>
                  <a:pt x="312533" y="1089893"/>
                </a:lnTo>
                <a:lnTo>
                  <a:pt x="366579" y="1057466"/>
                </a:lnTo>
                <a:lnTo>
                  <a:pt x="420625" y="960185"/>
                </a:lnTo>
                <a:lnTo>
                  <a:pt x="474670" y="798051"/>
                </a:lnTo>
                <a:lnTo>
                  <a:pt x="528716" y="571062"/>
                </a:lnTo>
                <a:lnTo>
                  <a:pt x="582761" y="279220"/>
                </a:lnTo>
                <a:lnTo>
                  <a:pt x="625067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43564" y="2402679"/>
            <a:ext cx="2526030" cy="0"/>
          </a:xfrm>
          <a:custGeom>
            <a:avLst/>
            <a:gdLst/>
            <a:ahLst/>
            <a:cxnLst/>
            <a:rect l="l" t="t" r="r" b="b"/>
            <a:pathLst>
              <a:path w="2526029" h="0">
                <a:moveTo>
                  <a:pt x="0" y="0"/>
                </a:moveTo>
                <a:lnTo>
                  <a:pt x="252567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69234" y="2390569"/>
            <a:ext cx="48895" cy="24765"/>
          </a:xfrm>
          <a:custGeom>
            <a:avLst/>
            <a:gdLst/>
            <a:ahLst/>
            <a:cxnLst/>
            <a:rect l="l" t="t" r="r" b="b"/>
            <a:pathLst>
              <a:path w="48895" h="24764">
                <a:moveTo>
                  <a:pt x="0" y="24219"/>
                </a:moveTo>
                <a:lnTo>
                  <a:pt x="0" y="0"/>
                </a:lnTo>
                <a:lnTo>
                  <a:pt x="48439" y="12109"/>
                </a:lnTo>
                <a:lnTo>
                  <a:pt x="0" y="24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12" y="1370222"/>
            <a:ext cx="0" cy="1393190"/>
          </a:xfrm>
          <a:custGeom>
            <a:avLst/>
            <a:gdLst/>
            <a:ahLst/>
            <a:cxnLst/>
            <a:rect l="l" t="t" r="r" b="b"/>
            <a:pathLst>
              <a:path w="0" h="1393189">
                <a:moveTo>
                  <a:pt x="0" y="1392745"/>
                </a:moveTo>
                <a:lnTo>
                  <a:pt x="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2502" y="1321782"/>
            <a:ext cx="24765" cy="48895"/>
          </a:xfrm>
          <a:custGeom>
            <a:avLst/>
            <a:gdLst/>
            <a:ahLst/>
            <a:cxnLst/>
            <a:rect l="l" t="t" r="r" b="b"/>
            <a:pathLst>
              <a:path w="24764" h="48894">
                <a:moveTo>
                  <a:pt x="24219" y="48439"/>
                </a:moveTo>
                <a:lnTo>
                  <a:pt x="0" y="48439"/>
                </a:lnTo>
                <a:lnTo>
                  <a:pt x="12109" y="0"/>
                </a:lnTo>
                <a:lnTo>
                  <a:pt x="24219" y="48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2502" y="239229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2502" y="239229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76570" y="2481221"/>
            <a:ext cx="27305" cy="29209"/>
          </a:xfrm>
          <a:custGeom>
            <a:avLst/>
            <a:gdLst/>
            <a:ahLst/>
            <a:cxnLst/>
            <a:rect l="l" t="t" r="r" b="b"/>
            <a:pathLst>
              <a:path w="27304" h="29210">
                <a:moveTo>
                  <a:pt x="5916" y="28717"/>
                </a:moveTo>
                <a:lnTo>
                  <a:pt x="0" y="28717"/>
                </a:lnTo>
                <a:lnTo>
                  <a:pt x="10518" y="13805"/>
                </a:lnTo>
                <a:lnTo>
                  <a:pt x="761" y="0"/>
                </a:lnTo>
                <a:lnTo>
                  <a:pt x="6885" y="0"/>
                </a:lnTo>
                <a:lnTo>
                  <a:pt x="11279" y="6712"/>
                </a:lnTo>
                <a:lnTo>
                  <a:pt x="12075" y="8027"/>
                </a:lnTo>
                <a:lnTo>
                  <a:pt x="12767" y="9099"/>
                </a:lnTo>
                <a:lnTo>
                  <a:pt x="13251" y="9964"/>
                </a:lnTo>
                <a:lnTo>
                  <a:pt x="18808" y="9964"/>
                </a:lnTo>
                <a:lnTo>
                  <a:pt x="16192" y="13528"/>
                </a:lnTo>
                <a:lnTo>
                  <a:pt x="18895" y="17369"/>
                </a:lnTo>
                <a:lnTo>
                  <a:pt x="13424" y="17369"/>
                </a:lnTo>
                <a:lnTo>
                  <a:pt x="5916" y="28717"/>
                </a:lnTo>
                <a:close/>
              </a:path>
              <a:path w="27304" h="29210">
                <a:moveTo>
                  <a:pt x="18808" y="9964"/>
                </a:moveTo>
                <a:lnTo>
                  <a:pt x="13251" y="9964"/>
                </a:lnTo>
                <a:lnTo>
                  <a:pt x="14047" y="8753"/>
                </a:lnTo>
                <a:lnTo>
                  <a:pt x="14808" y="7715"/>
                </a:lnTo>
                <a:lnTo>
                  <a:pt x="15466" y="6781"/>
                </a:lnTo>
                <a:lnTo>
                  <a:pt x="20275" y="0"/>
                </a:lnTo>
                <a:lnTo>
                  <a:pt x="26122" y="0"/>
                </a:lnTo>
                <a:lnTo>
                  <a:pt x="18808" y="9964"/>
                </a:lnTo>
                <a:close/>
              </a:path>
              <a:path w="27304" h="29210">
                <a:moveTo>
                  <a:pt x="26884" y="28717"/>
                </a:moveTo>
                <a:lnTo>
                  <a:pt x="20898" y="28717"/>
                </a:lnTo>
                <a:lnTo>
                  <a:pt x="14981" y="19791"/>
                </a:lnTo>
                <a:lnTo>
                  <a:pt x="13424" y="17369"/>
                </a:lnTo>
                <a:lnTo>
                  <a:pt x="18895" y="17369"/>
                </a:lnTo>
                <a:lnTo>
                  <a:pt x="26884" y="28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17317" y="1360198"/>
            <a:ext cx="26670" cy="40640"/>
          </a:xfrm>
          <a:custGeom>
            <a:avLst/>
            <a:gdLst/>
            <a:ahLst/>
            <a:cxnLst/>
            <a:rect l="l" t="t" r="r" b="b"/>
            <a:pathLst>
              <a:path w="26669" h="40640">
                <a:moveTo>
                  <a:pt x="12688" y="35627"/>
                </a:moveTo>
                <a:lnTo>
                  <a:pt x="5812" y="35627"/>
                </a:lnTo>
                <a:lnTo>
                  <a:pt x="6677" y="35447"/>
                </a:lnTo>
                <a:lnTo>
                  <a:pt x="7992" y="34727"/>
                </a:lnTo>
                <a:lnTo>
                  <a:pt x="10414" y="29949"/>
                </a:lnTo>
                <a:lnTo>
                  <a:pt x="10518" y="29697"/>
                </a:lnTo>
                <a:lnTo>
                  <a:pt x="10656" y="29302"/>
                </a:lnTo>
                <a:lnTo>
                  <a:pt x="10864" y="28762"/>
                </a:lnTo>
                <a:lnTo>
                  <a:pt x="0" y="0"/>
                </a:lnTo>
                <a:lnTo>
                  <a:pt x="5224" y="0"/>
                </a:lnTo>
                <a:lnTo>
                  <a:pt x="11175" y="16597"/>
                </a:lnTo>
                <a:lnTo>
                  <a:pt x="11971" y="18725"/>
                </a:lnTo>
                <a:lnTo>
                  <a:pt x="12683" y="21012"/>
                </a:lnTo>
                <a:lnTo>
                  <a:pt x="13286" y="23247"/>
                </a:lnTo>
                <a:lnTo>
                  <a:pt x="17555" y="23247"/>
                </a:lnTo>
                <a:lnTo>
                  <a:pt x="15327" y="29195"/>
                </a:lnTo>
                <a:lnTo>
                  <a:pt x="14185" y="32364"/>
                </a:lnTo>
                <a:lnTo>
                  <a:pt x="13286" y="34547"/>
                </a:lnTo>
                <a:lnTo>
                  <a:pt x="12688" y="35627"/>
                </a:lnTo>
                <a:close/>
              </a:path>
              <a:path w="26669" h="40640">
                <a:moveTo>
                  <a:pt x="17555" y="23247"/>
                </a:moveTo>
                <a:lnTo>
                  <a:pt x="13286" y="23247"/>
                </a:lnTo>
                <a:lnTo>
                  <a:pt x="13839" y="21012"/>
                </a:lnTo>
                <a:lnTo>
                  <a:pt x="14497" y="18832"/>
                </a:lnTo>
                <a:lnTo>
                  <a:pt x="15293" y="16704"/>
                </a:lnTo>
                <a:lnTo>
                  <a:pt x="21382" y="0"/>
                </a:lnTo>
                <a:lnTo>
                  <a:pt x="26261" y="0"/>
                </a:lnTo>
                <a:lnTo>
                  <a:pt x="17555" y="23247"/>
                </a:lnTo>
                <a:close/>
              </a:path>
              <a:path w="26669" h="40640">
                <a:moveTo>
                  <a:pt x="7196" y="40384"/>
                </a:moveTo>
                <a:lnTo>
                  <a:pt x="4740" y="40384"/>
                </a:lnTo>
                <a:lnTo>
                  <a:pt x="3667" y="40187"/>
                </a:lnTo>
                <a:lnTo>
                  <a:pt x="2525" y="39789"/>
                </a:lnTo>
                <a:lnTo>
                  <a:pt x="1972" y="35194"/>
                </a:lnTo>
                <a:lnTo>
                  <a:pt x="3044" y="35482"/>
                </a:lnTo>
                <a:lnTo>
                  <a:pt x="3944" y="35627"/>
                </a:lnTo>
                <a:lnTo>
                  <a:pt x="12688" y="35627"/>
                </a:lnTo>
                <a:lnTo>
                  <a:pt x="11763" y="37322"/>
                </a:lnTo>
                <a:lnTo>
                  <a:pt x="10795" y="38492"/>
                </a:lnTo>
                <a:lnTo>
                  <a:pt x="9653" y="39250"/>
                </a:lnTo>
                <a:lnTo>
                  <a:pt x="8546" y="40007"/>
                </a:lnTo>
                <a:lnTo>
                  <a:pt x="7196" y="40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89256" y="2442538"/>
            <a:ext cx="57150" cy="61594"/>
          </a:xfrm>
          <a:custGeom>
            <a:avLst/>
            <a:gdLst/>
            <a:ahLst/>
            <a:cxnLst/>
            <a:rect l="l" t="t" r="r" b="b"/>
            <a:pathLst>
              <a:path w="57150" h="61594">
                <a:moveTo>
                  <a:pt x="33561" y="61518"/>
                </a:moveTo>
                <a:lnTo>
                  <a:pt x="22835" y="61518"/>
                </a:lnTo>
                <a:lnTo>
                  <a:pt x="17853" y="60169"/>
                </a:lnTo>
                <a:lnTo>
                  <a:pt x="8995" y="54736"/>
                </a:lnTo>
                <a:lnTo>
                  <a:pt x="5674" y="51069"/>
                </a:lnTo>
                <a:lnTo>
                  <a:pt x="3390" y="46363"/>
                </a:lnTo>
                <a:lnTo>
                  <a:pt x="1107" y="41692"/>
                </a:lnTo>
                <a:lnTo>
                  <a:pt x="30" y="36883"/>
                </a:lnTo>
                <a:lnTo>
                  <a:pt x="0" y="21659"/>
                </a:lnTo>
                <a:lnTo>
                  <a:pt x="2629" y="13943"/>
                </a:lnTo>
                <a:lnTo>
                  <a:pt x="13217" y="2767"/>
                </a:lnTo>
                <a:lnTo>
                  <a:pt x="20067" y="0"/>
                </a:lnTo>
                <a:lnTo>
                  <a:pt x="33942" y="0"/>
                </a:lnTo>
                <a:lnTo>
                  <a:pt x="38890" y="1280"/>
                </a:lnTo>
                <a:lnTo>
                  <a:pt x="47747" y="6504"/>
                </a:lnTo>
                <a:lnTo>
                  <a:pt x="47969" y="6746"/>
                </a:lnTo>
                <a:lnTo>
                  <a:pt x="22939" y="6746"/>
                </a:lnTo>
                <a:lnTo>
                  <a:pt x="18130" y="8649"/>
                </a:lnTo>
                <a:lnTo>
                  <a:pt x="10103" y="16296"/>
                </a:lnTo>
                <a:lnTo>
                  <a:pt x="8096" y="22697"/>
                </a:lnTo>
                <a:lnTo>
                  <a:pt x="8096" y="38786"/>
                </a:lnTo>
                <a:lnTo>
                  <a:pt x="10033" y="44426"/>
                </a:lnTo>
                <a:lnTo>
                  <a:pt x="17749" y="52695"/>
                </a:lnTo>
                <a:lnTo>
                  <a:pt x="22559" y="54736"/>
                </a:lnTo>
                <a:lnTo>
                  <a:pt x="47958" y="54736"/>
                </a:lnTo>
                <a:lnTo>
                  <a:pt x="47332" y="55394"/>
                </a:lnTo>
                <a:lnTo>
                  <a:pt x="38405" y="60272"/>
                </a:lnTo>
                <a:lnTo>
                  <a:pt x="33561" y="61518"/>
                </a:lnTo>
                <a:close/>
              </a:path>
              <a:path w="57150" h="61594">
                <a:moveTo>
                  <a:pt x="47958" y="54736"/>
                </a:moveTo>
                <a:lnTo>
                  <a:pt x="34322" y="54736"/>
                </a:lnTo>
                <a:lnTo>
                  <a:pt x="39201" y="52660"/>
                </a:lnTo>
                <a:lnTo>
                  <a:pt x="46848" y="44356"/>
                </a:lnTo>
                <a:lnTo>
                  <a:pt x="48751" y="38440"/>
                </a:lnTo>
                <a:lnTo>
                  <a:pt x="48751" y="25984"/>
                </a:lnTo>
                <a:lnTo>
                  <a:pt x="47920" y="21728"/>
                </a:lnTo>
                <a:lnTo>
                  <a:pt x="46294" y="18130"/>
                </a:lnTo>
                <a:lnTo>
                  <a:pt x="44668" y="14497"/>
                </a:lnTo>
                <a:lnTo>
                  <a:pt x="42246" y="11694"/>
                </a:lnTo>
                <a:lnTo>
                  <a:pt x="35949" y="7750"/>
                </a:lnTo>
                <a:lnTo>
                  <a:pt x="32420" y="6746"/>
                </a:lnTo>
                <a:lnTo>
                  <a:pt x="47969" y="6746"/>
                </a:lnTo>
                <a:lnTo>
                  <a:pt x="51103" y="10172"/>
                </a:lnTo>
                <a:lnTo>
                  <a:pt x="53387" y="14877"/>
                </a:lnTo>
                <a:lnTo>
                  <a:pt x="55705" y="19583"/>
                </a:lnTo>
                <a:lnTo>
                  <a:pt x="56847" y="24911"/>
                </a:lnTo>
                <a:lnTo>
                  <a:pt x="56847" y="36883"/>
                </a:lnTo>
                <a:lnTo>
                  <a:pt x="55636" y="42246"/>
                </a:lnTo>
                <a:lnTo>
                  <a:pt x="53214" y="47021"/>
                </a:lnTo>
                <a:lnTo>
                  <a:pt x="50792" y="51761"/>
                </a:lnTo>
                <a:lnTo>
                  <a:pt x="47958" y="54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60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60"/>
              <a:t>ola:</a:t>
            </a:r>
            <a:r>
              <a:rPr dirty="0" spc="185"/>
              <a:t> </a:t>
            </a:r>
            <a:r>
              <a:rPr dirty="0" spc="60" i="1">
                <a:latin typeface="Arial Narrow"/>
                <a:cs typeface="Arial Narrow"/>
              </a:rPr>
              <a:t>y</a:t>
            </a:r>
            <a:r>
              <a:rPr dirty="0" i="1">
                <a:latin typeface="Arial Narrow"/>
                <a:cs typeface="Arial Narrow"/>
              </a:rPr>
              <a:t> </a:t>
            </a:r>
            <a:r>
              <a:rPr dirty="0" spc="-85" i="1">
                <a:latin typeface="Arial Narrow"/>
                <a:cs typeface="Arial Narrow"/>
              </a:rPr>
              <a:t> </a:t>
            </a:r>
            <a:r>
              <a:rPr dirty="0" spc="70"/>
              <a:t>=</a:t>
            </a:r>
            <a:r>
              <a:rPr dirty="0" spc="-40"/>
              <a:t> </a:t>
            </a:r>
            <a:r>
              <a:rPr dirty="0" spc="45" i="1">
                <a:latin typeface="Arial Narrow"/>
                <a:cs typeface="Arial Narrow"/>
              </a:rPr>
              <a:t>ax</a:t>
            </a:r>
            <a:r>
              <a:rPr dirty="0" spc="-170" i="1">
                <a:latin typeface="Arial Narrow"/>
                <a:cs typeface="Arial Narrow"/>
              </a:rPr>
              <a:t> </a:t>
            </a:r>
            <a:r>
              <a:rPr dirty="0" baseline="27777" sz="1500" spc="-7">
                <a:latin typeface="Tahoma"/>
                <a:cs typeface="Tahoma"/>
              </a:rPr>
              <a:t>2</a:t>
            </a:r>
            <a:r>
              <a:rPr dirty="0" sz="1400" spc="-40"/>
              <a:t>,</a:t>
            </a:r>
            <a:r>
              <a:rPr dirty="0" sz="1400" spc="30"/>
              <a:t> </a:t>
            </a:r>
            <a:r>
              <a:rPr dirty="0" sz="1400" spc="30" i="1">
                <a:latin typeface="Arial Narrow"/>
                <a:cs typeface="Arial Narrow"/>
              </a:rPr>
              <a:t>a</a:t>
            </a:r>
            <a:r>
              <a:rPr dirty="0" sz="1400" spc="114" i="1">
                <a:latin typeface="Arial Narrow"/>
                <a:cs typeface="Arial Narrow"/>
              </a:rPr>
              <a:t> </a:t>
            </a:r>
            <a:r>
              <a:rPr dirty="0" sz="1400" spc="-60" i="1">
                <a:latin typeface="Verdana"/>
                <a:cs typeface="Verdana"/>
              </a:rPr>
              <a:t>&gt;</a:t>
            </a:r>
            <a:r>
              <a:rPr dirty="0" sz="1400" spc="-95" i="1">
                <a:latin typeface="Verdana"/>
                <a:cs typeface="Verdana"/>
              </a:rPr>
              <a:t> </a:t>
            </a:r>
            <a:r>
              <a:rPr dirty="0" sz="1400" spc="-70"/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844" y="673709"/>
            <a:ext cx="435610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60" i="1">
                <a:solidFill>
                  <a:srgbClr val="BC1919"/>
                </a:solidFill>
                <a:latin typeface="Trebuchet MS"/>
                <a:cs typeface="Trebuchet MS"/>
              </a:rPr>
              <a:t>a</a:t>
            </a:r>
            <a:r>
              <a:rPr dirty="0" sz="1100" spc="-5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solidFill>
                  <a:srgbClr val="BC1919"/>
                </a:solidFill>
                <a:latin typeface="Tahoma"/>
                <a:cs typeface="Tahoma"/>
              </a:rPr>
              <a:t>=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10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quanto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grande,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rami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schiacciano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64521" y="1311605"/>
            <a:ext cx="280670" cy="1090295"/>
          </a:xfrm>
          <a:custGeom>
            <a:avLst/>
            <a:gdLst/>
            <a:ahLst/>
            <a:cxnLst/>
            <a:rect l="l" t="t" r="r" b="b"/>
            <a:pathLst>
              <a:path w="280669" h="1090295">
                <a:moveTo>
                  <a:pt x="0" y="0"/>
                </a:moveTo>
                <a:lnTo>
                  <a:pt x="22991" y="328758"/>
                </a:lnTo>
                <a:lnTo>
                  <a:pt x="46411" y="602767"/>
                </a:lnTo>
                <a:lnTo>
                  <a:pt x="69831" y="815884"/>
                </a:lnTo>
                <a:lnTo>
                  <a:pt x="93251" y="968111"/>
                </a:lnTo>
                <a:lnTo>
                  <a:pt x="116671" y="1059448"/>
                </a:lnTo>
                <a:lnTo>
                  <a:pt x="140090" y="1089893"/>
                </a:lnTo>
                <a:lnTo>
                  <a:pt x="163510" y="1059448"/>
                </a:lnTo>
                <a:lnTo>
                  <a:pt x="186930" y="968111"/>
                </a:lnTo>
                <a:lnTo>
                  <a:pt x="210350" y="815884"/>
                </a:lnTo>
                <a:lnTo>
                  <a:pt x="233770" y="602767"/>
                </a:lnTo>
                <a:lnTo>
                  <a:pt x="257190" y="328758"/>
                </a:lnTo>
                <a:lnTo>
                  <a:pt x="280181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43564" y="2401498"/>
            <a:ext cx="2526030" cy="0"/>
          </a:xfrm>
          <a:custGeom>
            <a:avLst/>
            <a:gdLst/>
            <a:ahLst/>
            <a:cxnLst/>
            <a:rect l="l" t="t" r="r" b="b"/>
            <a:pathLst>
              <a:path w="2526029" h="0">
                <a:moveTo>
                  <a:pt x="0" y="0"/>
                </a:moveTo>
                <a:lnTo>
                  <a:pt x="252567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69234" y="2389388"/>
            <a:ext cx="48895" cy="24765"/>
          </a:xfrm>
          <a:custGeom>
            <a:avLst/>
            <a:gdLst/>
            <a:ahLst/>
            <a:cxnLst/>
            <a:rect l="l" t="t" r="r" b="b"/>
            <a:pathLst>
              <a:path w="48895" h="24764">
                <a:moveTo>
                  <a:pt x="0" y="24219"/>
                </a:moveTo>
                <a:lnTo>
                  <a:pt x="0" y="0"/>
                </a:lnTo>
                <a:lnTo>
                  <a:pt x="48439" y="12109"/>
                </a:lnTo>
                <a:lnTo>
                  <a:pt x="0" y="24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12" y="1369040"/>
            <a:ext cx="0" cy="1393190"/>
          </a:xfrm>
          <a:custGeom>
            <a:avLst/>
            <a:gdLst/>
            <a:ahLst/>
            <a:cxnLst/>
            <a:rect l="l" t="t" r="r" b="b"/>
            <a:pathLst>
              <a:path w="0" h="1393189">
                <a:moveTo>
                  <a:pt x="0" y="1392745"/>
                </a:moveTo>
                <a:lnTo>
                  <a:pt x="0" y="0"/>
                </a:lnTo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2502" y="1320601"/>
            <a:ext cx="24765" cy="48895"/>
          </a:xfrm>
          <a:custGeom>
            <a:avLst/>
            <a:gdLst/>
            <a:ahLst/>
            <a:cxnLst/>
            <a:rect l="l" t="t" r="r" b="b"/>
            <a:pathLst>
              <a:path w="24764" h="48894">
                <a:moveTo>
                  <a:pt x="24219" y="48439"/>
                </a:moveTo>
                <a:lnTo>
                  <a:pt x="0" y="48439"/>
                </a:lnTo>
                <a:lnTo>
                  <a:pt x="12109" y="0"/>
                </a:lnTo>
                <a:lnTo>
                  <a:pt x="24219" y="48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2502" y="2391118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6123" y="20759"/>
                </a:moveTo>
                <a:lnTo>
                  <a:pt x="4636" y="20759"/>
                </a:lnTo>
                <a:lnTo>
                  <a:pt x="0" y="16123"/>
                </a:lnTo>
                <a:lnTo>
                  <a:pt x="0" y="4636"/>
                </a:lnTo>
                <a:lnTo>
                  <a:pt x="4636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6123"/>
                </a:lnTo>
                <a:lnTo>
                  <a:pt x="16123" y="20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2502" y="2391118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20759" y="10379"/>
                </a:moveTo>
                <a:lnTo>
                  <a:pt x="20759" y="16123"/>
                </a:lnTo>
                <a:lnTo>
                  <a:pt x="16123" y="20759"/>
                </a:lnTo>
                <a:lnTo>
                  <a:pt x="10379" y="20759"/>
                </a:lnTo>
                <a:lnTo>
                  <a:pt x="4636" y="20759"/>
                </a:lnTo>
                <a:lnTo>
                  <a:pt x="0" y="16123"/>
                </a:lnTo>
                <a:lnTo>
                  <a:pt x="0" y="10379"/>
                </a:lnTo>
                <a:lnTo>
                  <a:pt x="0" y="4636"/>
                </a:lnTo>
                <a:lnTo>
                  <a:pt x="4636" y="0"/>
                </a:lnTo>
                <a:lnTo>
                  <a:pt x="10379" y="0"/>
                </a:lnTo>
                <a:lnTo>
                  <a:pt x="16123" y="0"/>
                </a:lnTo>
                <a:lnTo>
                  <a:pt x="20759" y="4636"/>
                </a:lnTo>
                <a:lnTo>
                  <a:pt x="20759" y="10379"/>
                </a:lnTo>
                <a:close/>
              </a:path>
            </a:pathLst>
          </a:custGeom>
          <a:ln w="34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76570" y="2480040"/>
            <a:ext cx="27305" cy="29209"/>
          </a:xfrm>
          <a:custGeom>
            <a:avLst/>
            <a:gdLst/>
            <a:ahLst/>
            <a:cxnLst/>
            <a:rect l="l" t="t" r="r" b="b"/>
            <a:pathLst>
              <a:path w="27304" h="29210">
                <a:moveTo>
                  <a:pt x="5916" y="28717"/>
                </a:moveTo>
                <a:lnTo>
                  <a:pt x="0" y="28717"/>
                </a:lnTo>
                <a:lnTo>
                  <a:pt x="10518" y="13805"/>
                </a:lnTo>
                <a:lnTo>
                  <a:pt x="761" y="0"/>
                </a:lnTo>
                <a:lnTo>
                  <a:pt x="6885" y="0"/>
                </a:lnTo>
                <a:lnTo>
                  <a:pt x="11279" y="6712"/>
                </a:lnTo>
                <a:lnTo>
                  <a:pt x="12075" y="8027"/>
                </a:lnTo>
                <a:lnTo>
                  <a:pt x="12767" y="9099"/>
                </a:lnTo>
                <a:lnTo>
                  <a:pt x="13251" y="9964"/>
                </a:lnTo>
                <a:lnTo>
                  <a:pt x="18808" y="9964"/>
                </a:lnTo>
                <a:lnTo>
                  <a:pt x="16192" y="13528"/>
                </a:lnTo>
                <a:lnTo>
                  <a:pt x="18895" y="17369"/>
                </a:lnTo>
                <a:lnTo>
                  <a:pt x="13424" y="17369"/>
                </a:lnTo>
                <a:lnTo>
                  <a:pt x="5916" y="28717"/>
                </a:lnTo>
                <a:close/>
              </a:path>
              <a:path w="27304" h="29210">
                <a:moveTo>
                  <a:pt x="18808" y="9964"/>
                </a:moveTo>
                <a:lnTo>
                  <a:pt x="13251" y="9964"/>
                </a:lnTo>
                <a:lnTo>
                  <a:pt x="14047" y="8753"/>
                </a:lnTo>
                <a:lnTo>
                  <a:pt x="14808" y="7715"/>
                </a:lnTo>
                <a:lnTo>
                  <a:pt x="15466" y="6781"/>
                </a:lnTo>
                <a:lnTo>
                  <a:pt x="20275" y="0"/>
                </a:lnTo>
                <a:lnTo>
                  <a:pt x="26122" y="0"/>
                </a:lnTo>
                <a:lnTo>
                  <a:pt x="18808" y="9964"/>
                </a:lnTo>
                <a:close/>
              </a:path>
              <a:path w="27304" h="29210">
                <a:moveTo>
                  <a:pt x="26884" y="28717"/>
                </a:moveTo>
                <a:lnTo>
                  <a:pt x="20898" y="28717"/>
                </a:lnTo>
                <a:lnTo>
                  <a:pt x="14981" y="19791"/>
                </a:lnTo>
                <a:lnTo>
                  <a:pt x="13424" y="17369"/>
                </a:lnTo>
                <a:lnTo>
                  <a:pt x="18895" y="17369"/>
                </a:lnTo>
                <a:lnTo>
                  <a:pt x="26884" y="28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17317" y="1359017"/>
            <a:ext cx="26670" cy="40640"/>
          </a:xfrm>
          <a:custGeom>
            <a:avLst/>
            <a:gdLst/>
            <a:ahLst/>
            <a:cxnLst/>
            <a:rect l="l" t="t" r="r" b="b"/>
            <a:pathLst>
              <a:path w="26669" h="40640">
                <a:moveTo>
                  <a:pt x="12688" y="35627"/>
                </a:moveTo>
                <a:lnTo>
                  <a:pt x="5812" y="35627"/>
                </a:lnTo>
                <a:lnTo>
                  <a:pt x="6677" y="35447"/>
                </a:lnTo>
                <a:lnTo>
                  <a:pt x="7992" y="34727"/>
                </a:lnTo>
                <a:lnTo>
                  <a:pt x="10414" y="29949"/>
                </a:lnTo>
                <a:lnTo>
                  <a:pt x="10518" y="29697"/>
                </a:lnTo>
                <a:lnTo>
                  <a:pt x="10656" y="29302"/>
                </a:lnTo>
                <a:lnTo>
                  <a:pt x="10864" y="28762"/>
                </a:lnTo>
                <a:lnTo>
                  <a:pt x="0" y="0"/>
                </a:lnTo>
                <a:lnTo>
                  <a:pt x="5224" y="0"/>
                </a:lnTo>
                <a:lnTo>
                  <a:pt x="11175" y="16597"/>
                </a:lnTo>
                <a:lnTo>
                  <a:pt x="11971" y="18725"/>
                </a:lnTo>
                <a:lnTo>
                  <a:pt x="12683" y="21012"/>
                </a:lnTo>
                <a:lnTo>
                  <a:pt x="13286" y="23247"/>
                </a:lnTo>
                <a:lnTo>
                  <a:pt x="17555" y="23247"/>
                </a:lnTo>
                <a:lnTo>
                  <a:pt x="15327" y="29195"/>
                </a:lnTo>
                <a:lnTo>
                  <a:pt x="14185" y="32364"/>
                </a:lnTo>
                <a:lnTo>
                  <a:pt x="13286" y="34547"/>
                </a:lnTo>
                <a:lnTo>
                  <a:pt x="12688" y="35627"/>
                </a:lnTo>
                <a:close/>
              </a:path>
              <a:path w="26669" h="40640">
                <a:moveTo>
                  <a:pt x="17555" y="23247"/>
                </a:moveTo>
                <a:lnTo>
                  <a:pt x="13286" y="23247"/>
                </a:lnTo>
                <a:lnTo>
                  <a:pt x="13839" y="21012"/>
                </a:lnTo>
                <a:lnTo>
                  <a:pt x="14497" y="18832"/>
                </a:lnTo>
                <a:lnTo>
                  <a:pt x="15293" y="16704"/>
                </a:lnTo>
                <a:lnTo>
                  <a:pt x="21382" y="0"/>
                </a:lnTo>
                <a:lnTo>
                  <a:pt x="26261" y="0"/>
                </a:lnTo>
                <a:lnTo>
                  <a:pt x="17555" y="23247"/>
                </a:lnTo>
                <a:close/>
              </a:path>
              <a:path w="26669" h="40640">
                <a:moveTo>
                  <a:pt x="7196" y="40384"/>
                </a:moveTo>
                <a:lnTo>
                  <a:pt x="4740" y="40384"/>
                </a:lnTo>
                <a:lnTo>
                  <a:pt x="3667" y="40187"/>
                </a:lnTo>
                <a:lnTo>
                  <a:pt x="2525" y="39789"/>
                </a:lnTo>
                <a:lnTo>
                  <a:pt x="1972" y="35194"/>
                </a:lnTo>
                <a:lnTo>
                  <a:pt x="3044" y="35482"/>
                </a:lnTo>
                <a:lnTo>
                  <a:pt x="3944" y="35627"/>
                </a:lnTo>
                <a:lnTo>
                  <a:pt x="12688" y="35627"/>
                </a:lnTo>
                <a:lnTo>
                  <a:pt x="11763" y="37322"/>
                </a:lnTo>
                <a:lnTo>
                  <a:pt x="10795" y="38492"/>
                </a:lnTo>
                <a:lnTo>
                  <a:pt x="9653" y="39250"/>
                </a:lnTo>
                <a:lnTo>
                  <a:pt x="8546" y="40007"/>
                </a:lnTo>
                <a:lnTo>
                  <a:pt x="7196" y="40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89256" y="2441357"/>
            <a:ext cx="57150" cy="61594"/>
          </a:xfrm>
          <a:custGeom>
            <a:avLst/>
            <a:gdLst/>
            <a:ahLst/>
            <a:cxnLst/>
            <a:rect l="l" t="t" r="r" b="b"/>
            <a:pathLst>
              <a:path w="57150" h="61594">
                <a:moveTo>
                  <a:pt x="33561" y="61518"/>
                </a:moveTo>
                <a:lnTo>
                  <a:pt x="22835" y="61518"/>
                </a:lnTo>
                <a:lnTo>
                  <a:pt x="17853" y="60169"/>
                </a:lnTo>
                <a:lnTo>
                  <a:pt x="8995" y="54736"/>
                </a:lnTo>
                <a:lnTo>
                  <a:pt x="5674" y="51069"/>
                </a:lnTo>
                <a:lnTo>
                  <a:pt x="3390" y="46363"/>
                </a:lnTo>
                <a:lnTo>
                  <a:pt x="1107" y="41692"/>
                </a:lnTo>
                <a:lnTo>
                  <a:pt x="30" y="36883"/>
                </a:lnTo>
                <a:lnTo>
                  <a:pt x="0" y="21659"/>
                </a:lnTo>
                <a:lnTo>
                  <a:pt x="2629" y="13943"/>
                </a:lnTo>
                <a:lnTo>
                  <a:pt x="13217" y="2767"/>
                </a:lnTo>
                <a:lnTo>
                  <a:pt x="20067" y="0"/>
                </a:lnTo>
                <a:lnTo>
                  <a:pt x="33942" y="0"/>
                </a:lnTo>
                <a:lnTo>
                  <a:pt x="38890" y="1280"/>
                </a:lnTo>
                <a:lnTo>
                  <a:pt x="47747" y="6504"/>
                </a:lnTo>
                <a:lnTo>
                  <a:pt x="47969" y="6746"/>
                </a:lnTo>
                <a:lnTo>
                  <a:pt x="22939" y="6746"/>
                </a:lnTo>
                <a:lnTo>
                  <a:pt x="18130" y="8649"/>
                </a:lnTo>
                <a:lnTo>
                  <a:pt x="10103" y="16296"/>
                </a:lnTo>
                <a:lnTo>
                  <a:pt x="8096" y="22697"/>
                </a:lnTo>
                <a:lnTo>
                  <a:pt x="8096" y="38786"/>
                </a:lnTo>
                <a:lnTo>
                  <a:pt x="10033" y="44426"/>
                </a:lnTo>
                <a:lnTo>
                  <a:pt x="17749" y="52695"/>
                </a:lnTo>
                <a:lnTo>
                  <a:pt x="22559" y="54736"/>
                </a:lnTo>
                <a:lnTo>
                  <a:pt x="47958" y="54736"/>
                </a:lnTo>
                <a:lnTo>
                  <a:pt x="47332" y="55394"/>
                </a:lnTo>
                <a:lnTo>
                  <a:pt x="38405" y="60272"/>
                </a:lnTo>
                <a:lnTo>
                  <a:pt x="33561" y="61518"/>
                </a:lnTo>
                <a:close/>
              </a:path>
              <a:path w="57150" h="61594">
                <a:moveTo>
                  <a:pt x="47958" y="54736"/>
                </a:moveTo>
                <a:lnTo>
                  <a:pt x="34322" y="54736"/>
                </a:lnTo>
                <a:lnTo>
                  <a:pt x="39201" y="52660"/>
                </a:lnTo>
                <a:lnTo>
                  <a:pt x="46848" y="44356"/>
                </a:lnTo>
                <a:lnTo>
                  <a:pt x="48751" y="38440"/>
                </a:lnTo>
                <a:lnTo>
                  <a:pt x="48751" y="25984"/>
                </a:lnTo>
                <a:lnTo>
                  <a:pt x="47920" y="21728"/>
                </a:lnTo>
                <a:lnTo>
                  <a:pt x="46294" y="18130"/>
                </a:lnTo>
                <a:lnTo>
                  <a:pt x="44668" y="14497"/>
                </a:lnTo>
                <a:lnTo>
                  <a:pt x="42246" y="11694"/>
                </a:lnTo>
                <a:lnTo>
                  <a:pt x="35949" y="7750"/>
                </a:lnTo>
                <a:lnTo>
                  <a:pt x="32420" y="6746"/>
                </a:lnTo>
                <a:lnTo>
                  <a:pt x="47969" y="6746"/>
                </a:lnTo>
                <a:lnTo>
                  <a:pt x="51103" y="10172"/>
                </a:lnTo>
                <a:lnTo>
                  <a:pt x="53387" y="14877"/>
                </a:lnTo>
                <a:lnTo>
                  <a:pt x="55705" y="19583"/>
                </a:lnTo>
                <a:lnTo>
                  <a:pt x="56847" y="24911"/>
                </a:lnTo>
                <a:lnTo>
                  <a:pt x="56847" y="36883"/>
                </a:lnTo>
                <a:lnTo>
                  <a:pt x="55636" y="42246"/>
                </a:lnTo>
                <a:lnTo>
                  <a:pt x="53214" y="47021"/>
                </a:lnTo>
                <a:lnTo>
                  <a:pt x="50792" y="51761"/>
                </a:lnTo>
                <a:lnTo>
                  <a:pt x="47958" y="54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61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Esempi:</a:t>
            </a:r>
            <a:r>
              <a:rPr dirty="0" spc="185"/>
              <a:t> </a:t>
            </a:r>
            <a:r>
              <a:rPr dirty="0" spc="-40"/>
              <a:t>distanz</a:t>
            </a:r>
            <a:r>
              <a:rPr dirty="0" spc="-70"/>
              <a:t>a</a:t>
            </a:r>
            <a:r>
              <a:rPr dirty="0" spc="30"/>
              <a:t> </a:t>
            </a:r>
            <a:r>
              <a:rPr dirty="0" spc="-35"/>
              <a:t>dagli</a:t>
            </a:r>
            <a:r>
              <a:rPr dirty="0" spc="30"/>
              <a:t> </a:t>
            </a:r>
            <a:r>
              <a:rPr dirty="0" spc="-70"/>
              <a:t>a</a:t>
            </a:r>
            <a:r>
              <a:rPr dirty="0" spc="-60"/>
              <a:t>ssi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97229"/>
            <a:ext cx="1648460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15">
                <a:latin typeface="Tahoma"/>
                <a:cs typeface="Tahoma"/>
              </a:rPr>
              <a:t>),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Esempi:</a:t>
            </a:r>
            <a:r>
              <a:rPr dirty="0" spc="185"/>
              <a:t> </a:t>
            </a:r>
            <a:r>
              <a:rPr dirty="0" spc="-40"/>
              <a:t>distanz</a:t>
            </a:r>
            <a:r>
              <a:rPr dirty="0" spc="-70"/>
              <a:t>a</a:t>
            </a:r>
            <a:r>
              <a:rPr dirty="0" spc="30"/>
              <a:t> </a:t>
            </a:r>
            <a:r>
              <a:rPr dirty="0" spc="-35"/>
              <a:t>dagli</a:t>
            </a:r>
            <a:r>
              <a:rPr dirty="0" spc="30"/>
              <a:t> </a:t>
            </a:r>
            <a:r>
              <a:rPr dirty="0" spc="-70"/>
              <a:t>a</a:t>
            </a:r>
            <a:r>
              <a:rPr dirty="0" spc="-60"/>
              <a:t>ssi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97229"/>
            <a:ext cx="209486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15">
                <a:latin typeface="Tahoma"/>
                <a:cs typeface="Tahoma"/>
              </a:rPr>
              <a:t>),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74033" y="1835598"/>
            <a:ext cx="0" cy="454025"/>
          </a:xfrm>
          <a:custGeom>
            <a:avLst/>
            <a:gdLst/>
            <a:ahLst/>
            <a:cxnLst/>
            <a:rect l="l" t="t" r="r" b="b"/>
            <a:pathLst>
              <a:path w="0" h="454025">
                <a:moveTo>
                  <a:pt x="0" y="453946"/>
                </a:moveTo>
                <a:lnTo>
                  <a:pt x="0" y="0"/>
                </a:lnTo>
              </a:path>
            </a:pathLst>
          </a:custGeom>
          <a:ln w="907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1929" y="1832057"/>
            <a:ext cx="6350" cy="466725"/>
          </a:xfrm>
          <a:custGeom>
            <a:avLst/>
            <a:gdLst/>
            <a:ahLst/>
            <a:cxnLst/>
            <a:rect l="l" t="t" r="r" b="b"/>
            <a:pathLst>
              <a:path w="6350" h="466725">
                <a:moveTo>
                  <a:pt x="0" y="466566"/>
                </a:moveTo>
                <a:lnTo>
                  <a:pt x="6052" y="0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69693" y="2298623"/>
            <a:ext cx="2273300" cy="0"/>
          </a:xfrm>
          <a:custGeom>
            <a:avLst/>
            <a:gdLst/>
            <a:ahLst/>
            <a:cxnLst/>
            <a:rect l="l" t="t" r="r" b="b"/>
            <a:pathLst>
              <a:path w="2273300" h="0">
                <a:moveTo>
                  <a:pt x="0" y="0"/>
                </a:moveTo>
                <a:lnTo>
                  <a:pt x="22727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42451" y="2288031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4955" y="1457309"/>
            <a:ext cx="6350" cy="1144270"/>
          </a:xfrm>
          <a:custGeom>
            <a:avLst/>
            <a:gdLst/>
            <a:ahLst/>
            <a:cxnLst/>
            <a:rect l="l" t="t" r="r" b="b"/>
            <a:pathLst>
              <a:path w="6350" h="1144270">
                <a:moveTo>
                  <a:pt x="0" y="1143944"/>
                </a:moveTo>
                <a:lnTo>
                  <a:pt x="584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0204" y="141494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422"/>
                </a:moveTo>
                <a:lnTo>
                  <a:pt x="0" y="42313"/>
                </a:lnTo>
                <a:lnTo>
                  <a:pt x="10803" y="0"/>
                </a:lnTo>
                <a:lnTo>
                  <a:pt x="21184" y="424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62850" y="22895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62850" y="22895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64953" y="1826519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4953" y="1826519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64953" y="228046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64953" y="228046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68903" y="182297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072" y="18157"/>
                </a:moveTo>
                <a:lnTo>
                  <a:pt x="405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55" y="0"/>
                </a:lnTo>
                <a:lnTo>
                  <a:pt x="1407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07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68903" y="182297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072"/>
                </a:lnTo>
                <a:lnTo>
                  <a:pt x="1407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07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18604" y="2367321"/>
            <a:ext cx="24130" cy="25400"/>
          </a:xfrm>
          <a:custGeom>
            <a:avLst/>
            <a:gdLst/>
            <a:ahLst/>
            <a:cxnLst/>
            <a:rect l="l" t="t" r="r" b="b"/>
            <a:pathLst>
              <a:path w="24129" h="25400">
                <a:moveTo>
                  <a:pt x="5174" y="25118"/>
                </a:moveTo>
                <a:lnTo>
                  <a:pt x="0" y="25118"/>
                </a:lnTo>
                <a:lnTo>
                  <a:pt x="9199" y="12074"/>
                </a:lnTo>
                <a:lnTo>
                  <a:pt x="665" y="0"/>
                </a:lnTo>
                <a:lnTo>
                  <a:pt x="6022" y="0"/>
                </a:lnTo>
                <a:lnTo>
                  <a:pt x="9865" y="5871"/>
                </a:lnTo>
                <a:lnTo>
                  <a:pt x="10561" y="7021"/>
                </a:lnTo>
                <a:lnTo>
                  <a:pt x="11167" y="7959"/>
                </a:lnTo>
                <a:lnTo>
                  <a:pt x="11590" y="8715"/>
                </a:lnTo>
                <a:lnTo>
                  <a:pt x="16451" y="8715"/>
                </a:lnTo>
                <a:lnTo>
                  <a:pt x="14163" y="11832"/>
                </a:lnTo>
                <a:lnTo>
                  <a:pt x="16527" y="15192"/>
                </a:lnTo>
                <a:lnTo>
                  <a:pt x="11742" y="15192"/>
                </a:lnTo>
                <a:lnTo>
                  <a:pt x="5174" y="25118"/>
                </a:lnTo>
                <a:close/>
              </a:path>
              <a:path w="24129" h="25400">
                <a:moveTo>
                  <a:pt x="16451" y="8715"/>
                </a:moveTo>
                <a:lnTo>
                  <a:pt x="11590" y="8715"/>
                </a:lnTo>
                <a:lnTo>
                  <a:pt x="12286" y="7656"/>
                </a:lnTo>
                <a:lnTo>
                  <a:pt x="12952" y="6748"/>
                </a:lnTo>
                <a:lnTo>
                  <a:pt x="13527" y="5931"/>
                </a:lnTo>
                <a:lnTo>
                  <a:pt x="17734" y="0"/>
                </a:lnTo>
                <a:lnTo>
                  <a:pt x="22848" y="0"/>
                </a:lnTo>
                <a:lnTo>
                  <a:pt x="16451" y="8715"/>
                </a:lnTo>
                <a:close/>
              </a:path>
              <a:path w="24129" h="25400">
                <a:moveTo>
                  <a:pt x="23514" y="25118"/>
                </a:moveTo>
                <a:lnTo>
                  <a:pt x="18278" y="25118"/>
                </a:lnTo>
                <a:lnTo>
                  <a:pt x="13103" y="17310"/>
                </a:lnTo>
                <a:lnTo>
                  <a:pt x="11742" y="15192"/>
                </a:lnTo>
                <a:lnTo>
                  <a:pt x="16527" y="15192"/>
                </a:lnTo>
                <a:lnTo>
                  <a:pt x="23514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51694" y="1474568"/>
            <a:ext cx="23495" cy="35560"/>
          </a:xfrm>
          <a:custGeom>
            <a:avLst/>
            <a:gdLst/>
            <a:ahLst/>
            <a:cxnLst/>
            <a:rect l="l" t="t" r="r" b="b"/>
            <a:pathLst>
              <a:path w="23494" h="35559">
                <a:moveTo>
                  <a:pt x="11097" y="31161"/>
                </a:moveTo>
                <a:lnTo>
                  <a:pt x="5084" y="31161"/>
                </a:lnTo>
                <a:lnTo>
                  <a:pt x="5840" y="31004"/>
                </a:lnTo>
                <a:lnTo>
                  <a:pt x="6990" y="30375"/>
                </a:lnTo>
                <a:lnTo>
                  <a:pt x="9109" y="26195"/>
                </a:lnTo>
                <a:lnTo>
                  <a:pt x="9199" y="25974"/>
                </a:lnTo>
                <a:lnTo>
                  <a:pt x="9321" y="25629"/>
                </a:lnTo>
                <a:lnTo>
                  <a:pt x="9502" y="25157"/>
                </a:lnTo>
                <a:lnTo>
                  <a:pt x="0" y="0"/>
                </a:lnTo>
                <a:lnTo>
                  <a:pt x="4569" y="0"/>
                </a:lnTo>
                <a:lnTo>
                  <a:pt x="9774" y="14517"/>
                </a:lnTo>
                <a:lnTo>
                  <a:pt x="10471" y="16378"/>
                </a:lnTo>
                <a:lnTo>
                  <a:pt x="11093" y="18378"/>
                </a:lnTo>
                <a:lnTo>
                  <a:pt x="11621" y="20333"/>
                </a:lnTo>
                <a:lnTo>
                  <a:pt x="15354" y="20333"/>
                </a:lnTo>
                <a:lnTo>
                  <a:pt x="13406" y="25535"/>
                </a:lnTo>
                <a:lnTo>
                  <a:pt x="12407" y="28308"/>
                </a:lnTo>
                <a:lnTo>
                  <a:pt x="11621" y="30217"/>
                </a:lnTo>
                <a:lnTo>
                  <a:pt x="11097" y="31161"/>
                </a:lnTo>
                <a:close/>
              </a:path>
              <a:path w="23494" h="35559">
                <a:moveTo>
                  <a:pt x="15354" y="20333"/>
                </a:moveTo>
                <a:lnTo>
                  <a:pt x="11621" y="20333"/>
                </a:lnTo>
                <a:lnTo>
                  <a:pt x="12105" y="18378"/>
                </a:lnTo>
                <a:lnTo>
                  <a:pt x="12680" y="16472"/>
                </a:lnTo>
                <a:lnTo>
                  <a:pt x="13376" y="14611"/>
                </a:lnTo>
                <a:lnTo>
                  <a:pt x="18702" y="0"/>
                </a:lnTo>
                <a:lnTo>
                  <a:pt x="22969" y="0"/>
                </a:lnTo>
                <a:lnTo>
                  <a:pt x="15354" y="20333"/>
                </a:lnTo>
                <a:close/>
              </a:path>
              <a:path w="23494" h="35559">
                <a:moveTo>
                  <a:pt x="6294" y="35323"/>
                </a:moveTo>
                <a:lnTo>
                  <a:pt x="4146" y="35323"/>
                </a:lnTo>
                <a:lnTo>
                  <a:pt x="3207" y="35150"/>
                </a:lnTo>
                <a:lnTo>
                  <a:pt x="2209" y="34802"/>
                </a:lnTo>
                <a:lnTo>
                  <a:pt x="1724" y="30783"/>
                </a:lnTo>
                <a:lnTo>
                  <a:pt x="2663" y="31034"/>
                </a:lnTo>
                <a:lnTo>
                  <a:pt x="3449" y="31161"/>
                </a:lnTo>
                <a:lnTo>
                  <a:pt x="11097" y="31161"/>
                </a:lnTo>
                <a:lnTo>
                  <a:pt x="10289" y="32644"/>
                </a:lnTo>
                <a:lnTo>
                  <a:pt x="9442" y="33667"/>
                </a:lnTo>
                <a:lnTo>
                  <a:pt x="8443" y="34330"/>
                </a:lnTo>
                <a:lnTo>
                  <a:pt x="7474" y="34993"/>
                </a:lnTo>
                <a:lnTo>
                  <a:pt x="6294" y="35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87676" y="2345592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82556" y="1789628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50453" y="1686734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694304" y="1736063"/>
            <a:ext cx="30480" cy="46355"/>
          </a:xfrm>
          <a:custGeom>
            <a:avLst/>
            <a:gdLst/>
            <a:ahLst/>
            <a:cxnLst/>
            <a:rect l="l" t="t" r="r" b="b"/>
            <a:pathLst>
              <a:path w="30480" h="46355">
                <a:moveTo>
                  <a:pt x="14590" y="40885"/>
                </a:moveTo>
                <a:lnTo>
                  <a:pt x="6718" y="40885"/>
                </a:lnTo>
                <a:lnTo>
                  <a:pt x="7717" y="40703"/>
                </a:lnTo>
                <a:lnTo>
                  <a:pt x="8443" y="40280"/>
                </a:lnTo>
                <a:lnTo>
                  <a:pt x="12105" y="34045"/>
                </a:lnTo>
                <a:lnTo>
                  <a:pt x="12256" y="33592"/>
                </a:lnTo>
                <a:lnTo>
                  <a:pt x="12498" y="33017"/>
                </a:lnTo>
                <a:lnTo>
                  <a:pt x="0" y="0"/>
                </a:lnTo>
                <a:lnTo>
                  <a:pt x="6022" y="0"/>
                </a:lnTo>
                <a:lnTo>
                  <a:pt x="12861" y="19096"/>
                </a:lnTo>
                <a:lnTo>
                  <a:pt x="13739" y="21486"/>
                </a:lnTo>
                <a:lnTo>
                  <a:pt x="14556" y="24028"/>
                </a:lnTo>
                <a:lnTo>
                  <a:pt x="15282" y="26722"/>
                </a:lnTo>
                <a:lnTo>
                  <a:pt x="20187" y="26722"/>
                </a:lnTo>
                <a:lnTo>
                  <a:pt x="16281" y="37163"/>
                </a:lnTo>
                <a:lnTo>
                  <a:pt x="15252" y="39644"/>
                </a:lnTo>
                <a:lnTo>
                  <a:pt x="14590" y="40885"/>
                </a:lnTo>
                <a:close/>
              </a:path>
              <a:path w="30480" h="46355">
                <a:moveTo>
                  <a:pt x="20187" y="26722"/>
                </a:moveTo>
                <a:lnTo>
                  <a:pt x="15282" y="26722"/>
                </a:lnTo>
                <a:lnTo>
                  <a:pt x="15918" y="24149"/>
                </a:lnTo>
                <a:lnTo>
                  <a:pt x="16674" y="21668"/>
                </a:lnTo>
                <a:lnTo>
                  <a:pt x="17552" y="19186"/>
                </a:lnTo>
                <a:lnTo>
                  <a:pt x="24603" y="0"/>
                </a:lnTo>
                <a:lnTo>
                  <a:pt x="30172" y="0"/>
                </a:lnTo>
                <a:lnTo>
                  <a:pt x="20187" y="26722"/>
                </a:lnTo>
                <a:close/>
              </a:path>
              <a:path w="30480" h="46355">
                <a:moveTo>
                  <a:pt x="8292" y="46332"/>
                </a:moveTo>
                <a:lnTo>
                  <a:pt x="5417" y="46332"/>
                </a:lnTo>
                <a:lnTo>
                  <a:pt x="4206" y="46090"/>
                </a:lnTo>
                <a:lnTo>
                  <a:pt x="2874" y="45636"/>
                </a:lnTo>
                <a:lnTo>
                  <a:pt x="2269" y="40431"/>
                </a:lnTo>
                <a:lnTo>
                  <a:pt x="3510" y="40734"/>
                </a:lnTo>
                <a:lnTo>
                  <a:pt x="4569" y="40885"/>
                </a:lnTo>
                <a:lnTo>
                  <a:pt x="14590" y="40885"/>
                </a:lnTo>
                <a:lnTo>
                  <a:pt x="13527" y="42822"/>
                </a:lnTo>
                <a:lnTo>
                  <a:pt x="12377" y="44184"/>
                </a:lnTo>
                <a:lnTo>
                  <a:pt x="9805" y="45909"/>
                </a:lnTo>
                <a:lnTo>
                  <a:pt x="8292" y="46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52293" y="236160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95569" y="2410929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Esempi:</a:t>
            </a:r>
            <a:r>
              <a:rPr dirty="0" spc="185"/>
              <a:t> </a:t>
            </a:r>
            <a:r>
              <a:rPr dirty="0" spc="-40"/>
              <a:t>distanz</a:t>
            </a:r>
            <a:r>
              <a:rPr dirty="0" spc="-70"/>
              <a:t>a</a:t>
            </a:r>
            <a:r>
              <a:rPr dirty="0" spc="30"/>
              <a:t> </a:t>
            </a:r>
            <a:r>
              <a:rPr dirty="0" spc="-35"/>
              <a:t>dagli</a:t>
            </a:r>
            <a:r>
              <a:rPr dirty="0" spc="30"/>
              <a:t> </a:t>
            </a:r>
            <a:r>
              <a:rPr dirty="0" spc="-70"/>
              <a:t>a</a:t>
            </a:r>
            <a:r>
              <a:rPr dirty="0" spc="-60"/>
              <a:t>ssi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97229"/>
            <a:ext cx="1648460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15">
                <a:latin typeface="Tahoma"/>
                <a:cs typeface="Tahoma"/>
              </a:rPr>
              <a:t>),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Esempi:</a:t>
            </a:r>
            <a:r>
              <a:rPr dirty="0" spc="185"/>
              <a:t> </a:t>
            </a:r>
            <a:r>
              <a:rPr dirty="0" spc="-40"/>
              <a:t>distanz</a:t>
            </a:r>
            <a:r>
              <a:rPr dirty="0" spc="-70"/>
              <a:t>a</a:t>
            </a:r>
            <a:r>
              <a:rPr dirty="0" spc="30"/>
              <a:t> </a:t>
            </a:r>
            <a:r>
              <a:rPr dirty="0" spc="-35"/>
              <a:t>dagli</a:t>
            </a:r>
            <a:r>
              <a:rPr dirty="0" spc="30"/>
              <a:t> </a:t>
            </a:r>
            <a:r>
              <a:rPr dirty="0" spc="-70"/>
              <a:t>a</a:t>
            </a:r>
            <a:r>
              <a:rPr dirty="0" spc="-60"/>
              <a:t>ssi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97229"/>
            <a:ext cx="209486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15">
                <a:latin typeface="Tahoma"/>
                <a:cs typeface="Tahoma"/>
              </a:rPr>
              <a:t>),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71929" y="2292571"/>
            <a:ext cx="708660" cy="6350"/>
          </a:xfrm>
          <a:custGeom>
            <a:avLst/>
            <a:gdLst/>
            <a:ahLst/>
            <a:cxnLst/>
            <a:rect l="l" t="t" r="r" b="b"/>
            <a:pathLst>
              <a:path w="708660" h="6350">
                <a:moveTo>
                  <a:pt x="0" y="6052"/>
                </a:moveTo>
                <a:lnTo>
                  <a:pt x="708156" y="0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84034" y="1836854"/>
            <a:ext cx="696595" cy="0"/>
          </a:xfrm>
          <a:custGeom>
            <a:avLst/>
            <a:gdLst/>
            <a:ahLst/>
            <a:cxnLst/>
            <a:rect l="l" t="t" r="r" b="b"/>
            <a:pathLst>
              <a:path w="696594" h="0">
                <a:moveTo>
                  <a:pt x="0" y="0"/>
                </a:moveTo>
                <a:lnTo>
                  <a:pt x="696051" y="0"/>
                </a:lnTo>
              </a:path>
            </a:pathLst>
          </a:custGeom>
          <a:ln w="907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69693" y="2298623"/>
            <a:ext cx="2273300" cy="0"/>
          </a:xfrm>
          <a:custGeom>
            <a:avLst/>
            <a:gdLst/>
            <a:ahLst/>
            <a:cxnLst/>
            <a:rect l="l" t="t" r="r" b="b"/>
            <a:pathLst>
              <a:path w="2273300" h="0">
                <a:moveTo>
                  <a:pt x="0" y="0"/>
                </a:moveTo>
                <a:lnTo>
                  <a:pt x="22727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42451" y="2288031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4955" y="1457309"/>
            <a:ext cx="6350" cy="1144270"/>
          </a:xfrm>
          <a:custGeom>
            <a:avLst/>
            <a:gdLst/>
            <a:ahLst/>
            <a:cxnLst/>
            <a:rect l="l" t="t" r="r" b="b"/>
            <a:pathLst>
              <a:path w="6350" h="1144270">
                <a:moveTo>
                  <a:pt x="0" y="1143944"/>
                </a:moveTo>
                <a:lnTo>
                  <a:pt x="584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0204" y="141494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422"/>
                </a:moveTo>
                <a:lnTo>
                  <a:pt x="0" y="42313"/>
                </a:lnTo>
                <a:lnTo>
                  <a:pt x="10803" y="0"/>
                </a:lnTo>
                <a:lnTo>
                  <a:pt x="21184" y="424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62850" y="22895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62850" y="22895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71006" y="182954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71006" y="182954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71006" y="228349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71006" y="228349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74955" y="182600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072" y="18157"/>
                </a:moveTo>
                <a:lnTo>
                  <a:pt x="405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55" y="0"/>
                </a:lnTo>
                <a:lnTo>
                  <a:pt x="1407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07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74955" y="182600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072"/>
                </a:lnTo>
                <a:lnTo>
                  <a:pt x="1407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07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18604" y="2367321"/>
            <a:ext cx="24130" cy="25400"/>
          </a:xfrm>
          <a:custGeom>
            <a:avLst/>
            <a:gdLst/>
            <a:ahLst/>
            <a:cxnLst/>
            <a:rect l="l" t="t" r="r" b="b"/>
            <a:pathLst>
              <a:path w="24129" h="25400">
                <a:moveTo>
                  <a:pt x="5174" y="25118"/>
                </a:moveTo>
                <a:lnTo>
                  <a:pt x="0" y="25118"/>
                </a:lnTo>
                <a:lnTo>
                  <a:pt x="9199" y="12074"/>
                </a:lnTo>
                <a:lnTo>
                  <a:pt x="665" y="0"/>
                </a:lnTo>
                <a:lnTo>
                  <a:pt x="6022" y="0"/>
                </a:lnTo>
                <a:lnTo>
                  <a:pt x="9865" y="5871"/>
                </a:lnTo>
                <a:lnTo>
                  <a:pt x="10561" y="7021"/>
                </a:lnTo>
                <a:lnTo>
                  <a:pt x="11167" y="7959"/>
                </a:lnTo>
                <a:lnTo>
                  <a:pt x="11590" y="8715"/>
                </a:lnTo>
                <a:lnTo>
                  <a:pt x="16451" y="8715"/>
                </a:lnTo>
                <a:lnTo>
                  <a:pt x="14163" y="11832"/>
                </a:lnTo>
                <a:lnTo>
                  <a:pt x="16527" y="15192"/>
                </a:lnTo>
                <a:lnTo>
                  <a:pt x="11742" y="15192"/>
                </a:lnTo>
                <a:lnTo>
                  <a:pt x="5174" y="25118"/>
                </a:lnTo>
                <a:close/>
              </a:path>
              <a:path w="24129" h="25400">
                <a:moveTo>
                  <a:pt x="16451" y="8715"/>
                </a:moveTo>
                <a:lnTo>
                  <a:pt x="11590" y="8715"/>
                </a:lnTo>
                <a:lnTo>
                  <a:pt x="12286" y="7656"/>
                </a:lnTo>
                <a:lnTo>
                  <a:pt x="12952" y="6748"/>
                </a:lnTo>
                <a:lnTo>
                  <a:pt x="13527" y="5931"/>
                </a:lnTo>
                <a:lnTo>
                  <a:pt x="17734" y="0"/>
                </a:lnTo>
                <a:lnTo>
                  <a:pt x="22848" y="0"/>
                </a:lnTo>
                <a:lnTo>
                  <a:pt x="16451" y="8715"/>
                </a:lnTo>
                <a:close/>
              </a:path>
              <a:path w="24129" h="25400">
                <a:moveTo>
                  <a:pt x="23514" y="25118"/>
                </a:moveTo>
                <a:lnTo>
                  <a:pt x="18278" y="25118"/>
                </a:lnTo>
                <a:lnTo>
                  <a:pt x="13103" y="17310"/>
                </a:lnTo>
                <a:lnTo>
                  <a:pt x="11742" y="15192"/>
                </a:lnTo>
                <a:lnTo>
                  <a:pt x="16527" y="15192"/>
                </a:lnTo>
                <a:lnTo>
                  <a:pt x="23514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51694" y="1474568"/>
            <a:ext cx="23495" cy="35560"/>
          </a:xfrm>
          <a:custGeom>
            <a:avLst/>
            <a:gdLst/>
            <a:ahLst/>
            <a:cxnLst/>
            <a:rect l="l" t="t" r="r" b="b"/>
            <a:pathLst>
              <a:path w="23494" h="35559">
                <a:moveTo>
                  <a:pt x="11097" y="31161"/>
                </a:moveTo>
                <a:lnTo>
                  <a:pt x="5084" y="31161"/>
                </a:lnTo>
                <a:lnTo>
                  <a:pt x="5840" y="31004"/>
                </a:lnTo>
                <a:lnTo>
                  <a:pt x="6990" y="30375"/>
                </a:lnTo>
                <a:lnTo>
                  <a:pt x="9109" y="26195"/>
                </a:lnTo>
                <a:lnTo>
                  <a:pt x="9199" y="25974"/>
                </a:lnTo>
                <a:lnTo>
                  <a:pt x="9321" y="25629"/>
                </a:lnTo>
                <a:lnTo>
                  <a:pt x="9502" y="25157"/>
                </a:lnTo>
                <a:lnTo>
                  <a:pt x="0" y="0"/>
                </a:lnTo>
                <a:lnTo>
                  <a:pt x="4569" y="0"/>
                </a:lnTo>
                <a:lnTo>
                  <a:pt x="9774" y="14517"/>
                </a:lnTo>
                <a:lnTo>
                  <a:pt x="10471" y="16378"/>
                </a:lnTo>
                <a:lnTo>
                  <a:pt x="11093" y="18378"/>
                </a:lnTo>
                <a:lnTo>
                  <a:pt x="11621" y="20333"/>
                </a:lnTo>
                <a:lnTo>
                  <a:pt x="15354" y="20333"/>
                </a:lnTo>
                <a:lnTo>
                  <a:pt x="13406" y="25535"/>
                </a:lnTo>
                <a:lnTo>
                  <a:pt x="12407" y="28308"/>
                </a:lnTo>
                <a:lnTo>
                  <a:pt x="11621" y="30217"/>
                </a:lnTo>
                <a:lnTo>
                  <a:pt x="11097" y="31161"/>
                </a:lnTo>
                <a:close/>
              </a:path>
              <a:path w="23494" h="35559">
                <a:moveTo>
                  <a:pt x="15354" y="20333"/>
                </a:moveTo>
                <a:lnTo>
                  <a:pt x="11621" y="20333"/>
                </a:lnTo>
                <a:lnTo>
                  <a:pt x="12105" y="18378"/>
                </a:lnTo>
                <a:lnTo>
                  <a:pt x="12680" y="16472"/>
                </a:lnTo>
                <a:lnTo>
                  <a:pt x="13376" y="14611"/>
                </a:lnTo>
                <a:lnTo>
                  <a:pt x="18702" y="0"/>
                </a:lnTo>
                <a:lnTo>
                  <a:pt x="22969" y="0"/>
                </a:lnTo>
                <a:lnTo>
                  <a:pt x="15354" y="20333"/>
                </a:lnTo>
                <a:close/>
              </a:path>
              <a:path w="23494" h="35559">
                <a:moveTo>
                  <a:pt x="6294" y="35323"/>
                </a:moveTo>
                <a:lnTo>
                  <a:pt x="4146" y="35323"/>
                </a:lnTo>
                <a:lnTo>
                  <a:pt x="3207" y="35150"/>
                </a:lnTo>
                <a:lnTo>
                  <a:pt x="2209" y="34802"/>
                </a:lnTo>
                <a:lnTo>
                  <a:pt x="1724" y="30783"/>
                </a:lnTo>
                <a:lnTo>
                  <a:pt x="2663" y="31034"/>
                </a:lnTo>
                <a:lnTo>
                  <a:pt x="3449" y="31161"/>
                </a:lnTo>
                <a:lnTo>
                  <a:pt x="11097" y="31161"/>
                </a:lnTo>
                <a:lnTo>
                  <a:pt x="10289" y="32644"/>
                </a:lnTo>
                <a:lnTo>
                  <a:pt x="9442" y="33667"/>
                </a:lnTo>
                <a:lnTo>
                  <a:pt x="8443" y="34330"/>
                </a:lnTo>
                <a:lnTo>
                  <a:pt x="7474" y="34993"/>
                </a:lnTo>
                <a:lnTo>
                  <a:pt x="6294" y="35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87676" y="2345592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82556" y="1789628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50453" y="1686734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694304" y="1736063"/>
            <a:ext cx="30480" cy="46355"/>
          </a:xfrm>
          <a:custGeom>
            <a:avLst/>
            <a:gdLst/>
            <a:ahLst/>
            <a:cxnLst/>
            <a:rect l="l" t="t" r="r" b="b"/>
            <a:pathLst>
              <a:path w="30480" h="46355">
                <a:moveTo>
                  <a:pt x="14590" y="40885"/>
                </a:moveTo>
                <a:lnTo>
                  <a:pt x="6718" y="40885"/>
                </a:lnTo>
                <a:lnTo>
                  <a:pt x="7717" y="40703"/>
                </a:lnTo>
                <a:lnTo>
                  <a:pt x="8443" y="40280"/>
                </a:lnTo>
                <a:lnTo>
                  <a:pt x="12105" y="34045"/>
                </a:lnTo>
                <a:lnTo>
                  <a:pt x="12256" y="33592"/>
                </a:lnTo>
                <a:lnTo>
                  <a:pt x="12498" y="33017"/>
                </a:lnTo>
                <a:lnTo>
                  <a:pt x="0" y="0"/>
                </a:lnTo>
                <a:lnTo>
                  <a:pt x="6022" y="0"/>
                </a:lnTo>
                <a:lnTo>
                  <a:pt x="12861" y="19096"/>
                </a:lnTo>
                <a:lnTo>
                  <a:pt x="13739" y="21486"/>
                </a:lnTo>
                <a:lnTo>
                  <a:pt x="14556" y="24028"/>
                </a:lnTo>
                <a:lnTo>
                  <a:pt x="15282" y="26722"/>
                </a:lnTo>
                <a:lnTo>
                  <a:pt x="20187" y="26722"/>
                </a:lnTo>
                <a:lnTo>
                  <a:pt x="16281" y="37163"/>
                </a:lnTo>
                <a:lnTo>
                  <a:pt x="15252" y="39644"/>
                </a:lnTo>
                <a:lnTo>
                  <a:pt x="14590" y="40885"/>
                </a:lnTo>
                <a:close/>
              </a:path>
              <a:path w="30480" h="46355">
                <a:moveTo>
                  <a:pt x="20187" y="26722"/>
                </a:moveTo>
                <a:lnTo>
                  <a:pt x="15282" y="26722"/>
                </a:lnTo>
                <a:lnTo>
                  <a:pt x="15918" y="24149"/>
                </a:lnTo>
                <a:lnTo>
                  <a:pt x="16674" y="21668"/>
                </a:lnTo>
                <a:lnTo>
                  <a:pt x="17552" y="19186"/>
                </a:lnTo>
                <a:lnTo>
                  <a:pt x="24603" y="0"/>
                </a:lnTo>
                <a:lnTo>
                  <a:pt x="30172" y="0"/>
                </a:lnTo>
                <a:lnTo>
                  <a:pt x="20187" y="26722"/>
                </a:lnTo>
                <a:close/>
              </a:path>
              <a:path w="30480" h="46355">
                <a:moveTo>
                  <a:pt x="8292" y="46332"/>
                </a:moveTo>
                <a:lnTo>
                  <a:pt x="5417" y="46332"/>
                </a:lnTo>
                <a:lnTo>
                  <a:pt x="4206" y="46090"/>
                </a:lnTo>
                <a:lnTo>
                  <a:pt x="2874" y="45636"/>
                </a:lnTo>
                <a:lnTo>
                  <a:pt x="2269" y="40431"/>
                </a:lnTo>
                <a:lnTo>
                  <a:pt x="3510" y="40734"/>
                </a:lnTo>
                <a:lnTo>
                  <a:pt x="4569" y="40885"/>
                </a:lnTo>
                <a:lnTo>
                  <a:pt x="14590" y="40885"/>
                </a:lnTo>
                <a:lnTo>
                  <a:pt x="13527" y="42822"/>
                </a:lnTo>
                <a:lnTo>
                  <a:pt x="12377" y="44184"/>
                </a:lnTo>
                <a:lnTo>
                  <a:pt x="9805" y="45909"/>
                </a:lnTo>
                <a:lnTo>
                  <a:pt x="8292" y="46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52293" y="236160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95569" y="2410929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377708"/>
            <a:ext cx="18764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03973"/>
            <a:ext cx="43268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50">
                <a:latin typeface="Tahoma"/>
                <a:cs typeface="Tahoma"/>
              </a:rPr>
              <a:t>h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essa,</a:t>
            </a:r>
            <a:r>
              <a:rPr dirty="0" sz="1100" spc="-5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97" i="1">
                <a:latin typeface="Arial"/>
                <a:cs typeface="Arial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roiezione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rtogonale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2471275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1843013"/>
            <a:ext cx="0" cy="628650"/>
          </a:xfrm>
          <a:custGeom>
            <a:avLst/>
            <a:gdLst/>
            <a:ahLst/>
            <a:cxnLst/>
            <a:rect l="l" t="t" r="r" b="b"/>
            <a:pathLst>
              <a:path w="0" h="628650">
                <a:moveTo>
                  <a:pt x="0" y="0"/>
                </a:moveTo>
                <a:lnTo>
                  <a:pt x="0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8275" y="183211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8275" y="183211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8275" y="246038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8275" y="246038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84030" y="1704331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4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7767" y="2597690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6413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  <a:path w="64135" h="62864">
                <a:moveTo>
                  <a:pt x="61881" y="22152"/>
                </a:moveTo>
                <a:lnTo>
                  <a:pt x="57160" y="22152"/>
                </a:lnTo>
                <a:lnTo>
                  <a:pt x="55236" y="10458"/>
                </a:lnTo>
                <a:lnTo>
                  <a:pt x="55236" y="0"/>
                </a:lnTo>
                <a:lnTo>
                  <a:pt x="63915" y="0"/>
                </a:lnTo>
                <a:lnTo>
                  <a:pt x="63915" y="10458"/>
                </a:lnTo>
                <a:lnTo>
                  <a:pt x="61881" y="2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377708"/>
            <a:ext cx="187642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9461" y="1664153"/>
            <a:ext cx="1434465" cy="265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7878" sz="1650" spc="-89" i="1">
                <a:latin typeface="Trebuchet MS"/>
                <a:cs typeface="Trebuchet MS"/>
              </a:rPr>
              <a:t>d</a:t>
            </a:r>
            <a:r>
              <a:rPr dirty="0" baseline="-37878" sz="1650" spc="-345" i="1">
                <a:latin typeface="Trebuchet MS"/>
                <a:cs typeface="Trebuchet MS"/>
              </a:rPr>
              <a:t> </a:t>
            </a:r>
            <a:r>
              <a:rPr dirty="0" baseline="-37878" sz="1650">
                <a:latin typeface="Tahoma"/>
                <a:cs typeface="Tahoma"/>
              </a:rPr>
              <a:t>(</a:t>
            </a:r>
            <a:r>
              <a:rPr dirty="0" baseline="-37878" sz="1650" spc="262" i="1">
                <a:latin typeface="Trebuchet MS"/>
                <a:cs typeface="Trebuchet MS"/>
              </a:rPr>
              <a:t>P</a:t>
            </a:r>
            <a:r>
              <a:rPr dirty="0" baseline="-37878" sz="1650" spc="-150" i="1">
                <a:latin typeface="Verdana"/>
                <a:cs typeface="Verdana"/>
              </a:rPr>
              <a:t>,</a:t>
            </a:r>
            <a:r>
              <a:rPr dirty="0" baseline="-37878" sz="1650" spc="-307" i="1">
                <a:latin typeface="Verdana"/>
                <a:cs typeface="Verdana"/>
              </a:rPr>
              <a:t> </a:t>
            </a:r>
            <a:r>
              <a:rPr dirty="0" baseline="-37878" sz="1650" spc="-135" i="1">
                <a:latin typeface="Trebuchet MS"/>
                <a:cs typeface="Trebuchet MS"/>
              </a:rPr>
              <a:t>r</a:t>
            </a:r>
            <a:r>
              <a:rPr dirty="0" baseline="-37878" sz="1650" spc="-315" i="1">
                <a:latin typeface="Trebuchet MS"/>
                <a:cs typeface="Trebuchet MS"/>
              </a:rPr>
              <a:t> </a:t>
            </a:r>
            <a:r>
              <a:rPr dirty="0" baseline="-37878" sz="1650">
                <a:latin typeface="Tahoma"/>
                <a:cs typeface="Tahoma"/>
              </a:rPr>
              <a:t>)</a:t>
            </a:r>
            <a:r>
              <a:rPr dirty="0" baseline="-37878" sz="1650" spc="-60">
                <a:latin typeface="Tahoma"/>
                <a:cs typeface="Tahoma"/>
              </a:rPr>
              <a:t> </a:t>
            </a:r>
            <a:r>
              <a:rPr dirty="0" baseline="-37878" sz="1650" spc="60">
                <a:latin typeface="Tahoma"/>
                <a:cs typeface="Tahoma"/>
              </a:rPr>
              <a:t>=</a:t>
            </a:r>
            <a:r>
              <a:rPr dirty="0" baseline="-37878" sz="1650" spc="112">
                <a:latin typeface="Tahoma"/>
                <a:cs typeface="Tahoma"/>
              </a:rPr>
              <a:t> </a:t>
            </a:r>
            <a:r>
              <a:rPr dirty="0" sz="1100" spc="-114" u="sng">
                <a:latin typeface="Lucida Sans Unicode"/>
                <a:cs typeface="Lucida Sans Unicode"/>
              </a:rPr>
              <a:t>|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3</a:t>
            </a:r>
            <a:r>
              <a:rPr dirty="0" sz="1100" spc="-114" u="sng">
                <a:latin typeface="Lucida Sans Unicode"/>
                <a:cs typeface="Lucida Sans Unicode"/>
              </a:rPr>
              <a:t>|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0082" y="1801635"/>
            <a:ext cx="448945" cy="226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2929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41802" y="1760080"/>
            <a:ext cx="372110" cy="273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2525" sz="1650" spc="22">
                <a:latin typeface="Lucida Sans Unicode"/>
                <a:cs typeface="Lucida Sans Unicode"/>
              </a:rPr>
              <a:t>√</a:t>
            </a:r>
            <a:r>
              <a:rPr dirty="0" baseline="-42929" sz="1650" spc="-89">
                <a:latin typeface="Tahoma"/>
                <a:cs typeface="Tahoma"/>
              </a:rPr>
              <a:t>5</a:t>
            </a:r>
            <a:endParaRPr baseline="-42929" sz="165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03232" y="1664153"/>
            <a:ext cx="24193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95" u="sng">
                <a:latin typeface="Times New Roman"/>
                <a:cs typeface="Times New Roman"/>
              </a:rPr>
              <a:t> </a:t>
            </a:r>
            <a:r>
              <a:rPr dirty="0" sz="1100" spc="-155" u="sng">
                <a:latin typeface="Tahoma"/>
                <a:cs typeface="Tahoma"/>
              </a:rPr>
              <a:t>3</a:t>
            </a:r>
            <a:r>
              <a:rPr dirty="0" sz="1100" spc="-190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Semipiani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245237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divide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semipiani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1629012"/>
            <a:ext cx="2435225" cy="1217930"/>
          </a:xfrm>
          <a:custGeom>
            <a:avLst/>
            <a:gdLst/>
            <a:ahLst/>
            <a:cxnLst/>
            <a:rect l="l" t="t" r="r" b="b"/>
            <a:pathLst>
              <a:path w="2435225" h="1217930">
                <a:moveTo>
                  <a:pt x="0" y="0"/>
                </a:moveTo>
                <a:lnTo>
                  <a:pt x="2434862" y="121743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88332" y="1629012"/>
            <a:ext cx="2435225" cy="1217930"/>
          </a:xfrm>
          <a:custGeom>
            <a:avLst/>
            <a:gdLst/>
            <a:ahLst/>
            <a:cxnLst/>
            <a:rect l="l" t="t" r="r" b="b"/>
            <a:pathLst>
              <a:path w="2435225" h="1217930">
                <a:moveTo>
                  <a:pt x="0" y="0"/>
                </a:moveTo>
                <a:lnTo>
                  <a:pt x="2434862" y="1217431"/>
                </a:lnTo>
              </a:path>
            </a:pathLst>
          </a:custGeom>
          <a:ln w="3631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8331" y="1629012"/>
            <a:ext cx="2435225" cy="1217930"/>
          </a:xfrm>
          <a:custGeom>
            <a:avLst/>
            <a:gdLst/>
            <a:ahLst/>
            <a:cxnLst/>
            <a:rect l="l" t="t" r="r" b="b"/>
            <a:pathLst>
              <a:path w="2435225" h="1217930">
                <a:moveTo>
                  <a:pt x="2434862" y="1217431"/>
                </a:moveTo>
                <a:lnTo>
                  <a:pt x="0" y="1217431"/>
                </a:lnTo>
                <a:lnTo>
                  <a:pt x="0" y="0"/>
                </a:lnTo>
                <a:lnTo>
                  <a:pt x="2434862" y="121743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88332" y="1629012"/>
            <a:ext cx="2435225" cy="1217930"/>
          </a:xfrm>
          <a:custGeom>
            <a:avLst/>
            <a:gdLst/>
            <a:ahLst/>
            <a:cxnLst/>
            <a:rect l="l" t="t" r="r" b="b"/>
            <a:pathLst>
              <a:path w="2435225" h="1217930">
                <a:moveTo>
                  <a:pt x="0" y="0"/>
                </a:moveTo>
                <a:lnTo>
                  <a:pt x="2434862" y="1217431"/>
                </a:lnTo>
              </a:path>
            </a:pathLst>
          </a:custGeom>
          <a:ln w="10894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88332" y="1629012"/>
            <a:ext cx="2435225" cy="1217930"/>
          </a:xfrm>
          <a:custGeom>
            <a:avLst/>
            <a:gdLst/>
            <a:ahLst/>
            <a:cxnLst/>
            <a:rect l="l" t="t" r="r" b="b"/>
            <a:pathLst>
              <a:path w="2435225" h="1217930">
                <a:moveTo>
                  <a:pt x="0" y="0"/>
                </a:moveTo>
                <a:lnTo>
                  <a:pt x="2434862" y="1217431"/>
                </a:lnTo>
              </a:path>
            </a:pathLst>
          </a:custGeom>
          <a:ln w="3631">
            <a:solidFill>
              <a:srgbClr val="FF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88332" y="1238618"/>
            <a:ext cx="2831465" cy="1607820"/>
          </a:xfrm>
          <a:custGeom>
            <a:avLst/>
            <a:gdLst/>
            <a:ahLst/>
            <a:cxnLst/>
            <a:rect l="l" t="t" r="r" b="b"/>
            <a:pathLst>
              <a:path w="2831465" h="1607820">
                <a:moveTo>
                  <a:pt x="2831308" y="1607824"/>
                </a:moveTo>
                <a:lnTo>
                  <a:pt x="2434862" y="1607824"/>
                </a:lnTo>
                <a:lnTo>
                  <a:pt x="0" y="390393"/>
                </a:lnTo>
                <a:lnTo>
                  <a:pt x="0" y="0"/>
                </a:lnTo>
                <a:lnTo>
                  <a:pt x="2831308" y="0"/>
                </a:lnTo>
                <a:lnTo>
                  <a:pt x="2831308" y="1607824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53607" y="1828821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09" h="31114">
                <a:moveTo>
                  <a:pt x="15014" y="5193"/>
                </a:moveTo>
                <a:lnTo>
                  <a:pt x="4593" y="5193"/>
                </a:lnTo>
                <a:lnTo>
                  <a:pt x="5766" y="3086"/>
                </a:lnTo>
                <a:lnTo>
                  <a:pt x="6845" y="1670"/>
                </a:lnTo>
                <a:lnTo>
                  <a:pt x="7829" y="1016"/>
                </a:lnTo>
                <a:lnTo>
                  <a:pt x="8813" y="326"/>
                </a:lnTo>
                <a:lnTo>
                  <a:pt x="9910" y="0"/>
                </a:lnTo>
                <a:lnTo>
                  <a:pt x="12823" y="0"/>
                </a:lnTo>
                <a:lnTo>
                  <a:pt x="14562" y="544"/>
                </a:lnTo>
                <a:lnTo>
                  <a:pt x="16342" y="1634"/>
                </a:lnTo>
                <a:lnTo>
                  <a:pt x="15014" y="5193"/>
                </a:lnTo>
                <a:close/>
              </a:path>
              <a:path w="16509" h="31114">
                <a:moveTo>
                  <a:pt x="5105" y="30795"/>
                </a:moveTo>
                <a:lnTo>
                  <a:pt x="0" y="30795"/>
                </a:lnTo>
                <a:lnTo>
                  <a:pt x="0" y="653"/>
                </a:lnTo>
                <a:lnTo>
                  <a:pt x="4593" y="653"/>
                </a:lnTo>
                <a:lnTo>
                  <a:pt x="4593" y="5193"/>
                </a:lnTo>
                <a:lnTo>
                  <a:pt x="15014" y="5193"/>
                </a:lnTo>
                <a:lnTo>
                  <a:pt x="9739" y="5265"/>
                </a:lnTo>
                <a:lnTo>
                  <a:pt x="8748" y="5592"/>
                </a:lnTo>
                <a:lnTo>
                  <a:pt x="6968" y="6899"/>
                </a:lnTo>
                <a:lnTo>
                  <a:pt x="6337" y="7844"/>
                </a:lnTo>
                <a:lnTo>
                  <a:pt x="5959" y="9078"/>
                </a:lnTo>
                <a:lnTo>
                  <a:pt x="5389" y="10894"/>
                </a:lnTo>
                <a:lnTo>
                  <a:pt x="5105" y="12855"/>
                </a:lnTo>
                <a:lnTo>
                  <a:pt x="5105" y="30795"/>
                </a:lnTo>
                <a:close/>
              </a:path>
              <a:path w="16509" h="31114">
                <a:moveTo>
                  <a:pt x="14580" y="6355"/>
                </a:moveTo>
                <a:lnTo>
                  <a:pt x="13335" y="5628"/>
                </a:lnTo>
                <a:lnTo>
                  <a:pt x="12085" y="5265"/>
                </a:lnTo>
                <a:lnTo>
                  <a:pt x="14987" y="5265"/>
                </a:lnTo>
                <a:lnTo>
                  <a:pt x="14580" y="63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Semipiani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40625"/>
            <a:ext cx="4248150" cy="55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760">
                <a:latin typeface="Lucida Sans Unicode"/>
                <a:cs typeface="Lucida Sans Unicode"/>
              </a:rPr>
              <a:t>∈</a:t>
            </a:r>
            <a:r>
              <a:rPr dirty="0" sz="1100" spc="45" i="1">
                <a:latin typeface="Verdana"/>
                <a:cs typeface="Verdana"/>
              </a:rPr>
              <a:t>/</a:t>
            </a:r>
            <a:r>
              <a:rPr dirty="0" sz="1100" spc="-25" i="1">
                <a:latin typeface="Verdana"/>
                <a:cs typeface="Verdan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Semipiani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40625"/>
            <a:ext cx="4248150" cy="55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760">
                <a:latin typeface="Lucida Sans Unicode"/>
                <a:cs typeface="Lucida Sans Unicode"/>
              </a:rPr>
              <a:t>∈</a:t>
            </a:r>
            <a:r>
              <a:rPr dirty="0" sz="1100" spc="45" i="1">
                <a:latin typeface="Verdana"/>
                <a:cs typeface="Verdana"/>
              </a:rPr>
              <a:t>/</a:t>
            </a:r>
            <a:r>
              <a:rPr dirty="0" sz="1100" spc="-25" i="1">
                <a:latin typeface="Verdana"/>
                <a:cs typeface="Verdan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Semipiani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40625"/>
            <a:ext cx="435673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13030">
              <a:lnSpc>
                <a:spcPct val="1024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760">
                <a:latin typeface="Lucida Sans Unicode"/>
                <a:cs typeface="Lucida Sans Unicode"/>
              </a:rPr>
              <a:t>∈</a:t>
            </a:r>
            <a:r>
              <a:rPr dirty="0" sz="1100" spc="45" i="1">
                <a:latin typeface="Verdana"/>
                <a:cs typeface="Verdana"/>
              </a:rPr>
              <a:t>/</a:t>
            </a:r>
            <a:r>
              <a:rPr dirty="0" sz="1100" spc="-25" i="1">
                <a:latin typeface="Verdana"/>
                <a:cs typeface="Verdan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3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</a:t>
            </a:r>
            <a:r>
              <a:rPr dirty="0" sz="1100" spc="-3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divide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semipiani: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1908259"/>
            <a:ext cx="2435225" cy="1217930"/>
          </a:xfrm>
          <a:custGeom>
            <a:avLst/>
            <a:gdLst/>
            <a:ahLst/>
            <a:cxnLst/>
            <a:rect l="l" t="t" r="r" b="b"/>
            <a:pathLst>
              <a:path w="2435225" h="1217930">
                <a:moveTo>
                  <a:pt x="0" y="0"/>
                </a:moveTo>
                <a:lnTo>
                  <a:pt x="2434861" y="121743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51883" y="1955530"/>
            <a:ext cx="24765" cy="44450"/>
          </a:xfrm>
          <a:custGeom>
            <a:avLst/>
            <a:gdLst/>
            <a:ahLst/>
            <a:cxnLst/>
            <a:rect l="l" t="t" r="r" b="b"/>
            <a:pathLst>
              <a:path w="24765" h="44450">
                <a:moveTo>
                  <a:pt x="7660" y="44429"/>
                </a:moveTo>
                <a:lnTo>
                  <a:pt x="0" y="44429"/>
                </a:lnTo>
                <a:lnTo>
                  <a:pt x="0" y="0"/>
                </a:lnTo>
                <a:lnTo>
                  <a:pt x="7660" y="0"/>
                </a:lnTo>
                <a:lnTo>
                  <a:pt x="7660" y="9191"/>
                </a:lnTo>
                <a:lnTo>
                  <a:pt x="14226" y="9191"/>
                </a:lnTo>
                <a:lnTo>
                  <a:pt x="9192" y="15064"/>
                </a:lnTo>
                <a:lnTo>
                  <a:pt x="7660" y="18894"/>
                </a:lnTo>
                <a:lnTo>
                  <a:pt x="7660" y="44429"/>
                </a:lnTo>
                <a:close/>
              </a:path>
              <a:path w="24765" h="44450">
                <a:moveTo>
                  <a:pt x="14226" y="9191"/>
                </a:moveTo>
                <a:lnTo>
                  <a:pt x="7660" y="9191"/>
                </a:lnTo>
                <a:lnTo>
                  <a:pt x="11746" y="3063"/>
                </a:lnTo>
                <a:lnTo>
                  <a:pt x="17363" y="0"/>
                </a:lnTo>
                <a:lnTo>
                  <a:pt x="24512" y="0"/>
                </a:lnTo>
                <a:lnTo>
                  <a:pt x="24512" y="6128"/>
                </a:lnTo>
                <a:lnTo>
                  <a:pt x="19406" y="6128"/>
                </a:lnTo>
                <a:lnTo>
                  <a:pt x="15321" y="7914"/>
                </a:lnTo>
                <a:lnTo>
                  <a:pt x="14226" y="9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158" y="1957062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92" y="7659"/>
                </a:moveTo>
                <a:lnTo>
                  <a:pt x="0" y="7659"/>
                </a:lnTo>
                <a:lnTo>
                  <a:pt x="0" y="0"/>
                </a:lnTo>
                <a:lnTo>
                  <a:pt x="9192" y="0"/>
                </a:lnTo>
                <a:lnTo>
                  <a:pt x="9192" y="7659"/>
                </a:lnTo>
                <a:close/>
              </a:path>
              <a:path w="9525" h="43180">
                <a:moveTo>
                  <a:pt x="9192" y="42897"/>
                </a:moveTo>
                <a:lnTo>
                  <a:pt x="0" y="42897"/>
                </a:lnTo>
                <a:lnTo>
                  <a:pt x="0" y="35237"/>
                </a:lnTo>
                <a:lnTo>
                  <a:pt x="9192" y="35237"/>
                </a:lnTo>
                <a:lnTo>
                  <a:pt x="9192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64816" y="1953998"/>
            <a:ext cx="34925" cy="47625"/>
          </a:xfrm>
          <a:custGeom>
            <a:avLst/>
            <a:gdLst/>
            <a:ahLst/>
            <a:cxnLst/>
            <a:rect l="l" t="t" r="r" b="b"/>
            <a:pathLst>
              <a:path w="34925" h="47625">
                <a:moveTo>
                  <a:pt x="2278" y="10723"/>
                </a:moveTo>
                <a:lnTo>
                  <a:pt x="2278" y="4595"/>
                </a:lnTo>
                <a:lnTo>
                  <a:pt x="7385" y="1532"/>
                </a:lnTo>
                <a:lnTo>
                  <a:pt x="12491" y="0"/>
                </a:lnTo>
                <a:lnTo>
                  <a:pt x="21684" y="0"/>
                </a:lnTo>
                <a:lnTo>
                  <a:pt x="25514" y="1787"/>
                </a:lnTo>
                <a:lnTo>
                  <a:pt x="29855" y="6128"/>
                </a:lnTo>
                <a:lnTo>
                  <a:pt x="12491" y="6128"/>
                </a:lnTo>
                <a:lnTo>
                  <a:pt x="7385" y="7660"/>
                </a:lnTo>
                <a:lnTo>
                  <a:pt x="2278" y="10723"/>
                </a:lnTo>
                <a:close/>
              </a:path>
              <a:path w="34925" h="47625">
                <a:moveTo>
                  <a:pt x="17088" y="47494"/>
                </a:moveTo>
                <a:lnTo>
                  <a:pt x="5852" y="47494"/>
                </a:lnTo>
                <a:lnTo>
                  <a:pt x="3044" y="46217"/>
                </a:lnTo>
                <a:lnTo>
                  <a:pt x="133" y="41365"/>
                </a:lnTo>
                <a:lnTo>
                  <a:pt x="0" y="30130"/>
                </a:lnTo>
                <a:lnTo>
                  <a:pt x="1767" y="27832"/>
                </a:lnTo>
                <a:lnTo>
                  <a:pt x="11981" y="22725"/>
                </a:lnTo>
                <a:lnTo>
                  <a:pt x="18620" y="21448"/>
                </a:lnTo>
                <a:lnTo>
                  <a:pt x="26790" y="21448"/>
                </a:lnTo>
                <a:lnTo>
                  <a:pt x="26450" y="13278"/>
                </a:lnTo>
                <a:lnTo>
                  <a:pt x="25770" y="11234"/>
                </a:lnTo>
                <a:lnTo>
                  <a:pt x="21684" y="7149"/>
                </a:lnTo>
                <a:lnTo>
                  <a:pt x="19641" y="6128"/>
                </a:lnTo>
                <a:lnTo>
                  <a:pt x="29855" y="6128"/>
                </a:lnTo>
                <a:lnTo>
                  <a:pt x="32664" y="8937"/>
                </a:lnTo>
                <a:lnTo>
                  <a:pt x="33610" y="11234"/>
                </a:lnTo>
                <a:lnTo>
                  <a:pt x="34451" y="27577"/>
                </a:lnTo>
                <a:lnTo>
                  <a:pt x="12491" y="27577"/>
                </a:lnTo>
                <a:lnTo>
                  <a:pt x="5342" y="30130"/>
                </a:lnTo>
                <a:lnTo>
                  <a:pt x="6023" y="38301"/>
                </a:lnTo>
                <a:lnTo>
                  <a:pt x="6363" y="38812"/>
                </a:lnTo>
                <a:lnTo>
                  <a:pt x="10449" y="40855"/>
                </a:lnTo>
                <a:lnTo>
                  <a:pt x="12491" y="41365"/>
                </a:lnTo>
                <a:lnTo>
                  <a:pt x="34451" y="41365"/>
                </a:lnTo>
                <a:lnTo>
                  <a:pt x="34451" y="42897"/>
                </a:lnTo>
                <a:lnTo>
                  <a:pt x="26790" y="42897"/>
                </a:lnTo>
                <a:lnTo>
                  <a:pt x="22706" y="45962"/>
                </a:lnTo>
                <a:lnTo>
                  <a:pt x="17088" y="47494"/>
                </a:lnTo>
                <a:close/>
              </a:path>
              <a:path w="34925" h="47625">
                <a:moveTo>
                  <a:pt x="34451" y="41365"/>
                </a:moveTo>
                <a:lnTo>
                  <a:pt x="17599" y="41365"/>
                </a:lnTo>
                <a:lnTo>
                  <a:pt x="20152" y="40855"/>
                </a:lnTo>
                <a:lnTo>
                  <a:pt x="22195" y="39833"/>
                </a:lnTo>
                <a:lnTo>
                  <a:pt x="25259" y="37791"/>
                </a:lnTo>
                <a:lnTo>
                  <a:pt x="26790" y="35747"/>
                </a:lnTo>
                <a:lnTo>
                  <a:pt x="26790" y="27577"/>
                </a:lnTo>
                <a:lnTo>
                  <a:pt x="34451" y="27577"/>
                </a:lnTo>
                <a:lnTo>
                  <a:pt x="34451" y="41365"/>
                </a:lnTo>
                <a:close/>
              </a:path>
              <a:path w="34925" h="47625">
                <a:moveTo>
                  <a:pt x="34451" y="45962"/>
                </a:moveTo>
                <a:lnTo>
                  <a:pt x="26790" y="45962"/>
                </a:lnTo>
                <a:lnTo>
                  <a:pt x="26790" y="42897"/>
                </a:lnTo>
                <a:lnTo>
                  <a:pt x="34451" y="42897"/>
                </a:lnTo>
                <a:lnTo>
                  <a:pt x="34451" y="45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06558" y="1957062"/>
            <a:ext cx="44450" cy="43180"/>
          </a:xfrm>
          <a:custGeom>
            <a:avLst/>
            <a:gdLst/>
            <a:ahLst/>
            <a:cxnLst/>
            <a:rect l="l" t="t" r="r" b="b"/>
            <a:pathLst>
              <a:path w="44450" h="43180">
                <a:moveTo>
                  <a:pt x="7660" y="42897"/>
                </a:moveTo>
                <a:lnTo>
                  <a:pt x="0" y="42897"/>
                </a:lnTo>
                <a:lnTo>
                  <a:pt x="18384" y="19916"/>
                </a:lnTo>
                <a:lnTo>
                  <a:pt x="0" y="0"/>
                </a:lnTo>
                <a:lnTo>
                  <a:pt x="9192" y="0"/>
                </a:lnTo>
                <a:lnTo>
                  <a:pt x="22981" y="15320"/>
                </a:lnTo>
                <a:lnTo>
                  <a:pt x="29933" y="15320"/>
                </a:lnTo>
                <a:lnTo>
                  <a:pt x="26044" y="19916"/>
                </a:lnTo>
                <a:lnTo>
                  <a:pt x="29721" y="24513"/>
                </a:lnTo>
                <a:lnTo>
                  <a:pt x="22981" y="24513"/>
                </a:lnTo>
                <a:lnTo>
                  <a:pt x="7660" y="42897"/>
                </a:lnTo>
                <a:close/>
              </a:path>
              <a:path w="44450" h="43180">
                <a:moveTo>
                  <a:pt x="29933" y="15320"/>
                </a:moveTo>
                <a:lnTo>
                  <a:pt x="22981" y="15320"/>
                </a:lnTo>
                <a:lnTo>
                  <a:pt x="35238" y="0"/>
                </a:lnTo>
                <a:lnTo>
                  <a:pt x="42897" y="0"/>
                </a:lnTo>
                <a:lnTo>
                  <a:pt x="29933" y="15320"/>
                </a:lnTo>
                <a:close/>
              </a:path>
              <a:path w="44450" h="43180">
                <a:moveTo>
                  <a:pt x="44429" y="42897"/>
                </a:moveTo>
                <a:lnTo>
                  <a:pt x="36769" y="42897"/>
                </a:lnTo>
                <a:lnTo>
                  <a:pt x="22981" y="24513"/>
                </a:lnTo>
                <a:lnTo>
                  <a:pt x="29721" y="24513"/>
                </a:lnTo>
                <a:lnTo>
                  <a:pt x="44429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79686" y="1943274"/>
            <a:ext cx="64769" cy="64769"/>
          </a:xfrm>
          <a:custGeom>
            <a:avLst/>
            <a:gdLst/>
            <a:ahLst/>
            <a:cxnLst/>
            <a:rect l="l" t="t" r="r" b="b"/>
            <a:pathLst>
              <a:path w="64769" h="64769">
                <a:moveTo>
                  <a:pt x="33705" y="30641"/>
                </a:moveTo>
                <a:lnTo>
                  <a:pt x="30641" y="30641"/>
                </a:lnTo>
                <a:lnTo>
                  <a:pt x="31152" y="0"/>
                </a:lnTo>
                <a:lnTo>
                  <a:pt x="33194" y="0"/>
                </a:lnTo>
                <a:lnTo>
                  <a:pt x="33705" y="30641"/>
                </a:lnTo>
                <a:close/>
              </a:path>
              <a:path w="64769" h="64769">
                <a:moveTo>
                  <a:pt x="63325" y="33704"/>
                </a:moveTo>
                <a:lnTo>
                  <a:pt x="1021" y="33704"/>
                </a:lnTo>
                <a:lnTo>
                  <a:pt x="0" y="33194"/>
                </a:lnTo>
                <a:lnTo>
                  <a:pt x="0" y="31151"/>
                </a:lnTo>
                <a:lnTo>
                  <a:pt x="1021" y="30641"/>
                </a:lnTo>
                <a:lnTo>
                  <a:pt x="63325" y="30641"/>
                </a:lnTo>
                <a:lnTo>
                  <a:pt x="64346" y="31151"/>
                </a:lnTo>
                <a:lnTo>
                  <a:pt x="64346" y="33194"/>
                </a:lnTo>
                <a:lnTo>
                  <a:pt x="63325" y="33704"/>
                </a:lnTo>
                <a:close/>
              </a:path>
              <a:path w="64769" h="64769">
                <a:moveTo>
                  <a:pt x="33194" y="64346"/>
                </a:moveTo>
                <a:lnTo>
                  <a:pt x="31152" y="64346"/>
                </a:lnTo>
                <a:lnTo>
                  <a:pt x="30641" y="33704"/>
                </a:lnTo>
                <a:lnTo>
                  <a:pt x="33705" y="33704"/>
                </a:lnTo>
                <a:lnTo>
                  <a:pt x="33194" y="64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79270" y="1932549"/>
            <a:ext cx="40005" cy="69215"/>
          </a:xfrm>
          <a:custGeom>
            <a:avLst/>
            <a:gdLst/>
            <a:ahLst/>
            <a:cxnLst/>
            <a:rect l="l" t="t" r="r" b="b"/>
            <a:pathLst>
              <a:path w="40005" h="69214">
                <a:moveTo>
                  <a:pt x="7660" y="67411"/>
                </a:moveTo>
                <a:lnTo>
                  <a:pt x="0" y="67411"/>
                </a:lnTo>
                <a:lnTo>
                  <a:pt x="0" y="0"/>
                </a:lnTo>
                <a:lnTo>
                  <a:pt x="7660" y="0"/>
                </a:lnTo>
                <a:lnTo>
                  <a:pt x="7660" y="29109"/>
                </a:lnTo>
                <a:lnTo>
                  <a:pt x="14299" y="29109"/>
                </a:lnTo>
                <a:lnTo>
                  <a:pt x="10724" y="31152"/>
                </a:lnTo>
                <a:lnTo>
                  <a:pt x="8235" y="34471"/>
                </a:lnTo>
                <a:lnTo>
                  <a:pt x="8043" y="57452"/>
                </a:lnTo>
                <a:lnTo>
                  <a:pt x="9702" y="60772"/>
                </a:lnTo>
                <a:lnTo>
                  <a:pt x="12766" y="62814"/>
                </a:lnTo>
                <a:lnTo>
                  <a:pt x="7660" y="62814"/>
                </a:lnTo>
                <a:lnTo>
                  <a:pt x="7660" y="67411"/>
                </a:lnTo>
                <a:close/>
              </a:path>
              <a:path w="40005" h="69214">
                <a:moveTo>
                  <a:pt x="26556" y="68943"/>
                </a:moveTo>
                <a:lnTo>
                  <a:pt x="16341" y="68943"/>
                </a:lnTo>
                <a:lnTo>
                  <a:pt x="11746" y="66900"/>
                </a:lnTo>
                <a:lnTo>
                  <a:pt x="7660" y="62814"/>
                </a:lnTo>
                <a:lnTo>
                  <a:pt x="20938" y="62814"/>
                </a:lnTo>
                <a:lnTo>
                  <a:pt x="24512" y="61282"/>
                </a:lnTo>
                <a:lnTo>
                  <a:pt x="30640" y="55154"/>
                </a:lnTo>
                <a:lnTo>
                  <a:pt x="31790" y="52090"/>
                </a:lnTo>
                <a:lnTo>
                  <a:pt x="32173" y="39833"/>
                </a:lnTo>
                <a:lnTo>
                  <a:pt x="30640" y="35493"/>
                </a:lnTo>
                <a:lnTo>
                  <a:pt x="24512" y="30386"/>
                </a:lnTo>
                <a:lnTo>
                  <a:pt x="21449" y="29109"/>
                </a:lnTo>
                <a:lnTo>
                  <a:pt x="7660" y="29109"/>
                </a:lnTo>
                <a:lnTo>
                  <a:pt x="12766" y="25023"/>
                </a:lnTo>
                <a:lnTo>
                  <a:pt x="17874" y="22981"/>
                </a:lnTo>
                <a:lnTo>
                  <a:pt x="28087" y="22981"/>
                </a:lnTo>
                <a:lnTo>
                  <a:pt x="32173" y="25278"/>
                </a:lnTo>
                <a:lnTo>
                  <a:pt x="38301" y="34471"/>
                </a:lnTo>
                <a:lnTo>
                  <a:pt x="39834" y="39833"/>
                </a:lnTo>
                <a:lnTo>
                  <a:pt x="39834" y="52090"/>
                </a:lnTo>
                <a:lnTo>
                  <a:pt x="38046" y="57452"/>
                </a:lnTo>
                <a:lnTo>
                  <a:pt x="30896" y="66644"/>
                </a:lnTo>
                <a:lnTo>
                  <a:pt x="26556" y="68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21080" y="1957062"/>
            <a:ext cx="43180" cy="62865"/>
          </a:xfrm>
          <a:custGeom>
            <a:avLst/>
            <a:gdLst/>
            <a:ahLst/>
            <a:cxnLst/>
            <a:rect l="l" t="t" r="r" b="b"/>
            <a:pathLst>
              <a:path w="43180" h="62864">
                <a:moveTo>
                  <a:pt x="19035" y="56686"/>
                </a:moveTo>
                <a:lnTo>
                  <a:pt x="12001" y="56686"/>
                </a:lnTo>
                <a:lnTo>
                  <a:pt x="12511" y="56176"/>
                </a:lnTo>
                <a:lnTo>
                  <a:pt x="13533" y="54132"/>
                </a:lnTo>
                <a:lnTo>
                  <a:pt x="15321" y="52090"/>
                </a:lnTo>
                <a:lnTo>
                  <a:pt x="16341" y="50047"/>
                </a:lnTo>
                <a:lnTo>
                  <a:pt x="17363" y="46983"/>
                </a:lnTo>
                <a:lnTo>
                  <a:pt x="18384" y="42897"/>
                </a:lnTo>
                <a:lnTo>
                  <a:pt x="0" y="0"/>
                </a:lnTo>
                <a:lnTo>
                  <a:pt x="7660" y="0"/>
                </a:lnTo>
                <a:lnTo>
                  <a:pt x="12256" y="12256"/>
                </a:lnTo>
                <a:lnTo>
                  <a:pt x="13277" y="13278"/>
                </a:lnTo>
                <a:lnTo>
                  <a:pt x="14299" y="15065"/>
                </a:lnTo>
                <a:lnTo>
                  <a:pt x="20682" y="31663"/>
                </a:lnTo>
                <a:lnTo>
                  <a:pt x="21449" y="36769"/>
                </a:lnTo>
                <a:lnTo>
                  <a:pt x="27757" y="36769"/>
                </a:lnTo>
                <a:lnTo>
                  <a:pt x="21449" y="52090"/>
                </a:lnTo>
                <a:lnTo>
                  <a:pt x="19035" y="56686"/>
                </a:lnTo>
                <a:close/>
              </a:path>
              <a:path w="43180" h="62864">
                <a:moveTo>
                  <a:pt x="27757" y="36769"/>
                </a:moveTo>
                <a:lnTo>
                  <a:pt x="21449" y="36769"/>
                </a:lnTo>
                <a:lnTo>
                  <a:pt x="22891" y="30241"/>
                </a:lnTo>
                <a:lnTo>
                  <a:pt x="27217" y="18586"/>
                </a:lnTo>
                <a:lnTo>
                  <a:pt x="34428" y="1803"/>
                </a:lnTo>
                <a:lnTo>
                  <a:pt x="42897" y="0"/>
                </a:lnTo>
                <a:lnTo>
                  <a:pt x="27757" y="36769"/>
                </a:lnTo>
                <a:close/>
              </a:path>
              <a:path w="43180" h="62864">
                <a:moveTo>
                  <a:pt x="11235" y="62814"/>
                </a:moveTo>
                <a:lnTo>
                  <a:pt x="3064" y="62814"/>
                </a:lnTo>
                <a:lnTo>
                  <a:pt x="1532" y="55154"/>
                </a:lnTo>
                <a:lnTo>
                  <a:pt x="4596" y="56176"/>
                </a:lnTo>
                <a:lnTo>
                  <a:pt x="7149" y="56686"/>
                </a:lnTo>
                <a:lnTo>
                  <a:pt x="19035" y="56686"/>
                </a:lnTo>
                <a:lnTo>
                  <a:pt x="17363" y="58984"/>
                </a:lnTo>
                <a:lnTo>
                  <a:pt x="13277" y="62048"/>
                </a:lnTo>
                <a:lnTo>
                  <a:pt x="11235" y="628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92685" y="1943274"/>
            <a:ext cx="64769" cy="64769"/>
          </a:xfrm>
          <a:custGeom>
            <a:avLst/>
            <a:gdLst/>
            <a:ahLst/>
            <a:cxnLst/>
            <a:rect l="l" t="t" r="r" b="b"/>
            <a:pathLst>
              <a:path w="64769" h="64769">
                <a:moveTo>
                  <a:pt x="33705" y="30641"/>
                </a:moveTo>
                <a:lnTo>
                  <a:pt x="30641" y="30641"/>
                </a:lnTo>
                <a:lnTo>
                  <a:pt x="31152" y="0"/>
                </a:lnTo>
                <a:lnTo>
                  <a:pt x="33194" y="0"/>
                </a:lnTo>
                <a:lnTo>
                  <a:pt x="33705" y="30641"/>
                </a:lnTo>
                <a:close/>
              </a:path>
              <a:path w="64769" h="64769">
                <a:moveTo>
                  <a:pt x="63325" y="33704"/>
                </a:moveTo>
                <a:lnTo>
                  <a:pt x="1021" y="33704"/>
                </a:lnTo>
                <a:lnTo>
                  <a:pt x="0" y="33194"/>
                </a:lnTo>
                <a:lnTo>
                  <a:pt x="0" y="31151"/>
                </a:lnTo>
                <a:lnTo>
                  <a:pt x="1021" y="30641"/>
                </a:lnTo>
                <a:lnTo>
                  <a:pt x="63325" y="30641"/>
                </a:lnTo>
                <a:lnTo>
                  <a:pt x="64346" y="31151"/>
                </a:lnTo>
                <a:lnTo>
                  <a:pt x="64346" y="33194"/>
                </a:lnTo>
                <a:lnTo>
                  <a:pt x="63325" y="33704"/>
                </a:lnTo>
                <a:close/>
              </a:path>
              <a:path w="64769" h="64769">
                <a:moveTo>
                  <a:pt x="33194" y="64346"/>
                </a:moveTo>
                <a:lnTo>
                  <a:pt x="31152" y="64346"/>
                </a:lnTo>
                <a:lnTo>
                  <a:pt x="30641" y="33704"/>
                </a:lnTo>
                <a:lnTo>
                  <a:pt x="33705" y="33704"/>
                </a:lnTo>
                <a:lnTo>
                  <a:pt x="33194" y="64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87673" y="1953998"/>
            <a:ext cx="38735" cy="47625"/>
          </a:xfrm>
          <a:custGeom>
            <a:avLst/>
            <a:gdLst/>
            <a:ahLst/>
            <a:cxnLst/>
            <a:rect l="l" t="t" r="r" b="b"/>
            <a:pathLst>
              <a:path w="38735" h="47625">
                <a:moveTo>
                  <a:pt x="27577" y="47494"/>
                </a:moveTo>
                <a:lnTo>
                  <a:pt x="15320" y="47494"/>
                </a:lnTo>
                <a:lnTo>
                  <a:pt x="10214" y="45196"/>
                </a:lnTo>
                <a:lnTo>
                  <a:pt x="2042" y="36003"/>
                </a:lnTo>
                <a:lnTo>
                  <a:pt x="680" y="32428"/>
                </a:lnTo>
                <a:lnTo>
                  <a:pt x="0" y="18384"/>
                </a:lnTo>
                <a:lnTo>
                  <a:pt x="2042" y="12767"/>
                </a:lnTo>
                <a:lnTo>
                  <a:pt x="10214" y="2553"/>
                </a:lnTo>
                <a:lnTo>
                  <a:pt x="15320" y="0"/>
                </a:lnTo>
                <a:lnTo>
                  <a:pt x="24513" y="0"/>
                </a:lnTo>
                <a:lnTo>
                  <a:pt x="27066" y="510"/>
                </a:lnTo>
                <a:lnTo>
                  <a:pt x="31152" y="2553"/>
                </a:lnTo>
                <a:lnTo>
                  <a:pt x="36769" y="4595"/>
                </a:lnTo>
                <a:lnTo>
                  <a:pt x="36003" y="7660"/>
                </a:lnTo>
                <a:lnTo>
                  <a:pt x="18384" y="7660"/>
                </a:lnTo>
                <a:lnTo>
                  <a:pt x="15831" y="8426"/>
                </a:lnTo>
                <a:lnTo>
                  <a:pt x="11745" y="11490"/>
                </a:lnTo>
                <a:lnTo>
                  <a:pt x="10214" y="13533"/>
                </a:lnTo>
                <a:lnTo>
                  <a:pt x="8272" y="18384"/>
                </a:lnTo>
                <a:lnTo>
                  <a:pt x="8937" y="32428"/>
                </a:lnTo>
                <a:lnTo>
                  <a:pt x="14044" y="39578"/>
                </a:lnTo>
                <a:lnTo>
                  <a:pt x="17363" y="41365"/>
                </a:lnTo>
                <a:lnTo>
                  <a:pt x="38302" y="41365"/>
                </a:lnTo>
                <a:lnTo>
                  <a:pt x="33194" y="45451"/>
                </a:lnTo>
                <a:lnTo>
                  <a:pt x="27577" y="47494"/>
                </a:lnTo>
                <a:close/>
              </a:path>
              <a:path w="38735" h="47625">
                <a:moveTo>
                  <a:pt x="35237" y="10723"/>
                </a:moveTo>
                <a:lnTo>
                  <a:pt x="33194" y="9703"/>
                </a:lnTo>
                <a:lnTo>
                  <a:pt x="31152" y="8937"/>
                </a:lnTo>
                <a:lnTo>
                  <a:pt x="27066" y="7915"/>
                </a:lnTo>
                <a:lnTo>
                  <a:pt x="24513" y="7660"/>
                </a:lnTo>
                <a:lnTo>
                  <a:pt x="36003" y="7660"/>
                </a:lnTo>
                <a:lnTo>
                  <a:pt x="35237" y="10723"/>
                </a:lnTo>
                <a:close/>
              </a:path>
              <a:path w="38735" h="47625">
                <a:moveTo>
                  <a:pt x="38302" y="41365"/>
                </a:moveTo>
                <a:lnTo>
                  <a:pt x="27577" y="41365"/>
                </a:lnTo>
                <a:lnTo>
                  <a:pt x="32683" y="39323"/>
                </a:lnTo>
                <a:lnTo>
                  <a:pt x="36769" y="35237"/>
                </a:lnTo>
                <a:lnTo>
                  <a:pt x="38302" y="413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61551" y="1963190"/>
            <a:ext cx="64769" cy="24765"/>
          </a:xfrm>
          <a:custGeom>
            <a:avLst/>
            <a:gdLst/>
            <a:ahLst/>
            <a:cxnLst/>
            <a:rect l="l" t="t" r="r" b="b"/>
            <a:pathLst>
              <a:path w="64769" h="24764">
                <a:moveTo>
                  <a:pt x="63325" y="4596"/>
                </a:moveTo>
                <a:lnTo>
                  <a:pt x="1021" y="4596"/>
                </a:lnTo>
                <a:lnTo>
                  <a:pt x="0" y="3829"/>
                </a:lnTo>
                <a:lnTo>
                  <a:pt x="0" y="765"/>
                </a:lnTo>
                <a:lnTo>
                  <a:pt x="1021" y="0"/>
                </a:lnTo>
                <a:lnTo>
                  <a:pt x="63325" y="0"/>
                </a:lnTo>
                <a:lnTo>
                  <a:pt x="64346" y="765"/>
                </a:lnTo>
                <a:lnTo>
                  <a:pt x="64346" y="3829"/>
                </a:lnTo>
                <a:lnTo>
                  <a:pt x="63325" y="4596"/>
                </a:lnTo>
                <a:close/>
              </a:path>
              <a:path w="64769" h="24764">
                <a:moveTo>
                  <a:pt x="63325" y="24513"/>
                </a:moveTo>
                <a:lnTo>
                  <a:pt x="1021" y="24513"/>
                </a:lnTo>
                <a:lnTo>
                  <a:pt x="0" y="23747"/>
                </a:lnTo>
                <a:lnTo>
                  <a:pt x="0" y="20683"/>
                </a:lnTo>
                <a:lnTo>
                  <a:pt x="1021" y="19916"/>
                </a:lnTo>
                <a:lnTo>
                  <a:pt x="63325" y="19916"/>
                </a:lnTo>
                <a:lnTo>
                  <a:pt x="64346" y="20683"/>
                </a:lnTo>
                <a:lnTo>
                  <a:pt x="64346" y="23747"/>
                </a:lnTo>
                <a:lnTo>
                  <a:pt x="63325" y="24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64243" y="1934080"/>
            <a:ext cx="38735" cy="67945"/>
          </a:xfrm>
          <a:custGeom>
            <a:avLst/>
            <a:gdLst/>
            <a:ahLst/>
            <a:cxnLst/>
            <a:rect l="l" t="t" r="r" b="b"/>
            <a:pathLst>
              <a:path w="38735" h="67944">
                <a:moveTo>
                  <a:pt x="22300" y="67411"/>
                </a:moveTo>
                <a:lnTo>
                  <a:pt x="17193" y="67411"/>
                </a:lnTo>
                <a:lnTo>
                  <a:pt x="15150" y="67156"/>
                </a:lnTo>
                <a:lnTo>
                  <a:pt x="0" y="18384"/>
                </a:lnTo>
                <a:lnTo>
                  <a:pt x="544" y="15321"/>
                </a:lnTo>
                <a:lnTo>
                  <a:pt x="16171" y="0"/>
                </a:lnTo>
                <a:lnTo>
                  <a:pt x="22300" y="0"/>
                </a:lnTo>
                <a:lnTo>
                  <a:pt x="25364" y="766"/>
                </a:lnTo>
                <a:lnTo>
                  <a:pt x="31492" y="3830"/>
                </a:lnTo>
                <a:lnTo>
                  <a:pt x="33534" y="6128"/>
                </a:lnTo>
                <a:lnTo>
                  <a:pt x="14129" y="6128"/>
                </a:lnTo>
                <a:lnTo>
                  <a:pt x="10554" y="9193"/>
                </a:lnTo>
                <a:lnTo>
                  <a:pt x="7490" y="18384"/>
                </a:lnTo>
                <a:lnTo>
                  <a:pt x="7660" y="48005"/>
                </a:lnTo>
                <a:lnTo>
                  <a:pt x="8766" y="51580"/>
                </a:lnTo>
                <a:lnTo>
                  <a:pt x="10043" y="56687"/>
                </a:lnTo>
                <a:lnTo>
                  <a:pt x="11001" y="59240"/>
                </a:lnTo>
                <a:lnTo>
                  <a:pt x="14129" y="62815"/>
                </a:lnTo>
                <a:lnTo>
                  <a:pt x="32188" y="62815"/>
                </a:lnTo>
                <a:lnTo>
                  <a:pt x="31492" y="63581"/>
                </a:lnTo>
                <a:lnTo>
                  <a:pt x="25364" y="66645"/>
                </a:lnTo>
                <a:lnTo>
                  <a:pt x="22300" y="67411"/>
                </a:lnTo>
                <a:close/>
              </a:path>
              <a:path w="38735" h="67944">
                <a:moveTo>
                  <a:pt x="32188" y="62815"/>
                </a:moveTo>
                <a:lnTo>
                  <a:pt x="24342" y="62815"/>
                </a:lnTo>
                <a:lnTo>
                  <a:pt x="27917" y="59240"/>
                </a:lnTo>
                <a:lnTo>
                  <a:pt x="30006" y="51580"/>
                </a:lnTo>
                <a:lnTo>
                  <a:pt x="30981" y="18384"/>
                </a:lnTo>
                <a:lnTo>
                  <a:pt x="30130" y="15831"/>
                </a:lnTo>
                <a:lnTo>
                  <a:pt x="29704" y="13278"/>
                </a:lnTo>
                <a:lnTo>
                  <a:pt x="21278" y="6128"/>
                </a:lnTo>
                <a:lnTo>
                  <a:pt x="33534" y="6128"/>
                </a:lnTo>
                <a:lnTo>
                  <a:pt x="34556" y="9193"/>
                </a:lnTo>
                <a:lnTo>
                  <a:pt x="37109" y="14299"/>
                </a:lnTo>
                <a:lnTo>
                  <a:pt x="37716" y="15831"/>
                </a:lnTo>
                <a:lnTo>
                  <a:pt x="38194" y="18384"/>
                </a:lnTo>
                <a:lnTo>
                  <a:pt x="38131" y="51580"/>
                </a:lnTo>
                <a:lnTo>
                  <a:pt x="36089" y="56687"/>
                </a:lnTo>
                <a:lnTo>
                  <a:pt x="34045" y="60772"/>
                </a:lnTo>
                <a:lnTo>
                  <a:pt x="32188" y="62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03701" y="2110155"/>
            <a:ext cx="34925" cy="47625"/>
          </a:xfrm>
          <a:custGeom>
            <a:avLst/>
            <a:gdLst/>
            <a:ahLst/>
            <a:cxnLst/>
            <a:rect l="l" t="t" r="r" b="b"/>
            <a:pathLst>
              <a:path w="34925" h="47625">
                <a:moveTo>
                  <a:pt x="2278" y="10723"/>
                </a:moveTo>
                <a:lnTo>
                  <a:pt x="2278" y="4595"/>
                </a:lnTo>
                <a:lnTo>
                  <a:pt x="7385" y="1532"/>
                </a:lnTo>
                <a:lnTo>
                  <a:pt x="12491" y="0"/>
                </a:lnTo>
                <a:lnTo>
                  <a:pt x="21684" y="0"/>
                </a:lnTo>
                <a:lnTo>
                  <a:pt x="25514" y="1787"/>
                </a:lnTo>
                <a:lnTo>
                  <a:pt x="29855" y="6128"/>
                </a:lnTo>
                <a:lnTo>
                  <a:pt x="12491" y="6128"/>
                </a:lnTo>
                <a:lnTo>
                  <a:pt x="7385" y="7660"/>
                </a:lnTo>
                <a:lnTo>
                  <a:pt x="2278" y="10723"/>
                </a:lnTo>
                <a:close/>
              </a:path>
              <a:path w="34925" h="47625">
                <a:moveTo>
                  <a:pt x="17088" y="47494"/>
                </a:moveTo>
                <a:lnTo>
                  <a:pt x="5852" y="47494"/>
                </a:lnTo>
                <a:lnTo>
                  <a:pt x="3044" y="46217"/>
                </a:lnTo>
                <a:lnTo>
                  <a:pt x="133" y="41365"/>
                </a:lnTo>
                <a:lnTo>
                  <a:pt x="0" y="30130"/>
                </a:lnTo>
                <a:lnTo>
                  <a:pt x="1767" y="27832"/>
                </a:lnTo>
                <a:lnTo>
                  <a:pt x="11981" y="22725"/>
                </a:lnTo>
                <a:lnTo>
                  <a:pt x="18620" y="21448"/>
                </a:lnTo>
                <a:lnTo>
                  <a:pt x="26790" y="21448"/>
                </a:lnTo>
                <a:lnTo>
                  <a:pt x="26450" y="13278"/>
                </a:lnTo>
                <a:lnTo>
                  <a:pt x="25770" y="11234"/>
                </a:lnTo>
                <a:lnTo>
                  <a:pt x="21684" y="7149"/>
                </a:lnTo>
                <a:lnTo>
                  <a:pt x="19641" y="6128"/>
                </a:lnTo>
                <a:lnTo>
                  <a:pt x="29855" y="6128"/>
                </a:lnTo>
                <a:lnTo>
                  <a:pt x="32664" y="8937"/>
                </a:lnTo>
                <a:lnTo>
                  <a:pt x="33610" y="11234"/>
                </a:lnTo>
                <a:lnTo>
                  <a:pt x="34451" y="27577"/>
                </a:lnTo>
                <a:lnTo>
                  <a:pt x="12491" y="27577"/>
                </a:lnTo>
                <a:lnTo>
                  <a:pt x="5342" y="30130"/>
                </a:lnTo>
                <a:lnTo>
                  <a:pt x="6023" y="38301"/>
                </a:lnTo>
                <a:lnTo>
                  <a:pt x="6363" y="38812"/>
                </a:lnTo>
                <a:lnTo>
                  <a:pt x="10449" y="40855"/>
                </a:lnTo>
                <a:lnTo>
                  <a:pt x="12491" y="41365"/>
                </a:lnTo>
                <a:lnTo>
                  <a:pt x="34451" y="41365"/>
                </a:lnTo>
                <a:lnTo>
                  <a:pt x="34451" y="42897"/>
                </a:lnTo>
                <a:lnTo>
                  <a:pt x="26790" y="42897"/>
                </a:lnTo>
                <a:lnTo>
                  <a:pt x="22706" y="45962"/>
                </a:lnTo>
                <a:lnTo>
                  <a:pt x="17088" y="47494"/>
                </a:lnTo>
                <a:close/>
              </a:path>
              <a:path w="34925" h="47625">
                <a:moveTo>
                  <a:pt x="34451" y="41365"/>
                </a:moveTo>
                <a:lnTo>
                  <a:pt x="17599" y="41365"/>
                </a:lnTo>
                <a:lnTo>
                  <a:pt x="20152" y="40855"/>
                </a:lnTo>
                <a:lnTo>
                  <a:pt x="22195" y="39833"/>
                </a:lnTo>
                <a:lnTo>
                  <a:pt x="25259" y="37791"/>
                </a:lnTo>
                <a:lnTo>
                  <a:pt x="26790" y="35747"/>
                </a:lnTo>
                <a:lnTo>
                  <a:pt x="26790" y="27577"/>
                </a:lnTo>
                <a:lnTo>
                  <a:pt x="34451" y="27577"/>
                </a:lnTo>
                <a:lnTo>
                  <a:pt x="34451" y="41365"/>
                </a:lnTo>
                <a:close/>
              </a:path>
              <a:path w="34925" h="47625">
                <a:moveTo>
                  <a:pt x="34451" y="45962"/>
                </a:moveTo>
                <a:lnTo>
                  <a:pt x="26790" y="45962"/>
                </a:lnTo>
                <a:lnTo>
                  <a:pt x="26790" y="42897"/>
                </a:lnTo>
                <a:lnTo>
                  <a:pt x="34451" y="42897"/>
                </a:lnTo>
                <a:lnTo>
                  <a:pt x="34451" y="45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45384" y="2113220"/>
            <a:ext cx="44450" cy="43180"/>
          </a:xfrm>
          <a:custGeom>
            <a:avLst/>
            <a:gdLst/>
            <a:ahLst/>
            <a:cxnLst/>
            <a:rect l="l" t="t" r="r" b="b"/>
            <a:pathLst>
              <a:path w="44450" h="43180">
                <a:moveTo>
                  <a:pt x="7660" y="42897"/>
                </a:moveTo>
                <a:lnTo>
                  <a:pt x="0" y="42897"/>
                </a:lnTo>
                <a:lnTo>
                  <a:pt x="18384" y="19916"/>
                </a:lnTo>
                <a:lnTo>
                  <a:pt x="0" y="0"/>
                </a:lnTo>
                <a:lnTo>
                  <a:pt x="9192" y="0"/>
                </a:lnTo>
                <a:lnTo>
                  <a:pt x="22981" y="15320"/>
                </a:lnTo>
                <a:lnTo>
                  <a:pt x="29933" y="15320"/>
                </a:lnTo>
                <a:lnTo>
                  <a:pt x="26044" y="19916"/>
                </a:lnTo>
                <a:lnTo>
                  <a:pt x="29721" y="24513"/>
                </a:lnTo>
                <a:lnTo>
                  <a:pt x="22981" y="24513"/>
                </a:lnTo>
                <a:lnTo>
                  <a:pt x="7660" y="42897"/>
                </a:lnTo>
                <a:close/>
              </a:path>
              <a:path w="44450" h="43180">
                <a:moveTo>
                  <a:pt x="29933" y="15320"/>
                </a:moveTo>
                <a:lnTo>
                  <a:pt x="22981" y="15320"/>
                </a:lnTo>
                <a:lnTo>
                  <a:pt x="35238" y="0"/>
                </a:lnTo>
                <a:lnTo>
                  <a:pt x="42897" y="0"/>
                </a:lnTo>
                <a:lnTo>
                  <a:pt x="29933" y="15320"/>
                </a:lnTo>
                <a:close/>
              </a:path>
              <a:path w="44450" h="43180">
                <a:moveTo>
                  <a:pt x="44429" y="42897"/>
                </a:moveTo>
                <a:lnTo>
                  <a:pt x="36769" y="42897"/>
                </a:lnTo>
                <a:lnTo>
                  <a:pt x="22981" y="24513"/>
                </a:lnTo>
                <a:lnTo>
                  <a:pt x="29721" y="24513"/>
                </a:lnTo>
                <a:lnTo>
                  <a:pt x="44429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18482" y="2099431"/>
            <a:ext cx="64769" cy="64769"/>
          </a:xfrm>
          <a:custGeom>
            <a:avLst/>
            <a:gdLst/>
            <a:ahLst/>
            <a:cxnLst/>
            <a:rect l="l" t="t" r="r" b="b"/>
            <a:pathLst>
              <a:path w="64769" h="64769">
                <a:moveTo>
                  <a:pt x="33705" y="30641"/>
                </a:moveTo>
                <a:lnTo>
                  <a:pt x="30641" y="30641"/>
                </a:lnTo>
                <a:lnTo>
                  <a:pt x="31152" y="0"/>
                </a:lnTo>
                <a:lnTo>
                  <a:pt x="33194" y="0"/>
                </a:lnTo>
                <a:lnTo>
                  <a:pt x="33705" y="30641"/>
                </a:lnTo>
                <a:close/>
              </a:path>
              <a:path w="64769" h="64769">
                <a:moveTo>
                  <a:pt x="63325" y="33704"/>
                </a:moveTo>
                <a:lnTo>
                  <a:pt x="1021" y="33704"/>
                </a:lnTo>
                <a:lnTo>
                  <a:pt x="0" y="33194"/>
                </a:lnTo>
                <a:lnTo>
                  <a:pt x="0" y="31151"/>
                </a:lnTo>
                <a:lnTo>
                  <a:pt x="1021" y="30641"/>
                </a:lnTo>
                <a:lnTo>
                  <a:pt x="63325" y="30641"/>
                </a:lnTo>
                <a:lnTo>
                  <a:pt x="64346" y="31151"/>
                </a:lnTo>
                <a:lnTo>
                  <a:pt x="64346" y="33194"/>
                </a:lnTo>
                <a:lnTo>
                  <a:pt x="63325" y="33704"/>
                </a:lnTo>
                <a:close/>
              </a:path>
              <a:path w="64769" h="64769">
                <a:moveTo>
                  <a:pt x="33194" y="64346"/>
                </a:moveTo>
                <a:lnTo>
                  <a:pt x="31152" y="64346"/>
                </a:lnTo>
                <a:lnTo>
                  <a:pt x="30641" y="33704"/>
                </a:lnTo>
                <a:lnTo>
                  <a:pt x="33705" y="33704"/>
                </a:lnTo>
                <a:lnTo>
                  <a:pt x="33194" y="64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218066" y="2088706"/>
            <a:ext cx="40005" cy="69215"/>
          </a:xfrm>
          <a:custGeom>
            <a:avLst/>
            <a:gdLst/>
            <a:ahLst/>
            <a:cxnLst/>
            <a:rect l="l" t="t" r="r" b="b"/>
            <a:pathLst>
              <a:path w="40004" h="69214">
                <a:moveTo>
                  <a:pt x="7660" y="67410"/>
                </a:moveTo>
                <a:lnTo>
                  <a:pt x="0" y="67410"/>
                </a:lnTo>
                <a:lnTo>
                  <a:pt x="0" y="0"/>
                </a:lnTo>
                <a:lnTo>
                  <a:pt x="7660" y="0"/>
                </a:lnTo>
                <a:lnTo>
                  <a:pt x="7660" y="29109"/>
                </a:lnTo>
                <a:lnTo>
                  <a:pt x="14299" y="29109"/>
                </a:lnTo>
                <a:lnTo>
                  <a:pt x="10724" y="31152"/>
                </a:lnTo>
                <a:lnTo>
                  <a:pt x="8235" y="34471"/>
                </a:lnTo>
                <a:lnTo>
                  <a:pt x="8043" y="57452"/>
                </a:lnTo>
                <a:lnTo>
                  <a:pt x="9702" y="60772"/>
                </a:lnTo>
                <a:lnTo>
                  <a:pt x="12766" y="62814"/>
                </a:lnTo>
                <a:lnTo>
                  <a:pt x="7660" y="62814"/>
                </a:lnTo>
                <a:lnTo>
                  <a:pt x="7660" y="67410"/>
                </a:lnTo>
                <a:close/>
              </a:path>
              <a:path w="40004" h="69214">
                <a:moveTo>
                  <a:pt x="26555" y="68943"/>
                </a:moveTo>
                <a:lnTo>
                  <a:pt x="16341" y="68943"/>
                </a:lnTo>
                <a:lnTo>
                  <a:pt x="11746" y="66900"/>
                </a:lnTo>
                <a:lnTo>
                  <a:pt x="7660" y="62814"/>
                </a:lnTo>
                <a:lnTo>
                  <a:pt x="20938" y="62814"/>
                </a:lnTo>
                <a:lnTo>
                  <a:pt x="24512" y="61282"/>
                </a:lnTo>
                <a:lnTo>
                  <a:pt x="30640" y="55154"/>
                </a:lnTo>
                <a:lnTo>
                  <a:pt x="31790" y="52090"/>
                </a:lnTo>
                <a:lnTo>
                  <a:pt x="32173" y="39833"/>
                </a:lnTo>
                <a:lnTo>
                  <a:pt x="30640" y="35492"/>
                </a:lnTo>
                <a:lnTo>
                  <a:pt x="24512" y="30386"/>
                </a:lnTo>
                <a:lnTo>
                  <a:pt x="21449" y="29109"/>
                </a:lnTo>
                <a:lnTo>
                  <a:pt x="7660" y="29109"/>
                </a:lnTo>
                <a:lnTo>
                  <a:pt x="12766" y="25023"/>
                </a:lnTo>
                <a:lnTo>
                  <a:pt x="17874" y="22981"/>
                </a:lnTo>
                <a:lnTo>
                  <a:pt x="28087" y="22981"/>
                </a:lnTo>
                <a:lnTo>
                  <a:pt x="32173" y="25278"/>
                </a:lnTo>
                <a:lnTo>
                  <a:pt x="38301" y="34471"/>
                </a:lnTo>
                <a:lnTo>
                  <a:pt x="39834" y="39833"/>
                </a:lnTo>
                <a:lnTo>
                  <a:pt x="39834" y="52090"/>
                </a:lnTo>
                <a:lnTo>
                  <a:pt x="38046" y="57452"/>
                </a:lnTo>
                <a:lnTo>
                  <a:pt x="30896" y="66644"/>
                </a:lnTo>
                <a:lnTo>
                  <a:pt x="26555" y="68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259886" y="2113220"/>
            <a:ext cx="43180" cy="62865"/>
          </a:xfrm>
          <a:custGeom>
            <a:avLst/>
            <a:gdLst/>
            <a:ahLst/>
            <a:cxnLst/>
            <a:rect l="l" t="t" r="r" b="b"/>
            <a:pathLst>
              <a:path w="43179" h="62864">
                <a:moveTo>
                  <a:pt x="19035" y="56685"/>
                </a:moveTo>
                <a:lnTo>
                  <a:pt x="12001" y="56685"/>
                </a:lnTo>
                <a:lnTo>
                  <a:pt x="12511" y="56176"/>
                </a:lnTo>
                <a:lnTo>
                  <a:pt x="13533" y="54132"/>
                </a:lnTo>
                <a:lnTo>
                  <a:pt x="15321" y="52090"/>
                </a:lnTo>
                <a:lnTo>
                  <a:pt x="16341" y="50047"/>
                </a:lnTo>
                <a:lnTo>
                  <a:pt x="17363" y="46983"/>
                </a:lnTo>
                <a:lnTo>
                  <a:pt x="18384" y="42897"/>
                </a:lnTo>
                <a:lnTo>
                  <a:pt x="0" y="0"/>
                </a:lnTo>
                <a:lnTo>
                  <a:pt x="7660" y="0"/>
                </a:lnTo>
                <a:lnTo>
                  <a:pt x="12256" y="12256"/>
                </a:lnTo>
                <a:lnTo>
                  <a:pt x="13277" y="13278"/>
                </a:lnTo>
                <a:lnTo>
                  <a:pt x="14299" y="15065"/>
                </a:lnTo>
                <a:lnTo>
                  <a:pt x="20682" y="31663"/>
                </a:lnTo>
                <a:lnTo>
                  <a:pt x="21449" y="36769"/>
                </a:lnTo>
                <a:lnTo>
                  <a:pt x="27757" y="36769"/>
                </a:lnTo>
                <a:lnTo>
                  <a:pt x="21449" y="52090"/>
                </a:lnTo>
                <a:lnTo>
                  <a:pt x="19035" y="56685"/>
                </a:lnTo>
                <a:close/>
              </a:path>
              <a:path w="43179" h="62864">
                <a:moveTo>
                  <a:pt x="27757" y="36769"/>
                </a:moveTo>
                <a:lnTo>
                  <a:pt x="21449" y="36769"/>
                </a:lnTo>
                <a:lnTo>
                  <a:pt x="22891" y="30241"/>
                </a:lnTo>
                <a:lnTo>
                  <a:pt x="27217" y="18586"/>
                </a:lnTo>
                <a:lnTo>
                  <a:pt x="34428" y="1803"/>
                </a:lnTo>
                <a:lnTo>
                  <a:pt x="42897" y="0"/>
                </a:lnTo>
                <a:lnTo>
                  <a:pt x="27757" y="36769"/>
                </a:lnTo>
                <a:close/>
              </a:path>
              <a:path w="43179" h="62864">
                <a:moveTo>
                  <a:pt x="11235" y="62814"/>
                </a:moveTo>
                <a:lnTo>
                  <a:pt x="3064" y="62814"/>
                </a:lnTo>
                <a:lnTo>
                  <a:pt x="1532" y="55154"/>
                </a:lnTo>
                <a:lnTo>
                  <a:pt x="4596" y="56176"/>
                </a:lnTo>
                <a:lnTo>
                  <a:pt x="7149" y="56685"/>
                </a:lnTo>
                <a:lnTo>
                  <a:pt x="19035" y="56685"/>
                </a:lnTo>
                <a:lnTo>
                  <a:pt x="17363" y="58984"/>
                </a:lnTo>
                <a:lnTo>
                  <a:pt x="13277" y="62048"/>
                </a:lnTo>
                <a:lnTo>
                  <a:pt x="11235" y="628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31550" y="2099431"/>
            <a:ext cx="64769" cy="64769"/>
          </a:xfrm>
          <a:custGeom>
            <a:avLst/>
            <a:gdLst/>
            <a:ahLst/>
            <a:cxnLst/>
            <a:rect l="l" t="t" r="r" b="b"/>
            <a:pathLst>
              <a:path w="64770" h="64769">
                <a:moveTo>
                  <a:pt x="33705" y="30641"/>
                </a:moveTo>
                <a:lnTo>
                  <a:pt x="30641" y="30641"/>
                </a:lnTo>
                <a:lnTo>
                  <a:pt x="31152" y="0"/>
                </a:lnTo>
                <a:lnTo>
                  <a:pt x="33194" y="0"/>
                </a:lnTo>
                <a:lnTo>
                  <a:pt x="33705" y="30641"/>
                </a:lnTo>
                <a:close/>
              </a:path>
              <a:path w="64770" h="64769">
                <a:moveTo>
                  <a:pt x="63325" y="33704"/>
                </a:moveTo>
                <a:lnTo>
                  <a:pt x="1021" y="33704"/>
                </a:lnTo>
                <a:lnTo>
                  <a:pt x="0" y="33194"/>
                </a:lnTo>
                <a:lnTo>
                  <a:pt x="0" y="31151"/>
                </a:lnTo>
                <a:lnTo>
                  <a:pt x="1021" y="30641"/>
                </a:lnTo>
                <a:lnTo>
                  <a:pt x="63325" y="30641"/>
                </a:lnTo>
                <a:lnTo>
                  <a:pt x="64346" y="31151"/>
                </a:lnTo>
                <a:lnTo>
                  <a:pt x="64346" y="33194"/>
                </a:lnTo>
                <a:lnTo>
                  <a:pt x="63325" y="33704"/>
                </a:lnTo>
                <a:close/>
              </a:path>
              <a:path w="64770" h="64769">
                <a:moveTo>
                  <a:pt x="33194" y="64346"/>
                </a:moveTo>
                <a:lnTo>
                  <a:pt x="31152" y="64346"/>
                </a:lnTo>
                <a:lnTo>
                  <a:pt x="30641" y="33704"/>
                </a:lnTo>
                <a:lnTo>
                  <a:pt x="33705" y="33704"/>
                </a:lnTo>
                <a:lnTo>
                  <a:pt x="33194" y="64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26538" y="2110155"/>
            <a:ext cx="38735" cy="47625"/>
          </a:xfrm>
          <a:custGeom>
            <a:avLst/>
            <a:gdLst/>
            <a:ahLst/>
            <a:cxnLst/>
            <a:rect l="l" t="t" r="r" b="b"/>
            <a:pathLst>
              <a:path w="38735" h="47625">
                <a:moveTo>
                  <a:pt x="27577" y="47494"/>
                </a:moveTo>
                <a:lnTo>
                  <a:pt x="15320" y="47494"/>
                </a:lnTo>
                <a:lnTo>
                  <a:pt x="10214" y="45195"/>
                </a:lnTo>
                <a:lnTo>
                  <a:pt x="2042" y="36003"/>
                </a:lnTo>
                <a:lnTo>
                  <a:pt x="680" y="32428"/>
                </a:lnTo>
                <a:lnTo>
                  <a:pt x="0" y="18384"/>
                </a:lnTo>
                <a:lnTo>
                  <a:pt x="2042" y="12767"/>
                </a:lnTo>
                <a:lnTo>
                  <a:pt x="10214" y="2553"/>
                </a:lnTo>
                <a:lnTo>
                  <a:pt x="15320" y="0"/>
                </a:lnTo>
                <a:lnTo>
                  <a:pt x="24513" y="0"/>
                </a:lnTo>
                <a:lnTo>
                  <a:pt x="27066" y="510"/>
                </a:lnTo>
                <a:lnTo>
                  <a:pt x="31152" y="2553"/>
                </a:lnTo>
                <a:lnTo>
                  <a:pt x="36769" y="4595"/>
                </a:lnTo>
                <a:lnTo>
                  <a:pt x="36003" y="7660"/>
                </a:lnTo>
                <a:lnTo>
                  <a:pt x="18384" y="7660"/>
                </a:lnTo>
                <a:lnTo>
                  <a:pt x="15831" y="8426"/>
                </a:lnTo>
                <a:lnTo>
                  <a:pt x="11745" y="11490"/>
                </a:lnTo>
                <a:lnTo>
                  <a:pt x="10214" y="13533"/>
                </a:lnTo>
                <a:lnTo>
                  <a:pt x="8272" y="18384"/>
                </a:lnTo>
                <a:lnTo>
                  <a:pt x="8937" y="32428"/>
                </a:lnTo>
                <a:lnTo>
                  <a:pt x="14044" y="39578"/>
                </a:lnTo>
                <a:lnTo>
                  <a:pt x="17363" y="41365"/>
                </a:lnTo>
                <a:lnTo>
                  <a:pt x="38302" y="41365"/>
                </a:lnTo>
                <a:lnTo>
                  <a:pt x="33194" y="45451"/>
                </a:lnTo>
                <a:lnTo>
                  <a:pt x="27577" y="47494"/>
                </a:lnTo>
                <a:close/>
              </a:path>
              <a:path w="38735" h="47625">
                <a:moveTo>
                  <a:pt x="35237" y="10723"/>
                </a:moveTo>
                <a:lnTo>
                  <a:pt x="33194" y="9703"/>
                </a:lnTo>
                <a:lnTo>
                  <a:pt x="31152" y="8937"/>
                </a:lnTo>
                <a:lnTo>
                  <a:pt x="27066" y="7915"/>
                </a:lnTo>
                <a:lnTo>
                  <a:pt x="24513" y="7660"/>
                </a:lnTo>
                <a:lnTo>
                  <a:pt x="36003" y="7660"/>
                </a:lnTo>
                <a:lnTo>
                  <a:pt x="35237" y="10723"/>
                </a:lnTo>
                <a:close/>
              </a:path>
              <a:path w="38735" h="47625">
                <a:moveTo>
                  <a:pt x="38302" y="41365"/>
                </a:moveTo>
                <a:lnTo>
                  <a:pt x="27577" y="41365"/>
                </a:lnTo>
                <a:lnTo>
                  <a:pt x="32683" y="39323"/>
                </a:lnTo>
                <a:lnTo>
                  <a:pt x="36769" y="35237"/>
                </a:lnTo>
                <a:lnTo>
                  <a:pt x="38302" y="413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501928" y="2102494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3064" y="58219"/>
                </a:moveTo>
                <a:lnTo>
                  <a:pt x="2042" y="58219"/>
                </a:lnTo>
                <a:lnTo>
                  <a:pt x="1021" y="57708"/>
                </a:lnTo>
                <a:lnTo>
                  <a:pt x="0" y="56686"/>
                </a:lnTo>
                <a:lnTo>
                  <a:pt x="0" y="55154"/>
                </a:lnTo>
                <a:lnTo>
                  <a:pt x="53622" y="29109"/>
                </a:lnTo>
                <a:lnTo>
                  <a:pt x="0" y="3065"/>
                </a:lnTo>
                <a:lnTo>
                  <a:pt x="510" y="1532"/>
                </a:lnTo>
                <a:lnTo>
                  <a:pt x="1532" y="1532"/>
                </a:lnTo>
                <a:lnTo>
                  <a:pt x="2042" y="0"/>
                </a:lnTo>
                <a:lnTo>
                  <a:pt x="3064" y="0"/>
                </a:lnTo>
                <a:lnTo>
                  <a:pt x="4596" y="1532"/>
                </a:lnTo>
                <a:lnTo>
                  <a:pt x="58219" y="27578"/>
                </a:lnTo>
                <a:lnTo>
                  <a:pt x="59239" y="27578"/>
                </a:lnTo>
                <a:lnTo>
                  <a:pt x="59239" y="30641"/>
                </a:lnTo>
                <a:lnTo>
                  <a:pt x="58219" y="30641"/>
                </a:lnTo>
                <a:lnTo>
                  <a:pt x="4596" y="56686"/>
                </a:lnTo>
                <a:lnTo>
                  <a:pt x="3064" y="58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602990" y="2090238"/>
            <a:ext cx="38735" cy="67945"/>
          </a:xfrm>
          <a:custGeom>
            <a:avLst/>
            <a:gdLst/>
            <a:ahLst/>
            <a:cxnLst/>
            <a:rect l="l" t="t" r="r" b="b"/>
            <a:pathLst>
              <a:path w="38735" h="67944">
                <a:moveTo>
                  <a:pt x="22300" y="67411"/>
                </a:moveTo>
                <a:lnTo>
                  <a:pt x="17193" y="67411"/>
                </a:lnTo>
                <a:lnTo>
                  <a:pt x="15150" y="67156"/>
                </a:lnTo>
                <a:lnTo>
                  <a:pt x="0" y="18384"/>
                </a:lnTo>
                <a:lnTo>
                  <a:pt x="544" y="15321"/>
                </a:lnTo>
                <a:lnTo>
                  <a:pt x="16171" y="0"/>
                </a:lnTo>
                <a:lnTo>
                  <a:pt x="22300" y="0"/>
                </a:lnTo>
                <a:lnTo>
                  <a:pt x="25364" y="766"/>
                </a:lnTo>
                <a:lnTo>
                  <a:pt x="31492" y="3830"/>
                </a:lnTo>
                <a:lnTo>
                  <a:pt x="33534" y="6128"/>
                </a:lnTo>
                <a:lnTo>
                  <a:pt x="14129" y="6128"/>
                </a:lnTo>
                <a:lnTo>
                  <a:pt x="10554" y="9193"/>
                </a:lnTo>
                <a:lnTo>
                  <a:pt x="7490" y="18384"/>
                </a:lnTo>
                <a:lnTo>
                  <a:pt x="7660" y="48005"/>
                </a:lnTo>
                <a:lnTo>
                  <a:pt x="8766" y="51580"/>
                </a:lnTo>
                <a:lnTo>
                  <a:pt x="10043" y="56686"/>
                </a:lnTo>
                <a:lnTo>
                  <a:pt x="11001" y="59240"/>
                </a:lnTo>
                <a:lnTo>
                  <a:pt x="14129" y="62815"/>
                </a:lnTo>
                <a:lnTo>
                  <a:pt x="32188" y="62815"/>
                </a:lnTo>
                <a:lnTo>
                  <a:pt x="31492" y="63581"/>
                </a:lnTo>
                <a:lnTo>
                  <a:pt x="25364" y="66645"/>
                </a:lnTo>
                <a:lnTo>
                  <a:pt x="22300" y="67411"/>
                </a:lnTo>
                <a:close/>
              </a:path>
              <a:path w="38735" h="67944">
                <a:moveTo>
                  <a:pt x="32188" y="62815"/>
                </a:moveTo>
                <a:lnTo>
                  <a:pt x="24342" y="62815"/>
                </a:lnTo>
                <a:lnTo>
                  <a:pt x="27917" y="59240"/>
                </a:lnTo>
                <a:lnTo>
                  <a:pt x="30006" y="51580"/>
                </a:lnTo>
                <a:lnTo>
                  <a:pt x="30981" y="18384"/>
                </a:lnTo>
                <a:lnTo>
                  <a:pt x="30130" y="15831"/>
                </a:lnTo>
                <a:lnTo>
                  <a:pt x="29704" y="13278"/>
                </a:lnTo>
                <a:lnTo>
                  <a:pt x="21278" y="6128"/>
                </a:lnTo>
                <a:lnTo>
                  <a:pt x="33534" y="6128"/>
                </a:lnTo>
                <a:lnTo>
                  <a:pt x="34556" y="9193"/>
                </a:lnTo>
                <a:lnTo>
                  <a:pt x="37109" y="14299"/>
                </a:lnTo>
                <a:lnTo>
                  <a:pt x="37716" y="15831"/>
                </a:lnTo>
                <a:lnTo>
                  <a:pt x="38194" y="18384"/>
                </a:lnTo>
                <a:lnTo>
                  <a:pt x="38131" y="51580"/>
                </a:lnTo>
                <a:lnTo>
                  <a:pt x="36089" y="56686"/>
                </a:lnTo>
                <a:lnTo>
                  <a:pt x="34045" y="60772"/>
                </a:lnTo>
                <a:lnTo>
                  <a:pt x="32188" y="62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85922" y="2800119"/>
            <a:ext cx="34925" cy="47625"/>
          </a:xfrm>
          <a:custGeom>
            <a:avLst/>
            <a:gdLst/>
            <a:ahLst/>
            <a:cxnLst/>
            <a:rect l="l" t="t" r="r" b="b"/>
            <a:pathLst>
              <a:path w="34925" h="47625">
                <a:moveTo>
                  <a:pt x="2278" y="10723"/>
                </a:moveTo>
                <a:lnTo>
                  <a:pt x="2278" y="4595"/>
                </a:lnTo>
                <a:lnTo>
                  <a:pt x="7385" y="1532"/>
                </a:lnTo>
                <a:lnTo>
                  <a:pt x="12491" y="0"/>
                </a:lnTo>
                <a:lnTo>
                  <a:pt x="21684" y="0"/>
                </a:lnTo>
                <a:lnTo>
                  <a:pt x="25514" y="1787"/>
                </a:lnTo>
                <a:lnTo>
                  <a:pt x="29855" y="6128"/>
                </a:lnTo>
                <a:lnTo>
                  <a:pt x="12491" y="6128"/>
                </a:lnTo>
                <a:lnTo>
                  <a:pt x="7385" y="7660"/>
                </a:lnTo>
                <a:lnTo>
                  <a:pt x="2278" y="10723"/>
                </a:lnTo>
                <a:close/>
              </a:path>
              <a:path w="34925" h="47625">
                <a:moveTo>
                  <a:pt x="17088" y="47494"/>
                </a:moveTo>
                <a:lnTo>
                  <a:pt x="5852" y="47494"/>
                </a:lnTo>
                <a:lnTo>
                  <a:pt x="3044" y="46217"/>
                </a:lnTo>
                <a:lnTo>
                  <a:pt x="133" y="41365"/>
                </a:lnTo>
                <a:lnTo>
                  <a:pt x="0" y="30130"/>
                </a:lnTo>
                <a:lnTo>
                  <a:pt x="1767" y="27832"/>
                </a:lnTo>
                <a:lnTo>
                  <a:pt x="11981" y="22725"/>
                </a:lnTo>
                <a:lnTo>
                  <a:pt x="18620" y="21448"/>
                </a:lnTo>
                <a:lnTo>
                  <a:pt x="26790" y="21448"/>
                </a:lnTo>
                <a:lnTo>
                  <a:pt x="26450" y="13278"/>
                </a:lnTo>
                <a:lnTo>
                  <a:pt x="25770" y="11234"/>
                </a:lnTo>
                <a:lnTo>
                  <a:pt x="21684" y="7149"/>
                </a:lnTo>
                <a:lnTo>
                  <a:pt x="19641" y="6128"/>
                </a:lnTo>
                <a:lnTo>
                  <a:pt x="29855" y="6128"/>
                </a:lnTo>
                <a:lnTo>
                  <a:pt x="32664" y="8937"/>
                </a:lnTo>
                <a:lnTo>
                  <a:pt x="33610" y="11234"/>
                </a:lnTo>
                <a:lnTo>
                  <a:pt x="34451" y="27577"/>
                </a:lnTo>
                <a:lnTo>
                  <a:pt x="12491" y="27577"/>
                </a:lnTo>
                <a:lnTo>
                  <a:pt x="5342" y="30130"/>
                </a:lnTo>
                <a:lnTo>
                  <a:pt x="6023" y="38301"/>
                </a:lnTo>
                <a:lnTo>
                  <a:pt x="6363" y="38812"/>
                </a:lnTo>
                <a:lnTo>
                  <a:pt x="10449" y="40855"/>
                </a:lnTo>
                <a:lnTo>
                  <a:pt x="12491" y="41365"/>
                </a:lnTo>
                <a:lnTo>
                  <a:pt x="34451" y="41365"/>
                </a:lnTo>
                <a:lnTo>
                  <a:pt x="34451" y="42897"/>
                </a:lnTo>
                <a:lnTo>
                  <a:pt x="26790" y="42897"/>
                </a:lnTo>
                <a:lnTo>
                  <a:pt x="22706" y="45961"/>
                </a:lnTo>
                <a:lnTo>
                  <a:pt x="17088" y="47494"/>
                </a:lnTo>
                <a:close/>
              </a:path>
              <a:path w="34925" h="47625">
                <a:moveTo>
                  <a:pt x="34451" y="41365"/>
                </a:moveTo>
                <a:lnTo>
                  <a:pt x="17599" y="41365"/>
                </a:lnTo>
                <a:lnTo>
                  <a:pt x="20152" y="40855"/>
                </a:lnTo>
                <a:lnTo>
                  <a:pt x="22195" y="39833"/>
                </a:lnTo>
                <a:lnTo>
                  <a:pt x="25259" y="37790"/>
                </a:lnTo>
                <a:lnTo>
                  <a:pt x="26790" y="35747"/>
                </a:lnTo>
                <a:lnTo>
                  <a:pt x="26790" y="27577"/>
                </a:lnTo>
                <a:lnTo>
                  <a:pt x="34451" y="27577"/>
                </a:lnTo>
                <a:lnTo>
                  <a:pt x="34451" y="41365"/>
                </a:lnTo>
                <a:close/>
              </a:path>
              <a:path w="34925" h="47625">
                <a:moveTo>
                  <a:pt x="34451" y="45961"/>
                </a:moveTo>
                <a:lnTo>
                  <a:pt x="26790" y="45961"/>
                </a:lnTo>
                <a:lnTo>
                  <a:pt x="26790" y="42897"/>
                </a:lnTo>
                <a:lnTo>
                  <a:pt x="34451" y="42897"/>
                </a:lnTo>
                <a:lnTo>
                  <a:pt x="34451" y="459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27664" y="2803183"/>
            <a:ext cx="44450" cy="43180"/>
          </a:xfrm>
          <a:custGeom>
            <a:avLst/>
            <a:gdLst/>
            <a:ahLst/>
            <a:cxnLst/>
            <a:rect l="l" t="t" r="r" b="b"/>
            <a:pathLst>
              <a:path w="44450" h="43180">
                <a:moveTo>
                  <a:pt x="7660" y="42897"/>
                </a:moveTo>
                <a:lnTo>
                  <a:pt x="0" y="42897"/>
                </a:lnTo>
                <a:lnTo>
                  <a:pt x="18384" y="19916"/>
                </a:lnTo>
                <a:lnTo>
                  <a:pt x="0" y="0"/>
                </a:lnTo>
                <a:lnTo>
                  <a:pt x="9192" y="0"/>
                </a:lnTo>
                <a:lnTo>
                  <a:pt x="22981" y="15320"/>
                </a:lnTo>
                <a:lnTo>
                  <a:pt x="29933" y="15320"/>
                </a:lnTo>
                <a:lnTo>
                  <a:pt x="26044" y="19916"/>
                </a:lnTo>
                <a:lnTo>
                  <a:pt x="29721" y="24513"/>
                </a:lnTo>
                <a:lnTo>
                  <a:pt x="22981" y="24513"/>
                </a:lnTo>
                <a:lnTo>
                  <a:pt x="7660" y="42897"/>
                </a:lnTo>
                <a:close/>
              </a:path>
              <a:path w="44450" h="43180">
                <a:moveTo>
                  <a:pt x="29933" y="15320"/>
                </a:moveTo>
                <a:lnTo>
                  <a:pt x="22981" y="15320"/>
                </a:lnTo>
                <a:lnTo>
                  <a:pt x="35238" y="0"/>
                </a:lnTo>
                <a:lnTo>
                  <a:pt x="42897" y="0"/>
                </a:lnTo>
                <a:lnTo>
                  <a:pt x="29933" y="15320"/>
                </a:lnTo>
                <a:close/>
              </a:path>
              <a:path w="44450" h="43180">
                <a:moveTo>
                  <a:pt x="44429" y="42897"/>
                </a:moveTo>
                <a:lnTo>
                  <a:pt x="36769" y="42897"/>
                </a:lnTo>
                <a:lnTo>
                  <a:pt x="22981" y="24513"/>
                </a:lnTo>
                <a:lnTo>
                  <a:pt x="29721" y="24513"/>
                </a:lnTo>
                <a:lnTo>
                  <a:pt x="44429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400792" y="2789395"/>
            <a:ext cx="64769" cy="64769"/>
          </a:xfrm>
          <a:custGeom>
            <a:avLst/>
            <a:gdLst/>
            <a:ahLst/>
            <a:cxnLst/>
            <a:rect l="l" t="t" r="r" b="b"/>
            <a:pathLst>
              <a:path w="64769" h="64769">
                <a:moveTo>
                  <a:pt x="33705" y="30641"/>
                </a:moveTo>
                <a:lnTo>
                  <a:pt x="30641" y="30641"/>
                </a:lnTo>
                <a:lnTo>
                  <a:pt x="31152" y="0"/>
                </a:lnTo>
                <a:lnTo>
                  <a:pt x="33194" y="0"/>
                </a:lnTo>
                <a:lnTo>
                  <a:pt x="33705" y="30641"/>
                </a:lnTo>
                <a:close/>
              </a:path>
              <a:path w="64769" h="64769">
                <a:moveTo>
                  <a:pt x="63325" y="33704"/>
                </a:moveTo>
                <a:lnTo>
                  <a:pt x="1021" y="33704"/>
                </a:lnTo>
                <a:lnTo>
                  <a:pt x="0" y="33194"/>
                </a:lnTo>
                <a:lnTo>
                  <a:pt x="0" y="31151"/>
                </a:lnTo>
                <a:lnTo>
                  <a:pt x="1021" y="30641"/>
                </a:lnTo>
                <a:lnTo>
                  <a:pt x="63325" y="30641"/>
                </a:lnTo>
                <a:lnTo>
                  <a:pt x="64346" y="31151"/>
                </a:lnTo>
                <a:lnTo>
                  <a:pt x="64346" y="33194"/>
                </a:lnTo>
                <a:lnTo>
                  <a:pt x="63325" y="33704"/>
                </a:lnTo>
                <a:close/>
              </a:path>
              <a:path w="64769" h="64769">
                <a:moveTo>
                  <a:pt x="33194" y="64346"/>
                </a:moveTo>
                <a:lnTo>
                  <a:pt x="31152" y="64346"/>
                </a:lnTo>
                <a:lnTo>
                  <a:pt x="30641" y="33704"/>
                </a:lnTo>
                <a:lnTo>
                  <a:pt x="33705" y="33704"/>
                </a:lnTo>
                <a:lnTo>
                  <a:pt x="33194" y="64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00376" y="2778670"/>
            <a:ext cx="40005" cy="69215"/>
          </a:xfrm>
          <a:custGeom>
            <a:avLst/>
            <a:gdLst/>
            <a:ahLst/>
            <a:cxnLst/>
            <a:rect l="l" t="t" r="r" b="b"/>
            <a:pathLst>
              <a:path w="40005" h="69214">
                <a:moveTo>
                  <a:pt x="7660" y="67410"/>
                </a:moveTo>
                <a:lnTo>
                  <a:pt x="0" y="67410"/>
                </a:lnTo>
                <a:lnTo>
                  <a:pt x="0" y="0"/>
                </a:lnTo>
                <a:lnTo>
                  <a:pt x="7660" y="0"/>
                </a:lnTo>
                <a:lnTo>
                  <a:pt x="7660" y="29109"/>
                </a:lnTo>
                <a:lnTo>
                  <a:pt x="14299" y="29109"/>
                </a:lnTo>
                <a:lnTo>
                  <a:pt x="10724" y="31152"/>
                </a:lnTo>
                <a:lnTo>
                  <a:pt x="8235" y="34471"/>
                </a:lnTo>
                <a:lnTo>
                  <a:pt x="8043" y="57452"/>
                </a:lnTo>
                <a:lnTo>
                  <a:pt x="9702" y="60771"/>
                </a:lnTo>
                <a:lnTo>
                  <a:pt x="12766" y="62814"/>
                </a:lnTo>
                <a:lnTo>
                  <a:pt x="7660" y="62814"/>
                </a:lnTo>
                <a:lnTo>
                  <a:pt x="7660" y="67410"/>
                </a:lnTo>
                <a:close/>
              </a:path>
              <a:path w="40005" h="69214">
                <a:moveTo>
                  <a:pt x="26555" y="68942"/>
                </a:moveTo>
                <a:lnTo>
                  <a:pt x="16341" y="68942"/>
                </a:lnTo>
                <a:lnTo>
                  <a:pt x="11746" y="66900"/>
                </a:lnTo>
                <a:lnTo>
                  <a:pt x="7660" y="62814"/>
                </a:lnTo>
                <a:lnTo>
                  <a:pt x="20938" y="62814"/>
                </a:lnTo>
                <a:lnTo>
                  <a:pt x="24512" y="61282"/>
                </a:lnTo>
                <a:lnTo>
                  <a:pt x="30640" y="55154"/>
                </a:lnTo>
                <a:lnTo>
                  <a:pt x="31790" y="52090"/>
                </a:lnTo>
                <a:lnTo>
                  <a:pt x="32173" y="39833"/>
                </a:lnTo>
                <a:lnTo>
                  <a:pt x="30640" y="35492"/>
                </a:lnTo>
                <a:lnTo>
                  <a:pt x="24512" y="30386"/>
                </a:lnTo>
                <a:lnTo>
                  <a:pt x="21449" y="29109"/>
                </a:lnTo>
                <a:lnTo>
                  <a:pt x="7660" y="29109"/>
                </a:lnTo>
                <a:lnTo>
                  <a:pt x="12766" y="25023"/>
                </a:lnTo>
                <a:lnTo>
                  <a:pt x="17874" y="22981"/>
                </a:lnTo>
                <a:lnTo>
                  <a:pt x="28087" y="22981"/>
                </a:lnTo>
                <a:lnTo>
                  <a:pt x="32173" y="25278"/>
                </a:lnTo>
                <a:lnTo>
                  <a:pt x="38301" y="34471"/>
                </a:lnTo>
                <a:lnTo>
                  <a:pt x="39834" y="39833"/>
                </a:lnTo>
                <a:lnTo>
                  <a:pt x="39834" y="52090"/>
                </a:lnTo>
                <a:lnTo>
                  <a:pt x="38046" y="57452"/>
                </a:lnTo>
                <a:lnTo>
                  <a:pt x="30896" y="66644"/>
                </a:lnTo>
                <a:lnTo>
                  <a:pt x="26555" y="689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42185" y="2803183"/>
            <a:ext cx="43180" cy="62865"/>
          </a:xfrm>
          <a:custGeom>
            <a:avLst/>
            <a:gdLst/>
            <a:ahLst/>
            <a:cxnLst/>
            <a:rect l="l" t="t" r="r" b="b"/>
            <a:pathLst>
              <a:path w="43180" h="62864">
                <a:moveTo>
                  <a:pt x="19035" y="56685"/>
                </a:moveTo>
                <a:lnTo>
                  <a:pt x="12001" y="56685"/>
                </a:lnTo>
                <a:lnTo>
                  <a:pt x="12511" y="56176"/>
                </a:lnTo>
                <a:lnTo>
                  <a:pt x="13533" y="54132"/>
                </a:lnTo>
                <a:lnTo>
                  <a:pt x="15321" y="52090"/>
                </a:lnTo>
                <a:lnTo>
                  <a:pt x="16341" y="50047"/>
                </a:lnTo>
                <a:lnTo>
                  <a:pt x="17363" y="46983"/>
                </a:lnTo>
                <a:lnTo>
                  <a:pt x="18384" y="42897"/>
                </a:lnTo>
                <a:lnTo>
                  <a:pt x="0" y="0"/>
                </a:lnTo>
                <a:lnTo>
                  <a:pt x="7660" y="0"/>
                </a:lnTo>
                <a:lnTo>
                  <a:pt x="12256" y="12256"/>
                </a:lnTo>
                <a:lnTo>
                  <a:pt x="13277" y="13278"/>
                </a:lnTo>
                <a:lnTo>
                  <a:pt x="14299" y="15065"/>
                </a:lnTo>
                <a:lnTo>
                  <a:pt x="20682" y="31663"/>
                </a:lnTo>
                <a:lnTo>
                  <a:pt x="21449" y="36769"/>
                </a:lnTo>
                <a:lnTo>
                  <a:pt x="27757" y="36769"/>
                </a:lnTo>
                <a:lnTo>
                  <a:pt x="21449" y="52090"/>
                </a:lnTo>
                <a:lnTo>
                  <a:pt x="19035" y="56685"/>
                </a:lnTo>
                <a:close/>
              </a:path>
              <a:path w="43180" h="62864">
                <a:moveTo>
                  <a:pt x="27757" y="36769"/>
                </a:moveTo>
                <a:lnTo>
                  <a:pt x="21449" y="36769"/>
                </a:lnTo>
                <a:lnTo>
                  <a:pt x="22891" y="30241"/>
                </a:lnTo>
                <a:lnTo>
                  <a:pt x="27217" y="18586"/>
                </a:lnTo>
                <a:lnTo>
                  <a:pt x="34428" y="1803"/>
                </a:lnTo>
                <a:lnTo>
                  <a:pt x="42897" y="0"/>
                </a:lnTo>
                <a:lnTo>
                  <a:pt x="27757" y="36769"/>
                </a:lnTo>
                <a:close/>
              </a:path>
              <a:path w="43180" h="62864">
                <a:moveTo>
                  <a:pt x="11235" y="62814"/>
                </a:moveTo>
                <a:lnTo>
                  <a:pt x="3064" y="62814"/>
                </a:lnTo>
                <a:lnTo>
                  <a:pt x="1532" y="55154"/>
                </a:lnTo>
                <a:lnTo>
                  <a:pt x="4596" y="56176"/>
                </a:lnTo>
                <a:lnTo>
                  <a:pt x="7149" y="56685"/>
                </a:lnTo>
                <a:lnTo>
                  <a:pt x="19035" y="56685"/>
                </a:lnTo>
                <a:lnTo>
                  <a:pt x="17363" y="58984"/>
                </a:lnTo>
                <a:lnTo>
                  <a:pt x="13277" y="62048"/>
                </a:lnTo>
                <a:lnTo>
                  <a:pt x="11235" y="628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13781" y="2789395"/>
            <a:ext cx="64769" cy="64769"/>
          </a:xfrm>
          <a:custGeom>
            <a:avLst/>
            <a:gdLst/>
            <a:ahLst/>
            <a:cxnLst/>
            <a:rect l="l" t="t" r="r" b="b"/>
            <a:pathLst>
              <a:path w="64769" h="64769">
                <a:moveTo>
                  <a:pt x="33705" y="30641"/>
                </a:moveTo>
                <a:lnTo>
                  <a:pt x="30641" y="30641"/>
                </a:lnTo>
                <a:lnTo>
                  <a:pt x="31152" y="0"/>
                </a:lnTo>
                <a:lnTo>
                  <a:pt x="33194" y="0"/>
                </a:lnTo>
                <a:lnTo>
                  <a:pt x="33705" y="30641"/>
                </a:lnTo>
                <a:close/>
              </a:path>
              <a:path w="64769" h="64769">
                <a:moveTo>
                  <a:pt x="63325" y="33704"/>
                </a:moveTo>
                <a:lnTo>
                  <a:pt x="1021" y="33704"/>
                </a:lnTo>
                <a:lnTo>
                  <a:pt x="0" y="33194"/>
                </a:lnTo>
                <a:lnTo>
                  <a:pt x="0" y="31151"/>
                </a:lnTo>
                <a:lnTo>
                  <a:pt x="1021" y="30641"/>
                </a:lnTo>
                <a:lnTo>
                  <a:pt x="63325" y="30641"/>
                </a:lnTo>
                <a:lnTo>
                  <a:pt x="64346" y="31151"/>
                </a:lnTo>
                <a:lnTo>
                  <a:pt x="64346" y="33194"/>
                </a:lnTo>
                <a:lnTo>
                  <a:pt x="63325" y="33704"/>
                </a:lnTo>
                <a:close/>
              </a:path>
              <a:path w="64769" h="64769">
                <a:moveTo>
                  <a:pt x="33194" y="64346"/>
                </a:moveTo>
                <a:lnTo>
                  <a:pt x="31152" y="64346"/>
                </a:lnTo>
                <a:lnTo>
                  <a:pt x="30641" y="33704"/>
                </a:lnTo>
                <a:lnTo>
                  <a:pt x="33705" y="33704"/>
                </a:lnTo>
                <a:lnTo>
                  <a:pt x="33194" y="64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08769" y="2800119"/>
            <a:ext cx="38735" cy="47625"/>
          </a:xfrm>
          <a:custGeom>
            <a:avLst/>
            <a:gdLst/>
            <a:ahLst/>
            <a:cxnLst/>
            <a:rect l="l" t="t" r="r" b="b"/>
            <a:pathLst>
              <a:path w="38735" h="47625">
                <a:moveTo>
                  <a:pt x="27577" y="47494"/>
                </a:moveTo>
                <a:lnTo>
                  <a:pt x="15320" y="47494"/>
                </a:lnTo>
                <a:lnTo>
                  <a:pt x="10214" y="45195"/>
                </a:lnTo>
                <a:lnTo>
                  <a:pt x="2042" y="36003"/>
                </a:lnTo>
                <a:lnTo>
                  <a:pt x="680" y="32428"/>
                </a:lnTo>
                <a:lnTo>
                  <a:pt x="0" y="18384"/>
                </a:lnTo>
                <a:lnTo>
                  <a:pt x="2042" y="12767"/>
                </a:lnTo>
                <a:lnTo>
                  <a:pt x="10214" y="2553"/>
                </a:lnTo>
                <a:lnTo>
                  <a:pt x="15320" y="0"/>
                </a:lnTo>
                <a:lnTo>
                  <a:pt x="24513" y="0"/>
                </a:lnTo>
                <a:lnTo>
                  <a:pt x="27066" y="510"/>
                </a:lnTo>
                <a:lnTo>
                  <a:pt x="31152" y="2553"/>
                </a:lnTo>
                <a:lnTo>
                  <a:pt x="36769" y="4595"/>
                </a:lnTo>
                <a:lnTo>
                  <a:pt x="36003" y="7660"/>
                </a:lnTo>
                <a:lnTo>
                  <a:pt x="18384" y="7660"/>
                </a:lnTo>
                <a:lnTo>
                  <a:pt x="15831" y="8426"/>
                </a:lnTo>
                <a:lnTo>
                  <a:pt x="11745" y="11490"/>
                </a:lnTo>
                <a:lnTo>
                  <a:pt x="10214" y="13533"/>
                </a:lnTo>
                <a:lnTo>
                  <a:pt x="8272" y="18384"/>
                </a:lnTo>
                <a:lnTo>
                  <a:pt x="8937" y="32428"/>
                </a:lnTo>
                <a:lnTo>
                  <a:pt x="14044" y="39578"/>
                </a:lnTo>
                <a:lnTo>
                  <a:pt x="17363" y="41365"/>
                </a:lnTo>
                <a:lnTo>
                  <a:pt x="38302" y="41365"/>
                </a:lnTo>
                <a:lnTo>
                  <a:pt x="33194" y="45451"/>
                </a:lnTo>
                <a:lnTo>
                  <a:pt x="27577" y="47494"/>
                </a:lnTo>
                <a:close/>
              </a:path>
              <a:path w="38735" h="47625">
                <a:moveTo>
                  <a:pt x="35237" y="10723"/>
                </a:moveTo>
                <a:lnTo>
                  <a:pt x="33194" y="9703"/>
                </a:lnTo>
                <a:lnTo>
                  <a:pt x="31152" y="8937"/>
                </a:lnTo>
                <a:lnTo>
                  <a:pt x="27066" y="7915"/>
                </a:lnTo>
                <a:lnTo>
                  <a:pt x="24513" y="7660"/>
                </a:lnTo>
                <a:lnTo>
                  <a:pt x="36003" y="7660"/>
                </a:lnTo>
                <a:lnTo>
                  <a:pt x="35237" y="10723"/>
                </a:lnTo>
                <a:close/>
              </a:path>
              <a:path w="38735" h="47625">
                <a:moveTo>
                  <a:pt x="38302" y="41365"/>
                </a:moveTo>
                <a:lnTo>
                  <a:pt x="27577" y="41365"/>
                </a:lnTo>
                <a:lnTo>
                  <a:pt x="32683" y="39323"/>
                </a:lnTo>
                <a:lnTo>
                  <a:pt x="36769" y="35237"/>
                </a:lnTo>
                <a:lnTo>
                  <a:pt x="38302" y="413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84178" y="2792458"/>
            <a:ext cx="60325" cy="58419"/>
          </a:xfrm>
          <a:custGeom>
            <a:avLst/>
            <a:gdLst/>
            <a:ahLst/>
            <a:cxnLst/>
            <a:rect l="l" t="t" r="r" b="b"/>
            <a:pathLst>
              <a:path w="60325" h="58419">
                <a:moveTo>
                  <a:pt x="58218" y="58218"/>
                </a:moveTo>
                <a:lnTo>
                  <a:pt x="56686" y="56686"/>
                </a:lnTo>
                <a:lnTo>
                  <a:pt x="3064" y="30641"/>
                </a:lnTo>
                <a:lnTo>
                  <a:pt x="1021" y="30641"/>
                </a:lnTo>
                <a:lnTo>
                  <a:pt x="0" y="30131"/>
                </a:lnTo>
                <a:lnTo>
                  <a:pt x="0" y="28088"/>
                </a:lnTo>
                <a:lnTo>
                  <a:pt x="1021" y="27578"/>
                </a:lnTo>
                <a:lnTo>
                  <a:pt x="3064" y="27578"/>
                </a:lnTo>
                <a:lnTo>
                  <a:pt x="56686" y="1532"/>
                </a:lnTo>
                <a:lnTo>
                  <a:pt x="58218" y="0"/>
                </a:lnTo>
                <a:lnTo>
                  <a:pt x="59239" y="0"/>
                </a:lnTo>
                <a:lnTo>
                  <a:pt x="59750" y="3065"/>
                </a:lnTo>
                <a:lnTo>
                  <a:pt x="58218" y="4596"/>
                </a:lnTo>
                <a:lnTo>
                  <a:pt x="7660" y="29109"/>
                </a:lnTo>
                <a:lnTo>
                  <a:pt x="58218" y="53622"/>
                </a:lnTo>
                <a:lnTo>
                  <a:pt x="59750" y="55154"/>
                </a:lnTo>
                <a:lnTo>
                  <a:pt x="59239" y="56686"/>
                </a:lnTo>
                <a:lnTo>
                  <a:pt x="58218" y="56686"/>
                </a:lnTo>
                <a:lnTo>
                  <a:pt x="58218" y="582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885309" y="2780201"/>
            <a:ext cx="38735" cy="67945"/>
          </a:xfrm>
          <a:custGeom>
            <a:avLst/>
            <a:gdLst/>
            <a:ahLst/>
            <a:cxnLst/>
            <a:rect l="l" t="t" r="r" b="b"/>
            <a:pathLst>
              <a:path w="38735" h="67944">
                <a:moveTo>
                  <a:pt x="22300" y="67411"/>
                </a:moveTo>
                <a:lnTo>
                  <a:pt x="17193" y="67411"/>
                </a:lnTo>
                <a:lnTo>
                  <a:pt x="15150" y="67156"/>
                </a:lnTo>
                <a:lnTo>
                  <a:pt x="0" y="18384"/>
                </a:lnTo>
                <a:lnTo>
                  <a:pt x="544" y="15321"/>
                </a:lnTo>
                <a:lnTo>
                  <a:pt x="16171" y="0"/>
                </a:lnTo>
                <a:lnTo>
                  <a:pt x="22300" y="0"/>
                </a:lnTo>
                <a:lnTo>
                  <a:pt x="25364" y="766"/>
                </a:lnTo>
                <a:lnTo>
                  <a:pt x="31492" y="3830"/>
                </a:lnTo>
                <a:lnTo>
                  <a:pt x="33534" y="6128"/>
                </a:lnTo>
                <a:lnTo>
                  <a:pt x="14129" y="6128"/>
                </a:lnTo>
                <a:lnTo>
                  <a:pt x="10554" y="9193"/>
                </a:lnTo>
                <a:lnTo>
                  <a:pt x="7490" y="18384"/>
                </a:lnTo>
                <a:lnTo>
                  <a:pt x="7660" y="48005"/>
                </a:lnTo>
                <a:lnTo>
                  <a:pt x="8766" y="51580"/>
                </a:lnTo>
                <a:lnTo>
                  <a:pt x="10043" y="56686"/>
                </a:lnTo>
                <a:lnTo>
                  <a:pt x="11001" y="59240"/>
                </a:lnTo>
                <a:lnTo>
                  <a:pt x="14129" y="62815"/>
                </a:lnTo>
                <a:lnTo>
                  <a:pt x="32188" y="62815"/>
                </a:lnTo>
                <a:lnTo>
                  <a:pt x="31492" y="63581"/>
                </a:lnTo>
                <a:lnTo>
                  <a:pt x="25364" y="66645"/>
                </a:lnTo>
                <a:lnTo>
                  <a:pt x="22300" y="67411"/>
                </a:lnTo>
                <a:close/>
              </a:path>
              <a:path w="38735" h="67944">
                <a:moveTo>
                  <a:pt x="32188" y="62815"/>
                </a:moveTo>
                <a:lnTo>
                  <a:pt x="24342" y="62815"/>
                </a:lnTo>
                <a:lnTo>
                  <a:pt x="27917" y="59240"/>
                </a:lnTo>
                <a:lnTo>
                  <a:pt x="30006" y="51580"/>
                </a:lnTo>
                <a:lnTo>
                  <a:pt x="30981" y="18384"/>
                </a:lnTo>
                <a:lnTo>
                  <a:pt x="30130" y="15831"/>
                </a:lnTo>
                <a:lnTo>
                  <a:pt x="29704" y="13278"/>
                </a:lnTo>
                <a:lnTo>
                  <a:pt x="21278" y="6128"/>
                </a:lnTo>
                <a:lnTo>
                  <a:pt x="33534" y="6128"/>
                </a:lnTo>
                <a:lnTo>
                  <a:pt x="34556" y="9193"/>
                </a:lnTo>
                <a:lnTo>
                  <a:pt x="37109" y="14299"/>
                </a:lnTo>
                <a:lnTo>
                  <a:pt x="37716" y="15831"/>
                </a:lnTo>
                <a:lnTo>
                  <a:pt x="38194" y="18384"/>
                </a:lnTo>
                <a:lnTo>
                  <a:pt x="38131" y="51580"/>
                </a:lnTo>
                <a:lnTo>
                  <a:pt x="36089" y="56686"/>
                </a:lnTo>
                <a:lnTo>
                  <a:pt x="34045" y="60772"/>
                </a:lnTo>
                <a:lnTo>
                  <a:pt x="32188" y="62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Semipiani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35139"/>
            <a:ext cx="4356735" cy="513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4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costante,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facile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vedere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semipiano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sinistra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dalla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disequazione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 </a:t>
            </a:r>
            <a:r>
              <a:rPr dirty="0" sz="1100" spc="-55">
                <a:latin typeface="Tahoma"/>
                <a:cs typeface="Tahoma"/>
              </a:rPr>
              <a:t>mentre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quello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destra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82064" y="1445107"/>
            <a:ext cx="0" cy="1607820"/>
          </a:xfrm>
          <a:custGeom>
            <a:avLst/>
            <a:gdLst/>
            <a:ahLst/>
            <a:cxnLst/>
            <a:rect l="l" t="t" r="r" b="b"/>
            <a:pathLst>
              <a:path w="0" h="1607820">
                <a:moveTo>
                  <a:pt x="0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9226" y="2490999"/>
            <a:ext cx="2771140" cy="0"/>
          </a:xfrm>
          <a:custGeom>
            <a:avLst/>
            <a:gdLst/>
            <a:ahLst/>
            <a:cxnLst/>
            <a:rect l="l" t="t" r="r" b="b"/>
            <a:pathLst>
              <a:path w="2771140" h="0">
                <a:moveTo>
                  <a:pt x="0" y="0"/>
                </a:moveTo>
                <a:lnTo>
                  <a:pt x="277088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70114" y="247828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44" y="1503212"/>
            <a:ext cx="0" cy="1543685"/>
          </a:xfrm>
          <a:custGeom>
            <a:avLst/>
            <a:gdLst/>
            <a:ahLst/>
            <a:cxnLst/>
            <a:rect l="l" t="t" r="r" b="b"/>
            <a:pathLst>
              <a:path w="0" h="1543685">
                <a:moveTo>
                  <a:pt x="0" y="1543417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1933" y="1452370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7381" y="248010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7381" y="248010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07572" y="1516660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41679" y="2605576"/>
            <a:ext cx="42545" cy="45720"/>
          </a:xfrm>
          <a:custGeom>
            <a:avLst/>
            <a:gdLst/>
            <a:ahLst/>
            <a:cxnLst/>
            <a:rect l="l" t="t" r="r" b="b"/>
            <a:pathLst>
              <a:path w="42545" h="45719">
                <a:moveTo>
                  <a:pt x="9296" y="45213"/>
                </a:moveTo>
                <a:lnTo>
                  <a:pt x="0" y="45213"/>
                </a:lnTo>
                <a:lnTo>
                  <a:pt x="16523" y="21716"/>
                </a:lnTo>
                <a:lnTo>
                  <a:pt x="1271" y="0"/>
                </a:lnTo>
                <a:lnTo>
                  <a:pt x="10858" y="0"/>
                </a:lnTo>
                <a:lnTo>
                  <a:pt x="17758" y="10604"/>
                </a:lnTo>
                <a:lnTo>
                  <a:pt x="19102" y="12601"/>
                </a:lnTo>
                <a:lnTo>
                  <a:pt x="20155" y="14272"/>
                </a:lnTo>
                <a:lnTo>
                  <a:pt x="20954" y="15652"/>
                </a:lnTo>
                <a:lnTo>
                  <a:pt x="29660" y="15652"/>
                </a:lnTo>
                <a:lnTo>
                  <a:pt x="25529" y="21281"/>
                </a:lnTo>
                <a:lnTo>
                  <a:pt x="29816" y="27382"/>
                </a:lnTo>
                <a:lnTo>
                  <a:pt x="21172" y="27382"/>
                </a:lnTo>
                <a:lnTo>
                  <a:pt x="9296" y="45213"/>
                </a:lnTo>
                <a:close/>
              </a:path>
              <a:path w="42545" h="45719">
                <a:moveTo>
                  <a:pt x="29660" y="15652"/>
                </a:moveTo>
                <a:lnTo>
                  <a:pt x="20954" y="15652"/>
                </a:lnTo>
                <a:lnTo>
                  <a:pt x="22188" y="13799"/>
                </a:lnTo>
                <a:lnTo>
                  <a:pt x="23314" y="12165"/>
                </a:lnTo>
                <a:lnTo>
                  <a:pt x="24367" y="10713"/>
                </a:lnTo>
                <a:lnTo>
                  <a:pt x="31994" y="0"/>
                </a:lnTo>
                <a:lnTo>
                  <a:pt x="41145" y="0"/>
                </a:lnTo>
                <a:lnTo>
                  <a:pt x="29660" y="15652"/>
                </a:lnTo>
                <a:close/>
              </a:path>
              <a:path w="42545" h="45719">
                <a:moveTo>
                  <a:pt x="42344" y="45213"/>
                </a:moveTo>
                <a:lnTo>
                  <a:pt x="32902" y="45213"/>
                </a:lnTo>
                <a:lnTo>
                  <a:pt x="23677" y="31122"/>
                </a:lnTo>
                <a:lnTo>
                  <a:pt x="21172" y="27382"/>
                </a:lnTo>
                <a:lnTo>
                  <a:pt x="29816" y="27382"/>
                </a:lnTo>
                <a:lnTo>
                  <a:pt x="42344" y="452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74488" y="255462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31507" y="1539296"/>
            <a:ext cx="44450" cy="43180"/>
          </a:xfrm>
          <a:custGeom>
            <a:avLst/>
            <a:gdLst/>
            <a:ahLst/>
            <a:cxnLst/>
            <a:rect l="l" t="t" r="r" b="b"/>
            <a:pathLst>
              <a:path w="44450" h="43180">
                <a:moveTo>
                  <a:pt x="7660" y="42897"/>
                </a:moveTo>
                <a:lnTo>
                  <a:pt x="0" y="42897"/>
                </a:lnTo>
                <a:lnTo>
                  <a:pt x="18384" y="19916"/>
                </a:lnTo>
                <a:lnTo>
                  <a:pt x="0" y="0"/>
                </a:lnTo>
                <a:lnTo>
                  <a:pt x="9192" y="0"/>
                </a:lnTo>
                <a:lnTo>
                  <a:pt x="22981" y="15320"/>
                </a:lnTo>
                <a:lnTo>
                  <a:pt x="29933" y="15320"/>
                </a:lnTo>
                <a:lnTo>
                  <a:pt x="26044" y="19916"/>
                </a:lnTo>
                <a:lnTo>
                  <a:pt x="29721" y="24513"/>
                </a:lnTo>
                <a:lnTo>
                  <a:pt x="22981" y="24513"/>
                </a:lnTo>
                <a:lnTo>
                  <a:pt x="7660" y="42897"/>
                </a:lnTo>
                <a:close/>
              </a:path>
              <a:path w="44450" h="43180">
                <a:moveTo>
                  <a:pt x="29933" y="15320"/>
                </a:moveTo>
                <a:lnTo>
                  <a:pt x="22981" y="15320"/>
                </a:lnTo>
                <a:lnTo>
                  <a:pt x="35238" y="0"/>
                </a:lnTo>
                <a:lnTo>
                  <a:pt x="42897" y="0"/>
                </a:lnTo>
                <a:lnTo>
                  <a:pt x="29933" y="15320"/>
                </a:lnTo>
                <a:close/>
              </a:path>
              <a:path w="44450" h="43180">
                <a:moveTo>
                  <a:pt x="44429" y="42897"/>
                </a:moveTo>
                <a:lnTo>
                  <a:pt x="36769" y="42897"/>
                </a:lnTo>
                <a:lnTo>
                  <a:pt x="22981" y="24513"/>
                </a:lnTo>
                <a:lnTo>
                  <a:pt x="29721" y="24513"/>
                </a:lnTo>
                <a:lnTo>
                  <a:pt x="44429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10096" y="1545425"/>
            <a:ext cx="64769" cy="24765"/>
          </a:xfrm>
          <a:custGeom>
            <a:avLst/>
            <a:gdLst/>
            <a:ahLst/>
            <a:cxnLst/>
            <a:rect l="l" t="t" r="r" b="b"/>
            <a:pathLst>
              <a:path w="64769" h="24765">
                <a:moveTo>
                  <a:pt x="63325" y="4596"/>
                </a:moveTo>
                <a:lnTo>
                  <a:pt x="1021" y="4596"/>
                </a:lnTo>
                <a:lnTo>
                  <a:pt x="0" y="3829"/>
                </a:lnTo>
                <a:lnTo>
                  <a:pt x="0" y="765"/>
                </a:lnTo>
                <a:lnTo>
                  <a:pt x="1021" y="0"/>
                </a:lnTo>
                <a:lnTo>
                  <a:pt x="63325" y="0"/>
                </a:lnTo>
                <a:lnTo>
                  <a:pt x="64346" y="765"/>
                </a:lnTo>
                <a:lnTo>
                  <a:pt x="64346" y="3829"/>
                </a:lnTo>
                <a:lnTo>
                  <a:pt x="63325" y="4596"/>
                </a:lnTo>
                <a:close/>
              </a:path>
              <a:path w="64769" h="24765">
                <a:moveTo>
                  <a:pt x="63325" y="24513"/>
                </a:moveTo>
                <a:lnTo>
                  <a:pt x="1021" y="24513"/>
                </a:lnTo>
                <a:lnTo>
                  <a:pt x="0" y="23747"/>
                </a:lnTo>
                <a:lnTo>
                  <a:pt x="0" y="20683"/>
                </a:lnTo>
                <a:lnTo>
                  <a:pt x="1021" y="19916"/>
                </a:lnTo>
                <a:lnTo>
                  <a:pt x="63325" y="19916"/>
                </a:lnTo>
                <a:lnTo>
                  <a:pt x="64346" y="20683"/>
                </a:lnTo>
                <a:lnTo>
                  <a:pt x="64346" y="23747"/>
                </a:lnTo>
                <a:lnTo>
                  <a:pt x="63325" y="24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15073" y="1514783"/>
            <a:ext cx="38735" cy="67945"/>
          </a:xfrm>
          <a:custGeom>
            <a:avLst/>
            <a:gdLst/>
            <a:ahLst/>
            <a:cxnLst/>
            <a:rect l="l" t="t" r="r" b="b"/>
            <a:pathLst>
              <a:path w="38735" h="67944">
                <a:moveTo>
                  <a:pt x="7660" y="67411"/>
                </a:moveTo>
                <a:lnTo>
                  <a:pt x="0" y="67411"/>
                </a:lnTo>
                <a:lnTo>
                  <a:pt x="0" y="0"/>
                </a:lnTo>
                <a:lnTo>
                  <a:pt x="7660" y="0"/>
                </a:lnTo>
                <a:lnTo>
                  <a:pt x="7660" y="44429"/>
                </a:lnTo>
                <a:lnTo>
                  <a:pt x="22079" y="44429"/>
                </a:lnTo>
                <a:lnTo>
                  <a:pt x="23160" y="45962"/>
                </a:lnTo>
                <a:lnTo>
                  <a:pt x="15321" y="45962"/>
                </a:lnTo>
                <a:lnTo>
                  <a:pt x="7660" y="53622"/>
                </a:lnTo>
                <a:lnTo>
                  <a:pt x="7660" y="67411"/>
                </a:lnTo>
                <a:close/>
              </a:path>
              <a:path w="38735" h="67944">
                <a:moveTo>
                  <a:pt x="22079" y="44429"/>
                </a:moveTo>
                <a:lnTo>
                  <a:pt x="7660" y="44429"/>
                </a:lnTo>
                <a:lnTo>
                  <a:pt x="27577" y="24513"/>
                </a:lnTo>
                <a:lnTo>
                  <a:pt x="36769" y="24513"/>
                </a:lnTo>
                <a:lnTo>
                  <a:pt x="19916" y="41366"/>
                </a:lnTo>
                <a:lnTo>
                  <a:pt x="22079" y="44429"/>
                </a:lnTo>
                <a:close/>
              </a:path>
              <a:path w="38735" h="67944">
                <a:moveTo>
                  <a:pt x="38301" y="67411"/>
                </a:moveTo>
                <a:lnTo>
                  <a:pt x="30640" y="67411"/>
                </a:lnTo>
                <a:lnTo>
                  <a:pt x="15321" y="45962"/>
                </a:lnTo>
                <a:lnTo>
                  <a:pt x="23160" y="45962"/>
                </a:lnTo>
                <a:lnTo>
                  <a:pt x="38301" y="674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80884" y="2203875"/>
            <a:ext cx="44450" cy="43180"/>
          </a:xfrm>
          <a:custGeom>
            <a:avLst/>
            <a:gdLst/>
            <a:ahLst/>
            <a:cxnLst/>
            <a:rect l="l" t="t" r="r" b="b"/>
            <a:pathLst>
              <a:path w="44450" h="43180">
                <a:moveTo>
                  <a:pt x="7660" y="42897"/>
                </a:moveTo>
                <a:lnTo>
                  <a:pt x="0" y="42897"/>
                </a:lnTo>
                <a:lnTo>
                  <a:pt x="18384" y="19916"/>
                </a:lnTo>
                <a:lnTo>
                  <a:pt x="0" y="0"/>
                </a:lnTo>
                <a:lnTo>
                  <a:pt x="9192" y="0"/>
                </a:lnTo>
                <a:lnTo>
                  <a:pt x="22981" y="15320"/>
                </a:lnTo>
                <a:lnTo>
                  <a:pt x="29933" y="15320"/>
                </a:lnTo>
                <a:lnTo>
                  <a:pt x="26044" y="19916"/>
                </a:lnTo>
                <a:lnTo>
                  <a:pt x="29721" y="24513"/>
                </a:lnTo>
                <a:lnTo>
                  <a:pt x="22981" y="24513"/>
                </a:lnTo>
                <a:lnTo>
                  <a:pt x="7660" y="42897"/>
                </a:lnTo>
                <a:close/>
              </a:path>
              <a:path w="44450" h="43180">
                <a:moveTo>
                  <a:pt x="29933" y="15320"/>
                </a:moveTo>
                <a:lnTo>
                  <a:pt x="22981" y="15320"/>
                </a:lnTo>
                <a:lnTo>
                  <a:pt x="35238" y="0"/>
                </a:lnTo>
                <a:lnTo>
                  <a:pt x="42897" y="0"/>
                </a:lnTo>
                <a:lnTo>
                  <a:pt x="29933" y="15320"/>
                </a:lnTo>
                <a:close/>
              </a:path>
              <a:path w="44450" h="43180">
                <a:moveTo>
                  <a:pt x="44429" y="42897"/>
                </a:moveTo>
                <a:lnTo>
                  <a:pt x="36769" y="42897"/>
                </a:lnTo>
                <a:lnTo>
                  <a:pt x="22981" y="24513"/>
                </a:lnTo>
                <a:lnTo>
                  <a:pt x="29721" y="24513"/>
                </a:lnTo>
                <a:lnTo>
                  <a:pt x="44429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61005" y="2193150"/>
            <a:ext cx="60325" cy="58419"/>
          </a:xfrm>
          <a:custGeom>
            <a:avLst/>
            <a:gdLst/>
            <a:ahLst/>
            <a:cxnLst/>
            <a:rect l="l" t="t" r="r" b="b"/>
            <a:pathLst>
              <a:path w="60325" h="58419">
                <a:moveTo>
                  <a:pt x="58219" y="58219"/>
                </a:moveTo>
                <a:lnTo>
                  <a:pt x="56686" y="56686"/>
                </a:lnTo>
                <a:lnTo>
                  <a:pt x="3064" y="30641"/>
                </a:lnTo>
                <a:lnTo>
                  <a:pt x="1021" y="30641"/>
                </a:lnTo>
                <a:lnTo>
                  <a:pt x="0" y="30131"/>
                </a:lnTo>
                <a:lnTo>
                  <a:pt x="0" y="28088"/>
                </a:lnTo>
                <a:lnTo>
                  <a:pt x="1021" y="27578"/>
                </a:lnTo>
                <a:lnTo>
                  <a:pt x="3064" y="27578"/>
                </a:lnTo>
                <a:lnTo>
                  <a:pt x="56686" y="1532"/>
                </a:lnTo>
                <a:lnTo>
                  <a:pt x="58219" y="0"/>
                </a:lnTo>
                <a:lnTo>
                  <a:pt x="59239" y="0"/>
                </a:lnTo>
                <a:lnTo>
                  <a:pt x="59750" y="3065"/>
                </a:lnTo>
                <a:lnTo>
                  <a:pt x="58219" y="4596"/>
                </a:lnTo>
                <a:lnTo>
                  <a:pt x="7660" y="29109"/>
                </a:lnTo>
                <a:lnTo>
                  <a:pt x="58219" y="53622"/>
                </a:lnTo>
                <a:lnTo>
                  <a:pt x="59750" y="55154"/>
                </a:lnTo>
                <a:lnTo>
                  <a:pt x="59239" y="56686"/>
                </a:lnTo>
                <a:lnTo>
                  <a:pt x="58219" y="56686"/>
                </a:lnTo>
                <a:lnTo>
                  <a:pt x="58219" y="58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64548" y="2179362"/>
            <a:ext cx="38735" cy="67945"/>
          </a:xfrm>
          <a:custGeom>
            <a:avLst/>
            <a:gdLst/>
            <a:ahLst/>
            <a:cxnLst/>
            <a:rect l="l" t="t" r="r" b="b"/>
            <a:pathLst>
              <a:path w="38735" h="67944">
                <a:moveTo>
                  <a:pt x="7660" y="67410"/>
                </a:moveTo>
                <a:lnTo>
                  <a:pt x="0" y="67410"/>
                </a:lnTo>
                <a:lnTo>
                  <a:pt x="0" y="0"/>
                </a:lnTo>
                <a:lnTo>
                  <a:pt x="7660" y="0"/>
                </a:lnTo>
                <a:lnTo>
                  <a:pt x="7660" y="44429"/>
                </a:lnTo>
                <a:lnTo>
                  <a:pt x="22079" y="44429"/>
                </a:lnTo>
                <a:lnTo>
                  <a:pt x="23160" y="45962"/>
                </a:lnTo>
                <a:lnTo>
                  <a:pt x="15321" y="45962"/>
                </a:lnTo>
                <a:lnTo>
                  <a:pt x="7660" y="53622"/>
                </a:lnTo>
                <a:lnTo>
                  <a:pt x="7660" y="67410"/>
                </a:lnTo>
                <a:close/>
              </a:path>
              <a:path w="38735" h="67944">
                <a:moveTo>
                  <a:pt x="22079" y="44429"/>
                </a:moveTo>
                <a:lnTo>
                  <a:pt x="7660" y="44429"/>
                </a:lnTo>
                <a:lnTo>
                  <a:pt x="27577" y="24513"/>
                </a:lnTo>
                <a:lnTo>
                  <a:pt x="36769" y="24513"/>
                </a:lnTo>
                <a:lnTo>
                  <a:pt x="19916" y="41366"/>
                </a:lnTo>
                <a:lnTo>
                  <a:pt x="22079" y="44429"/>
                </a:lnTo>
                <a:close/>
              </a:path>
              <a:path w="38735" h="67944">
                <a:moveTo>
                  <a:pt x="38301" y="67410"/>
                </a:moveTo>
                <a:lnTo>
                  <a:pt x="30640" y="67410"/>
                </a:lnTo>
                <a:lnTo>
                  <a:pt x="15321" y="45962"/>
                </a:lnTo>
                <a:lnTo>
                  <a:pt x="23160" y="45962"/>
                </a:lnTo>
                <a:lnTo>
                  <a:pt x="38301" y="674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437689" y="2189353"/>
            <a:ext cx="44450" cy="43180"/>
          </a:xfrm>
          <a:custGeom>
            <a:avLst/>
            <a:gdLst/>
            <a:ahLst/>
            <a:cxnLst/>
            <a:rect l="l" t="t" r="r" b="b"/>
            <a:pathLst>
              <a:path w="44450" h="43180">
                <a:moveTo>
                  <a:pt x="7660" y="42897"/>
                </a:moveTo>
                <a:lnTo>
                  <a:pt x="0" y="42897"/>
                </a:lnTo>
                <a:lnTo>
                  <a:pt x="18384" y="19916"/>
                </a:lnTo>
                <a:lnTo>
                  <a:pt x="0" y="0"/>
                </a:lnTo>
                <a:lnTo>
                  <a:pt x="9192" y="0"/>
                </a:lnTo>
                <a:lnTo>
                  <a:pt x="22981" y="15320"/>
                </a:lnTo>
                <a:lnTo>
                  <a:pt x="29933" y="15320"/>
                </a:lnTo>
                <a:lnTo>
                  <a:pt x="26044" y="19916"/>
                </a:lnTo>
                <a:lnTo>
                  <a:pt x="29721" y="24513"/>
                </a:lnTo>
                <a:lnTo>
                  <a:pt x="22981" y="24513"/>
                </a:lnTo>
                <a:lnTo>
                  <a:pt x="7660" y="42897"/>
                </a:lnTo>
                <a:close/>
              </a:path>
              <a:path w="44450" h="43180">
                <a:moveTo>
                  <a:pt x="29933" y="15320"/>
                </a:moveTo>
                <a:lnTo>
                  <a:pt x="22981" y="15320"/>
                </a:lnTo>
                <a:lnTo>
                  <a:pt x="35238" y="0"/>
                </a:lnTo>
                <a:lnTo>
                  <a:pt x="42897" y="0"/>
                </a:lnTo>
                <a:lnTo>
                  <a:pt x="29933" y="15320"/>
                </a:lnTo>
                <a:close/>
              </a:path>
              <a:path w="44450" h="43180">
                <a:moveTo>
                  <a:pt x="44429" y="42897"/>
                </a:moveTo>
                <a:lnTo>
                  <a:pt x="36769" y="42897"/>
                </a:lnTo>
                <a:lnTo>
                  <a:pt x="22981" y="24513"/>
                </a:lnTo>
                <a:lnTo>
                  <a:pt x="29721" y="24513"/>
                </a:lnTo>
                <a:lnTo>
                  <a:pt x="44429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17810" y="2178628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3064" y="58218"/>
                </a:moveTo>
                <a:lnTo>
                  <a:pt x="2042" y="58218"/>
                </a:lnTo>
                <a:lnTo>
                  <a:pt x="1021" y="57708"/>
                </a:lnTo>
                <a:lnTo>
                  <a:pt x="0" y="56686"/>
                </a:lnTo>
                <a:lnTo>
                  <a:pt x="0" y="55154"/>
                </a:lnTo>
                <a:lnTo>
                  <a:pt x="53622" y="29109"/>
                </a:lnTo>
                <a:lnTo>
                  <a:pt x="0" y="3065"/>
                </a:lnTo>
                <a:lnTo>
                  <a:pt x="510" y="1532"/>
                </a:lnTo>
                <a:lnTo>
                  <a:pt x="1532" y="1532"/>
                </a:lnTo>
                <a:lnTo>
                  <a:pt x="2042" y="0"/>
                </a:lnTo>
                <a:lnTo>
                  <a:pt x="3064" y="0"/>
                </a:lnTo>
                <a:lnTo>
                  <a:pt x="4596" y="1532"/>
                </a:lnTo>
                <a:lnTo>
                  <a:pt x="58218" y="27578"/>
                </a:lnTo>
                <a:lnTo>
                  <a:pt x="59239" y="27578"/>
                </a:lnTo>
                <a:lnTo>
                  <a:pt x="59239" y="30641"/>
                </a:lnTo>
                <a:lnTo>
                  <a:pt x="58218" y="30641"/>
                </a:lnTo>
                <a:lnTo>
                  <a:pt x="4596" y="56686"/>
                </a:lnTo>
                <a:lnTo>
                  <a:pt x="3064" y="582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621255" y="2164840"/>
            <a:ext cx="38735" cy="67945"/>
          </a:xfrm>
          <a:custGeom>
            <a:avLst/>
            <a:gdLst/>
            <a:ahLst/>
            <a:cxnLst/>
            <a:rect l="l" t="t" r="r" b="b"/>
            <a:pathLst>
              <a:path w="38735" h="67944">
                <a:moveTo>
                  <a:pt x="7660" y="67410"/>
                </a:moveTo>
                <a:lnTo>
                  <a:pt x="0" y="67410"/>
                </a:lnTo>
                <a:lnTo>
                  <a:pt x="0" y="0"/>
                </a:lnTo>
                <a:lnTo>
                  <a:pt x="7660" y="0"/>
                </a:lnTo>
                <a:lnTo>
                  <a:pt x="7660" y="44429"/>
                </a:lnTo>
                <a:lnTo>
                  <a:pt x="22079" y="44429"/>
                </a:lnTo>
                <a:lnTo>
                  <a:pt x="23160" y="45961"/>
                </a:lnTo>
                <a:lnTo>
                  <a:pt x="15321" y="45961"/>
                </a:lnTo>
                <a:lnTo>
                  <a:pt x="7660" y="53622"/>
                </a:lnTo>
                <a:lnTo>
                  <a:pt x="7660" y="67410"/>
                </a:lnTo>
                <a:close/>
              </a:path>
              <a:path w="38735" h="67944">
                <a:moveTo>
                  <a:pt x="22079" y="44429"/>
                </a:moveTo>
                <a:lnTo>
                  <a:pt x="7660" y="44429"/>
                </a:lnTo>
                <a:lnTo>
                  <a:pt x="27577" y="24513"/>
                </a:lnTo>
                <a:lnTo>
                  <a:pt x="36769" y="24513"/>
                </a:lnTo>
                <a:lnTo>
                  <a:pt x="19916" y="41366"/>
                </a:lnTo>
                <a:lnTo>
                  <a:pt x="22079" y="44429"/>
                </a:lnTo>
                <a:close/>
              </a:path>
              <a:path w="38735" h="67944">
                <a:moveTo>
                  <a:pt x="38301" y="67410"/>
                </a:moveTo>
                <a:lnTo>
                  <a:pt x="30640" y="67410"/>
                </a:lnTo>
                <a:lnTo>
                  <a:pt x="15321" y="45961"/>
                </a:lnTo>
                <a:lnTo>
                  <a:pt x="23160" y="45961"/>
                </a:lnTo>
                <a:lnTo>
                  <a:pt x="38301" y="674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Semipiani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56735" cy="857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semipiano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“so</a:t>
            </a:r>
            <a:r>
              <a:rPr dirty="0" sz="1100" spc="-65">
                <a:latin typeface="Tahoma"/>
                <a:cs typeface="Tahoma"/>
              </a:rPr>
              <a:t>p</a:t>
            </a:r>
            <a:r>
              <a:rPr dirty="0" sz="1100" spc="-5">
                <a:latin typeface="Tahoma"/>
                <a:cs typeface="Tahoma"/>
              </a:rPr>
              <a:t>ra”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</a:t>
            </a:r>
            <a:r>
              <a:rPr dirty="0" sz="1100" spc="-50">
                <a:latin typeface="Tahoma"/>
                <a:cs typeface="Tahoma"/>
              </a:rPr>
              <a:t>n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“maggi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ri”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disequazione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mentre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semipiano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“al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sotto”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</a:t>
            </a:r>
            <a:r>
              <a:rPr dirty="0" sz="1100" spc="-50">
                <a:latin typeface="Tahoma"/>
                <a:cs typeface="Tahoma"/>
              </a:rPr>
              <a:t>n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“min</a:t>
            </a:r>
            <a:r>
              <a:rPr dirty="0" sz="1100" spc="-50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ri”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disequazione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7855" y="1653070"/>
            <a:ext cx="2621915" cy="1517015"/>
          </a:xfrm>
          <a:custGeom>
            <a:avLst/>
            <a:gdLst/>
            <a:ahLst/>
            <a:cxnLst/>
            <a:rect l="l" t="t" r="r" b="b"/>
            <a:pathLst>
              <a:path w="2621915" h="1517014">
                <a:moveTo>
                  <a:pt x="0" y="0"/>
                </a:moveTo>
                <a:lnTo>
                  <a:pt x="2621785" y="1516686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9226" y="2698962"/>
            <a:ext cx="2771140" cy="0"/>
          </a:xfrm>
          <a:custGeom>
            <a:avLst/>
            <a:gdLst/>
            <a:ahLst/>
            <a:cxnLst/>
            <a:rect l="l" t="t" r="r" b="b"/>
            <a:pathLst>
              <a:path w="2771140" h="0">
                <a:moveTo>
                  <a:pt x="0" y="0"/>
                </a:moveTo>
                <a:lnTo>
                  <a:pt x="277088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70114" y="2686251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44" y="1711175"/>
            <a:ext cx="0" cy="1543685"/>
          </a:xfrm>
          <a:custGeom>
            <a:avLst/>
            <a:gdLst/>
            <a:ahLst/>
            <a:cxnLst/>
            <a:rect l="l" t="t" r="r" b="b"/>
            <a:pathLst>
              <a:path w="0" h="1543685">
                <a:moveTo>
                  <a:pt x="0" y="1543417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1933" y="1660333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5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7381" y="268806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7381" y="268806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07572" y="1724623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41679" y="2813538"/>
            <a:ext cx="42545" cy="45720"/>
          </a:xfrm>
          <a:custGeom>
            <a:avLst/>
            <a:gdLst/>
            <a:ahLst/>
            <a:cxnLst/>
            <a:rect l="l" t="t" r="r" b="b"/>
            <a:pathLst>
              <a:path w="42545" h="45719">
                <a:moveTo>
                  <a:pt x="9296" y="45213"/>
                </a:moveTo>
                <a:lnTo>
                  <a:pt x="0" y="45213"/>
                </a:lnTo>
                <a:lnTo>
                  <a:pt x="16523" y="21716"/>
                </a:lnTo>
                <a:lnTo>
                  <a:pt x="1271" y="0"/>
                </a:lnTo>
                <a:lnTo>
                  <a:pt x="10858" y="0"/>
                </a:lnTo>
                <a:lnTo>
                  <a:pt x="17758" y="10604"/>
                </a:lnTo>
                <a:lnTo>
                  <a:pt x="19102" y="12601"/>
                </a:lnTo>
                <a:lnTo>
                  <a:pt x="20155" y="14272"/>
                </a:lnTo>
                <a:lnTo>
                  <a:pt x="20954" y="15652"/>
                </a:lnTo>
                <a:lnTo>
                  <a:pt x="29660" y="15652"/>
                </a:lnTo>
                <a:lnTo>
                  <a:pt x="25529" y="21281"/>
                </a:lnTo>
                <a:lnTo>
                  <a:pt x="29816" y="27382"/>
                </a:lnTo>
                <a:lnTo>
                  <a:pt x="21172" y="27382"/>
                </a:lnTo>
                <a:lnTo>
                  <a:pt x="9296" y="45213"/>
                </a:lnTo>
                <a:close/>
              </a:path>
              <a:path w="42545" h="45719">
                <a:moveTo>
                  <a:pt x="29660" y="15652"/>
                </a:moveTo>
                <a:lnTo>
                  <a:pt x="20954" y="15652"/>
                </a:lnTo>
                <a:lnTo>
                  <a:pt x="22188" y="13799"/>
                </a:lnTo>
                <a:lnTo>
                  <a:pt x="23314" y="12165"/>
                </a:lnTo>
                <a:lnTo>
                  <a:pt x="24367" y="10713"/>
                </a:lnTo>
                <a:lnTo>
                  <a:pt x="31994" y="0"/>
                </a:lnTo>
                <a:lnTo>
                  <a:pt x="41145" y="0"/>
                </a:lnTo>
                <a:lnTo>
                  <a:pt x="29660" y="15652"/>
                </a:lnTo>
                <a:close/>
              </a:path>
              <a:path w="42545" h="45719">
                <a:moveTo>
                  <a:pt x="42344" y="45213"/>
                </a:moveTo>
                <a:lnTo>
                  <a:pt x="32902" y="45213"/>
                </a:lnTo>
                <a:lnTo>
                  <a:pt x="23677" y="31122"/>
                </a:lnTo>
                <a:lnTo>
                  <a:pt x="21172" y="27382"/>
                </a:lnTo>
                <a:lnTo>
                  <a:pt x="29816" y="27382"/>
                </a:lnTo>
                <a:lnTo>
                  <a:pt x="42344" y="452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74488" y="2762587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38756" y="1928842"/>
            <a:ext cx="43180" cy="62865"/>
          </a:xfrm>
          <a:custGeom>
            <a:avLst/>
            <a:gdLst/>
            <a:ahLst/>
            <a:cxnLst/>
            <a:rect l="l" t="t" r="r" b="b"/>
            <a:pathLst>
              <a:path w="43180" h="62864">
                <a:moveTo>
                  <a:pt x="19035" y="56686"/>
                </a:moveTo>
                <a:lnTo>
                  <a:pt x="12001" y="56686"/>
                </a:lnTo>
                <a:lnTo>
                  <a:pt x="12511" y="56176"/>
                </a:lnTo>
                <a:lnTo>
                  <a:pt x="13533" y="54132"/>
                </a:lnTo>
                <a:lnTo>
                  <a:pt x="15321" y="52090"/>
                </a:lnTo>
                <a:lnTo>
                  <a:pt x="16341" y="50047"/>
                </a:lnTo>
                <a:lnTo>
                  <a:pt x="17363" y="46983"/>
                </a:lnTo>
                <a:lnTo>
                  <a:pt x="18384" y="42897"/>
                </a:lnTo>
                <a:lnTo>
                  <a:pt x="0" y="0"/>
                </a:lnTo>
                <a:lnTo>
                  <a:pt x="7660" y="0"/>
                </a:lnTo>
                <a:lnTo>
                  <a:pt x="12256" y="12256"/>
                </a:lnTo>
                <a:lnTo>
                  <a:pt x="13277" y="13278"/>
                </a:lnTo>
                <a:lnTo>
                  <a:pt x="14299" y="15065"/>
                </a:lnTo>
                <a:lnTo>
                  <a:pt x="20682" y="31663"/>
                </a:lnTo>
                <a:lnTo>
                  <a:pt x="21449" y="36769"/>
                </a:lnTo>
                <a:lnTo>
                  <a:pt x="27757" y="36769"/>
                </a:lnTo>
                <a:lnTo>
                  <a:pt x="21449" y="52090"/>
                </a:lnTo>
                <a:lnTo>
                  <a:pt x="19035" y="56686"/>
                </a:lnTo>
                <a:close/>
              </a:path>
              <a:path w="43180" h="62864">
                <a:moveTo>
                  <a:pt x="27757" y="36769"/>
                </a:moveTo>
                <a:lnTo>
                  <a:pt x="21449" y="36769"/>
                </a:lnTo>
                <a:lnTo>
                  <a:pt x="22891" y="30241"/>
                </a:lnTo>
                <a:lnTo>
                  <a:pt x="27217" y="18586"/>
                </a:lnTo>
                <a:lnTo>
                  <a:pt x="34428" y="1803"/>
                </a:lnTo>
                <a:lnTo>
                  <a:pt x="42897" y="0"/>
                </a:lnTo>
                <a:lnTo>
                  <a:pt x="27757" y="36769"/>
                </a:lnTo>
                <a:close/>
              </a:path>
              <a:path w="43180" h="62864">
                <a:moveTo>
                  <a:pt x="11235" y="62814"/>
                </a:moveTo>
                <a:lnTo>
                  <a:pt x="3064" y="62814"/>
                </a:lnTo>
                <a:lnTo>
                  <a:pt x="1532" y="55154"/>
                </a:lnTo>
                <a:lnTo>
                  <a:pt x="4596" y="56176"/>
                </a:lnTo>
                <a:lnTo>
                  <a:pt x="7149" y="56686"/>
                </a:lnTo>
                <a:lnTo>
                  <a:pt x="19035" y="56686"/>
                </a:lnTo>
                <a:lnTo>
                  <a:pt x="17363" y="58984"/>
                </a:lnTo>
                <a:lnTo>
                  <a:pt x="13277" y="62048"/>
                </a:lnTo>
                <a:lnTo>
                  <a:pt x="11235" y="628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115803" y="1934970"/>
            <a:ext cx="64769" cy="24765"/>
          </a:xfrm>
          <a:custGeom>
            <a:avLst/>
            <a:gdLst/>
            <a:ahLst/>
            <a:cxnLst/>
            <a:rect l="l" t="t" r="r" b="b"/>
            <a:pathLst>
              <a:path w="64769" h="24764">
                <a:moveTo>
                  <a:pt x="63325" y="4596"/>
                </a:moveTo>
                <a:lnTo>
                  <a:pt x="1021" y="4596"/>
                </a:lnTo>
                <a:lnTo>
                  <a:pt x="0" y="3829"/>
                </a:lnTo>
                <a:lnTo>
                  <a:pt x="0" y="765"/>
                </a:lnTo>
                <a:lnTo>
                  <a:pt x="1021" y="0"/>
                </a:lnTo>
                <a:lnTo>
                  <a:pt x="63325" y="0"/>
                </a:lnTo>
                <a:lnTo>
                  <a:pt x="64346" y="765"/>
                </a:lnTo>
                <a:lnTo>
                  <a:pt x="64346" y="3829"/>
                </a:lnTo>
                <a:lnTo>
                  <a:pt x="63325" y="4596"/>
                </a:lnTo>
                <a:close/>
              </a:path>
              <a:path w="64769" h="24764">
                <a:moveTo>
                  <a:pt x="63325" y="24513"/>
                </a:moveTo>
                <a:lnTo>
                  <a:pt x="1021" y="24513"/>
                </a:lnTo>
                <a:lnTo>
                  <a:pt x="0" y="23747"/>
                </a:lnTo>
                <a:lnTo>
                  <a:pt x="0" y="20683"/>
                </a:lnTo>
                <a:lnTo>
                  <a:pt x="1021" y="19916"/>
                </a:lnTo>
                <a:lnTo>
                  <a:pt x="63325" y="19916"/>
                </a:lnTo>
                <a:lnTo>
                  <a:pt x="64346" y="20683"/>
                </a:lnTo>
                <a:lnTo>
                  <a:pt x="64346" y="23747"/>
                </a:lnTo>
                <a:lnTo>
                  <a:pt x="63325" y="245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20839" y="1927311"/>
            <a:ext cx="62865" cy="44450"/>
          </a:xfrm>
          <a:custGeom>
            <a:avLst/>
            <a:gdLst/>
            <a:ahLst/>
            <a:cxnLst/>
            <a:rect l="l" t="t" r="r" b="b"/>
            <a:pathLst>
              <a:path w="62865" h="44450">
                <a:moveTo>
                  <a:pt x="7660" y="44429"/>
                </a:moveTo>
                <a:lnTo>
                  <a:pt x="0" y="44429"/>
                </a:lnTo>
                <a:lnTo>
                  <a:pt x="0" y="0"/>
                </a:lnTo>
                <a:lnTo>
                  <a:pt x="7660" y="0"/>
                </a:lnTo>
                <a:lnTo>
                  <a:pt x="7660" y="7659"/>
                </a:lnTo>
                <a:lnTo>
                  <a:pt x="11490" y="7659"/>
                </a:lnTo>
                <a:lnTo>
                  <a:pt x="8681" y="13277"/>
                </a:lnTo>
                <a:lnTo>
                  <a:pt x="8043" y="15319"/>
                </a:lnTo>
                <a:lnTo>
                  <a:pt x="7660" y="44429"/>
                </a:lnTo>
                <a:close/>
              </a:path>
              <a:path w="62865" h="44450">
                <a:moveTo>
                  <a:pt x="11490" y="7659"/>
                </a:moveTo>
                <a:lnTo>
                  <a:pt x="7660" y="7659"/>
                </a:lnTo>
                <a:lnTo>
                  <a:pt x="11746" y="2553"/>
                </a:lnTo>
                <a:lnTo>
                  <a:pt x="16341" y="0"/>
                </a:lnTo>
                <a:lnTo>
                  <a:pt x="28598" y="0"/>
                </a:lnTo>
                <a:lnTo>
                  <a:pt x="32684" y="2553"/>
                </a:lnTo>
                <a:lnTo>
                  <a:pt x="33399" y="6128"/>
                </a:lnTo>
                <a:lnTo>
                  <a:pt x="14299" y="6128"/>
                </a:lnTo>
                <a:lnTo>
                  <a:pt x="11490" y="7659"/>
                </a:lnTo>
                <a:close/>
              </a:path>
              <a:path w="62865" h="44450">
                <a:moveTo>
                  <a:pt x="39067" y="7659"/>
                </a:moveTo>
                <a:lnTo>
                  <a:pt x="33706" y="7659"/>
                </a:lnTo>
                <a:lnTo>
                  <a:pt x="37790" y="2553"/>
                </a:lnTo>
                <a:lnTo>
                  <a:pt x="42897" y="0"/>
                </a:lnTo>
                <a:lnTo>
                  <a:pt x="58219" y="0"/>
                </a:lnTo>
                <a:lnTo>
                  <a:pt x="62814" y="5106"/>
                </a:lnTo>
                <a:lnTo>
                  <a:pt x="62814" y="6128"/>
                </a:lnTo>
                <a:lnTo>
                  <a:pt x="41365" y="6128"/>
                </a:lnTo>
                <a:lnTo>
                  <a:pt x="39067" y="7659"/>
                </a:lnTo>
                <a:close/>
              </a:path>
              <a:path w="62865" h="44450">
                <a:moveTo>
                  <a:pt x="35237" y="44429"/>
                </a:moveTo>
                <a:lnTo>
                  <a:pt x="27577" y="44429"/>
                </a:lnTo>
                <a:lnTo>
                  <a:pt x="27321" y="10213"/>
                </a:lnTo>
                <a:lnTo>
                  <a:pt x="26300" y="8170"/>
                </a:lnTo>
                <a:lnTo>
                  <a:pt x="25279" y="7404"/>
                </a:lnTo>
                <a:lnTo>
                  <a:pt x="22215" y="6383"/>
                </a:lnTo>
                <a:lnTo>
                  <a:pt x="20427" y="6128"/>
                </a:lnTo>
                <a:lnTo>
                  <a:pt x="33399" y="6128"/>
                </a:lnTo>
                <a:lnTo>
                  <a:pt x="33706" y="7659"/>
                </a:lnTo>
                <a:lnTo>
                  <a:pt x="39067" y="7659"/>
                </a:lnTo>
                <a:lnTo>
                  <a:pt x="36258" y="13277"/>
                </a:lnTo>
                <a:lnTo>
                  <a:pt x="35620" y="15319"/>
                </a:lnTo>
                <a:lnTo>
                  <a:pt x="35237" y="44429"/>
                </a:lnTo>
                <a:close/>
              </a:path>
              <a:path w="62865" h="44450">
                <a:moveTo>
                  <a:pt x="62814" y="44429"/>
                </a:moveTo>
                <a:lnTo>
                  <a:pt x="55153" y="44429"/>
                </a:lnTo>
                <a:lnTo>
                  <a:pt x="54899" y="13277"/>
                </a:lnTo>
                <a:lnTo>
                  <a:pt x="52345" y="8170"/>
                </a:lnTo>
                <a:lnTo>
                  <a:pt x="51324" y="7404"/>
                </a:lnTo>
                <a:lnTo>
                  <a:pt x="48259" y="6383"/>
                </a:lnTo>
                <a:lnTo>
                  <a:pt x="46472" y="6128"/>
                </a:lnTo>
                <a:lnTo>
                  <a:pt x="62814" y="6128"/>
                </a:lnTo>
                <a:lnTo>
                  <a:pt x="62814" y="44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291072" y="1928842"/>
            <a:ext cx="44450" cy="43180"/>
          </a:xfrm>
          <a:custGeom>
            <a:avLst/>
            <a:gdLst/>
            <a:ahLst/>
            <a:cxnLst/>
            <a:rect l="l" t="t" r="r" b="b"/>
            <a:pathLst>
              <a:path w="44450" h="43180">
                <a:moveTo>
                  <a:pt x="7660" y="42897"/>
                </a:moveTo>
                <a:lnTo>
                  <a:pt x="0" y="42897"/>
                </a:lnTo>
                <a:lnTo>
                  <a:pt x="18384" y="19916"/>
                </a:lnTo>
                <a:lnTo>
                  <a:pt x="0" y="0"/>
                </a:lnTo>
                <a:lnTo>
                  <a:pt x="9192" y="0"/>
                </a:lnTo>
                <a:lnTo>
                  <a:pt x="22981" y="15320"/>
                </a:lnTo>
                <a:lnTo>
                  <a:pt x="29933" y="15320"/>
                </a:lnTo>
                <a:lnTo>
                  <a:pt x="26044" y="19916"/>
                </a:lnTo>
                <a:lnTo>
                  <a:pt x="29721" y="24513"/>
                </a:lnTo>
                <a:lnTo>
                  <a:pt x="22981" y="24513"/>
                </a:lnTo>
                <a:lnTo>
                  <a:pt x="7660" y="42897"/>
                </a:lnTo>
                <a:close/>
              </a:path>
              <a:path w="44450" h="43180">
                <a:moveTo>
                  <a:pt x="29933" y="15320"/>
                </a:moveTo>
                <a:lnTo>
                  <a:pt x="22981" y="15320"/>
                </a:lnTo>
                <a:lnTo>
                  <a:pt x="35238" y="0"/>
                </a:lnTo>
                <a:lnTo>
                  <a:pt x="42897" y="0"/>
                </a:lnTo>
                <a:lnTo>
                  <a:pt x="29933" y="15320"/>
                </a:lnTo>
                <a:close/>
              </a:path>
              <a:path w="44450" h="43180">
                <a:moveTo>
                  <a:pt x="44429" y="42897"/>
                </a:moveTo>
                <a:lnTo>
                  <a:pt x="36769" y="42897"/>
                </a:lnTo>
                <a:lnTo>
                  <a:pt x="22981" y="24513"/>
                </a:lnTo>
                <a:lnTo>
                  <a:pt x="29721" y="24513"/>
                </a:lnTo>
                <a:lnTo>
                  <a:pt x="44429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64209" y="1915054"/>
            <a:ext cx="64769" cy="64769"/>
          </a:xfrm>
          <a:custGeom>
            <a:avLst/>
            <a:gdLst/>
            <a:ahLst/>
            <a:cxnLst/>
            <a:rect l="l" t="t" r="r" b="b"/>
            <a:pathLst>
              <a:path w="64769" h="64769">
                <a:moveTo>
                  <a:pt x="33705" y="30641"/>
                </a:moveTo>
                <a:lnTo>
                  <a:pt x="30641" y="30641"/>
                </a:lnTo>
                <a:lnTo>
                  <a:pt x="31152" y="0"/>
                </a:lnTo>
                <a:lnTo>
                  <a:pt x="33194" y="0"/>
                </a:lnTo>
                <a:lnTo>
                  <a:pt x="33705" y="30641"/>
                </a:lnTo>
                <a:close/>
              </a:path>
              <a:path w="64769" h="64769">
                <a:moveTo>
                  <a:pt x="63325" y="33704"/>
                </a:moveTo>
                <a:lnTo>
                  <a:pt x="1021" y="33704"/>
                </a:lnTo>
                <a:lnTo>
                  <a:pt x="0" y="33194"/>
                </a:lnTo>
                <a:lnTo>
                  <a:pt x="0" y="31151"/>
                </a:lnTo>
                <a:lnTo>
                  <a:pt x="1021" y="30641"/>
                </a:lnTo>
                <a:lnTo>
                  <a:pt x="63325" y="30641"/>
                </a:lnTo>
                <a:lnTo>
                  <a:pt x="64346" y="31151"/>
                </a:lnTo>
                <a:lnTo>
                  <a:pt x="64346" y="33194"/>
                </a:lnTo>
                <a:lnTo>
                  <a:pt x="63325" y="33704"/>
                </a:lnTo>
                <a:close/>
              </a:path>
              <a:path w="64769" h="64769">
                <a:moveTo>
                  <a:pt x="33194" y="64346"/>
                </a:moveTo>
                <a:lnTo>
                  <a:pt x="31152" y="64346"/>
                </a:lnTo>
                <a:lnTo>
                  <a:pt x="30641" y="33704"/>
                </a:lnTo>
                <a:lnTo>
                  <a:pt x="33705" y="33704"/>
                </a:lnTo>
                <a:lnTo>
                  <a:pt x="33194" y="64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459522" y="1927311"/>
            <a:ext cx="40005" cy="62865"/>
          </a:xfrm>
          <a:custGeom>
            <a:avLst/>
            <a:gdLst/>
            <a:ahLst/>
            <a:cxnLst/>
            <a:rect l="l" t="t" r="r" b="b"/>
            <a:pathLst>
              <a:path w="40005" h="62864">
                <a:moveTo>
                  <a:pt x="21635" y="45961"/>
                </a:moveTo>
                <a:lnTo>
                  <a:pt x="12442" y="45961"/>
                </a:lnTo>
                <a:lnTo>
                  <a:pt x="8612" y="43663"/>
                </a:lnTo>
                <a:lnTo>
                  <a:pt x="1462" y="34471"/>
                </a:lnTo>
                <a:lnTo>
                  <a:pt x="866" y="32683"/>
                </a:lnTo>
                <a:lnTo>
                  <a:pt x="0" y="14809"/>
                </a:lnTo>
                <a:lnTo>
                  <a:pt x="1462" y="10213"/>
                </a:lnTo>
                <a:lnTo>
                  <a:pt x="8612" y="2042"/>
                </a:lnTo>
                <a:lnTo>
                  <a:pt x="12953" y="0"/>
                </a:lnTo>
                <a:lnTo>
                  <a:pt x="20102" y="0"/>
                </a:lnTo>
                <a:lnTo>
                  <a:pt x="22400" y="509"/>
                </a:lnTo>
                <a:lnTo>
                  <a:pt x="27507" y="2553"/>
                </a:lnTo>
                <a:lnTo>
                  <a:pt x="29039" y="3574"/>
                </a:lnTo>
                <a:lnTo>
                  <a:pt x="30061" y="5617"/>
                </a:lnTo>
                <a:lnTo>
                  <a:pt x="30827" y="6128"/>
                </a:lnTo>
                <a:lnTo>
                  <a:pt x="18570" y="6128"/>
                </a:lnTo>
                <a:lnTo>
                  <a:pt x="14995" y="7659"/>
                </a:lnTo>
                <a:lnTo>
                  <a:pt x="8867" y="13788"/>
                </a:lnTo>
                <a:lnTo>
                  <a:pt x="8102" y="15830"/>
                </a:lnTo>
                <a:lnTo>
                  <a:pt x="8612" y="30896"/>
                </a:lnTo>
                <a:lnTo>
                  <a:pt x="13719" y="38045"/>
                </a:lnTo>
                <a:lnTo>
                  <a:pt x="17038" y="39833"/>
                </a:lnTo>
                <a:lnTo>
                  <a:pt x="31849" y="39833"/>
                </a:lnTo>
                <a:lnTo>
                  <a:pt x="26741" y="43918"/>
                </a:lnTo>
                <a:lnTo>
                  <a:pt x="21635" y="45961"/>
                </a:lnTo>
                <a:close/>
              </a:path>
              <a:path w="40005" h="62864">
                <a:moveTo>
                  <a:pt x="39509" y="62814"/>
                </a:moveTo>
                <a:lnTo>
                  <a:pt x="31849" y="62814"/>
                </a:lnTo>
                <a:lnTo>
                  <a:pt x="31849" y="39833"/>
                </a:lnTo>
                <a:lnTo>
                  <a:pt x="25210" y="39833"/>
                </a:lnTo>
                <a:lnTo>
                  <a:pt x="28274" y="37790"/>
                </a:lnTo>
                <a:lnTo>
                  <a:pt x="30316" y="33704"/>
                </a:lnTo>
                <a:lnTo>
                  <a:pt x="31082" y="12511"/>
                </a:lnTo>
                <a:lnTo>
                  <a:pt x="28018" y="7404"/>
                </a:lnTo>
                <a:lnTo>
                  <a:pt x="25720" y="6128"/>
                </a:lnTo>
                <a:lnTo>
                  <a:pt x="31849" y="6128"/>
                </a:lnTo>
                <a:lnTo>
                  <a:pt x="31849" y="0"/>
                </a:lnTo>
                <a:lnTo>
                  <a:pt x="39509" y="0"/>
                </a:lnTo>
                <a:lnTo>
                  <a:pt x="39509" y="628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48962" y="2019628"/>
            <a:ext cx="43180" cy="62865"/>
          </a:xfrm>
          <a:custGeom>
            <a:avLst/>
            <a:gdLst/>
            <a:ahLst/>
            <a:cxnLst/>
            <a:rect l="l" t="t" r="r" b="b"/>
            <a:pathLst>
              <a:path w="43180" h="62864">
                <a:moveTo>
                  <a:pt x="19035" y="56685"/>
                </a:moveTo>
                <a:lnTo>
                  <a:pt x="12001" y="56685"/>
                </a:lnTo>
                <a:lnTo>
                  <a:pt x="12511" y="56176"/>
                </a:lnTo>
                <a:lnTo>
                  <a:pt x="13533" y="54132"/>
                </a:lnTo>
                <a:lnTo>
                  <a:pt x="15321" y="52090"/>
                </a:lnTo>
                <a:lnTo>
                  <a:pt x="16341" y="50047"/>
                </a:lnTo>
                <a:lnTo>
                  <a:pt x="17363" y="46983"/>
                </a:lnTo>
                <a:lnTo>
                  <a:pt x="18384" y="42897"/>
                </a:lnTo>
                <a:lnTo>
                  <a:pt x="0" y="0"/>
                </a:lnTo>
                <a:lnTo>
                  <a:pt x="7660" y="0"/>
                </a:lnTo>
                <a:lnTo>
                  <a:pt x="12256" y="12256"/>
                </a:lnTo>
                <a:lnTo>
                  <a:pt x="13277" y="13278"/>
                </a:lnTo>
                <a:lnTo>
                  <a:pt x="14299" y="15065"/>
                </a:lnTo>
                <a:lnTo>
                  <a:pt x="20682" y="31663"/>
                </a:lnTo>
                <a:lnTo>
                  <a:pt x="21449" y="36769"/>
                </a:lnTo>
                <a:lnTo>
                  <a:pt x="27757" y="36769"/>
                </a:lnTo>
                <a:lnTo>
                  <a:pt x="21449" y="52090"/>
                </a:lnTo>
                <a:lnTo>
                  <a:pt x="19035" y="56685"/>
                </a:lnTo>
                <a:close/>
              </a:path>
              <a:path w="43180" h="62864">
                <a:moveTo>
                  <a:pt x="27757" y="36769"/>
                </a:moveTo>
                <a:lnTo>
                  <a:pt x="21449" y="36769"/>
                </a:lnTo>
                <a:lnTo>
                  <a:pt x="22891" y="30241"/>
                </a:lnTo>
                <a:lnTo>
                  <a:pt x="27217" y="18586"/>
                </a:lnTo>
                <a:lnTo>
                  <a:pt x="34428" y="1803"/>
                </a:lnTo>
                <a:lnTo>
                  <a:pt x="42897" y="0"/>
                </a:lnTo>
                <a:lnTo>
                  <a:pt x="27757" y="36769"/>
                </a:lnTo>
                <a:close/>
              </a:path>
              <a:path w="43180" h="62864">
                <a:moveTo>
                  <a:pt x="11235" y="62814"/>
                </a:moveTo>
                <a:lnTo>
                  <a:pt x="3064" y="62814"/>
                </a:lnTo>
                <a:lnTo>
                  <a:pt x="1532" y="55154"/>
                </a:lnTo>
                <a:lnTo>
                  <a:pt x="4596" y="56176"/>
                </a:lnTo>
                <a:lnTo>
                  <a:pt x="7149" y="56685"/>
                </a:lnTo>
                <a:lnTo>
                  <a:pt x="19035" y="56685"/>
                </a:lnTo>
                <a:lnTo>
                  <a:pt x="17363" y="58984"/>
                </a:lnTo>
                <a:lnTo>
                  <a:pt x="13277" y="62048"/>
                </a:lnTo>
                <a:lnTo>
                  <a:pt x="11235" y="628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27551" y="2008903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3064" y="58219"/>
                </a:moveTo>
                <a:lnTo>
                  <a:pt x="2042" y="58219"/>
                </a:lnTo>
                <a:lnTo>
                  <a:pt x="1021" y="57708"/>
                </a:lnTo>
                <a:lnTo>
                  <a:pt x="0" y="56686"/>
                </a:lnTo>
                <a:lnTo>
                  <a:pt x="0" y="55154"/>
                </a:lnTo>
                <a:lnTo>
                  <a:pt x="53622" y="29109"/>
                </a:lnTo>
                <a:lnTo>
                  <a:pt x="0" y="3065"/>
                </a:lnTo>
                <a:lnTo>
                  <a:pt x="510" y="1532"/>
                </a:lnTo>
                <a:lnTo>
                  <a:pt x="1532" y="1532"/>
                </a:lnTo>
                <a:lnTo>
                  <a:pt x="2042" y="0"/>
                </a:lnTo>
                <a:lnTo>
                  <a:pt x="3064" y="0"/>
                </a:lnTo>
                <a:lnTo>
                  <a:pt x="4596" y="1532"/>
                </a:lnTo>
                <a:lnTo>
                  <a:pt x="58219" y="27578"/>
                </a:lnTo>
                <a:lnTo>
                  <a:pt x="59239" y="27578"/>
                </a:lnTo>
                <a:lnTo>
                  <a:pt x="59239" y="30641"/>
                </a:lnTo>
                <a:lnTo>
                  <a:pt x="58219" y="30641"/>
                </a:lnTo>
                <a:lnTo>
                  <a:pt x="4596" y="56686"/>
                </a:lnTo>
                <a:lnTo>
                  <a:pt x="3064" y="58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130996" y="2018097"/>
            <a:ext cx="62865" cy="44450"/>
          </a:xfrm>
          <a:custGeom>
            <a:avLst/>
            <a:gdLst/>
            <a:ahLst/>
            <a:cxnLst/>
            <a:rect l="l" t="t" r="r" b="b"/>
            <a:pathLst>
              <a:path w="62864" h="44450">
                <a:moveTo>
                  <a:pt x="7660" y="44429"/>
                </a:moveTo>
                <a:lnTo>
                  <a:pt x="0" y="44429"/>
                </a:lnTo>
                <a:lnTo>
                  <a:pt x="0" y="0"/>
                </a:lnTo>
                <a:lnTo>
                  <a:pt x="7660" y="0"/>
                </a:lnTo>
                <a:lnTo>
                  <a:pt x="7660" y="7659"/>
                </a:lnTo>
                <a:lnTo>
                  <a:pt x="11490" y="7659"/>
                </a:lnTo>
                <a:lnTo>
                  <a:pt x="8681" y="13277"/>
                </a:lnTo>
                <a:lnTo>
                  <a:pt x="8043" y="15319"/>
                </a:lnTo>
                <a:lnTo>
                  <a:pt x="7660" y="44429"/>
                </a:lnTo>
                <a:close/>
              </a:path>
              <a:path w="62864" h="44450">
                <a:moveTo>
                  <a:pt x="11490" y="7659"/>
                </a:moveTo>
                <a:lnTo>
                  <a:pt x="7660" y="7659"/>
                </a:lnTo>
                <a:lnTo>
                  <a:pt x="11746" y="2553"/>
                </a:lnTo>
                <a:lnTo>
                  <a:pt x="16341" y="0"/>
                </a:lnTo>
                <a:lnTo>
                  <a:pt x="28598" y="0"/>
                </a:lnTo>
                <a:lnTo>
                  <a:pt x="32684" y="2553"/>
                </a:lnTo>
                <a:lnTo>
                  <a:pt x="33399" y="6128"/>
                </a:lnTo>
                <a:lnTo>
                  <a:pt x="14299" y="6128"/>
                </a:lnTo>
                <a:lnTo>
                  <a:pt x="11490" y="7659"/>
                </a:lnTo>
                <a:close/>
              </a:path>
              <a:path w="62864" h="44450">
                <a:moveTo>
                  <a:pt x="39067" y="7659"/>
                </a:moveTo>
                <a:lnTo>
                  <a:pt x="33705" y="7659"/>
                </a:lnTo>
                <a:lnTo>
                  <a:pt x="37790" y="2553"/>
                </a:lnTo>
                <a:lnTo>
                  <a:pt x="42897" y="0"/>
                </a:lnTo>
                <a:lnTo>
                  <a:pt x="58219" y="0"/>
                </a:lnTo>
                <a:lnTo>
                  <a:pt x="62814" y="5106"/>
                </a:lnTo>
                <a:lnTo>
                  <a:pt x="62814" y="6128"/>
                </a:lnTo>
                <a:lnTo>
                  <a:pt x="41365" y="6128"/>
                </a:lnTo>
                <a:lnTo>
                  <a:pt x="39067" y="7659"/>
                </a:lnTo>
                <a:close/>
              </a:path>
              <a:path w="62864" h="44450">
                <a:moveTo>
                  <a:pt x="35237" y="44429"/>
                </a:moveTo>
                <a:lnTo>
                  <a:pt x="27577" y="44429"/>
                </a:lnTo>
                <a:lnTo>
                  <a:pt x="27321" y="10213"/>
                </a:lnTo>
                <a:lnTo>
                  <a:pt x="26300" y="8170"/>
                </a:lnTo>
                <a:lnTo>
                  <a:pt x="25279" y="7404"/>
                </a:lnTo>
                <a:lnTo>
                  <a:pt x="22215" y="6383"/>
                </a:lnTo>
                <a:lnTo>
                  <a:pt x="20427" y="6128"/>
                </a:lnTo>
                <a:lnTo>
                  <a:pt x="33399" y="6128"/>
                </a:lnTo>
                <a:lnTo>
                  <a:pt x="33705" y="7659"/>
                </a:lnTo>
                <a:lnTo>
                  <a:pt x="39067" y="7659"/>
                </a:lnTo>
                <a:lnTo>
                  <a:pt x="36258" y="13277"/>
                </a:lnTo>
                <a:lnTo>
                  <a:pt x="35620" y="15319"/>
                </a:lnTo>
                <a:lnTo>
                  <a:pt x="35237" y="44429"/>
                </a:lnTo>
                <a:close/>
              </a:path>
              <a:path w="62864" h="44450">
                <a:moveTo>
                  <a:pt x="62814" y="44429"/>
                </a:moveTo>
                <a:lnTo>
                  <a:pt x="55153" y="44429"/>
                </a:lnTo>
                <a:lnTo>
                  <a:pt x="54898" y="13277"/>
                </a:lnTo>
                <a:lnTo>
                  <a:pt x="52345" y="8170"/>
                </a:lnTo>
                <a:lnTo>
                  <a:pt x="51324" y="7404"/>
                </a:lnTo>
                <a:lnTo>
                  <a:pt x="48259" y="6383"/>
                </a:lnTo>
                <a:lnTo>
                  <a:pt x="46472" y="6128"/>
                </a:lnTo>
                <a:lnTo>
                  <a:pt x="62814" y="6128"/>
                </a:lnTo>
                <a:lnTo>
                  <a:pt x="62814" y="44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201287" y="2019628"/>
            <a:ext cx="44450" cy="43180"/>
          </a:xfrm>
          <a:custGeom>
            <a:avLst/>
            <a:gdLst/>
            <a:ahLst/>
            <a:cxnLst/>
            <a:rect l="l" t="t" r="r" b="b"/>
            <a:pathLst>
              <a:path w="44450" h="43180">
                <a:moveTo>
                  <a:pt x="7660" y="42897"/>
                </a:moveTo>
                <a:lnTo>
                  <a:pt x="0" y="42897"/>
                </a:lnTo>
                <a:lnTo>
                  <a:pt x="18384" y="19916"/>
                </a:lnTo>
                <a:lnTo>
                  <a:pt x="0" y="0"/>
                </a:lnTo>
                <a:lnTo>
                  <a:pt x="9192" y="0"/>
                </a:lnTo>
                <a:lnTo>
                  <a:pt x="22981" y="15320"/>
                </a:lnTo>
                <a:lnTo>
                  <a:pt x="29933" y="15320"/>
                </a:lnTo>
                <a:lnTo>
                  <a:pt x="26044" y="19916"/>
                </a:lnTo>
                <a:lnTo>
                  <a:pt x="29721" y="24513"/>
                </a:lnTo>
                <a:lnTo>
                  <a:pt x="22981" y="24513"/>
                </a:lnTo>
                <a:lnTo>
                  <a:pt x="7660" y="42897"/>
                </a:lnTo>
                <a:close/>
              </a:path>
              <a:path w="44450" h="43180">
                <a:moveTo>
                  <a:pt x="29933" y="15320"/>
                </a:moveTo>
                <a:lnTo>
                  <a:pt x="22981" y="15320"/>
                </a:lnTo>
                <a:lnTo>
                  <a:pt x="35238" y="0"/>
                </a:lnTo>
                <a:lnTo>
                  <a:pt x="42897" y="0"/>
                </a:lnTo>
                <a:lnTo>
                  <a:pt x="29933" y="15320"/>
                </a:lnTo>
                <a:close/>
              </a:path>
              <a:path w="44450" h="43180">
                <a:moveTo>
                  <a:pt x="44429" y="42897"/>
                </a:moveTo>
                <a:lnTo>
                  <a:pt x="36769" y="42897"/>
                </a:lnTo>
                <a:lnTo>
                  <a:pt x="22981" y="24513"/>
                </a:lnTo>
                <a:lnTo>
                  <a:pt x="29721" y="24513"/>
                </a:lnTo>
                <a:lnTo>
                  <a:pt x="44429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74385" y="2005840"/>
            <a:ext cx="64769" cy="64769"/>
          </a:xfrm>
          <a:custGeom>
            <a:avLst/>
            <a:gdLst/>
            <a:ahLst/>
            <a:cxnLst/>
            <a:rect l="l" t="t" r="r" b="b"/>
            <a:pathLst>
              <a:path w="64770" h="64769">
                <a:moveTo>
                  <a:pt x="33705" y="30641"/>
                </a:moveTo>
                <a:lnTo>
                  <a:pt x="30641" y="30641"/>
                </a:lnTo>
                <a:lnTo>
                  <a:pt x="31152" y="0"/>
                </a:lnTo>
                <a:lnTo>
                  <a:pt x="33194" y="0"/>
                </a:lnTo>
                <a:lnTo>
                  <a:pt x="33705" y="30641"/>
                </a:lnTo>
                <a:close/>
              </a:path>
              <a:path w="64770" h="64769">
                <a:moveTo>
                  <a:pt x="63325" y="33704"/>
                </a:moveTo>
                <a:lnTo>
                  <a:pt x="1021" y="33704"/>
                </a:lnTo>
                <a:lnTo>
                  <a:pt x="0" y="33194"/>
                </a:lnTo>
                <a:lnTo>
                  <a:pt x="0" y="31151"/>
                </a:lnTo>
                <a:lnTo>
                  <a:pt x="1021" y="30641"/>
                </a:lnTo>
                <a:lnTo>
                  <a:pt x="63325" y="30641"/>
                </a:lnTo>
                <a:lnTo>
                  <a:pt x="64346" y="31151"/>
                </a:lnTo>
                <a:lnTo>
                  <a:pt x="64346" y="33194"/>
                </a:lnTo>
                <a:lnTo>
                  <a:pt x="63325" y="33704"/>
                </a:lnTo>
                <a:close/>
              </a:path>
              <a:path w="64770" h="64769">
                <a:moveTo>
                  <a:pt x="33194" y="64346"/>
                </a:moveTo>
                <a:lnTo>
                  <a:pt x="31152" y="64346"/>
                </a:lnTo>
                <a:lnTo>
                  <a:pt x="30641" y="33704"/>
                </a:lnTo>
                <a:lnTo>
                  <a:pt x="33705" y="33704"/>
                </a:lnTo>
                <a:lnTo>
                  <a:pt x="33194" y="64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69698" y="2018097"/>
            <a:ext cx="40005" cy="62865"/>
          </a:xfrm>
          <a:custGeom>
            <a:avLst/>
            <a:gdLst/>
            <a:ahLst/>
            <a:cxnLst/>
            <a:rect l="l" t="t" r="r" b="b"/>
            <a:pathLst>
              <a:path w="40004" h="62864">
                <a:moveTo>
                  <a:pt x="21635" y="45961"/>
                </a:moveTo>
                <a:lnTo>
                  <a:pt x="12442" y="45961"/>
                </a:lnTo>
                <a:lnTo>
                  <a:pt x="8612" y="43663"/>
                </a:lnTo>
                <a:lnTo>
                  <a:pt x="1462" y="34471"/>
                </a:lnTo>
                <a:lnTo>
                  <a:pt x="866" y="32683"/>
                </a:lnTo>
                <a:lnTo>
                  <a:pt x="0" y="14809"/>
                </a:lnTo>
                <a:lnTo>
                  <a:pt x="1462" y="10213"/>
                </a:lnTo>
                <a:lnTo>
                  <a:pt x="8612" y="2042"/>
                </a:lnTo>
                <a:lnTo>
                  <a:pt x="12953" y="0"/>
                </a:lnTo>
                <a:lnTo>
                  <a:pt x="20102" y="0"/>
                </a:lnTo>
                <a:lnTo>
                  <a:pt x="22400" y="509"/>
                </a:lnTo>
                <a:lnTo>
                  <a:pt x="27507" y="2553"/>
                </a:lnTo>
                <a:lnTo>
                  <a:pt x="29039" y="3574"/>
                </a:lnTo>
                <a:lnTo>
                  <a:pt x="30061" y="5617"/>
                </a:lnTo>
                <a:lnTo>
                  <a:pt x="30827" y="6128"/>
                </a:lnTo>
                <a:lnTo>
                  <a:pt x="18570" y="6128"/>
                </a:lnTo>
                <a:lnTo>
                  <a:pt x="14995" y="7659"/>
                </a:lnTo>
                <a:lnTo>
                  <a:pt x="8867" y="13788"/>
                </a:lnTo>
                <a:lnTo>
                  <a:pt x="8102" y="15830"/>
                </a:lnTo>
                <a:lnTo>
                  <a:pt x="8612" y="30896"/>
                </a:lnTo>
                <a:lnTo>
                  <a:pt x="13719" y="38045"/>
                </a:lnTo>
                <a:lnTo>
                  <a:pt x="17038" y="39833"/>
                </a:lnTo>
                <a:lnTo>
                  <a:pt x="31849" y="39833"/>
                </a:lnTo>
                <a:lnTo>
                  <a:pt x="26741" y="43918"/>
                </a:lnTo>
                <a:lnTo>
                  <a:pt x="21635" y="45961"/>
                </a:lnTo>
                <a:close/>
              </a:path>
              <a:path w="40004" h="62864">
                <a:moveTo>
                  <a:pt x="39508" y="62814"/>
                </a:moveTo>
                <a:lnTo>
                  <a:pt x="31849" y="62814"/>
                </a:lnTo>
                <a:lnTo>
                  <a:pt x="31849" y="39833"/>
                </a:lnTo>
                <a:lnTo>
                  <a:pt x="25209" y="39833"/>
                </a:lnTo>
                <a:lnTo>
                  <a:pt x="28274" y="37790"/>
                </a:lnTo>
                <a:lnTo>
                  <a:pt x="30316" y="33704"/>
                </a:lnTo>
                <a:lnTo>
                  <a:pt x="31082" y="12511"/>
                </a:lnTo>
                <a:lnTo>
                  <a:pt x="28018" y="7404"/>
                </a:lnTo>
                <a:lnTo>
                  <a:pt x="25720" y="6128"/>
                </a:lnTo>
                <a:lnTo>
                  <a:pt x="31849" y="6128"/>
                </a:lnTo>
                <a:lnTo>
                  <a:pt x="31849" y="0"/>
                </a:lnTo>
                <a:lnTo>
                  <a:pt x="39508" y="0"/>
                </a:lnTo>
                <a:lnTo>
                  <a:pt x="39508" y="628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481805" y="2967508"/>
            <a:ext cx="43180" cy="62865"/>
          </a:xfrm>
          <a:custGeom>
            <a:avLst/>
            <a:gdLst/>
            <a:ahLst/>
            <a:cxnLst/>
            <a:rect l="l" t="t" r="r" b="b"/>
            <a:pathLst>
              <a:path w="43180" h="62864">
                <a:moveTo>
                  <a:pt x="19035" y="56685"/>
                </a:moveTo>
                <a:lnTo>
                  <a:pt x="12001" y="56685"/>
                </a:lnTo>
                <a:lnTo>
                  <a:pt x="12511" y="56176"/>
                </a:lnTo>
                <a:lnTo>
                  <a:pt x="13533" y="54132"/>
                </a:lnTo>
                <a:lnTo>
                  <a:pt x="15321" y="52090"/>
                </a:lnTo>
                <a:lnTo>
                  <a:pt x="16341" y="50047"/>
                </a:lnTo>
                <a:lnTo>
                  <a:pt x="17363" y="46983"/>
                </a:lnTo>
                <a:lnTo>
                  <a:pt x="18384" y="42897"/>
                </a:lnTo>
                <a:lnTo>
                  <a:pt x="0" y="0"/>
                </a:lnTo>
                <a:lnTo>
                  <a:pt x="7660" y="0"/>
                </a:lnTo>
                <a:lnTo>
                  <a:pt x="12256" y="12256"/>
                </a:lnTo>
                <a:lnTo>
                  <a:pt x="13277" y="13278"/>
                </a:lnTo>
                <a:lnTo>
                  <a:pt x="14299" y="15065"/>
                </a:lnTo>
                <a:lnTo>
                  <a:pt x="20682" y="31663"/>
                </a:lnTo>
                <a:lnTo>
                  <a:pt x="21449" y="36769"/>
                </a:lnTo>
                <a:lnTo>
                  <a:pt x="27757" y="36769"/>
                </a:lnTo>
                <a:lnTo>
                  <a:pt x="21449" y="52090"/>
                </a:lnTo>
                <a:lnTo>
                  <a:pt x="19035" y="56685"/>
                </a:lnTo>
                <a:close/>
              </a:path>
              <a:path w="43180" h="62864">
                <a:moveTo>
                  <a:pt x="27757" y="36769"/>
                </a:moveTo>
                <a:lnTo>
                  <a:pt x="21449" y="36769"/>
                </a:lnTo>
                <a:lnTo>
                  <a:pt x="22891" y="30241"/>
                </a:lnTo>
                <a:lnTo>
                  <a:pt x="27217" y="18586"/>
                </a:lnTo>
                <a:lnTo>
                  <a:pt x="34428" y="1803"/>
                </a:lnTo>
                <a:lnTo>
                  <a:pt x="42897" y="0"/>
                </a:lnTo>
                <a:lnTo>
                  <a:pt x="27757" y="36769"/>
                </a:lnTo>
                <a:close/>
              </a:path>
              <a:path w="43180" h="62864">
                <a:moveTo>
                  <a:pt x="11235" y="62814"/>
                </a:moveTo>
                <a:lnTo>
                  <a:pt x="3064" y="62814"/>
                </a:lnTo>
                <a:lnTo>
                  <a:pt x="1532" y="55154"/>
                </a:lnTo>
                <a:lnTo>
                  <a:pt x="4596" y="56176"/>
                </a:lnTo>
                <a:lnTo>
                  <a:pt x="7149" y="56685"/>
                </a:lnTo>
                <a:lnTo>
                  <a:pt x="19035" y="56685"/>
                </a:lnTo>
                <a:lnTo>
                  <a:pt x="17363" y="58984"/>
                </a:lnTo>
                <a:lnTo>
                  <a:pt x="13277" y="62048"/>
                </a:lnTo>
                <a:lnTo>
                  <a:pt x="11235" y="628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60384" y="2956784"/>
            <a:ext cx="60325" cy="58419"/>
          </a:xfrm>
          <a:custGeom>
            <a:avLst/>
            <a:gdLst/>
            <a:ahLst/>
            <a:cxnLst/>
            <a:rect l="l" t="t" r="r" b="b"/>
            <a:pathLst>
              <a:path w="60325" h="58419">
                <a:moveTo>
                  <a:pt x="58218" y="58218"/>
                </a:moveTo>
                <a:lnTo>
                  <a:pt x="56686" y="56686"/>
                </a:lnTo>
                <a:lnTo>
                  <a:pt x="3064" y="30641"/>
                </a:lnTo>
                <a:lnTo>
                  <a:pt x="1021" y="30641"/>
                </a:lnTo>
                <a:lnTo>
                  <a:pt x="0" y="30131"/>
                </a:lnTo>
                <a:lnTo>
                  <a:pt x="0" y="28088"/>
                </a:lnTo>
                <a:lnTo>
                  <a:pt x="1021" y="27578"/>
                </a:lnTo>
                <a:lnTo>
                  <a:pt x="3064" y="27578"/>
                </a:lnTo>
                <a:lnTo>
                  <a:pt x="56686" y="1532"/>
                </a:lnTo>
                <a:lnTo>
                  <a:pt x="58218" y="0"/>
                </a:lnTo>
                <a:lnTo>
                  <a:pt x="59239" y="0"/>
                </a:lnTo>
                <a:lnTo>
                  <a:pt x="59750" y="3065"/>
                </a:lnTo>
                <a:lnTo>
                  <a:pt x="58218" y="4596"/>
                </a:lnTo>
                <a:lnTo>
                  <a:pt x="7660" y="29109"/>
                </a:lnTo>
                <a:lnTo>
                  <a:pt x="58218" y="53622"/>
                </a:lnTo>
                <a:lnTo>
                  <a:pt x="59750" y="55154"/>
                </a:lnTo>
                <a:lnTo>
                  <a:pt x="59239" y="56686"/>
                </a:lnTo>
                <a:lnTo>
                  <a:pt x="58218" y="56686"/>
                </a:lnTo>
                <a:lnTo>
                  <a:pt x="58218" y="582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63888" y="2965977"/>
            <a:ext cx="62865" cy="44450"/>
          </a:xfrm>
          <a:custGeom>
            <a:avLst/>
            <a:gdLst/>
            <a:ahLst/>
            <a:cxnLst/>
            <a:rect l="l" t="t" r="r" b="b"/>
            <a:pathLst>
              <a:path w="62864" h="44450">
                <a:moveTo>
                  <a:pt x="7660" y="44429"/>
                </a:moveTo>
                <a:lnTo>
                  <a:pt x="0" y="44429"/>
                </a:lnTo>
                <a:lnTo>
                  <a:pt x="0" y="0"/>
                </a:lnTo>
                <a:lnTo>
                  <a:pt x="7660" y="0"/>
                </a:lnTo>
                <a:lnTo>
                  <a:pt x="7660" y="7659"/>
                </a:lnTo>
                <a:lnTo>
                  <a:pt x="11490" y="7659"/>
                </a:lnTo>
                <a:lnTo>
                  <a:pt x="8681" y="13277"/>
                </a:lnTo>
                <a:lnTo>
                  <a:pt x="8043" y="15319"/>
                </a:lnTo>
                <a:lnTo>
                  <a:pt x="7660" y="44429"/>
                </a:lnTo>
                <a:close/>
              </a:path>
              <a:path w="62864" h="44450">
                <a:moveTo>
                  <a:pt x="11490" y="7659"/>
                </a:moveTo>
                <a:lnTo>
                  <a:pt x="7660" y="7659"/>
                </a:lnTo>
                <a:lnTo>
                  <a:pt x="11746" y="2553"/>
                </a:lnTo>
                <a:lnTo>
                  <a:pt x="16341" y="0"/>
                </a:lnTo>
                <a:lnTo>
                  <a:pt x="28598" y="0"/>
                </a:lnTo>
                <a:lnTo>
                  <a:pt x="32684" y="2553"/>
                </a:lnTo>
                <a:lnTo>
                  <a:pt x="33399" y="6128"/>
                </a:lnTo>
                <a:lnTo>
                  <a:pt x="14299" y="6128"/>
                </a:lnTo>
                <a:lnTo>
                  <a:pt x="11490" y="7659"/>
                </a:lnTo>
                <a:close/>
              </a:path>
              <a:path w="62864" h="44450">
                <a:moveTo>
                  <a:pt x="39067" y="7659"/>
                </a:moveTo>
                <a:lnTo>
                  <a:pt x="33705" y="7659"/>
                </a:lnTo>
                <a:lnTo>
                  <a:pt x="37790" y="2553"/>
                </a:lnTo>
                <a:lnTo>
                  <a:pt x="42897" y="0"/>
                </a:lnTo>
                <a:lnTo>
                  <a:pt x="58218" y="0"/>
                </a:lnTo>
                <a:lnTo>
                  <a:pt x="62814" y="5106"/>
                </a:lnTo>
                <a:lnTo>
                  <a:pt x="62814" y="6128"/>
                </a:lnTo>
                <a:lnTo>
                  <a:pt x="41365" y="6128"/>
                </a:lnTo>
                <a:lnTo>
                  <a:pt x="39067" y="7659"/>
                </a:lnTo>
                <a:close/>
              </a:path>
              <a:path w="62864" h="44450">
                <a:moveTo>
                  <a:pt x="35237" y="44429"/>
                </a:moveTo>
                <a:lnTo>
                  <a:pt x="27577" y="44429"/>
                </a:lnTo>
                <a:lnTo>
                  <a:pt x="27321" y="10213"/>
                </a:lnTo>
                <a:lnTo>
                  <a:pt x="26300" y="8170"/>
                </a:lnTo>
                <a:lnTo>
                  <a:pt x="25279" y="7404"/>
                </a:lnTo>
                <a:lnTo>
                  <a:pt x="22215" y="6383"/>
                </a:lnTo>
                <a:lnTo>
                  <a:pt x="20427" y="6128"/>
                </a:lnTo>
                <a:lnTo>
                  <a:pt x="33399" y="6128"/>
                </a:lnTo>
                <a:lnTo>
                  <a:pt x="33705" y="7659"/>
                </a:lnTo>
                <a:lnTo>
                  <a:pt x="39067" y="7659"/>
                </a:lnTo>
                <a:lnTo>
                  <a:pt x="36258" y="13277"/>
                </a:lnTo>
                <a:lnTo>
                  <a:pt x="35620" y="15319"/>
                </a:lnTo>
                <a:lnTo>
                  <a:pt x="35237" y="44429"/>
                </a:lnTo>
                <a:close/>
              </a:path>
              <a:path w="62864" h="44450">
                <a:moveTo>
                  <a:pt x="62814" y="44429"/>
                </a:moveTo>
                <a:lnTo>
                  <a:pt x="55153" y="44429"/>
                </a:lnTo>
                <a:lnTo>
                  <a:pt x="54898" y="13277"/>
                </a:lnTo>
                <a:lnTo>
                  <a:pt x="52345" y="8170"/>
                </a:lnTo>
                <a:lnTo>
                  <a:pt x="51323" y="7404"/>
                </a:lnTo>
                <a:lnTo>
                  <a:pt x="48259" y="6383"/>
                </a:lnTo>
                <a:lnTo>
                  <a:pt x="46472" y="6128"/>
                </a:lnTo>
                <a:lnTo>
                  <a:pt x="62814" y="6128"/>
                </a:lnTo>
                <a:lnTo>
                  <a:pt x="62814" y="44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734120" y="2967508"/>
            <a:ext cx="44450" cy="43180"/>
          </a:xfrm>
          <a:custGeom>
            <a:avLst/>
            <a:gdLst/>
            <a:ahLst/>
            <a:cxnLst/>
            <a:rect l="l" t="t" r="r" b="b"/>
            <a:pathLst>
              <a:path w="44450" h="43180">
                <a:moveTo>
                  <a:pt x="7660" y="42897"/>
                </a:moveTo>
                <a:lnTo>
                  <a:pt x="0" y="42897"/>
                </a:lnTo>
                <a:lnTo>
                  <a:pt x="18384" y="19916"/>
                </a:lnTo>
                <a:lnTo>
                  <a:pt x="0" y="0"/>
                </a:lnTo>
                <a:lnTo>
                  <a:pt x="9192" y="0"/>
                </a:lnTo>
                <a:lnTo>
                  <a:pt x="22981" y="15320"/>
                </a:lnTo>
                <a:lnTo>
                  <a:pt x="29933" y="15320"/>
                </a:lnTo>
                <a:lnTo>
                  <a:pt x="26044" y="19916"/>
                </a:lnTo>
                <a:lnTo>
                  <a:pt x="29721" y="24513"/>
                </a:lnTo>
                <a:lnTo>
                  <a:pt x="22981" y="24513"/>
                </a:lnTo>
                <a:lnTo>
                  <a:pt x="7660" y="42897"/>
                </a:lnTo>
                <a:close/>
              </a:path>
              <a:path w="44450" h="43180">
                <a:moveTo>
                  <a:pt x="29933" y="15320"/>
                </a:moveTo>
                <a:lnTo>
                  <a:pt x="22981" y="15320"/>
                </a:lnTo>
                <a:lnTo>
                  <a:pt x="35238" y="0"/>
                </a:lnTo>
                <a:lnTo>
                  <a:pt x="42897" y="0"/>
                </a:lnTo>
                <a:lnTo>
                  <a:pt x="29933" y="15320"/>
                </a:lnTo>
                <a:close/>
              </a:path>
              <a:path w="44450" h="43180">
                <a:moveTo>
                  <a:pt x="44429" y="42897"/>
                </a:moveTo>
                <a:lnTo>
                  <a:pt x="36769" y="42897"/>
                </a:lnTo>
                <a:lnTo>
                  <a:pt x="22981" y="24513"/>
                </a:lnTo>
                <a:lnTo>
                  <a:pt x="29721" y="24513"/>
                </a:lnTo>
                <a:lnTo>
                  <a:pt x="44429" y="428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807257" y="2953720"/>
            <a:ext cx="64769" cy="64769"/>
          </a:xfrm>
          <a:custGeom>
            <a:avLst/>
            <a:gdLst/>
            <a:ahLst/>
            <a:cxnLst/>
            <a:rect l="l" t="t" r="r" b="b"/>
            <a:pathLst>
              <a:path w="64769" h="64769">
                <a:moveTo>
                  <a:pt x="33705" y="30641"/>
                </a:moveTo>
                <a:lnTo>
                  <a:pt x="30641" y="30641"/>
                </a:lnTo>
                <a:lnTo>
                  <a:pt x="31152" y="0"/>
                </a:lnTo>
                <a:lnTo>
                  <a:pt x="33194" y="0"/>
                </a:lnTo>
                <a:lnTo>
                  <a:pt x="33705" y="30641"/>
                </a:lnTo>
                <a:close/>
              </a:path>
              <a:path w="64769" h="64769">
                <a:moveTo>
                  <a:pt x="63325" y="33704"/>
                </a:moveTo>
                <a:lnTo>
                  <a:pt x="1021" y="33704"/>
                </a:lnTo>
                <a:lnTo>
                  <a:pt x="0" y="33194"/>
                </a:lnTo>
                <a:lnTo>
                  <a:pt x="0" y="31151"/>
                </a:lnTo>
                <a:lnTo>
                  <a:pt x="1021" y="30641"/>
                </a:lnTo>
                <a:lnTo>
                  <a:pt x="63325" y="30641"/>
                </a:lnTo>
                <a:lnTo>
                  <a:pt x="64346" y="31151"/>
                </a:lnTo>
                <a:lnTo>
                  <a:pt x="64346" y="33194"/>
                </a:lnTo>
                <a:lnTo>
                  <a:pt x="63325" y="33704"/>
                </a:lnTo>
                <a:close/>
              </a:path>
              <a:path w="64769" h="64769">
                <a:moveTo>
                  <a:pt x="33194" y="64346"/>
                </a:moveTo>
                <a:lnTo>
                  <a:pt x="31152" y="64346"/>
                </a:lnTo>
                <a:lnTo>
                  <a:pt x="30641" y="33704"/>
                </a:lnTo>
                <a:lnTo>
                  <a:pt x="33705" y="33704"/>
                </a:lnTo>
                <a:lnTo>
                  <a:pt x="33194" y="64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902541" y="2965977"/>
            <a:ext cx="40005" cy="62865"/>
          </a:xfrm>
          <a:custGeom>
            <a:avLst/>
            <a:gdLst/>
            <a:ahLst/>
            <a:cxnLst/>
            <a:rect l="l" t="t" r="r" b="b"/>
            <a:pathLst>
              <a:path w="40005" h="62864">
                <a:moveTo>
                  <a:pt x="21634" y="45961"/>
                </a:moveTo>
                <a:lnTo>
                  <a:pt x="12442" y="45961"/>
                </a:lnTo>
                <a:lnTo>
                  <a:pt x="8612" y="43663"/>
                </a:lnTo>
                <a:lnTo>
                  <a:pt x="1462" y="34471"/>
                </a:lnTo>
                <a:lnTo>
                  <a:pt x="866" y="32683"/>
                </a:lnTo>
                <a:lnTo>
                  <a:pt x="0" y="14809"/>
                </a:lnTo>
                <a:lnTo>
                  <a:pt x="1462" y="10213"/>
                </a:lnTo>
                <a:lnTo>
                  <a:pt x="8612" y="2042"/>
                </a:lnTo>
                <a:lnTo>
                  <a:pt x="12953" y="0"/>
                </a:lnTo>
                <a:lnTo>
                  <a:pt x="20102" y="0"/>
                </a:lnTo>
                <a:lnTo>
                  <a:pt x="22400" y="509"/>
                </a:lnTo>
                <a:lnTo>
                  <a:pt x="27507" y="2553"/>
                </a:lnTo>
                <a:lnTo>
                  <a:pt x="29039" y="3574"/>
                </a:lnTo>
                <a:lnTo>
                  <a:pt x="30061" y="5617"/>
                </a:lnTo>
                <a:lnTo>
                  <a:pt x="30827" y="6128"/>
                </a:lnTo>
                <a:lnTo>
                  <a:pt x="18570" y="6128"/>
                </a:lnTo>
                <a:lnTo>
                  <a:pt x="14995" y="7659"/>
                </a:lnTo>
                <a:lnTo>
                  <a:pt x="8867" y="13788"/>
                </a:lnTo>
                <a:lnTo>
                  <a:pt x="8102" y="15830"/>
                </a:lnTo>
                <a:lnTo>
                  <a:pt x="8612" y="30896"/>
                </a:lnTo>
                <a:lnTo>
                  <a:pt x="13719" y="38045"/>
                </a:lnTo>
                <a:lnTo>
                  <a:pt x="17038" y="39833"/>
                </a:lnTo>
                <a:lnTo>
                  <a:pt x="31849" y="39833"/>
                </a:lnTo>
                <a:lnTo>
                  <a:pt x="26741" y="43918"/>
                </a:lnTo>
                <a:lnTo>
                  <a:pt x="21634" y="45961"/>
                </a:lnTo>
                <a:close/>
              </a:path>
              <a:path w="40005" h="62864">
                <a:moveTo>
                  <a:pt x="39508" y="62814"/>
                </a:moveTo>
                <a:lnTo>
                  <a:pt x="31849" y="62814"/>
                </a:lnTo>
                <a:lnTo>
                  <a:pt x="31849" y="39833"/>
                </a:lnTo>
                <a:lnTo>
                  <a:pt x="25209" y="39833"/>
                </a:lnTo>
                <a:lnTo>
                  <a:pt x="28274" y="37790"/>
                </a:lnTo>
                <a:lnTo>
                  <a:pt x="30316" y="33704"/>
                </a:lnTo>
                <a:lnTo>
                  <a:pt x="31082" y="12511"/>
                </a:lnTo>
                <a:lnTo>
                  <a:pt x="28018" y="7404"/>
                </a:lnTo>
                <a:lnTo>
                  <a:pt x="25720" y="6128"/>
                </a:lnTo>
                <a:lnTo>
                  <a:pt x="31849" y="6128"/>
                </a:lnTo>
                <a:lnTo>
                  <a:pt x="31849" y="0"/>
                </a:lnTo>
                <a:lnTo>
                  <a:pt x="39508" y="0"/>
                </a:lnTo>
                <a:lnTo>
                  <a:pt x="39508" y="628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44194"/>
            <a:ext cx="432752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44194"/>
            <a:ext cx="432752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44194"/>
            <a:ext cx="432752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 marL="12700" marR="427355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03935"/>
            <a:ext cx="24237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qualsiasi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altro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2471338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1843076"/>
            <a:ext cx="0" cy="628650"/>
          </a:xfrm>
          <a:custGeom>
            <a:avLst/>
            <a:gdLst/>
            <a:ahLst/>
            <a:cxnLst/>
            <a:rect l="l" t="t" r="r" b="b"/>
            <a:pathLst>
              <a:path w="0" h="628650">
                <a:moveTo>
                  <a:pt x="0" y="0"/>
                </a:moveTo>
                <a:lnTo>
                  <a:pt x="0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8275" y="183218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8275" y="183218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8275" y="246044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8275" y="246044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43537" y="246044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143537" y="246044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84030" y="1704394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4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7767" y="2597753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6413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  <a:path w="64135" h="62864">
                <a:moveTo>
                  <a:pt x="61881" y="22152"/>
                </a:moveTo>
                <a:lnTo>
                  <a:pt x="57160" y="22152"/>
                </a:lnTo>
                <a:lnTo>
                  <a:pt x="55236" y="10458"/>
                </a:lnTo>
                <a:lnTo>
                  <a:pt x="55236" y="0"/>
                </a:lnTo>
                <a:lnTo>
                  <a:pt x="63915" y="0"/>
                </a:lnTo>
                <a:lnTo>
                  <a:pt x="63915" y="10458"/>
                </a:lnTo>
                <a:lnTo>
                  <a:pt x="61881" y="2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68558" y="2554174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4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4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4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44194"/>
            <a:ext cx="432752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 marL="12700" marR="427355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73657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708404"/>
            <a:ext cx="27984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14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44194"/>
            <a:ext cx="432752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 marL="12700" marR="427355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73657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708404"/>
            <a:ext cx="40798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14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14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44194"/>
            <a:ext cx="432752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 marL="12700" marR="427355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73657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02932" y="1708404"/>
            <a:ext cx="4079875" cy="593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14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14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425450">
              <a:lnSpc>
                <a:spcPct val="102600"/>
              </a:lnSpc>
              <a:spcBef>
                <a:spcPts val="295"/>
              </a:spcBef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(1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deve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5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917" y="194660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44194"/>
            <a:ext cx="432752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 marL="12700" marR="427355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73657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02932" y="1708404"/>
            <a:ext cx="4079875" cy="593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14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14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425450">
              <a:lnSpc>
                <a:spcPct val="102600"/>
              </a:lnSpc>
              <a:spcBef>
                <a:spcPts val="295"/>
              </a:spcBef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(1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deve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5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917" y="194660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44194"/>
            <a:ext cx="432752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 marL="12700" marR="427355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condizioni: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736572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02932" y="1708404"/>
            <a:ext cx="4079875" cy="593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14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14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0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425450">
              <a:lnSpc>
                <a:spcPct val="102600"/>
              </a:lnSpc>
              <a:spcBef>
                <a:spcPts val="295"/>
              </a:spcBef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(1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deve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5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4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917" y="194660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58238" y="2510574"/>
            <a:ext cx="10922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6907"/>
            <a:ext cx="364299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6907"/>
            <a:ext cx="364299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6907"/>
            <a:ext cx="427736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3881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</a:t>
            </a:r>
            <a:r>
              <a:rPr dirty="0" sz="1100" spc="-55">
                <a:latin typeface="Tahoma"/>
                <a:cs typeface="Tahoma"/>
              </a:rPr>
              <a:t>n</a:t>
            </a:r>
            <a:r>
              <a:rPr dirty="0" sz="1100" spc="-35">
                <a:latin typeface="Tahoma"/>
                <a:cs typeface="Tahoma"/>
              </a:rPr>
              <a:t>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6907"/>
            <a:ext cx="427736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3881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</a:t>
            </a:r>
            <a:r>
              <a:rPr dirty="0" sz="1100" spc="-55">
                <a:latin typeface="Tahoma"/>
                <a:cs typeface="Tahoma"/>
              </a:rPr>
              <a:t>n</a:t>
            </a:r>
            <a:r>
              <a:rPr dirty="0" sz="1100" spc="-35">
                <a:latin typeface="Tahoma"/>
                <a:cs typeface="Tahoma"/>
              </a:rPr>
              <a:t>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27213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499044"/>
            <a:ext cx="38163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122" y="1646284"/>
            <a:ext cx="793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5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885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6907"/>
            <a:ext cx="427736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3881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</a:t>
            </a:r>
            <a:r>
              <a:rPr dirty="0" sz="1100" spc="-55">
                <a:latin typeface="Tahoma"/>
                <a:cs typeface="Tahoma"/>
              </a:rPr>
              <a:t>n</a:t>
            </a:r>
            <a:r>
              <a:rPr dirty="0" sz="1100" spc="-35">
                <a:latin typeface="Tahoma"/>
                <a:cs typeface="Tahoma"/>
              </a:rPr>
              <a:t>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27213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499044"/>
            <a:ext cx="38163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122" y="1646284"/>
            <a:ext cx="7454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8180" algn="l"/>
              </a:tabLst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8122" y="1671116"/>
            <a:ext cx="7454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3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endParaRPr baseline="-27777" sz="12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31596"/>
            <a:ext cx="430784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vertici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97" i="1">
                <a:latin typeface="Arial"/>
                <a:cs typeface="Arial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t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15">
                <a:latin typeface="Tahoma"/>
                <a:cs typeface="Tahoma"/>
              </a:rPr>
              <a:t>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mentre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80" i="1">
                <a:latin typeface="Trebuchet MS"/>
                <a:cs typeface="Trebuchet MS"/>
              </a:rPr>
              <a:t>PR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otenusa.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19170" y="2110438"/>
            <a:ext cx="87630" cy="120014"/>
          </a:xfrm>
          <a:custGeom>
            <a:avLst/>
            <a:gdLst/>
            <a:ahLst/>
            <a:cxnLst/>
            <a:rect l="l" t="t" r="r" b="b"/>
            <a:pathLst>
              <a:path w="87630" h="120014">
                <a:moveTo>
                  <a:pt x="0" y="0"/>
                </a:moveTo>
                <a:lnTo>
                  <a:pt x="87157" y="0"/>
                </a:lnTo>
                <a:lnTo>
                  <a:pt x="87157" y="119841"/>
                </a:lnTo>
                <a:lnTo>
                  <a:pt x="0" y="1198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2110438"/>
            <a:ext cx="87630" cy="120014"/>
          </a:xfrm>
          <a:custGeom>
            <a:avLst/>
            <a:gdLst/>
            <a:ahLst/>
            <a:cxnLst/>
            <a:rect l="l" t="t" r="r" b="b"/>
            <a:pathLst>
              <a:path w="87630" h="120014">
                <a:moveTo>
                  <a:pt x="0" y="0"/>
                </a:moveTo>
                <a:lnTo>
                  <a:pt x="87157" y="0"/>
                </a:lnTo>
                <a:lnTo>
                  <a:pt x="87157" y="119841"/>
                </a:lnTo>
                <a:lnTo>
                  <a:pt x="0" y="119841"/>
                </a:lnTo>
                <a:lnTo>
                  <a:pt x="0" y="0"/>
                </a:lnTo>
                <a:close/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8332" y="2230279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70" y="1602018"/>
            <a:ext cx="0" cy="628650"/>
          </a:xfrm>
          <a:custGeom>
            <a:avLst/>
            <a:gdLst/>
            <a:ahLst/>
            <a:cxnLst/>
            <a:rect l="l" t="t" r="r" b="b"/>
            <a:pathLst>
              <a:path w="0" h="628650">
                <a:moveTo>
                  <a:pt x="0" y="0"/>
                </a:moveTo>
                <a:lnTo>
                  <a:pt x="0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170" y="1602018"/>
            <a:ext cx="835660" cy="628650"/>
          </a:xfrm>
          <a:custGeom>
            <a:avLst/>
            <a:gdLst/>
            <a:ahLst/>
            <a:cxnLst/>
            <a:rect l="l" t="t" r="r" b="b"/>
            <a:pathLst>
              <a:path w="835660" h="628650">
                <a:moveTo>
                  <a:pt x="0" y="0"/>
                </a:moveTo>
                <a:lnTo>
                  <a:pt x="835261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19170" y="2110438"/>
            <a:ext cx="87630" cy="120014"/>
          </a:xfrm>
          <a:custGeom>
            <a:avLst/>
            <a:gdLst/>
            <a:ahLst/>
            <a:cxnLst/>
            <a:rect l="l" t="t" r="r" b="b"/>
            <a:pathLst>
              <a:path w="87630" h="120014">
                <a:moveTo>
                  <a:pt x="0" y="0"/>
                </a:moveTo>
                <a:lnTo>
                  <a:pt x="87157" y="0"/>
                </a:lnTo>
                <a:lnTo>
                  <a:pt x="87157" y="119841"/>
                </a:lnTo>
                <a:lnTo>
                  <a:pt x="0" y="119841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08275" y="159112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8275" y="159112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8275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8275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43537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43537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84030" y="146333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5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7767" y="2356694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6413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  <a:path w="64135" h="62864">
                <a:moveTo>
                  <a:pt x="61881" y="22152"/>
                </a:moveTo>
                <a:lnTo>
                  <a:pt x="57160" y="22152"/>
                </a:lnTo>
                <a:lnTo>
                  <a:pt x="55236" y="10458"/>
                </a:lnTo>
                <a:lnTo>
                  <a:pt x="55236" y="0"/>
                </a:lnTo>
                <a:lnTo>
                  <a:pt x="63915" y="0"/>
                </a:lnTo>
                <a:lnTo>
                  <a:pt x="63915" y="10458"/>
                </a:lnTo>
                <a:lnTo>
                  <a:pt x="61881" y="2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68558" y="2313115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4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4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4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6907"/>
            <a:ext cx="427736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3881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</a:t>
            </a:r>
            <a:r>
              <a:rPr dirty="0" sz="1100" spc="-55">
                <a:latin typeface="Tahoma"/>
                <a:cs typeface="Tahoma"/>
              </a:rPr>
              <a:t>n</a:t>
            </a:r>
            <a:r>
              <a:rPr dirty="0" sz="1100" spc="-35">
                <a:latin typeface="Tahoma"/>
                <a:cs typeface="Tahoma"/>
              </a:rPr>
              <a:t>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27213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499044"/>
            <a:ext cx="38163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122" y="1646284"/>
            <a:ext cx="7454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8180" algn="l"/>
              </a:tabLst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8122" y="1671116"/>
            <a:ext cx="7454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3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endParaRPr baseline="-27777" sz="12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51917" y="1909317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932" y="1881149"/>
            <a:ext cx="365950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(0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deve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5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01865" y="214057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02932" y="2053221"/>
            <a:ext cx="8001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9165" y="202838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9165" y="213071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6907"/>
            <a:ext cx="427736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3881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</a:t>
            </a:r>
            <a:r>
              <a:rPr dirty="0" sz="1100" spc="-55">
                <a:latin typeface="Tahoma"/>
                <a:cs typeface="Tahoma"/>
              </a:rPr>
              <a:t>n</a:t>
            </a:r>
            <a:r>
              <a:rPr dirty="0" sz="1100" spc="-35">
                <a:latin typeface="Tahoma"/>
                <a:cs typeface="Tahoma"/>
              </a:rPr>
              <a:t>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27213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499044"/>
            <a:ext cx="38163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122" y="1646284"/>
            <a:ext cx="7454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8180" algn="l"/>
              </a:tabLst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8122" y="1671116"/>
            <a:ext cx="7454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3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endParaRPr baseline="-27777" sz="12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51917" y="1909317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932" y="1881149"/>
            <a:ext cx="365950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(0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deve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5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01865" y="214057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02932" y="2053221"/>
            <a:ext cx="14547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9165" y="202838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9165" y="213071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6907"/>
            <a:ext cx="427736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3881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</a:t>
            </a:r>
            <a:r>
              <a:rPr dirty="0" sz="1100" spc="-55">
                <a:latin typeface="Tahoma"/>
                <a:cs typeface="Tahoma"/>
              </a:rPr>
              <a:t>n</a:t>
            </a:r>
            <a:r>
              <a:rPr dirty="0" sz="1100" spc="-35">
                <a:latin typeface="Tahoma"/>
                <a:cs typeface="Tahoma"/>
              </a:rPr>
              <a:t>dizioni: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27213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499044"/>
            <a:ext cx="38163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122" y="1646284"/>
            <a:ext cx="7454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8180" algn="l"/>
              </a:tabLst>
            </a:pP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8122" y="1671116"/>
            <a:ext cx="7454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135">
                <a:latin typeface="Lucida Sans Unicode"/>
                <a:cs typeface="Lucida Sans Unicode"/>
              </a:rPr>
              <a:t>3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endParaRPr baseline="-27777" sz="12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51917" y="1909317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932" y="1881149"/>
            <a:ext cx="365950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(0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deve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5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01865" y="214057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02932" y="2053221"/>
            <a:ext cx="145478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9165" y="202838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9165" y="213071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85517" y="2585770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808479" y="2498420"/>
            <a:ext cx="991235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37878" sz="1650" spc="-89">
                <a:latin typeface="Tahoma"/>
                <a:cs typeface="Tahoma"/>
              </a:rPr>
              <a:t>2</a:t>
            </a:r>
            <a:r>
              <a:rPr dirty="0" baseline="-37878" sz="1650" spc="-337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72817" y="2404694"/>
            <a:ext cx="952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3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r>
              <a:rPr dirty="0" sz="1100" spc="-40">
                <a:latin typeface="Tahoma"/>
                <a:cs typeface="Tahoma"/>
              </a:rPr>
              <a:t> 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r>
              <a:rPr dirty="0" sz="1100" spc="-40">
                <a:latin typeface="Tahoma"/>
                <a:cs typeface="Tahoma"/>
              </a:rPr>
              <a:t> 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condizion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r>
              <a:rPr dirty="0" sz="1100" spc="-40">
                <a:latin typeface="Tahoma"/>
                <a:cs typeface="Tahoma"/>
              </a:rPr>
              <a:t> 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condizion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32610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504442"/>
            <a:ext cx="29102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6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r>
              <a:rPr dirty="0" sz="1100" spc="-40">
                <a:latin typeface="Tahoma"/>
                <a:cs typeface="Tahoma"/>
              </a:rPr>
              <a:t> 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condizion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32610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504442"/>
            <a:ext cx="382016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6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17130" y="1763865"/>
            <a:ext cx="307340" cy="0"/>
          </a:xfrm>
          <a:custGeom>
            <a:avLst/>
            <a:gdLst/>
            <a:ahLst/>
            <a:cxnLst/>
            <a:rect l="l" t="t" r="r" b="b"/>
            <a:pathLst>
              <a:path w="307340" h="0">
                <a:moveTo>
                  <a:pt x="0" y="0"/>
                </a:moveTo>
                <a:lnTo>
                  <a:pt x="3068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9062" y="17638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02932" y="1644328"/>
            <a:ext cx="1471930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baseline="34722" sz="1200" spc="-22" i="1">
                <a:latin typeface="Arial"/>
                <a:cs typeface="Arial"/>
              </a:rPr>
              <a:t>y</a:t>
            </a:r>
            <a:r>
              <a:rPr dirty="0" baseline="32407" sz="900" spc="104" i="1">
                <a:latin typeface="Arial"/>
                <a:cs typeface="Arial"/>
              </a:rPr>
              <a:t>A</a:t>
            </a:r>
            <a:r>
              <a:rPr dirty="0" baseline="34722" sz="1200" spc="277" i="1">
                <a:latin typeface="Arial"/>
                <a:cs typeface="Arial"/>
              </a:rPr>
              <a:t>−</a:t>
            </a:r>
            <a:r>
              <a:rPr dirty="0" baseline="34722" sz="1200" spc="-22" i="1">
                <a:latin typeface="Arial"/>
                <a:cs typeface="Arial"/>
              </a:rPr>
              <a:t>y</a:t>
            </a:r>
            <a:r>
              <a:rPr dirty="0" baseline="32407" sz="900" spc="30" i="1">
                <a:latin typeface="Arial"/>
                <a:cs typeface="Arial"/>
              </a:rPr>
              <a:t>B</a:t>
            </a:r>
            <a:r>
              <a:rPr dirty="0" baseline="32407" sz="900" i="1">
                <a:latin typeface="Arial"/>
                <a:cs typeface="Arial"/>
              </a:rPr>
              <a:t>  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3</a:t>
            </a:r>
            <a:r>
              <a:rPr dirty="0" baseline="31250" sz="1200">
                <a:latin typeface="Lucida Sans Unicode"/>
                <a:cs typeface="Lucida Sans Unicode"/>
              </a:rPr>
              <a:t> </a:t>
            </a:r>
            <a:r>
              <a:rPr dirty="0" baseline="31250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04430" y="1754018"/>
            <a:ext cx="60134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4035" algn="l"/>
              </a:tabLst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04" i="1">
                <a:latin typeface="Arial"/>
                <a:cs typeface="Arial"/>
              </a:rPr>
              <a:t>A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30" i="1">
                <a:latin typeface="Arial"/>
                <a:cs typeface="Arial"/>
              </a:rPr>
              <a:t>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r>
              <a:rPr dirty="0" sz="1100" spc="-40">
                <a:latin typeface="Tahoma"/>
                <a:cs typeface="Tahoma"/>
              </a:rPr>
              <a:t> 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condizion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32610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504442"/>
            <a:ext cx="382016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6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932" y="1676527"/>
            <a:ext cx="5657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4430" y="1644328"/>
            <a:ext cx="26860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2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3985" y="1682076"/>
            <a:ext cx="27305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600" spc="20" i="1">
                <a:latin typeface="Arial"/>
                <a:cs typeface="Arial"/>
              </a:rPr>
              <a:t>A</a:t>
            </a:r>
            <a:r>
              <a:rPr dirty="0" sz="600" spc="20" i="1">
                <a:latin typeface="Arial"/>
                <a:cs typeface="Arial"/>
              </a:rPr>
              <a:t>	</a:t>
            </a:r>
            <a:r>
              <a:rPr dirty="0" sz="600" spc="20" i="1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17130" y="1763865"/>
            <a:ext cx="307340" cy="0"/>
          </a:xfrm>
          <a:custGeom>
            <a:avLst/>
            <a:gdLst/>
            <a:ahLst/>
            <a:cxnLst/>
            <a:rect l="l" t="t" r="r" b="b"/>
            <a:pathLst>
              <a:path w="307340" h="0">
                <a:moveTo>
                  <a:pt x="0" y="0"/>
                </a:moveTo>
                <a:lnTo>
                  <a:pt x="3068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004430" y="1754018"/>
            <a:ext cx="60134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4035" algn="l"/>
              </a:tabLst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04" i="1">
                <a:latin typeface="Arial"/>
                <a:cs typeface="Arial"/>
              </a:rPr>
              <a:t>A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30" i="1">
                <a:latin typeface="Arial"/>
                <a:cs typeface="Arial"/>
              </a:rPr>
              <a:t>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4932" y="1676527"/>
            <a:ext cx="11614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30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6362" y="165168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39062" y="17638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r>
              <a:rPr dirty="0" sz="1100" spc="-40">
                <a:latin typeface="Tahoma"/>
                <a:cs typeface="Tahoma"/>
              </a:rPr>
              <a:t> 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condizion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32610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504442"/>
            <a:ext cx="382016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6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932" y="1676527"/>
            <a:ext cx="5657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4430" y="1644328"/>
            <a:ext cx="26860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2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3985" y="1682076"/>
            <a:ext cx="27305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600" spc="20" i="1">
                <a:latin typeface="Arial"/>
                <a:cs typeface="Arial"/>
              </a:rPr>
              <a:t>A</a:t>
            </a:r>
            <a:r>
              <a:rPr dirty="0" sz="600" spc="20" i="1">
                <a:latin typeface="Arial"/>
                <a:cs typeface="Arial"/>
              </a:rPr>
              <a:t>	</a:t>
            </a:r>
            <a:r>
              <a:rPr dirty="0" sz="600" spc="20" i="1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17130" y="1763865"/>
            <a:ext cx="307340" cy="0"/>
          </a:xfrm>
          <a:custGeom>
            <a:avLst/>
            <a:gdLst/>
            <a:ahLst/>
            <a:cxnLst/>
            <a:rect l="l" t="t" r="r" b="b"/>
            <a:pathLst>
              <a:path w="307340" h="0">
                <a:moveTo>
                  <a:pt x="0" y="0"/>
                </a:moveTo>
                <a:lnTo>
                  <a:pt x="3068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004430" y="1754018"/>
            <a:ext cx="60134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4035" algn="l"/>
              </a:tabLst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04" i="1">
                <a:latin typeface="Arial"/>
                <a:cs typeface="Arial"/>
              </a:rPr>
              <a:t>A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30" i="1">
                <a:latin typeface="Arial"/>
                <a:cs typeface="Arial"/>
              </a:rPr>
              <a:t>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4932" y="1676527"/>
            <a:ext cx="11614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30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6362" y="165168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39062" y="17638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51917" y="191471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2932" y="1886559"/>
            <a:ext cx="32759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95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A</a:t>
            </a:r>
            <a:r>
              <a:rPr dirty="0" sz="1100" spc="125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31596"/>
            <a:ext cx="430784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vertici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97" i="1">
                <a:latin typeface="Arial"/>
                <a:cs typeface="Arial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t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15">
                <a:latin typeface="Tahoma"/>
                <a:cs typeface="Tahoma"/>
              </a:rPr>
              <a:t>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mentre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80" i="1">
                <a:latin typeface="Trebuchet MS"/>
                <a:cs typeface="Trebuchet MS"/>
              </a:rPr>
              <a:t>PR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otenusa.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19170" y="2110438"/>
            <a:ext cx="87630" cy="120014"/>
          </a:xfrm>
          <a:custGeom>
            <a:avLst/>
            <a:gdLst/>
            <a:ahLst/>
            <a:cxnLst/>
            <a:rect l="l" t="t" r="r" b="b"/>
            <a:pathLst>
              <a:path w="87630" h="120014">
                <a:moveTo>
                  <a:pt x="0" y="0"/>
                </a:moveTo>
                <a:lnTo>
                  <a:pt x="87157" y="0"/>
                </a:lnTo>
                <a:lnTo>
                  <a:pt x="87157" y="119841"/>
                </a:lnTo>
                <a:lnTo>
                  <a:pt x="0" y="1198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2110438"/>
            <a:ext cx="87630" cy="120014"/>
          </a:xfrm>
          <a:custGeom>
            <a:avLst/>
            <a:gdLst/>
            <a:ahLst/>
            <a:cxnLst/>
            <a:rect l="l" t="t" r="r" b="b"/>
            <a:pathLst>
              <a:path w="87630" h="120014">
                <a:moveTo>
                  <a:pt x="0" y="0"/>
                </a:moveTo>
                <a:lnTo>
                  <a:pt x="87157" y="0"/>
                </a:lnTo>
                <a:lnTo>
                  <a:pt x="87157" y="119841"/>
                </a:lnTo>
                <a:lnTo>
                  <a:pt x="0" y="119841"/>
                </a:lnTo>
                <a:lnTo>
                  <a:pt x="0" y="0"/>
                </a:lnTo>
                <a:close/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8332" y="2230279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70" y="1602018"/>
            <a:ext cx="0" cy="628650"/>
          </a:xfrm>
          <a:custGeom>
            <a:avLst/>
            <a:gdLst/>
            <a:ahLst/>
            <a:cxnLst/>
            <a:rect l="l" t="t" r="r" b="b"/>
            <a:pathLst>
              <a:path w="0" h="628650">
                <a:moveTo>
                  <a:pt x="0" y="0"/>
                </a:moveTo>
                <a:lnTo>
                  <a:pt x="0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170" y="1602018"/>
            <a:ext cx="835660" cy="628650"/>
          </a:xfrm>
          <a:custGeom>
            <a:avLst/>
            <a:gdLst/>
            <a:ahLst/>
            <a:cxnLst/>
            <a:rect l="l" t="t" r="r" b="b"/>
            <a:pathLst>
              <a:path w="835660" h="628650">
                <a:moveTo>
                  <a:pt x="0" y="0"/>
                </a:moveTo>
                <a:lnTo>
                  <a:pt x="835261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19170" y="2110438"/>
            <a:ext cx="87630" cy="120014"/>
          </a:xfrm>
          <a:custGeom>
            <a:avLst/>
            <a:gdLst/>
            <a:ahLst/>
            <a:cxnLst/>
            <a:rect l="l" t="t" r="r" b="b"/>
            <a:pathLst>
              <a:path w="87630" h="120014">
                <a:moveTo>
                  <a:pt x="0" y="0"/>
                </a:moveTo>
                <a:lnTo>
                  <a:pt x="87157" y="0"/>
                </a:lnTo>
                <a:lnTo>
                  <a:pt x="87157" y="119841"/>
                </a:lnTo>
                <a:lnTo>
                  <a:pt x="0" y="119841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08275" y="159112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8275" y="159112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8275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8275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43537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43537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84030" y="146333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5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7767" y="2356694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6413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  <a:path w="64135" h="62864">
                <a:moveTo>
                  <a:pt x="61881" y="22152"/>
                </a:moveTo>
                <a:lnTo>
                  <a:pt x="57160" y="22152"/>
                </a:lnTo>
                <a:lnTo>
                  <a:pt x="55236" y="10458"/>
                </a:lnTo>
                <a:lnTo>
                  <a:pt x="55236" y="0"/>
                </a:lnTo>
                <a:lnTo>
                  <a:pt x="63915" y="0"/>
                </a:lnTo>
                <a:lnTo>
                  <a:pt x="63915" y="10458"/>
                </a:lnTo>
                <a:lnTo>
                  <a:pt x="61881" y="2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68558" y="2313115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4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4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4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66357" y="2911170"/>
            <a:ext cx="427545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cateto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min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</a:t>
            </a:r>
            <a:r>
              <a:rPr dirty="0" sz="1100" spc="-55">
                <a:latin typeface="Tahoma"/>
                <a:cs typeface="Tahoma"/>
              </a:rPr>
              <a:t>h</a:t>
            </a:r>
            <a:r>
              <a:rPr dirty="0" sz="1100" spc="-50">
                <a:latin typeface="Tahoma"/>
                <a:cs typeface="Tahoma"/>
              </a:rPr>
              <a:t>ezza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otenusa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r>
              <a:rPr dirty="0" sz="1100" spc="-40">
                <a:latin typeface="Tahoma"/>
                <a:cs typeface="Tahoma"/>
              </a:rPr>
              <a:t> 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condizion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32610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504442"/>
            <a:ext cx="382016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6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932" y="1676527"/>
            <a:ext cx="5657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4430" y="1644328"/>
            <a:ext cx="26860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2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3985" y="1682076"/>
            <a:ext cx="27305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600" spc="20" i="1">
                <a:latin typeface="Arial"/>
                <a:cs typeface="Arial"/>
              </a:rPr>
              <a:t>A</a:t>
            </a:r>
            <a:r>
              <a:rPr dirty="0" sz="600" spc="20" i="1">
                <a:latin typeface="Arial"/>
                <a:cs typeface="Arial"/>
              </a:rPr>
              <a:t>	</a:t>
            </a:r>
            <a:r>
              <a:rPr dirty="0" sz="600" spc="20" i="1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17130" y="1763865"/>
            <a:ext cx="307340" cy="0"/>
          </a:xfrm>
          <a:custGeom>
            <a:avLst/>
            <a:gdLst/>
            <a:ahLst/>
            <a:cxnLst/>
            <a:rect l="l" t="t" r="r" b="b"/>
            <a:pathLst>
              <a:path w="307340" h="0">
                <a:moveTo>
                  <a:pt x="0" y="0"/>
                </a:moveTo>
                <a:lnTo>
                  <a:pt x="3068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004430" y="1754018"/>
            <a:ext cx="60134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4035" algn="l"/>
              </a:tabLst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04" i="1">
                <a:latin typeface="Arial"/>
                <a:cs typeface="Arial"/>
              </a:rPr>
              <a:t>A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30" i="1">
                <a:latin typeface="Arial"/>
                <a:cs typeface="Arial"/>
              </a:rPr>
              <a:t>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4932" y="1676527"/>
            <a:ext cx="11614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30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6362" y="165168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39062" y="17638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51917" y="191471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2932" y="1886559"/>
            <a:ext cx="32759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95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A</a:t>
            </a:r>
            <a:r>
              <a:rPr dirty="0" sz="1100" spc="125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2932" y="2026433"/>
            <a:ext cx="1106170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727" sz="1650" spc="172" i="1">
                <a:latin typeface="Trebuchet MS"/>
                <a:cs typeface="Trebuchet MS"/>
              </a:rPr>
              <a:t>M</a:t>
            </a:r>
            <a:r>
              <a:rPr dirty="0" baseline="-22727" sz="1650" spc="75" i="1">
                <a:latin typeface="Trebuchet MS"/>
                <a:cs typeface="Trebuchet MS"/>
              </a:rPr>
              <a:t>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-67">
                <a:latin typeface="Tahoma"/>
                <a:cs typeface="Tahoma"/>
              </a:rPr>
              <a:t> </a:t>
            </a:r>
            <a:r>
              <a:rPr dirty="0" baseline="-22727" sz="1650">
                <a:latin typeface="Tahoma"/>
                <a:cs typeface="Tahoma"/>
              </a:rPr>
              <a:t>(</a:t>
            </a:r>
            <a:r>
              <a:rPr dirty="0" baseline="-22727" sz="1650" spc="-337">
                <a:latin typeface="Tahoma"/>
                <a:cs typeface="Tahoma"/>
              </a:rPr>
              <a:t> 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baseline="-13888" sz="900" spc="30" i="1" u="sng">
                <a:latin typeface="Arial"/>
                <a:cs typeface="Arial"/>
              </a:rPr>
              <a:t>A</a:t>
            </a:r>
            <a:r>
              <a:rPr dirty="0" baseline="-13888" sz="900" spc="-157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baseline="-13888" sz="900" spc="30" i="1" u="sng">
                <a:latin typeface="Arial"/>
                <a:cs typeface="Arial"/>
              </a:rPr>
              <a:t>B</a:t>
            </a:r>
            <a:r>
              <a:rPr dirty="0" baseline="-13888" sz="900" i="1">
                <a:latin typeface="Arial"/>
                <a:cs typeface="Arial"/>
              </a:rPr>
              <a:t>    </a:t>
            </a:r>
            <a:r>
              <a:rPr dirty="0" baseline="-13888" sz="900" spc="-44" i="1">
                <a:latin typeface="Arial"/>
                <a:cs typeface="Arial"/>
              </a:rPr>
              <a:t> 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30" i="1" u="sng">
                <a:latin typeface="Arial"/>
                <a:cs typeface="Arial"/>
              </a:rPr>
              <a:t>A</a:t>
            </a:r>
            <a:r>
              <a:rPr dirty="0" baseline="-13888" sz="900" spc="-157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30" i="1" u="sng">
                <a:latin typeface="Arial"/>
                <a:cs typeface="Arial"/>
              </a:rPr>
              <a:t>B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4755" y="2136123"/>
            <a:ext cx="4781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084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0233" y="2064006"/>
            <a:ext cx="6413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0" i="1">
                <a:latin typeface="Verdana"/>
                <a:cs typeface="Verdana"/>
              </a:rPr>
              <a:t>,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09001" y="2058632"/>
            <a:ext cx="6019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2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6671" y="2033799"/>
            <a:ext cx="2254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 u="sng">
                <a:latin typeface="Lucida Sans Unicode"/>
                <a:cs typeface="Lucida Sans Unicode"/>
              </a:rPr>
              <a:t>1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35">
                <a:latin typeface="Lucida Sans Unicode"/>
                <a:cs typeface="Lucida Sans Unicode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r>
              <a:rPr dirty="0" sz="1100" spc="-40">
                <a:latin typeface="Tahoma"/>
                <a:cs typeface="Tahoma"/>
              </a:rPr>
              <a:t> 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condizion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32610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504442"/>
            <a:ext cx="382016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6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932" y="1676527"/>
            <a:ext cx="5657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4430" y="1644328"/>
            <a:ext cx="26860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2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3985" y="1682076"/>
            <a:ext cx="27305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600" spc="20" i="1">
                <a:latin typeface="Arial"/>
                <a:cs typeface="Arial"/>
              </a:rPr>
              <a:t>A</a:t>
            </a:r>
            <a:r>
              <a:rPr dirty="0" sz="600" spc="20" i="1">
                <a:latin typeface="Arial"/>
                <a:cs typeface="Arial"/>
              </a:rPr>
              <a:t>	</a:t>
            </a:r>
            <a:r>
              <a:rPr dirty="0" sz="600" spc="20" i="1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17130" y="1763865"/>
            <a:ext cx="307340" cy="0"/>
          </a:xfrm>
          <a:custGeom>
            <a:avLst/>
            <a:gdLst/>
            <a:ahLst/>
            <a:cxnLst/>
            <a:rect l="l" t="t" r="r" b="b"/>
            <a:pathLst>
              <a:path w="307340" h="0">
                <a:moveTo>
                  <a:pt x="0" y="0"/>
                </a:moveTo>
                <a:lnTo>
                  <a:pt x="3068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004430" y="1754018"/>
            <a:ext cx="60134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4035" algn="l"/>
              </a:tabLst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04" i="1">
                <a:latin typeface="Arial"/>
                <a:cs typeface="Arial"/>
              </a:rPr>
              <a:t>A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30" i="1">
                <a:latin typeface="Arial"/>
                <a:cs typeface="Arial"/>
              </a:rPr>
              <a:t>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4932" y="1676527"/>
            <a:ext cx="11614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30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6362" y="165168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39062" y="17638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51917" y="191471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2932" y="1886559"/>
            <a:ext cx="32759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95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A</a:t>
            </a:r>
            <a:r>
              <a:rPr dirty="0" sz="1100" spc="125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2932" y="2026433"/>
            <a:ext cx="1106170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727" sz="1650" spc="172" i="1">
                <a:latin typeface="Trebuchet MS"/>
                <a:cs typeface="Trebuchet MS"/>
              </a:rPr>
              <a:t>M</a:t>
            </a:r>
            <a:r>
              <a:rPr dirty="0" baseline="-22727" sz="1650" spc="75" i="1">
                <a:latin typeface="Trebuchet MS"/>
                <a:cs typeface="Trebuchet MS"/>
              </a:rPr>
              <a:t>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-67">
                <a:latin typeface="Tahoma"/>
                <a:cs typeface="Tahoma"/>
              </a:rPr>
              <a:t> </a:t>
            </a:r>
            <a:r>
              <a:rPr dirty="0" baseline="-22727" sz="1650">
                <a:latin typeface="Tahoma"/>
                <a:cs typeface="Tahoma"/>
              </a:rPr>
              <a:t>(</a:t>
            </a:r>
            <a:r>
              <a:rPr dirty="0" baseline="-22727" sz="1650" spc="-337">
                <a:latin typeface="Tahoma"/>
                <a:cs typeface="Tahoma"/>
              </a:rPr>
              <a:t> 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baseline="-13888" sz="900" spc="30" i="1" u="sng">
                <a:latin typeface="Arial"/>
                <a:cs typeface="Arial"/>
              </a:rPr>
              <a:t>A</a:t>
            </a:r>
            <a:r>
              <a:rPr dirty="0" baseline="-13888" sz="900" spc="-157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baseline="-13888" sz="900" spc="30" i="1" u="sng">
                <a:latin typeface="Arial"/>
                <a:cs typeface="Arial"/>
              </a:rPr>
              <a:t>B</a:t>
            </a:r>
            <a:r>
              <a:rPr dirty="0" baseline="-13888" sz="900" i="1">
                <a:latin typeface="Arial"/>
                <a:cs typeface="Arial"/>
              </a:rPr>
              <a:t>    </a:t>
            </a:r>
            <a:r>
              <a:rPr dirty="0" baseline="-13888" sz="900" spc="-44" i="1">
                <a:latin typeface="Arial"/>
                <a:cs typeface="Arial"/>
              </a:rPr>
              <a:t> 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30" i="1" u="sng">
                <a:latin typeface="Arial"/>
                <a:cs typeface="Arial"/>
              </a:rPr>
              <a:t>A</a:t>
            </a:r>
            <a:r>
              <a:rPr dirty="0" baseline="-13888" sz="900" spc="-157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30" i="1" u="sng">
                <a:latin typeface="Arial"/>
                <a:cs typeface="Arial"/>
              </a:rPr>
              <a:t>B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4755" y="2136123"/>
            <a:ext cx="4781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084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0233" y="2064006"/>
            <a:ext cx="6413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0" i="1">
                <a:latin typeface="Verdana"/>
                <a:cs typeface="Verdana"/>
              </a:rPr>
              <a:t>,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09001" y="2058632"/>
            <a:ext cx="207200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2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7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 spc="15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2.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6671" y="2033799"/>
            <a:ext cx="91694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3075" algn="l"/>
                <a:tab pos="849630" algn="l"/>
              </a:tabLst>
            </a:pPr>
            <a:r>
              <a:rPr dirty="0" sz="800" spc="-90" u="sng">
                <a:latin typeface="Lucida Sans Unicode"/>
                <a:cs typeface="Lucida Sans Unicode"/>
              </a:rPr>
              <a:t>1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35">
                <a:latin typeface="Lucida Sans Unicode"/>
                <a:cs typeface="Lucida Sans Unicode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4389"/>
            <a:ext cx="415099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3)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l’ass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B</a:t>
            </a:r>
            <a:r>
              <a:rPr dirty="0" sz="1100" spc="3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r>
              <a:rPr dirty="0" sz="1100" spc="-40">
                <a:latin typeface="Tahoma"/>
                <a:cs typeface="Tahoma"/>
              </a:rPr>
              <a:t> Cerchiamo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condizion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917" y="1532610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932" y="1504442"/>
            <a:ext cx="382016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6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932" y="1676527"/>
            <a:ext cx="5657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4430" y="1644328"/>
            <a:ext cx="26860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2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3985" y="1682076"/>
            <a:ext cx="27305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600" spc="20" i="1">
                <a:latin typeface="Arial"/>
                <a:cs typeface="Arial"/>
              </a:rPr>
              <a:t>A</a:t>
            </a:r>
            <a:r>
              <a:rPr dirty="0" sz="600" spc="20" i="1">
                <a:latin typeface="Arial"/>
                <a:cs typeface="Arial"/>
              </a:rPr>
              <a:t>	</a:t>
            </a:r>
            <a:r>
              <a:rPr dirty="0" sz="600" spc="20" i="1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17130" y="1763865"/>
            <a:ext cx="307340" cy="0"/>
          </a:xfrm>
          <a:custGeom>
            <a:avLst/>
            <a:gdLst/>
            <a:ahLst/>
            <a:cxnLst/>
            <a:rect l="l" t="t" r="r" b="b"/>
            <a:pathLst>
              <a:path w="307340" h="0">
                <a:moveTo>
                  <a:pt x="0" y="0"/>
                </a:moveTo>
                <a:lnTo>
                  <a:pt x="3068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004430" y="1754018"/>
            <a:ext cx="60134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4035" algn="l"/>
              </a:tabLst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04" i="1">
                <a:latin typeface="Arial"/>
                <a:cs typeface="Arial"/>
              </a:rPr>
              <a:t>A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30" i="1">
                <a:latin typeface="Arial"/>
                <a:cs typeface="Arial"/>
              </a:rPr>
              <a:t>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4932" y="1676527"/>
            <a:ext cx="11614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305" algn="l"/>
              </a:tabLst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1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6362" y="165168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39062" y="17638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51917" y="191471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2932" y="1886559"/>
            <a:ext cx="32759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95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passa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A</a:t>
            </a:r>
            <a:r>
              <a:rPr dirty="0" sz="1100" spc="125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2932" y="2026433"/>
            <a:ext cx="1106170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727" sz="1650" spc="172" i="1">
                <a:latin typeface="Trebuchet MS"/>
                <a:cs typeface="Trebuchet MS"/>
              </a:rPr>
              <a:t>M</a:t>
            </a:r>
            <a:r>
              <a:rPr dirty="0" baseline="-22727" sz="1650" spc="75" i="1">
                <a:latin typeface="Trebuchet MS"/>
                <a:cs typeface="Trebuchet MS"/>
              </a:rPr>
              <a:t> </a:t>
            </a:r>
            <a:r>
              <a:rPr dirty="0" baseline="-22727" sz="1650" spc="60">
                <a:latin typeface="Tahoma"/>
                <a:cs typeface="Tahoma"/>
              </a:rPr>
              <a:t>=</a:t>
            </a:r>
            <a:r>
              <a:rPr dirty="0" baseline="-22727" sz="1650" spc="-67">
                <a:latin typeface="Tahoma"/>
                <a:cs typeface="Tahoma"/>
              </a:rPr>
              <a:t> </a:t>
            </a:r>
            <a:r>
              <a:rPr dirty="0" baseline="-22727" sz="1650">
                <a:latin typeface="Tahoma"/>
                <a:cs typeface="Tahoma"/>
              </a:rPr>
              <a:t>(</a:t>
            </a:r>
            <a:r>
              <a:rPr dirty="0" baseline="-22727" sz="1650" spc="-337">
                <a:latin typeface="Tahoma"/>
                <a:cs typeface="Tahoma"/>
              </a:rPr>
              <a:t> 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baseline="-13888" sz="900" spc="30" i="1" u="sng">
                <a:latin typeface="Arial"/>
                <a:cs typeface="Arial"/>
              </a:rPr>
              <a:t>A</a:t>
            </a:r>
            <a:r>
              <a:rPr dirty="0" baseline="-13888" sz="900" spc="-157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baseline="-13888" sz="900" spc="30" i="1" u="sng">
                <a:latin typeface="Arial"/>
                <a:cs typeface="Arial"/>
              </a:rPr>
              <a:t>B</a:t>
            </a:r>
            <a:r>
              <a:rPr dirty="0" baseline="-13888" sz="900" i="1">
                <a:latin typeface="Arial"/>
                <a:cs typeface="Arial"/>
              </a:rPr>
              <a:t>    </a:t>
            </a:r>
            <a:r>
              <a:rPr dirty="0" baseline="-13888" sz="900" spc="-44" i="1">
                <a:latin typeface="Arial"/>
                <a:cs typeface="Arial"/>
              </a:rPr>
              <a:t> 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30" i="1" u="sng">
                <a:latin typeface="Arial"/>
                <a:cs typeface="Arial"/>
              </a:rPr>
              <a:t>A</a:t>
            </a:r>
            <a:r>
              <a:rPr dirty="0" baseline="-13888" sz="900" spc="-157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30" i="1" u="sng">
                <a:latin typeface="Arial"/>
                <a:cs typeface="Arial"/>
              </a:rPr>
              <a:t>B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4755" y="2136123"/>
            <a:ext cx="4781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084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0233" y="2064006"/>
            <a:ext cx="6413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0" i="1">
                <a:latin typeface="Verdana"/>
                <a:cs typeface="Verdana"/>
              </a:rPr>
              <a:t>,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09001" y="2058632"/>
            <a:ext cx="207200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25">
                <a:latin typeface="Tahoma"/>
                <a:cs typeface="Tahom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 spc="-202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75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>
                <a:latin typeface="Lucida Sans Unicode"/>
                <a:cs typeface="Lucida Sans Unicode"/>
              </a:rPr>
              <a:t> </a:t>
            </a:r>
            <a:r>
              <a:rPr dirty="0" baseline="-27777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27777" sz="1200" spc="-135">
                <a:latin typeface="Lucida Sans Unicode"/>
                <a:cs typeface="Lucida Sans Unicode"/>
              </a:rPr>
              <a:t>2</a:t>
            </a:r>
            <a:r>
              <a:rPr dirty="0" baseline="-27777" sz="1200" spc="15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2.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6671" y="2033799"/>
            <a:ext cx="91694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3075" algn="l"/>
                <a:tab pos="849630" algn="l"/>
              </a:tabLst>
            </a:pPr>
            <a:r>
              <a:rPr dirty="0" sz="800" spc="-90" u="sng">
                <a:latin typeface="Lucida Sans Unicode"/>
                <a:cs typeface="Lucida Sans Unicode"/>
              </a:rPr>
              <a:t>1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35">
                <a:latin typeface="Lucida Sans Unicode"/>
                <a:cs typeface="Lucida Sans Unicode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29487" y="2382532"/>
            <a:ext cx="29495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AB</a:t>
            </a:r>
            <a:r>
              <a:rPr dirty="0" sz="1100" spc="95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03973"/>
            <a:ext cx="333121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bisettrici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angoli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f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rmati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dalle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1547363"/>
            <a:ext cx="2831465" cy="980440"/>
          </a:xfrm>
          <a:custGeom>
            <a:avLst/>
            <a:gdLst/>
            <a:ahLst/>
            <a:cxnLst/>
            <a:rect l="l" t="t" r="r" b="b"/>
            <a:pathLst>
              <a:path w="2831465" h="980439">
                <a:moveTo>
                  <a:pt x="0" y="979908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44896" y="1341856"/>
            <a:ext cx="211454" cy="1607820"/>
          </a:xfrm>
          <a:custGeom>
            <a:avLst/>
            <a:gdLst/>
            <a:ahLst/>
            <a:cxnLst/>
            <a:rect l="l" t="t" r="r" b="b"/>
            <a:pathLst>
              <a:path w="211455" h="1607820">
                <a:moveTo>
                  <a:pt x="0" y="1607824"/>
                </a:moveTo>
                <a:lnTo>
                  <a:pt x="21111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83402" y="1794059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10" h="31114">
                <a:moveTo>
                  <a:pt x="15000" y="5193"/>
                </a:moveTo>
                <a:lnTo>
                  <a:pt x="4575" y="5193"/>
                </a:lnTo>
                <a:lnTo>
                  <a:pt x="5774" y="3086"/>
                </a:lnTo>
                <a:lnTo>
                  <a:pt x="6827" y="1670"/>
                </a:lnTo>
                <a:lnTo>
                  <a:pt x="7807" y="1016"/>
                </a:lnTo>
                <a:lnTo>
                  <a:pt x="8788" y="326"/>
                </a:lnTo>
                <a:lnTo>
                  <a:pt x="9914" y="0"/>
                </a:lnTo>
                <a:lnTo>
                  <a:pt x="12819" y="0"/>
                </a:lnTo>
                <a:lnTo>
                  <a:pt x="14562" y="544"/>
                </a:lnTo>
                <a:lnTo>
                  <a:pt x="16342" y="1634"/>
                </a:lnTo>
                <a:lnTo>
                  <a:pt x="15000" y="5193"/>
                </a:lnTo>
                <a:close/>
              </a:path>
              <a:path w="16510" h="31114">
                <a:moveTo>
                  <a:pt x="5084" y="30795"/>
                </a:moveTo>
                <a:lnTo>
                  <a:pt x="0" y="30795"/>
                </a:lnTo>
                <a:lnTo>
                  <a:pt x="0" y="653"/>
                </a:lnTo>
                <a:lnTo>
                  <a:pt x="4575" y="653"/>
                </a:lnTo>
                <a:lnTo>
                  <a:pt x="4575" y="5193"/>
                </a:lnTo>
                <a:lnTo>
                  <a:pt x="15000" y="5193"/>
                </a:lnTo>
                <a:lnTo>
                  <a:pt x="9732" y="5265"/>
                </a:lnTo>
                <a:lnTo>
                  <a:pt x="8752" y="5592"/>
                </a:lnTo>
                <a:lnTo>
                  <a:pt x="7844" y="6246"/>
                </a:lnTo>
                <a:lnTo>
                  <a:pt x="6972" y="6899"/>
                </a:lnTo>
                <a:lnTo>
                  <a:pt x="6318" y="7844"/>
                </a:lnTo>
                <a:lnTo>
                  <a:pt x="5955" y="9078"/>
                </a:lnTo>
                <a:lnTo>
                  <a:pt x="5374" y="10894"/>
                </a:lnTo>
                <a:lnTo>
                  <a:pt x="5084" y="12855"/>
                </a:lnTo>
                <a:lnTo>
                  <a:pt x="5084" y="30795"/>
                </a:lnTo>
                <a:close/>
              </a:path>
              <a:path w="16510" h="31114">
                <a:moveTo>
                  <a:pt x="14562" y="6355"/>
                </a:moveTo>
                <a:lnTo>
                  <a:pt x="13327" y="5628"/>
                </a:lnTo>
                <a:lnTo>
                  <a:pt x="12093" y="5265"/>
                </a:lnTo>
                <a:lnTo>
                  <a:pt x="14973" y="5265"/>
                </a:lnTo>
                <a:lnTo>
                  <a:pt x="14562" y="63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30197" y="1463572"/>
            <a:ext cx="25400" cy="31750"/>
          </a:xfrm>
          <a:custGeom>
            <a:avLst/>
            <a:gdLst/>
            <a:ahLst/>
            <a:cxnLst/>
            <a:rect l="l" t="t" r="r" b="b"/>
            <a:pathLst>
              <a:path w="25400" h="31750">
                <a:moveTo>
                  <a:pt x="23166" y="27291"/>
                </a:moveTo>
                <a:lnTo>
                  <a:pt x="15179" y="27291"/>
                </a:lnTo>
                <a:lnTo>
                  <a:pt x="16923" y="26808"/>
                </a:lnTo>
                <a:lnTo>
                  <a:pt x="19174" y="24879"/>
                </a:lnTo>
                <a:lnTo>
                  <a:pt x="19755" y="23754"/>
                </a:lnTo>
                <a:lnTo>
                  <a:pt x="19755" y="21335"/>
                </a:lnTo>
                <a:lnTo>
                  <a:pt x="9296" y="17097"/>
                </a:lnTo>
                <a:lnTo>
                  <a:pt x="6718" y="16273"/>
                </a:lnTo>
                <a:lnTo>
                  <a:pt x="3776" y="14874"/>
                </a:lnTo>
                <a:lnTo>
                  <a:pt x="2687" y="13919"/>
                </a:lnTo>
                <a:lnTo>
                  <a:pt x="1234" y="11497"/>
                </a:lnTo>
                <a:lnTo>
                  <a:pt x="835" y="10153"/>
                </a:lnTo>
                <a:lnTo>
                  <a:pt x="835" y="7317"/>
                </a:lnTo>
                <a:lnTo>
                  <a:pt x="4248" y="2099"/>
                </a:lnTo>
                <a:lnTo>
                  <a:pt x="5047" y="1492"/>
                </a:lnTo>
                <a:lnTo>
                  <a:pt x="6137" y="991"/>
                </a:lnTo>
                <a:lnTo>
                  <a:pt x="8897" y="196"/>
                </a:lnTo>
                <a:lnTo>
                  <a:pt x="10349" y="0"/>
                </a:lnTo>
                <a:lnTo>
                  <a:pt x="14308" y="0"/>
                </a:lnTo>
                <a:lnTo>
                  <a:pt x="22424" y="4198"/>
                </a:lnTo>
                <a:lnTo>
                  <a:pt x="9950" y="4198"/>
                </a:lnTo>
                <a:lnTo>
                  <a:pt x="8279" y="4586"/>
                </a:lnTo>
                <a:lnTo>
                  <a:pt x="7299" y="5360"/>
                </a:lnTo>
                <a:lnTo>
                  <a:pt x="6282" y="6137"/>
                </a:lnTo>
                <a:lnTo>
                  <a:pt x="5774" y="7034"/>
                </a:lnTo>
                <a:lnTo>
                  <a:pt x="5774" y="8737"/>
                </a:lnTo>
                <a:lnTo>
                  <a:pt x="5992" y="9344"/>
                </a:lnTo>
                <a:lnTo>
                  <a:pt x="6427" y="9870"/>
                </a:lnTo>
                <a:lnTo>
                  <a:pt x="6827" y="10400"/>
                </a:lnTo>
                <a:lnTo>
                  <a:pt x="16487" y="13484"/>
                </a:lnTo>
                <a:lnTo>
                  <a:pt x="18993" y="14268"/>
                </a:lnTo>
                <a:lnTo>
                  <a:pt x="20409" y="14893"/>
                </a:lnTo>
                <a:lnTo>
                  <a:pt x="21862" y="15517"/>
                </a:lnTo>
                <a:lnTo>
                  <a:pt x="22987" y="16414"/>
                </a:lnTo>
                <a:lnTo>
                  <a:pt x="23786" y="17587"/>
                </a:lnTo>
                <a:lnTo>
                  <a:pt x="24622" y="18760"/>
                </a:lnTo>
                <a:lnTo>
                  <a:pt x="25021" y="20216"/>
                </a:lnTo>
                <a:lnTo>
                  <a:pt x="24991" y="23754"/>
                </a:lnTo>
                <a:lnTo>
                  <a:pt x="24513" y="25257"/>
                </a:lnTo>
                <a:lnTo>
                  <a:pt x="23532" y="26753"/>
                </a:lnTo>
                <a:lnTo>
                  <a:pt x="23166" y="27291"/>
                </a:lnTo>
                <a:close/>
              </a:path>
              <a:path w="25400" h="31750">
                <a:moveTo>
                  <a:pt x="18884" y="9133"/>
                </a:moveTo>
                <a:lnTo>
                  <a:pt x="14272" y="4198"/>
                </a:lnTo>
                <a:lnTo>
                  <a:pt x="22424" y="4198"/>
                </a:lnTo>
                <a:lnTo>
                  <a:pt x="22955" y="4935"/>
                </a:lnTo>
                <a:lnTo>
                  <a:pt x="23532" y="6485"/>
                </a:lnTo>
                <a:lnTo>
                  <a:pt x="23895" y="8454"/>
                </a:lnTo>
                <a:lnTo>
                  <a:pt x="18884" y="9133"/>
                </a:lnTo>
                <a:close/>
              </a:path>
              <a:path w="25400" h="31750">
                <a:moveTo>
                  <a:pt x="15216" y="31492"/>
                </a:moveTo>
                <a:lnTo>
                  <a:pt x="8933" y="31492"/>
                </a:lnTo>
                <a:lnTo>
                  <a:pt x="5955" y="30679"/>
                </a:lnTo>
                <a:lnTo>
                  <a:pt x="1888" y="27425"/>
                </a:lnTo>
                <a:lnTo>
                  <a:pt x="581" y="25003"/>
                </a:lnTo>
                <a:lnTo>
                  <a:pt x="0" y="21789"/>
                </a:lnTo>
                <a:lnTo>
                  <a:pt x="5047" y="20994"/>
                </a:lnTo>
                <a:lnTo>
                  <a:pt x="5302" y="23035"/>
                </a:lnTo>
                <a:lnTo>
                  <a:pt x="6101" y="24596"/>
                </a:lnTo>
                <a:lnTo>
                  <a:pt x="8715" y="26753"/>
                </a:lnTo>
                <a:lnTo>
                  <a:pt x="10531" y="27291"/>
                </a:lnTo>
                <a:lnTo>
                  <a:pt x="23166" y="27291"/>
                </a:lnTo>
                <a:lnTo>
                  <a:pt x="22515" y="28246"/>
                </a:lnTo>
                <a:lnTo>
                  <a:pt x="21063" y="29412"/>
                </a:lnTo>
                <a:lnTo>
                  <a:pt x="17322" y="31075"/>
                </a:lnTo>
                <a:lnTo>
                  <a:pt x="15216" y="31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21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03973"/>
            <a:ext cx="333121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bisettrici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angoli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f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rmati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dalle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48645" y="2022184"/>
            <a:ext cx="123189" cy="138430"/>
          </a:xfrm>
          <a:custGeom>
            <a:avLst/>
            <a:gdLst/>
            <a:ahLst/>
            <a:cxnLst/>
            <a:rect l="l" t="t" r="r" b="b"/>
            <a:pathLst>
              <a:path w="123189" h="138430">
                <a:moveTo>
                  <a:pt x="12928" y="138320"/>
                </a:moveTo>
                <a:lnTo>
                  <a:pt x="0" y="137393"/>
                </a:lnTo>
                <a:lnTo>
                  <a:pt x="14163" y="29390"/>
                </a:lnTo>
                <a:lnTo>
                  <a:pt x="119068" y="0"/>
                </a:lnTo>
                <a:lnTo>
                  <a:pt x="121591" y="11436"/>
                </a:lnTo>
                <a:lnTo>
                  <a:pt x="122808" y="23046"/>
                </a:lnTo>
                <a:lnTo>
                  <a:pt x="122694" y="34777"/>
                </a:lnTo>
                <a:lnTo>
                  <a:pt x="108492" y="81863"/>
                </a:lnTo>
                <a:lnTo>
                  <a:pt x="83406" y="113500"/>
                </a:lnTo>
                <a:lnTo>
                  <a:pt x="38262" y="135635"/>
                </a:lnTo>
                <a:lnTo>
                  <a:pt x="12928" y="138320"/>
                </a:lnTo>
                <a:close/>
              </a:path>
            </a:pathLst>
          </a:custGeom>
          <a:solidFill>
            <a:srgbClr val="7D7D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48645" y="2022184"/>
            <a:ext cx="123189" cy="138430"/>
          </a:xfrm>
          <a:custGeom>
            <a:avLst/>
            <a:gdLst/>
            <a:ahLst/>
            <a:cxnLst/>
            <a:rect l="l" t="t" r="r" b="b"/>
            <a:pathLst>
              <a:path w="123189" h="138430">
                <a:moveTo>
                  <a:pt x="0" y="137393"/>
                </a:moveTo>
                <a:lnTo>
                  <a:pt x="12928" y="138320"/>
                </a:lnTo>
                <a:lnTo>
                  <a:pt x="25723" y="137718"/>
                </a:lnTo>
                <a:lnTo>
                  <a:pt x="38262" y="135635"/>
                </a:lnTo>
                <a:lnTo>
                  <a:pt x="83406" y="113500"/>
                </a:lnTo>
                <a:lnTo>
                  <a:pt x="108492" y="81863"/>
                </a:lnTo>
                <a:lnTo>
                  <a:pt x="122694" y="34777"/>
                </a:lnTo>
                <a:lnTo>
                  <a:pt x="122808" y="23046"/>
                </a:lnTo>
                <a:lnTo>
                  <a:pt x="121591" y="11436"/>
                </a:lnTo>
                <a:lnTo>
                  <a:pt x="119068" y="0"/>
                </a:lnTo>
                <a:lnTo>
                  <a:pt x="14163" y="29390"/>
                </a:lnTo>
                <a:lnTo>
                  <a:pt x="0" y="137393"/>
                </a:lnTo>
                <a:close/>
              </a:path>
            </a:pathLst>
          </a:custGeom>
          <a:ln w="3631">
            <a:solidFill>
              <a:srgbClr val="7D7D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54163" y="1942617"/>
            <a:ext cx="123189" cy="138430"/>
          </a:xfrm>
          <a:custGeom>
            <a:avLst/>
            <a:gdLst/>
            <a:ahLst/>
            <a:cxnLst/>
            <a:rect l="l" t="t" r="r" b="b"/>
            <a:pathLst>
              <a:path w="123189" h="138430">
                <a:moveTo>
                  <a:pt x="3735" y="138323"/>
                </a:moveTo>
                <a:lnTo>
                  <a:pt x="1213" y="126881"/>
                </a:lnTo>
                <a:lnTo>
                  <a:pt x="0" y="115270"/>
                </a:lnTo>
                <a:lnTo>
                  <a:pt x="115" y="103539"/>
                </a:lnTo>
                <a:lnTo>
                  <a:pt x="14324" y="56467"/>
                </a:lnTo>
                <a:lnTo>
                  <a:pt x="39415" y="24823"/>
                </a:lnTo>
                <a:lnTo>
                  <a:pt x="84578" y="2691"/>
                </a:lnTo>
                <a:lnTo>
                  <a:pt x="109916" y="0"/>
                </a:lnTo>
                <a:lnTo>
                  <a:pt x="122844" y="917"/>
                </a:lnTo>
                <a:lnTo>
                  <a:pt x="108645" y="108956"/>
                </a:lnTo>
                <a:lnTo>
                  <a:pt x="3735" y="138323"/>
                </a:lnTo>
                <a:close/>
              </a:path>
            </a:pathLst>
          </a:custGeom>
          <a:solidFill>
            <a:srgbClr val="7D7D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54163" y="1942617"/>
            <a:ext cx="123189" cy="138430"/>
          </a:xfrm>
          <a:custGeom>
            <a:avLst/>
            <a:gdLst/>
            <a:ahLst/>
            <a:cxnLst/>
            <a:rect l="l" t="t" r="r" b="b"/>
            <a:pathLst>
              <a:path w="123189" h="138430">
                <a:moveTo>
                  <a:pt x="122844" y="917"/>
                </a:moveTo>
                <a:lnTo>
                  <a:pt x="109916" y="0"/>
                </a:lnTo>
                <a:lnTo>
                  <a:pt x="97120" y="607"/>
                </a:lnTo>
                <a:lnTo>
                  <a:pt x="84578" y="2691"/>
                </a:lnTo>
                <a:lnTo>
                  <a:pt x="39415" y="24823"/>
                </a:lnTo>
                <a:lnTo>
                  <a:pt x="14324" y="56467"/>
                </a:lnTo>
                <a:lnTo>
                  <a:pt x="115" y="103539"/>
                </a:lnTo>
                <a:lnTo>
                  <a:pt x="0" y="115270"/>
                </a:lnTo>
                <a:lnTo>
                  <a:pt x="1213" y="126881"/>
                </a:lnTo>
                <a:lnTo>
                  <a:pt x="3735" y="138323"/>
                </a:lnTo>
                <a:lnTo>
                  <a:pt x="108645" y="108956"/>
                </a:lnTo>
                <a:lnTo>
                  <a:pt x="122844" y="917"/>
                </a:lnTo>
                <a:close/>
              </a:path>
            </a:pathLst>
          </a:custGeom>
          <a:ln w="10894">
            <a:solidFill>
              <a:srgbClr val="7D7D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54163" y="1942617"/>
            <a:ext cx="123189" cy="138430"/>
          </a:xfrm>
          <a:custGeom>
            <a:avLst/>
            <a:gdLst/>
            <a:ahLst/>
            <a:cxnLst/>
            <a:rect l="l" t="t" r="r" b="b"/>
            <a:pathLst>
              <a:path w="123189" h="138430">
                <a:moveTo>
                  <a:pt x="122844" y="917"/>
                </a:moveTo>
                <a:lnTo>
                  <a:pt x="109916" y="0"/>
                </a:lnTo>
                <a:lnTo>
                  <a:pt x="97120" y="607"/>
                </a:lnTo>
                <a:lnTo>
                  <a:pt x="84578" y="2691"/>
                </a:lnTo>
                <a:lnTo>
                  <a:pt x="39415" y="24823"/>
                </a:lnTo>
                <a:lnTo>
                  <a:pt x="14324" y="56467"/>
                </a:lnTo>
                <a:lnTo>
                  <a:pt x="115" y="103539"/>
                </a:lnTo>
                <a:lnTo>
                  <a:pt x="0" y="115270"/>
                </a:lnTo>
                <a:lnTo>
                  <a:pt x="1213" y="126881"/>
                </a:lnTo>
                <a:lnTo>
                  <a:pt x="3735" y="138323"/>
                </a:lnTo>
                <a:lnTo>
                  <a:pt x="108645" y="108956"/>
                </a:lnTo>
                <a:lnTo>
                  <a:pt x="122844" y="917"/>
                </a:lnTo>
                <a:close/>
              </a:path>
            </a:pathLst>
          </a:custGeom>
          <a:ln w="3631">
            <a:solidFill>
              <a:srgbClr val="7D7D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62808" y="1943570"/>
            <a:ext cx="103505" cy="108585"/>
          </a:xfrm>
          <a:custGeom>
            <a:avLst/>
            <a:gdLst/>
            <a:ahLst/>
            <a:cxnLst/>
            <a:rect l="l" t="t" r="r" b="b"/>
            <a:pathLst>
              <a:path w="103505" h="108585">
                <a:moveTo>
                  <a:pt x="0" y="108003"/>
                </a:moveTo>
                <a:lnTo>
                  <a:pt x="14465" y="0"/>
                </a:lnTo>
                <a:lnTo>
                  <a:pt x="27796" y="2639"/>
                </a:lnTo>
                <a:lnTo>
                  <a:pt x="40527" y="6852"/>
                </a:lnTo>
                <a:lnTo>
                  <a:pt x="73945" y="27977"/>
                </a:lnTo>
                <a:lnTo>
                  <a:pt x="97721" y="59825"/>
                </a:lnTo>
                <a:lnTo>
                  <a:pt x="102955" y="72378"/>
                </a:lnTo>
                <a:lnTo>
                  <a:pt x="0" y="1080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62808" y="1943570"/>
            <a:ext cx="103505" cy="108585"/>
          </a:xfrm>
          <a:custGeom>
            <a:avLst/>
            <a:gdLst/>
            <a:ahLst/>
            <a:cxnLst/>
            <a:rect l="l" t="t" r="r" b="b"/>
            <a:pathLst>
              <a:path w="103505" h="108585">
                <a:moveTo>
                  <a:pt x="102955" y="72378"/>
                </a:moveTo>
                <a:lnTo>
                  <a:pt x="83099" y="37529"/>
                </a:lnTo>
                <a:lnTo>
                  <a:pt x="52541" y="12543"/>
                </a:lnTo>
                <a:lnTo>
                  <a:pt x="14465" y="0"/>
                </a:lnTo>
                <a:lnTo>
                  <a:pt x="0" y="108003"/>
                </a:lnTo>
                <a:lnTo>
                  <a:pt x="102955" y="72378"/>
                </a:lnTo>
                <a:close/>
              </a:path>
            </a:pathLst>
          </a:custGeom>
          <a:ln w="363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59853" y="2051574"/>
            <a:ext cx="103505" cy="108585"/>
          </a:xfrm>
          <a:custGeom>
            <a:avLst/>
            <a:gdLst/>
            <a:ahLst/>
            <a:cxnLst/>
            <a:rect l="l" t="t" r="r" b="b"/>
            <a:pathLst>
              <a:path w="103505" h="108585">
                <a:moveTo>
                  <a:pt x="88520" y="107966"/>
                </a:moveTo>
                <a:lnTo>
                  <a:pt x="50429" y="95432"/>
                </a:lnTo>
                <a:lnTo>
                  <a:pt x="19872" y="70463"/>
                </a:lnTo>
                <a:lnTo>
                  <a:pt x="0" y="35625"/>
                </a:lnTo>
                <a:lnTo>
                  <a:pt x="102955" y="0"/>
                </a:lnTo>
                <a:lnTo>
                  <a:pt x="88520" y="10796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59853" y="2051574"/>
            <a:ext cx="103505" cy="108585"/>
          </a:xfrm>
          <a:custGeom>
            <a:avLst/>
            <a:gdLst/>
            <a:ahLst/>
            <a:cxnLst/>
            <a:rect l="l" t="t" r="r" b="b"/>
            <a:pathLst>
              <a:path w="103505" h="108585">
                <a:moveTo>
                  <a:pt x="0" y="35625"/>
                </a:moveTo>
                <a:lnTo>
                  <a:pt x="19872" y="70463"/>
                </a:lnTo>
                <a:lnTo>
                  <a:pt x="50429" y="95432"/>
                </a:lnTo>
                <a:lnTo>
                  <a:pt x="88520" y="107966"/>
                </a:lnTo>
                <a:lnTo>
                  <a:pt x="102955" y="0"/>
                </a:lnTo>
                <a:lnTo>
                  <a:pt x="0" y="35625"/>
                </a:lnTo>
                <a:close/>
              </a:path>
            </a:pathLst>
          </a:custGeom>
          <a:ln w="363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88332" y="1547363"/>
            <a:ext cx="2831465" cy="980440"/>
          </a:xfrm>
          <a:custGeom>
            <a:avLst/>
            <a:gdLst/>
            <a:ahLst/>
            <a:cxnLst/>
            <a:rect l="l" t="t" r="r" b="b"/>
            <a:pathLst>
              <a:path w="2831465" h="980439">
                <a:moveTo>
                  <a:pt x="0" y="979908"/>
                </a:moveTo>
                <a:lnTo>
                  <a:pt x="2831308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88332" y="1547363"/>
            <a:ext cx="2831465" cy="980440"/>
          </a:xfrm>
          <a:custGeom>
            <a:avLst/>
            <a:gdLst/>
            <a:ahLst/>
            <a:cxnLst/>
            <a:rect l="l" t="t" r="r" b="b"/>
            <a:pathLst>
              <a:path w="2831465" h="980439">
                <a:moveTo>
                  <a:pt x="0" y="979908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44896" y="1341856"/>
            <a:ext cx="211454" cy="1607820"/>
          </a:xfrm>
          <a:custGeom>
            <a:avLst/>
            <a:gdLst/>
            <a:ahLst/>
            <a:cxnLst/>
            <a:rect l="l" t="t" r="r" b="b"/>
            <a:pathLst>
              <a:path w="211455" h="1607820">
                <a:moveTo>
                  <a:pt x="0" y="1607824"/>
                </a:moveTo>
                <a:lnTo>
                  <a:pt x="21111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51914" y="20406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902" y="21789"/>
                </a:lnTo>
                <a:lnTo>
                  <a:pt x="0" y="16886"/>
                </a:lnTo>
                <a:lnTo>
                  <a:pt x="0" y="4866"/>
                </a:lnTo>
                <a:lnTo>
                  <a:pt x="4902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51914" y="20406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902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902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83402" y="1794059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10" h="31114">
                <a:moveTo>
                  <a:pt x="15000" y="5193"/>
                </a:moveTo>
                <a:lnTo>
                  <a:pt x="4575" y="5193"/>
                </a:lnTo>
                <a:lnTo>
                  <a:pt x="5774" y="3086"/>
                </a:lnTo>
                <a:lnTo>
                  <a:pt x="6827" y="1670"/>
                </a:lnTo>
                <a:lnTo>
                  <a:pt x="7807" y="1016"/>
                </a:lnTo>
                <a:lnTo>
                  <a:pt x="8788" y="326"/>
                </a:lnTo>
                <a:lnTo>
                  <a:pt x="9914" y="0"/>
                </a:lnTo>
                <a:lnTo>
                  <a:pt x="12819" y="0"/>
                </a:lnTo>
                <a:lnTo>
                  <a:pt x="14562" y="544"/>
                </a:lnTo>
                <a:lnTo>
                  <a:pt x="16342" y="1634"/>
                </a:lnTo>
                <a:lnTo>
                  <a:pt x="15000" y="5193"/>
                </a:lnTo>
                <a:close/>
              </a:path>
              <a:path w="16510" h="31114">
                <a:moveTo>
                  <a:pt x="5084" y="30795"/>
                </a:moveTo>
                <a:lnTo>
                  <a:pt x="0" y="30795"/>
                </a:lnTo>
                <a:lnTo>
                  <a:pt x="0" y="653"/>
                </a:lnTo>
                <a:lnTo>
                  <a:pt x="4575" y="653"/>
                </a:lnTo>
                <a:lnTo>
                  <a:pt x="4575" y="5193"/>
                </a:lnTo>
                <a:lnTo>
                  <a:pt x="15000" y="5193"/>
                </a:lnTo>
                <a:lnTo>
                  <a:pt x="9732" y="5265"/>
                </a:lnTo>
                <a:lnTo>
                  <a:pt x="8752" y="5592"/>
                </a:lnTo>
                <a:lnTo>
                  <a:pt x="7844" y="6246"/>
                </a:lnTo>
                <a:lnTo>
                  <a:pt x="6972" y="6899"/>
                </a:lnTo>
                <a:lnTo>
                  <a:pt x="6318" y="7844"/>
                </a:lnTo>
                <a:lnTo>
                  <a:pt x="5955" y="9078"/>
                </a:lnTo>
                <a:lnTo>
                  <a:pt x="5374" y="10894"/>
                </a:lnTo>
                <a:lnTo>
                  <a:pt x="5084" y="12855"/>
                </a:lnTo>
                <a:lnTo>
                  <a:pt x="5084" y="30795"/>
                </a:lnTo>
                <a:close/>
              </a:path>
              <a:path w="16510" h="31114">
                <a:moveTo>
                  <a:pt x="14562" y="6355"/>
                </a:moveTo>
                <a:lnTo>
                  <a:pt x="13327" y="5628"/>
                </a:lnTo>
                <a:lnTo>
                  <a:pt x="12093" y="5265"/>
                </a:lnTo>
                <a:lnTo>
                  <a:pt x="14973" y="5265"/>
                </a:lnTo>
                <a:lnTo>
                  <a:pt x="14562" y="63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30197" y="1463572"/>
            <a:ext cx="25400" cy="31750"/>
          </a:xfrm>
          <a:custGeom>
            <a:avLst/>
            <a:gdLst/>
            <a:ahLst/>
            <a:cxnLst/>
            <a:rect l="l" t="t" r="r" b="b"/>
            <a:pathLst>
              <a:path w="25400" h="31750">
                <a:moveTo>
                  <a:pt x="23166" y="27291"/>
                </a:moveTo>
                <a:lnTo>
                  <a:pt x="15179" y="27291"/>
                </a:lnTo>
                <a:lnTo>
                  <a:pt x="16923" y="26808"/>
                </a:lnTo>
                <a:lnTo>
                  <a:pt x="19174" y="24879"/>
                </a:lnTo>
                <a:lnTo>
                  <a:pt x="19755" y="23754"/>
                </a:lnTo>
                <a:lnTo>
                  <a:pt x="19755" y="21335"/>
                </a:lnTo>
                <a:lnTo>
                  <a:pt x="9296" y="17097"/>
                </a:lnTo>
                <a:lnTo>
                  <a:pt x="6718" y="16273"/>
                </a:lnTo>
                <a:lnTo>
                  <a:pt x="3776" y="14874"/>
                </a:lnTo>
                <a:lnTo>
                  <a:pt x="2687" y="13919"/>
                </a:lnTo>
                <a:lnTo>
                  <a:pt x="1234" y="11497"/>
                </a:lnTo>
                <a:lnTo>
                  <a:pt x="835" y="10153"/>
                </a:lnTo>
                <a:lnTo>
                  <a:pt x="835" y="7317"/>
                </a:lnTo>
                <a:lnTo>
                  <a:pt x="4248" y="2099"/>
                </a:lnTo>
                <a:lnTo>
                  <a:pt x="5047" y="1492"/>
                </a:lnTo>
                <a:lnTo>
                  <a:pt x="6137" y="991"/>
                </a:lnTo>
                <a:lnTo>
                  <a:pt x="8897" y="196"/>
                </a:lnTo>
                <a:lnTo>
                  <a:pt x="10349" y="0"/>
                </a:lnTo>
                <a:lnTo>
                  <a:pt x="14308" y="0"/>
                </a:lnTo>
                <a:lnTo>
                  <a:pt x="22424" y="4198"/>
                </a:lnTo>
                <a:lnTo>
                  <a:pt x="9950" y="4198"/>
                </a:lnTo>
                <a:lnTo>
                  <a:pt x="8279" y="4586"/>
                </a:lnTo>
                <a:lnTo>
                  <a:pt x="7299" y="5360"/>
                </a:lnTo>
                <a:lnTo>
                  <a:pt x="6282" y="6137"/>
                </a:lnTo>
                <a:lnTo>
                  <a:pt x="5774" y="7034"/>
                </a:lnTo>
                <a:lnTo>
                  <a:pt x="5774" y="8737"/>
                </a:lnTo>
                <a:lnTo>
                  <a:pt x="5992" y="9344"/>
                </a:lnTo>
                <a:lnTo>
                  <a:pt x="6427" y="9870"/>
                </a:lnTo>
                <a:lnTo>
                  <a:pt x="6827" y="10400"/>
                </a:lnTo>
                <a:lnTo>
                  <a:pt x="16487" y="13484"/>
                </a:lnTo>
                <a:lnTo>
                  <a:pt x="18993" y="14268"/>
                </a:lnTo>
                <a:lnTo>
                  <a:pt x="20409" y="14893"/>
                </a:lnTo>
                <a:lnTo>
                  <a:pt x="21862" y="15517"/>
                </a:lnTo>
                <a:lnTo>
                  <a:pt x="22987" y="16414"/>
                </a:lnTo>
                <a:lnTo>
                  <a:pt x="23786" y="17587"/>
                </a:lnTo>
                <a:lnTo>
                  <a:pt x="24622" y="18760"/>
                </a:lnTo>
                <a:lnTo>
                  <a:pt x="25021" y="20216"/>
                </a:lnTo>
                <a:lnTo>
                  <a:pt x="24991" y="23754"/>
                </a:lnTo>
                <a:lnTo>
                  <a:pt x="24513" y="25257"/>
                </a:lnTo>
                <a:lnTo>
                  <a:pt x="23532" y="26753"/>
                </a:lnTo>
                <a:lnTo>
                  <a:pt x="23166" y="27291"/>
                </a:lnTo>
                <a:close/>
              </a:path>
              <a:path w="25400" h="31750">
                <a:moveTo>
                  <a:pt x="18884" y="9133"/>
                </a:moveTo>
                <a:lnTo>
                  <a:pt x="14272" y="4198"/>
                </a:lnTo>
                <a:lnTo>
                  <a:pt x="22424" y="4198"/>
                </a:lnTo>
                <a:lnTo>
                  <a:pt x="22955" y="4935"/>
                </a:lnTo>
                <a:lnTo>
                  <a:pt x="23532" y="6485"/>
                </a:lnTo>
                <a:lnTo>
                  <a:pt x="23895" y="8454"/>
                </a:lnTo>
                <a:lnTo>
                  <a:pt x="18884" y="9133"/>
                </a:lnTo>
                <a:close/>
              </a:path>
              <a:path w="25400" h="31750">
                <a:moveTo>
                  <a:pt x="15216" y="31492"/>
                </a:moveTo>
                <a:lnTo>
                  <a:pt x="8933" y="31492"/>
                </a:lnTo>
                <a:lnTo>
                  <a:pt x="5955" y="30679"/>
                </a:lnTo>
                <a:lnTo>
                  <a:pt x="1888" y="27425"/>
                </a:lnTo>
                <a:lnTo>
                  <a:pt x="581" y="25003"/>
                </a:lnTo>
                <a:lnTo>
                  <a:pt x="0" y="21789"/>
                </a:lnTo>
                <a:lnTo>
                  <a:pt x="5047" y="20994"/>
                </a:lnTo>
                <a:lnTo>
                  <a:pt x="5302" y="23035"/>
                </a:lnTo>
                <a:lnTo>
                  <a:pt x="6101" y="24596"/>
                </a:lnTo>
                <a:lnTo>
                  <a:pt x="8715" y="26753"/>
                </a:lnTo>
                <a:lnTo>
                  <a:pt x="10531" y="27291"/>
                </a:lnTo>
                <a:lnTo>
                  <a:pt x="23166" y="27291"/>
                </a:lnTo>
                <a:lnTo>
                  <a:pt x="22515" y="28246"/>
                </a:lnTo>
                <a:lnTo>
                  <a:pt x="21063" y="29412"/>
                </a:lnTo>
                <a:lnTo>
                  <a:pt x="17322" y="31075"/>
                </a:lnTo>
                <a:lnTo>
                  <a:pt x="15216" y="31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11993" y="2084585"/>
            <a:ext cx="29845" cy="31750"/>
          </a:xfrm>
          <a:custGeom>
            <a:avLst/>
            <a:gdLst/>
            <a:ahLst/>
            <a:cxnLst/>
            <a:rect l="l" t="t" r="r" b="b"/>
            <a:pathLst>
              <a:path w="29844" h="31750">
                <a:moveTo>
                  <a:pt x="17613" y="31485"/>
                </a:moveTo>
                <a:lnTo>
                  <a:pt x="8824" y="31485"/>
                </a:lnTo>
                <a:lnTo>
                  <a:pt x="5774" y="30069"/>
                </a:lnTo>
                <a:lnTo>
                  <a:pt x="1162" y="24367"/>
                </a:lnTo>
                <a:lnTo>
                  <a:pt x="0" y="20518"/>
                </a:lnTo>
                <a:lnTo>
                  <a:pt x="0" y="10640"/>
                </a:lnTo>
                <a:lnTo>
                  <a:pt x="1162" y="6791"/>
                </a:lnTo>
                <a:lnTo>
                  <a:pt x="5810" y="1343"/>
                </a:lnTo>
                <a:lnTo>
                  <a:pt x="8897" y="0"/>
                </a:lnTo>
                <a:lnTo>
                  <a:pt x="15071" y="0"/>
                </a:lnTo>
                <a:lnTo>
                  <a:pt x="16995" y="472"/>
                </a:lnTo>
                <a:lnTo>
                  <a:pt x="19973" y="2360"/>
                </a:lnTo>
                <a:lnTo>
                  <a:pt x="21353" y="3813"/>
                </a:lnTo>
                <a:lnTo>
                  <a:pt x="21595" y="4176"/>
                </a:lnTo>
                <a:lnTo>
                  <a:pt x="11112" y="4176"/>
                </a:lnTo>
                <a:lnTo>
                  <a:pt x="9187" y="5156"/>
                </a:lnTo>
                <a:lnTo>
                  <a:pt x="6318" y="9115"/>
                </a:lnTo>
                <a:lnTo>
                  <a:pt x="5628" y="11947"/>
                </a:lnTo>
                <a:lnTo>
                  <a:pt x="5628" y="19283"/>
                </a:lnTo>
                <a:lnTo>
                  <a:pt x="6282" y="22116"/>
                </a:lnTo>
                <a:lnTo>
                  <a:pt x="8969" y="26256"/>
                </a:lnTo>
                <a:lnTo>
                  <a:pt x="10858" y="27273"/>
                </a:lnTo>
                <a:lnTo>
                  <a:pt x="21708" y="27273"/>
                </a:lnTo>
                <a:lnTo>
                  <a:pt x="20881" y="29415"/>
                </a:lnTo>
                <a:lnTo>
                  <a:pt x="17613" y="31485"/>
                </a:lnTo>
                <a:close/>
              </a:path>
              <a:path w="29844" h="31750">
                <a:moveTo>
                  <a:pt x="27839" y="5774"/>
                </a:moveTo>
                <a:lnTo>
                  <a:pt x="22660" y="5774"/>
                </a:lnTo>
                <a:lnTo>
                  <a:pt x="22806" y="5084"/>
                </a:lnTo>
                <a:lnTo>
                  <a:pt x="23314" y="3377"/>
                </a:lnTo>
                <a:lnTo>
                  <a:pt x="24186" y="653"/>
                </a:lnTo>
                <a:lnTo>
                  <a:pt x="29415" y="653"/>
                </a:lnTo>
                <a:lnTo>
                  <a:pt x="28072" y="4829"/>
                </a:lnTo>
                <a:lnTo>
                  <a:pt x="27839" y="5774"/>
                </a:lnTo>
                <a:close/>
              </a:path>
              <a:path w="29844" h="31750">
                <a:moveTo>
                  <a:pt x="21708" y="27273"/>
                </a:moveTo>
                <a:lnTo>
                  <a:pt x="15615" y="27273"/>
                </a:lnTo>
                <a:lnTo>
                  <a:pt x="17576" y="26256"/>
                </a:lnTo>
                <a:lnTo>
                  <a:pt x="19174" y="24222"/>
                </a:lnTo>
                <a:lnTo>
                  <a:pt x="20736" y="22152"/>
                </a:lnTo>
                <a:lnTo>
                  <a:pt x="21489" y="19283"/>
                </a:lnTo>
                <a:lnTo>
                  <a:pt x="21498" y="11693"/>
                </a:lnTo>
                <a:lnTo>
                  <a:pt x="20772" y="8897"/>
                </a:lnTo>
                <a:lnTo>
                  <a:pt x="19319" y="7008"/>
                </a:lnTo>
                <a:lnTo>
                  <a:pt x="17831" y="5120"/>
                </a:lnTo>
                <a:lnTo>
                  <a:pt x="15906" y="4176"/>
                </a:lnTo>
                <a:lnTo>
                  <a:pt x="21595" y="4176"/>
                </a:lnTo>
                <a:lnTo>
                  <a:pt x="22660" y="5774"/>
                </a:lnTo>
                <a:lnTo>
                  <a:pt x="27839" y="5774"/>
                </a:lnTo>
                <a:lnTo>
                  <a:pt x="26837" y="9841"/>
                </a:lnTo>
                <a:lnTo>
                  <a:pt x="25711" y="15688"/>
                </a:lnTo>
                <a:lnTo>
                  <a:pt x="27055" y="22987"/>
                </a:lnTo>
                <a:lnTo>
                  <a:pt x="27598" y="25275"/>
                </a:lnTo>
                <a:lnTo>
                  <a:pt x="22479" y="25275"/>
                </a:lnTo>
                <a:lnTo>
                  <a:pt x="21708" y="27273"/>
                </a:lnTo>
                <a:close/>
              </a:path>
              <a:path w="29844" h="31750">
                <a:moveTo>
                  <a:pt x="29415" y="30795"/>
                </a:moveTo>
                <a:lnTo>
                  <a:pt x="24295" y="30795"/>
                </a:lnTo>
                <a:lnTo>
                  <a:pt x="23496" y="28907"/>
                </a:lnTo>
                <a:lnTo>
                  <a:pt x="22878" y="27055"/>
                </a:lnTo>
                <a:lnTo>
                  <a:pt x="22479" y="25275"/>
                </a:lnTo>
                <a:lnTo>
                  <a:pt x="27598" y="25275"/>
                </a:lnTo>
                <a:lnTo>
                  <a:pt x="28253" y="28035"/>
                </a:lnTo>
                <a:lnTo>
                  <a:pt x="29415" y="30795"/>
                </a:lnTo>
                <a:close/>
              </a:path>
            </a:pathLst>
          </a:custGeom>
          <a:solidFill>
            <a:srgbClr val="7D7D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66994" y="1870322"/>
            <a:ext cx="29845" cy="31750"/>
          </a:xfrm>
          <a:custGeom>
            <a:avLst/>
            <a:gdLst/>
            <a:ahLst/>
            <a:cxnLst/>
            <a:rect l="l" t="t" r="r" b="b"/>
            <a:pathLst>
              <a:path w="29844" h="31750">
                <a:moveTo>
                  <a:pt x="17613" y="31485"/>
                </a:moveTo>
                <a:lnTo>
                  <a:pt x="8824" y="31485"/>
                </a:lnTo>
                <a:lnTo>
                  <a:pt x="5774" y="30069"/>
                </a:lnTo>
                <a:lnTo>
                  <a:pt x="1162" y="24367"/>
                </a:lnTo>
                <a:lnTo>
                  <a:pt x="0" y="20518"/>
                </a:lnTo>
                <a:lnTo>
                  <a:pt x="0" y="10640"/>
                </a:lnTo>
                <a:lnTo>
                  <a:pt x="1162" y="6791"/>
                </a:lnTo>
                <a:lnTo>
                  <a:pt x="5810" y="1343"/>
                </a:lnTo>
                <a:lnTo>
                  <a:pt x="8897" y="0"/>
                </a:lnTo>
                <a:lnTo>
                  <a:pt x="15071" y="0"/>
                </a:lnTo>
                <a:lnTo>
                  <a:pt x="16995" y="472"/>
                </a:lnTo>
                <a:lnTo>
                  <a:pt x="19973" y="2360"/>
                </a:lnTo>
                <a:lnTo>
                  <a:pt x="21353" y="3813"/>
                </a:lnTo>
                <a:lnTo>
                  <a:pt x="21595" y="4176"/>
                </a:lnTo>
                <a:lnTo>
                  <a:pt x="11112" y="4176"/>
                </a:lnTo>
                <a:lnTo>
                  <a:pt x="9187" y="5156"/>
                </a:lnTo>
                <a:lnTo>
                  <a:pt x="6318" y="9115"/>
                </a:lnTo>
                <a:lnTo>
                  <a:pt x="5628" y="11947"/>
                </a:lnTo>
                <a:lnTo>
                  <a:pt x="5628" y="19283"/>
                </a:lnTo>
                <a:lnTo>
                  <a:pt x="6282" y="22116"/>
                </a:lnTo>
                <a:lnTo>
                  <a:pt x="8969" y="26256"/>
                </a:lnTo>
                <a:lnTo>
                  <a:pt x="10858" y="27273"/>
                </a:lnTo>
                <a:lnTo>
                  <a:pt x="21708" y="27273"/>
                </a:lnTo>
                <a:lnTo>
                  <a:pt x="20881" y="29415"/>
                </a:lnTo>
                <a:lnTo>
                  <a:pt x="17613" y="31485"/>
                </a:lnTo>
                <a:close/>
              </a:path>
              <a:path w="29844" h="31750">
                <a:moveTo>
                  <a:pt x="27839" y="5774"/>
                </a:moveTo>
                <a:lnTo>
                  <a:pt x="22660" y="5774"/>
                </a:lnTo>
                <a:lnTo>
                  <a:pt x="22806" y="5084"/>
                </a:lnTo>
                <a:lnTo>
                  <a:pt x="23314" y="3377"/>
                </a:lnTo>
                <a:lnTo>
                  <a:pt x="24186" y="653"/>
                </a:lnTo>
                <a:lnTo>
                  <a:pt x="29415" y="653"/>
                </a:lnTo>
                <a:lnTo>
                  <a:pt x="28072" y="4829"/>
                </a:lnTo>
                <a:lnTo>
                  <a:pt x="27839" y="5774"/>
                </a:lnTo>
                <a:close/>
              </a:path>
              <a:path w="29844" h="31750">
                <a:moveTo>
                  <a:pt x="21708" y="27273"/>
                </a:moveTo>
                <a:lnTo>
                  <a:pt x="15615" y="27273"/>
                </a:lnTo>
                <a:lnTo>
                  <a:pt x="17576" y="26256"/>
                </a:lnTo>
                <a:lnTo>
                  <a:pt x="19174" y="24222"/>
                </a:lnTo>
                <a:lnTo>
                  <a:pt x="20736" y="22152"/>
                </a:lnTo>
                <a:lnTo>
                  <a:pt x="21489" y="19283"/>
                </a:lnTo>
                <a:lnTo>
                  <a:pt x="21498" y="11693"/>
                </a:lnTo>
                <a:lnTo>
                  <a:pt x="20772" y="8897"/>
                </a:lnTo>
                <a:lnTo>
                  <a:pt x="19319" y="7008"/>
                </a:lnTo>
                <a:lnTo>
                  <a:pt x="17831" y="5120"/>
                </a:lnTo>
                <a:lnTo>
                  <a:pt x="15906" y="4176"/>
                </a:lnTo>
                <a:lnTo>
                  <a:pt x="21595" y="4176"/>
                </a:lnTo>
                <a:lnTo>
                  <a:pt x="22660" y="5774"/>
                </a:lnTo>
                <a:lnTo>
                  <a:pt x="27839" y="5774"/>
                </a:lnTo>
                <a:lnTo>
                  <a:pt x="26837" y="9841"/>
                </a:lnTo>
                <a:lnTo>
                  <a:pt x="25711" y="15688"/>
                </a:lnTo>
                <a:lnTo>
                  <a:pt x="27055" y="22987"/>
                </a:lnTo>
                <a:lnTo>
                  <a:pt x="27598" y="25275"/>
                </a:lnTo>
                <a:lnTo>
                  <a:pt x="22479" y="25275"/>
                </a:lnTo>
                <a:lnTo>
                  <a:pt x="21708" y="27273"/>
                </a:lnTo>
                <a:close/>
              </a:path>
              <a:path w="29844" h="31750">
                <a:moveTo>
                  <a:pt x="29415" y="30795"/>
                </a:moveTo>
                <a:lnTo>
                  <a:pt x="24295" y="30795"/>
                </a:lnTo>
                <a:lnTo>
                  <a:pt x="23496" y="28907"/>
                </a:lnTo>
                <a:lnTo>
                  <a:pt x="22878" y="27055"/>
                </a:lnTo>
                <a:lnTo>
                  <a:pt x="22479" y="25275"/>
                </a:lnTo>
                <a:lnTo>
                  <a:pt x="27598" y="25275"/>
                </a:lnTo>
                <a:lnTo>
                  <a:pt x="28253" y="28035"/>
                </a:lnTo>
                <a:lnTo>
                  <a:pt x="29415" y="3079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06655" y="1836984"/>
            <a:ext cx="27305" cy="53975"/>
          </a:xfrm>
          <a:custGeom>
            <a:avLst/>
            <a:gdLst/>
            <a:ahLst/>
            <a:cxnLst/>
            <a:rect l="l" t="t" r="r" b="b"/>
            <a:pathLst>
              <a:path w="27305" h="53975">
                <a:moveTo>
                  <a:pt x="5120" y="53928"/>
                </a:moveTo>
                <a:lnTo>
                  <a:pt x="0" y="53928"/>
                </a:lnTo>
                <a:lnTo>
                  <a:pt x="0" y="10604"/>
                </a:lnTo>
                <a:lnTo>
                  <a:pt x="5774" y="1815"/>
                </a:lnTo>
                <a:lnTo>
                  <a:pt x="7880" y="617"/>
                </a:lnTo>
                <a:lnTo>
                  <a:pt x="10204" y="0"/>
                </a:lnTo>
                <a:lnTo>
                  <a:pt x="16559" y="0"/>
                </a:lnTo>
                <a:lnTo>
                  <a:pt x="19428" y="1125"/>
                </a:lnTo>
                <a:lnTo>
                  <a:pt x="21389" y="3304"/>
                </a:lnTo>
                <a:lnTo>
                  <a:pt x="22222" y="4212"/>
                </a:lnTo>
                <a:lnTo>
                  <a:pt x="10749" y="4212"/>
                </a:lnTo>
                <a:lnTo>
                  <a:pt x="9224" y="4684"/>
                </a:lnTo>
                <a:lnTo>
                  <a:pt x="5120" y="11802"/>
                </a:lnTo>
                <a:lnTo>
                  <a:pt x="5120" y="29379"/>
                </a:lnTo>
                <a:lnTo>
                  <a:pt x="5338" y="31776"/>
                </a:lnTo>
                <a:lnTo>
                  <a:pt x="5810" y="33301"/>
                </a:lnTo>
                <a:lnTo>
                  <a:pt x="6246" y="34826"/>
                </a:lnTo>
                <a:lnTo>
                  <a:pt x="7226" y="36206"/>
                </a:lnTo>
                <a:lnTo>
                  <a:pt x="9985" y="38494"/>
                </a:lnTo>
                <a:lnTo>
                  <a:pt x="5120" y="38494"/>
                </a:lnTo>
                <a:lnTo>
                  <a:pt x="5120" y="53928"/>
                </a:lnTo>
                <a:close/>
              </a:path>
              <a:path w="27305" h="53975">
                <a:moveTo>
                  <a:pt x="23588" y="39293"/>
                </a:moveTo>
                <a:lnTo>
                  <a:pt x="16233" y="39293"/>
                </a:lnTo>
                <a:lnTo>
                  <a:pt x="18121" y="38458"/>
                </a:lnTo>
                <a:lnTo>
                  <a:pt x="19465" y="36824"/>
                </a:lnTo>
                <a:lnTo>
                  <a:pt x="20845" y="35226"/>
                </a:lnTo>
                <a:lnTo>
                  <a:pt x="21535" y="33192"/>
                </a:lnTo>
                <a:lnTo>
                  <a:pt x="21535" y="28870"/>
                </a:lnTo>
                <a:lnTo>
                  <a:pt x="21026" y="27091"/>
                </a:lnTo>
                <a:lnTo>
                  <a:pt x="20009" y="25566"/>
                </a:lnTo>
                <a:lnTo>
                  <a:pt x="19029" y="24004"/>
                </a:lnTo>
                <a:lnTo>
                  <a:pt x="17758" y="22951"/>
                </a:lnTo>
                <a:lnTo>
                  <a:pt x="14780" y="21789"/>
                </a:lnTo>
                <a:lnTo>
                  <a:pt x="12783" y="21535"/>
                </a:lnTo>
                <a:lnTo>
                  <a:pt x="9587" y="21535"/>
                </a:lnTo>
                <a:lnTo>
                  <a:pt x="9587" y="17831"/>
                </a:lnTo>
                <a:lnTo>
                  <a:pt x="13073" y="17831"/>
                </a:lnTo>
                <a:lnTo>
                  <a:pt x="15615" y="17213"/>
                </a:lnTo>
                <a:lnTo>
                  <a:pt x="18811" y="14816"/>
                </a:lnTo>
                <a:lnTo>
                  <a:pt x="19574" y="13037"/>
                </a:lnTo>
                <a:lnTo>
                  <a:pt x="19574" y="8897"/>
                </a:lnTo>
                <a:lnTo>
                  <a:pt x="18920" y="7335"/>
                </a:lnTo>
                <a:lnTo>
                  <a:pt x="17576" y="6101"/>
                </a:lnTo>
                <a:lnTo>
                  <a:pt x="16233" y="4829"/>
                </a:lnTo>
                <a:lnTo>
                  <a:pt x="14526" y="4212"/>
                </a:lnTo>
                <a:lnTo>
                  <a:pt x="22222" y="4212"/>
                </a:lnTo>
                <a:lnTo>
                  <a:pt x="23387" y="5483"/>
                </a:lnTo>
                <a:lnTo>
                  <a:pt x="24367" y="7880"/>
                </a:lnTo>
                <a:lnTo>
                  <a:pt x="24353" y="13037"/>
                </a:lnTo>
                <a:lnTo>
                  <a:pt x="16523" y="19465"/>
                </a:lnTo>
                <a:lnTo>
                  <a:pt x="19828" y="19792"/>
                </a:lnTo>
                <a:lnTo>
                  <a:pt x="22370" y="20954"/>
                </a:lnTo>
                <a:lnTo>
                  <a:pt x="24149" y="22987"/>
                </a:lnTo>
                <a:lnTo>
                  <a:pt x="25965" y="25021"/>
                </a:lnTo>
                <a:lnTo>
                  <a:pt x="26837" y="27563"/>
                </a:lnTo>
                <a:lnTo>
                  <a:pt x="26837" y="33773"/>
                </a:lnTo>
                <a:lnTo>
                  <a:pt x="25784" y="36642"/>
                </a:lnTo>
                <a:lnTo>
                  <a:pt x="23588" y="39293"/>
                </a:lnTo>
                <a:close/>
              </a:path>
              <a:path w="27305" h="53975">
                <a:moveTo>
                  <a:pt x="18521" y="43034"/>
                </a:moveTo>
                <a:lnTo>
                  <a:pt x="10458" y="43034"/>
                </a:lnTo>
                <a:lnTo>
                  <a:pt x="7299" y="41508"/>
                </a:lnTo>
                <a:lnTo>
                  <a:pt x="5120" y="38494"/>
                </a:lnTo>
                <a:lnTo>
                  <a:pt x="9985" y="38494"/>
                </a:lnTo>
                <a:lnTo>
                  <a:pt x="10204" y="38676"/>
                </a:lnTo>
                <a:lnTo>
                  <a:pt x="11947" y="39293"/>
                </a:lnTo>
                <a:lnTo>
                  <a:pt x="23588" y="39293"/>
                </a:lnTo>
                <a:lnTo>
                  <a:pt x="21571" y="41763"/>
                </a:lnTo>
                <a:lnTo>
                  <a:pt x="18521" y="430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76182" y="2240089"/>
            <a:ext cx="27305" cy="53975"/>
          </a:xfrm>
          <a:custGeom>
            <a:avLst/>
            <a:gdLst/>
            <a:ahLst/>
            <a:cxnLst/>
            <a:rect l="l" t="t" r="r" b="b"/>
            <a:pathLst>
              <a:path w="27305" h="53975">
                <a:moveTo>
                  <a:pt x="5120" y="53928"/>
                </a:moveTo>
                <a:lnTo>
                  <a:pt x="0" y="53928"/>
                </a:lnTo>
                <a:lnTo>
                  <a:pt x="0" y="10604"/>
                </a:lnTo>
                <a:lnTo>
                  <a:pt x="5774" y="1815"/>
                </a:lnTo>
                <a:lnTo>
                  <a:pt x="7880" y="617"/>
                </a:lnTo>
                <a:lnTo>
                  <a:pt x="10204" y="0"/>
                </a:lnTo>
                <a:lnTo>
                  <a:pt x="16559" y="0"/>
                </a:lnTo>
                <a:lnTo>
                  <a:pt x="19428" y="1125"/>
                </a:lnTo>
                <a:lnTo>
                  <a:pt x="21389" y="3304"/>
                </a:lnTo>
                <a:lnTo>
                  <a:pt x="22222" y="4212"/>
                </a:lnTo>
                <a:lnTo>
                  <a:pt x="10749" y="4212"/>
                </a:lnTo>
                <a:lnTo>
                  <a:pt x="9224" y="4684"/>
                </a:lnTo>
                <a:lnTo>
                  <a:pt x="5120" y="11802"/>
                </a:lnTo>
                <a:lnTo>
                  <a:pt x="5120" y="29379"/>
                </a:lnTo>
                <a:lnTo>
                  <a:pt x="5338" y="31776"/>
                </a:lnTo>
                <a:lnTo>
                  <a:pt x="5810" y="33301"/>
                </a:lnTo>
                <a:lnTo>
                  <a:pt x="6246" y="34826"/>
                </a:lnTo>
                <a:lnTo>
                  <a:pt x="7226" y="36206"/>
                </a:lnTo>
                <a:lnTo>
                  <a:pt x="9985" y="38494"/>
                </a:lnTo>
                <a:lnTo>
                  <a:pt x="5120" y="38494"/>
                </a:lnTo>
                <a:lnTo>
                  <a:pt x="5120" y="53928"/>
                </a:lnTo>
                <a:close/>
              </a:path>
              <a:path w="27305" h="53975">
                <a:moveTo>
                  <a:pt x="23588" y="39293"/>
                </a:moveTo>
                <a:lnTo>
                  <a:pt x="16233" y="39293"/>
                </a:lnTo>
                <a:lnTo>
                  <a:pt x="18121" y="38458"/>
                </a:lnTo>
                <a:lnTo>
                  <a:pt x="19465" y="36824"/>
                </a:lnTo>
                <a:lnTo>
                  <a:pt x="20845" y="35226"/>
                </a:lnTo>
                <a:lnTo>
                  <a:pt x="21535" y="33192"/>
                </a:lnTo>
                <a:lnTo>
                  <a:pt x="21535" y="28870"/>
                </a:lnTo>
                <a:lnTo>
                  <a:pt x="21026" y="27091"/>
                </a:lnTo>
                <a:lnTo>
                  <a:pt x="20009" y="25566"/>
                </a:lnTo>
                <a:lnTo>
                  <a:pt x="19029" y="24004"/>
                </a:lnTo>
                <a:lnTo>
                  <a:pt x="17758" y="22951"/>
                </a:lnTo>
                <a:lnTo>
                  <a:pt x="14780" y="21789"/>
                </a:lnTo>
                <a:lnTo>
                  <a:pt x="12783" y="21535"/>
                </a:lnTo>
                <a:lnTo>
                  <a:pt x="9587" y="21535"/>
                </a:lnTo>
                <a:lnTo>
                  <a:pt x="9587" y="17831"/>
                </a:lnTo>
                <a:lnTo>
                  <a:pt x="13073" y="17831"/>
                </a:lnTo>
                <a:lnTo>
                  <a:pt x="15615" y="17213"/>
                </a:lnTo>
                <a:lnTo>
                  <a:pt x="18811" y="14816"/>
                </a:lnTo>
                <a:lnTo>
                  <a:pt x="19574" y="13037"/>
                </a:lnTo>
                <a:lnTo>
                  <a:pt x="19574" y="8897"/>
                </a:lnTo>
                <a:lnTo>
                  <a:pt x="18920" y="7335"/>
                </a:lnTo>
                <a:lnTo>
                  <a:pt x="17576" y="6101"/>
                </a:lnTo>
                <a:lnTo>
                  <a:pt x="16233" y="4829"/>
                </a:lnTo>
                <a:lnTo>
                  <a:pt x="14526" y="4212"/>
                </a:lnTo>
                <a:lnTo>
                  <a:pt x="22222" y="4212"/>
                </a:lnTo>
                <a:lnTo>
                  <a:pt x="23387" y="5483"/>
                </a:lnTo>
                <a:lnTo>
                  <a:pt x="24367" y="7880"/>
                </a:lnTo>
                <a:lnTo>
                  <a:pt x="24353" y="13037"/>
                </a:lnTo>
                <a:lnTo>
                  <a:pt x="16523" y="19465"/>
                </a:lnTo>
                <a:lnTo>
                  <a:pt x="19828" y="19792"/>
                </a:lnTo>
                <a:lnTo>
                  <a:pt x="22370" y="20954"/>
                </a:lnTo>
                <a:lnTo>
                  <a:pt x="24149" y="22987"/>
                </a:lnTo>
                <a:lnTo>
                  <a:pt x="25965" y="25021"/>
                </a:lnTo>
                <a:lnTo>
                  <a:pt x="26837" y="27563"/>
                </a:lnTo>
                <a:lnTo>
                  <a:pt x="26837" y="33773"/>
                </a:lnTo>
                <a:lnTo>
                  <a:pt x="25784" y="36642"/>
                </a:lnTo>
                <a:lnTo>
                  <a:pt x="23588" y="39293"/>
                </a:lnTo>
                <a:close/>
              </a:path>
              <a:path w="27305" h="53975">
                <a:moveTo>
                  <a:pt x="18521" y="43034"/>
                </a:moveTo>
                <a:lnTo>
                  <a:pt x="10458" y="43034"/>
                </a:lnTo>
                <a:lnTo>
                  <a:pt x="7299" y="41508"/>
                </a:lnTo>
                <a:lnTo>
                  <a:pt x="5120" y="38494"/>
                </a:lnTo>
                <a:lnTo>
                  <a:pt x="9985" y="38494"/>
                </a:lnTo>
                <a:lnTo>
                  <a:pt x="10204" y="38676"/>
                </a:lnTo>
                <a:lnTo>
                  <a:pt x="11947" y="39293"/>
                </a:lnTo>
                <a:lnTo>
                  <a:pt x="23588" y="39293"/>
                </a:lnTo>
                <a:lnTo>
                  <a:pt x="21571" y="41763"/>
                </a:lnTo>
                <a:lnTo>
                  <a:pt x="18521" y="430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03973"/>
            <a:ext cx="333121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4)</a:t>
            </a:r>
            <a:r>
              <a:rPr dirty="0" sz="1100" spc="-35">
                <a:latin typeface="Tahoma"/>
                <a:cs typeface="Tahoma"/>
              </a:rPr>
              <a:t>Determin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bisettrici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angoli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f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rmati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dalle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48645" y="2022184"/>
            <a:ext cx="123189" cy="138430"/>
          </a:xfrm>
          <a:custGeom>
            <a:avLst/>
            <a:gdLst/>
            <a:ahLst/>
            <a:cxnLst/>
            <a:rect l="l" t="t" r="r" b="b"/>
            <a:pathLst>
              <a:path w="123189" h="138430">
                <a:moveTo>
                  <a:pt x="12928" y="138320"/>
                </a:moveTo>
                <a:lnTo>
                  <a:pt x="0" y="137393"/>
                </a:lnTo>
                <a:lnTo>
                  <a:pt x="14163" y="29390"/>
                </a:lnTo>
                <a:lnTo>
                  <a:pt x="119068" y="0"/>
                </a:lnTo>
                <a:lnTo>
                  <a:pt x="121591" y="11436"/>
                </a:lnTo>
                <a:lnTo>
                  <a:pt x="122808" y="23046"/>
                </a:lnTo>
                <a:lnTo>
                  <a:pt x="122694" y="34777"/>
                </a:lnTo>
                <a:lnTo>
                  <a:pt x="108492" y="81863"/>
                </a:lnTo>
                <a:lnTo>
                  <a:pt x="83406" y="113500"/>
                </a:lnTo>
                <a:lnTo>
                  <a:pt x="38262" y="135635"/>
                </a:lnTo>
                <a:lnTo>
                  <a:pt x="12928" y="138320"/>
                </a:lnTo>
                <a:close/>
              </a:path>
            </a:pathLst>
          </a:custGeom>
          <a:solidFill>
            <a:srgbClr val="7D7D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48645" y="2022184"/>
            <a:ext cx="123189" cy="138430"/>
          </a:xfrm>
          <a:custGeom>
            <a:avLst/>
            <a:gdLst/>
            <a:ahLst/>
            <a:cxnLst/>
            <a:rect l="l" t="t" r="r" b="b"/>
            <a:pathLst>
              <a:path w="123189" h="138430">
                <a:moveTo>
                  <a:pt x="0" y="137393"/>
                </a:moveTo>
                <a:lnTo>
                  <a:pt x="12928" y="138320"/>
                </a:lnTo>
                <a:lnTo>
                  <a:pt x="25723" y="137718"/>
                </a:lnTo>
                <a:lnTo>
                  <a:pt x="38262" y="135635"/>
                </a:lnTo>
                <a:lnTo>
                  <a:pt x="83406" y="113500"/>
                </a:lnTo>
                <a:lnTo>
                  <a:pt x="108492" y="81863"/>
                </a:lnTo>
                <a:lnTo>
                  <a:pt x="122694" y="34777"/>
                </a:lnTo>
                <a:lnTo>
                  <a:pt x="122808" y="23046"/>
                </a:lnTo>
                <a:lnTo>
                  <a:pt x="121591" y="11436"/>
                </a:lnTo>
                <a:lnTo>
                  <a:pt x="119068" y="0"/>
                </a:lnTo>
                <a:lnTo>
                  <a:pt x="14163" y="29390"/>
                </a:lnTo>
                <a:lnTo>
                  <a:pt x="0" y="137393"/>
                </a:lnTo>
                <a:close/>
              </a:path>
            </a:pathLst>
          </a:custGeom>
          <a:ln w="3631">
            <a:solidFill>
              <a:srgbClr val="7D7D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54163" y="1942617"/>
            <a:ext cx="123189" cy="138430"/>
          </a:xfrm>
          <a:custGeom>
            <a:avLst/>
            <a:gdLst/>
            <a:ahLst/>
            <a:cxnLst/>
            <a:rect l="l" t="t" r="r" b="b"/>
            <a:pathLst>
              <a:path w="123189" h="138430">
                <a:moveTo>
                  <a:pt x="3735" y="138323"/>
                </a:moveTo>
                <a:lnTo>
                  <a:pt x="1213" y="126881"/>
                </a:lnTo>
                <a:lnTo>
                  <a:pt x="0" y="115270"/>
                </a:lnTo>
                <a:lnTo>
                  <a:pt x="115" y="103539"/>
                </a:lnTo>
                <a:lnTo>
                  <a:pt x="14324" y="56467"/>
                </a:lnTo>
                <a:lnTo>
                  <a:pt x="39415" y="24823"/>
                </a:lnTo>
                <a:lnTo>
                  <a:pt x="84578" y="2691"/>
                </a:lnTo>
                <a:lnTo>
                  <a:pt x="109916" y="0"/>
                </a:lnTo>
                <a:lnTo>
                  <a:pt x="122844" y="917"/>
                </a:lnTo>
                <a:lnTo>
                  <a:pt x="108645" y="108956"/>
                </a:lnTo>
                <a:lnTo>
                  <a:pt x="3735" y="138323"/>
                </a:lnTo>
                <a:close/>
              </a:path>
            </a:pathLst>
          </a:custGeom>
          <a:solidFill>
            <a:srgbClr val="7D7D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54163" y="1942617"/>
            <a:ext cx="123189" cy="138430"/>
          </a:xfrm>
          <a:custGeom>
            <a:avLst/>
            <a:gdLst/>
            <a:ahLst/>
            <a:cxnLst/>
            <a:rect l="l" t="t" r="r" b="b"/>
            <a:pathLst>
              <a:path w="123189" h="138430">
                <a:moveTo>
                  <a:pt x="122844" y="917"/>
                </a:moveTo>
                <a:lnTo>
                  <a:pt x="109916" y="0"/>
                </a:lnTo>
                <a:lnTo>
                  <a:pt x="97120" y="607"/>
                </a:lnTo>
                <a:lnTo>
                  <a:pt x="84578" y="2691"/>
                </a:lnTo>
                <a:lnTo>
                  <a:pt x="39415" y="24823"/>
                </a:lnTo>
                <a:lnTo>
                  <a:pt x="14324" y="56467"/>
                </a:lnTo>
                <a:lnTo>
                  <a:pt x="115" y="103539"/>
                </a:lnTo>
                <a:lnTo>
                  <a:pt x="0" y="115270"/>
                </a:lnTo>
                <a:lnTo>
                  <a:pt x="1213" y="126881"/>
                </a:lnTo>
                <a:lnTo>
                  <a:pt x="3735" y="138323"/>
                </a:lnTo>
                <a:lnTo>
                  <a:pt x="108645" y="108956"/>
                </a:lnTo>
                <a:lnTo>
                  <a:pt x="122844" y="917"/>
                </a:lnTo>
                <a:close/>
              </a:path>
            </a:pathLst>
          </a:custGeom>
          <a:ln w="3631">
            <a:solidFill>
              <a:srgbClr val="7D7D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62808" y="1943570"/>
            <a:ext cx="103505" cy="108585"/>
          </a:xfrm>
          <a:custGeom>
            <a:avLst/>
            <a:gdLst/>
            <a:ahLst/>
            <a:cxnLst/>
            <a:rect l="l" t="t" r="r" b="b"/>
            <a:pathLst>
              <a:path w="103505" h="108585">
                <a:moveTo>
                  <a:pt x="0" y="108003"/>
                </a:moveTo>
                <a:lnTo>
                  <a:pt x="14465" y="0"/>
                </a:lnTo>
                <a:lnTo>
                  <a:pt x="27796" y="2639"/>
                </a:lnTo>
                <a:lnTo>
                  <a:pt x="40527" y="6852"/>
                </a:lnTo>
                <a:lnTo>
                  <a:pt x="73945" y="27977"/>
                </a:lnTo>
                <a:lnTo>
                  <a:pt x="97721" y="59825"/>
                </a:lnTo>
                <a:lnTo>
                  <a:pt x="102955" y="72378"/>
                </a:lnTo>
                <a:lnTo>
                  <a:pt x="0" y="1080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62808" y="1943570"/>
            <a:ext cx="103505" cy="108585"/>
          </a:xfrm>
          <a:custGeom>
            <a:avLst/>
            <a:gdLst/>
            <a:ahLst/>
            <a:cxnLst/>
            <a:rect l="l" t="t" r="r" b="b"/>
            <a:pathLst>
              <a:path w="103505" h="108585">
                <a:moveTo>
                  <a:pt x="102955" y="72378"/>
                </a:moveTo>
                <a:lnTo>
                  <a:pt x="83099" y="37529"/>
                </a:lnTo>
                <a:lnTo>
                  <a:pt x="52541" y="12543"/>
                </a:lnTo>
                <a:lnTo>
                  <a:pt x="14465" y="0"/>
                </a:lnTo>
                <a:lnTo>
                  <a:pt x="0" y="108003"/>
                </a:lnTo>
                <a:lnTo>
                  <a:pt x="102955" y="72378"/>
                </a:lnTo>
                <a:close/>
              </a:path>
            </a:pathLst>
          </a:custGeom>
          <a:ln w="363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59853" y="2051574"/>
            <a:ext cx="103505" cy="108585"/>
          </a:xfrm>
          <a:custGeom>
            <a:avLst/>
            <a:gdLst/>
            <a:ahLst/>
            <a:cxnLst/>
            <a:rect l="l" t="t" r="r" b="b"/>
            <a:pathLst>
              <a:path w="103505" h="108585">
                <a:moveTo>
                  <a:pt x="88520" y="107966"/>
                </a:moveTo>
                <a:lnTo>
                  <a:pt x="50429" y="95432"/>
                </a:lnTo>
                <a:lnTo>
                  <a:pt x="19872" y="70463"/>
                </a:lnTo>
                <a:lnTo>
                  <a:pt x="0" y="35625"/>
                </a:lnTo>
                <a:lnTo>
                  <a:pt x="102955" y="0"/>
                </a:lnTo>
                <a:lnTo>
                  <a:pt x="88520" y="10796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59853" y="2051574"/>
            <a:ext cx="103505" cy="108585"/>
          </a:xfrm>
          <a:custGeom>
            <a:avLst/>
            <a:gdLst/>
            <a:ahLst/>
            <a:cxnLst/>
            <a:rect l="l" t="t" r="r" b="b"/>
            <a:pathLst>
              <a:path w="103505" h="108585">
                <a:moveTo>
                  <a:pt x="0" y="35625"/>
                </a:moveTo>
                <a:lnTo>
                  <a:pt x="19872" y="70463"/>
                </a:lnTo>
                <a:lnTo>
                  <a:pt x="50429" y="95432"/>
                </a:lnTo>
                <a:lnTo>
                  <a:pt x="88520" y="107966"/>
                </a:lnTo>
                <a:lnTo>
                  <a:pt x="102955" y="0"/>
                </a:lnTo>
                <a:lnTo>
                  <a:pt x="0" y="35625"/>
                </a:lnTo>
                <a:close/>
              </a:path>
            </a:pathLst>
          </a:custGeom>
          <a:ln w="363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88332" y="1547363"/>
            <a:ext cx="2831465" cy="980440"/>
          </a:xfrm>
          <a:custGeom>
            <a:avLst/>
            <a:gdLst/>
            <a:ahLst/>
            <a:cxnLst/>
            <a:rect l="l" t="t" r="r" b="b"/>
            <a:pathLst>
              <a:path w="2831465" h="980439">
                <a:moveTo>
                  <a:pt x="0" y="979908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44896" y="1341856"/>
            <a:ext cx="211454" cy="1607820"/>
          </a:xfrm>
          <a:custGeom>
            <a:avLst/>
            <a:gdLst/>
            <a:ahLst/>
            <a:cxnLst/>
            <a:rect l="l" t="t" r="r" b="b"/>
            <a:pathLst>
              <a:path w="211455" h="1607820">
                <a:moveTo>
                  <a:pt x="0" y="1607824"/>
                </a:moveTo>
                <a:lnTo>
                  <a:pt x="21111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92437" y="1341856"/>
            <a:ext cx="1972310" cy="1607820"/>
          </a:xfrm>
          <a:custGeom>
            <a:avLst/>
            <a:gdLst/>
            <a:ahLst/>
            <a:cxnLst/>
            <a:rect l="l" t="t" r="r" b="b"/>
            <a:pathLst>
              <a:path w="1972310" h="1607820">
                <a:moveTo>
                  <a:pt x="0" y="0"/>
                </a:moveTo>
                <a:lnTo>
                  <a:pt x="1971803" y="1607824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0476" y="1341856"/>
            <a:ext cx="1311275" cy="1607820"/>
          </a:xfrm>
          <a:custGeom>
            <a:avLst/>
            <a:gdLst/>
            <a:ahLst/>
            <a:cxnLst/>
            <a:rect l="l" t="t" r="r" b="b"/>
            <a:pathLst>
              <a:path w="1311275" h="1607820">
                <a:moveTo>
                  <a:pt x="0" y="1607824"/>
                </a:moveTo>
                <a:lnTo>
                  <a:pt x="1311069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51914" y="20406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902" y="21789"/>
                </a:lnTo>
                <a:lnTo>
                  <a:pt x="0" y="16886"/>
                </a:lnTo>
                <a:lnTo>
                  <a:pt x="0" y="4866"/>
                </a:lnTo>
                <a:lnTo>
                  <a:pt x="4902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51914" y="20406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902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902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83402" y="1794059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10" h="31114">
                <a:moveTo>
                  <a:pt x="15000" y="5193"/>
                </a:moveTo>
                <a:lnTo>
                  <a:pt x="4575" y="5193"/>
                </a:lnTo>
                <a:lnTo>
                  <a:pt x="5774" y="3086"/>
                </a:lnTo>
                <a:lnTo>
                  <a:pt x="6827" y="1670"/>
                </a:lnTo>
                <a:lnTo>
                  <a:pt x="7807" y="1016"/>
                </a:lnTo>
                <a:lnTo>
                  <a:pt x="8788" y="326"/>
                </a:lnTo>
                <a:lnTo>
                  <a:pt x="9914" y="0"/>
                </a:lnTo>
                <a:lnTo>
                  <a:pt x="12819" y="0"/>
                </a:lnTo>
                <a:lnTo>
                  <a:pt x="14562" y="544"/>
                </a:lnTo>
                <a:lnTo>
                  <a:pt x="16342" y="1634"/>
                </a:lnTo>
                <a:lnTo>
                  <a:pt x="15000" y="5193"/>
                </a:lnTo>
                <a:close/>
              </a:path>
              <a:path w="16510" h="31114">
                <a:moveTo>
                  <a:pt x="5084" y="30795"/>
                </a:moveTo>
                <a:lnTo>
                  <a:pt x="0" y="30795"/>
                </a:lnTo>
                <a:lnTo>
                  <a:pt x="0" y="653"/>
                </a:lnTo>
                <a:lnTo>
                  <a:pt x="4575" y="653"/>
                </a:lnTo>
                <a:lnTo>
                  <a:pt x="4575" y="5193"/>
                </a:lnTo>
                <a:lnTo>
                  <a:pt x="15000" y="5193"/>
                </a:lnTo>
                <a:lnTo>
                  <a:pt x="9732" y="5265"/>
                </a:lnTo>
                <a:lnTo>
                  <a:pt x="8752" y="5592"/>
                </a:lnTo>
                <a:lnTo>
                  <a:pt x="7844" y="6246"/>
                </a:lnTo>
                <a:lnTo>
                  <a:pt x="6972" y="6899"/>
                </a:lnTo>
                <a:lnTo>
                  <a:pt x="6318" y="7844"/>
                </a:lnTo>
                <a:lnTo>
                  <a:pt x="5955" y="9078"/>
                </a:lnTo>
                <a:lnTo>
                  <a:pt x="5374" y="10894"/>
                </a:lnTo>
                <a:lnTo>
                  <a:pt x="5084" y="12855"/>
                </a:lnTo>
                <a:lnTo>
                  <a:pt x="5084" y="30795"/>
                </a:lnTo>
                <a:close/>
              </a:path>
              <a:path w="16510" h="31114">
                <a:moveTo>
                  <a:pt x="14562" y="6355"/>
                </a:moveTo>
                <a:lnTo>
                  <a:pt x="13327" y="5628"/>
                </a:lnTo>
                <a:lnTo>
                  <a:pt x="12093" y="5265"/>
                </a:lnTo>
                <a:lnTo>
                  <a:pt x="14973" y="5265"/>
                </a:lnTo>
                <a:lnTo>
                  <a:pt x="14562" y="63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30197" y="1463572"/>
            <a:ext cx="25400" cy="31750"/>
          </a:xfrm>
          <a:custGeom>
            <a:avLst/>
            <a:gdLst/>
            <a:ahLst/>
            <a:cxnLst/>
            <a:rect l="l" t="t" r="r" b="b"/>
            <a:pathLst>
              <a:path w="25400" h="31750">
                <a:moveTo>
                  <a:pt x="23166" y="27291"/>
                </a:moveTo>
                <a:lnTo>
                  <a:pt x="15179" y="27291"/>
                </a:lnTo>
                <a:lnTo>
                  <a:pt x="16923" y="26808"/>
                </a:lnTo>
                <a:lnTo>
                  <a:pt x="19174" y="24879"/>
                </a:lnTo>
                <a:lnTo>
                  <a:pt x="19755" y="23754"/>
                </a:lnTo>
                <a:lnTo>
                  <a:pt x="19755" y="21335"/>
                </a:lnTo>
                <a:lnTo>
                  <a:pt x="9296" y="17097"/>
                </a:lnTo>
                <a:lnTo>
                  <a:pt x="6718" y="16273"/>
                </a:lnTo>
                <a:lnTo>
                  <a:pt x="3776" y="14874"/>
                </a:lnTo>
                <a:lnTo>
                  <a:pt x="2687" y="13919"/>
                </a:lnTo>
                <a:lnTo>
                  <a:pt x="1234" y="11497"/>
                </a:lnTo>
                <a:lnTo>
                  <a:pt x="835" y="10153"/>
                </a:lnTo>
                <a:lnTo>
                  <a:pt x="835" y="7317"/>
                </a:lnTo>
                <a:lnTo>
                  <a:pt x="4248" y="2099"/>
                </a:lnTo>
                <a:lnTo>
                  <a:pt x="5047" y="1492"/>
                </a:lnTo>
                <a:lnTo>
                  <a:pt x="6137" y="991"/>
                </a:lnTo>
                <a:lnTo>
                  <a:pt x="8897" y="196"/>
                </a:lnTo>
                <a:lnTo>
                  <a:pt x="10349" y="0"/>
                </a:lnTo>
                <a:lnTo>
                  <a:pt x="14308" y="0"/>
                </a:lnTo>
                <a:lnTo>
                  <a:pt x="22424" y="4198"/>
                </a:lnTo>
                <a:lnTo>
                  <a:pt x="9950" y="4198"/>
                </a:lnTo>
                <a:lnTo>
                  <a:pt x="8279" y="4586"/>
                </a:lnTo>
                <a:lnTo>
                  <a:pt x="7299" y="5360"/>
                </a:lnTo>
                <a:lnTo>
                  <a:pt x="6282" y="6137"/>
                </a:lnTo>
                <a:lnTo>
                  <a:pt x="5774" y="7034"/>
                </a:lnTo>
                <a:lnTo>
                  <a:pt x="5774" y="8737"/>
                </a:lnTo>
                <a:lnTo>
                  <a:pt x="5992" y="9344"/>
                </a:lnTo>
                <a:lnTo>
                  <a:pt x="6427" y="9870"/>
                </a:lnTo>
                <a:lnTo>
                  <a:pt x="6827" y="10400"/>
                </a:lnTo>
                <a:lnTo>
                  <a:pt x="16487" y="13484"/>
                </a:lnTo>
                <a:lnTo>
                  <a:pt x="18993" y="14268"/>
                </a:lnTo>
                <a:lnTo>
                  <a:pt x="20409" y="14893"/>
                </a:lnTo>
                <a:lnTo>
                  <a:pt x="21862" y="15517"/>
                </a:lnTo>
                <a:lnTo>
                  <a:pt x="22987" y="16414"/>
                </a:lnTo>
                <a:lnTo>
                  <a:pt x="23786" y="17587"/>
                </a:lnTo>
                <a:lnTo>
                  <a:pt x="24622" y="18760"/>
                </a:lnTo>
                <a:lnTo>
                  <a:pt x="25021" y="20216"/>
                </a:lnTo>
                <a:lnTo>
                  <a:pt x="24991" y="23754"/>
                </a:lnTo>
                <a:lnTo>
                  <a:pt x="24513" y="25257"/>
                </a:lnTo>
                <a:lnTo>
                  <a:pt x="23532" y="26753"/>
                </a:lnTo>
                <a:lnTo>
                  <a:pt x="23166" y="27291"/>
                </a:lnTo>
                <a:close/>
              </a:path>
              <a:path w="25400" h="31750">
                <a:moveTo>
                  <a:pt x="18884" y="9133"/>
                </a:moveTo>
                <a:lnTo>
                  <a:pt x="14272" y="4198"/>
                </a:lnTo>
                <a:lnTo>
                  <a:pt x="22424" y="4198"/>
                </a:lnTo>
                <a:lnTo>
                  <a:pt x="22955" y="4935"/>
                </a:lnTo>
                <a:lnTo>
                  <a:pt x="23532" y="6485"/>
                </a:lnTo>
                <a:lnTo>
                  <a:pt x="23895" y="8454"/>
                </a:lnTo>
                <a:lnTo>
                  <a:pt x="18884" y="9133"/>
                </a:lnTo>
                <a:close/>
              </a:path>
              <a:path w="25400" h="31750">
                <a:moveTo>
                  <a:pt x="15216" y="31492"/>
                </a:moveTo>
                <a:lnTo>
                  <a:pt x="8933" y="31492"/>
                </a:lnTo>
                <a:lnTo>
                  <a:pt x="5955" y="30679"/>
                </a:lnTo>
                <a:lnTo>
                  <a:pt x="1888" y="27425"/>
                </a:lnTo>
                <a:lnTo>
                  <a:pt x="581" y="25003"/>
                </a:lnTo>
                <a:lnTo>
                  <a:pt x="0" y="21789"/>
                </a:lnTo>
                <a:lnTo>
                  <a:pt x="5047" y="20994"/>
                </a:lnTo>
                <a:lnTo>
                  <a:pt x="5302" y="23035"/>
                </a:lnTo>
                <a:lnTo>
                  <a:pt x="6101" y="24596"/>
                </a:lnTo>
                <a:lnTo>
                  <a:pt x="8715" y="26753"/>
                </a:lnTo>
                <a:lnTo>
                  <a:pt x="10531" y="27291"/>
                </a:lnTo>
                <a:lnTo>
                  <a:pt x="23166" y="27291"/>
                </a:lnTo>
                <a:lnTo>
                  <a:pt x="22515" y="28246"/>
                </a:lnTo>
                <a:lnTo>
                  <a:pt x="21063" y="29412"/>
                </a:lnTo>
                <a:lnTo>
                  <a:pt x="17322" y="31075"/>
                </a:lnTo>
                <a:lnTo>
                  <a:pt x="15216" y="31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11993" y="2084585"/>
            <a:ext cx="29845" cy="31750"/>
          </a:xfrm>
          <a:custGeom>
            <a:avLst/>
            <a:gdLst/>
            <a:ahLst/>
            <a:cxnLst/>
            <a:rect l="l" t="t" r="r" b="b"/>
            <a:pathLst>
              <a:path w="29844" h="31750">
                <a:moveTo>
                  <a:pt x="17613" y="31485"/>
                </a:moveTo>
                <a:lnTo>
                  <a:pt x="8824" y="31485"/>
                </a:lnTo>
                <a:lnTo>
                  <a:pt x="5774" y="30069"/>
                </a:lnTo>
                <a:lnTo>
                  <a:pt x="1162" y="24367"/>
                </a:lnTo>
                <a:lnTo>
                  <a:pt x="0" y="20518"/>
                </a:lnTo>
                <a:lnTo>
                  <a:pt x="0" y="10640"/>
                </a:lnTo>
                <a:lnTo>
                  <a:pt x="1162" y="6791"/>
                </a:lnTo>
                <a:lnTo>
                  <a:pt x="5810" y="1343"/>
                </a:lnTo>
                <a:lnTo>
                  <a:pt x="8897" y="0"/>
                </a:lnTo>
                <a:lnTo>
                  <a:pt x="15071" y="0"/>
                </a:lnTo>
                <a:lnTo>
                  <a:pt x="16995" y="472"/>
                </a:lnTo>
                <a:lnTo>
                  <a:pt x="19973" y="2360"/>
                </a:lnTo>
                <a:lnTo>
                  <a:pt x="21353" y="3813"/>
                </a:lnTo>
                <a:lnTo>
                  <a:pt x="21595" y="4176"/>
                </a:lnTo>
                <a:lnTo>
                  <a:pt x="11112" y="4176"/>
                </a:lnTo>
                <a:lnTo>
                  <a:pt x="9187" y="5156"/>
                </a:lnTo>
                <a:lnTo>
                  <a:pt x="6318" y="9115"/>
                </a:lnTo>
                <a:lnTo>
                  <a:pt x="5628" y="11947"/>
                </a:lnTo>
                <a:lnTo>
                  <a:pt x="5628" y="19283"/>
                </a:lnTo>
                <a:lnTo>
                  <a:pt x="6282" y="22116"/>
                </a:lnTo>
                <a:lnTo>
                  <a:pt x="8969" y="26256"/>
                </a:lnTo>
                <a:lnTo>
                  <a:pt x="10858" y="27273"/>
                </a:lnTo>
                <a:lnTo>
                  <a:pt x="21708" y="27273"/>
                </a:lnTo>
                <a:lnTo>
                  <a:pt x="20881" y="29415"/>
                </a:lnTo>
                <a:lnTo>
                  <a:pt x="17613" y="31485"/>
                </a:lnTo>
                <a:close/>
              </a:path>
              <a:path w="29844" h="31750">
                <a:moveTo>
                  <a:pt x="27839" y="5774"/>
                </a:moveTo>
                <a:lnTo>
                  <a:pt x="22660" y="5774"/>
                </a:lnTo>
                <a:lnTo>
                  <a:pt x="22806" y="5084"/>
                </a:lnTo>
                <a:lnTo>
                  <a:pt x="23314" y="3377"/>
                </a:lnTo>
                <a:lnTo>
                  <a:pt x="24186" y="653"/>
                </a:lnTo>
                <a:lnTo>
                  <a:pt x="29415" y="653"/>
                </a:lnTo>
                <a:lnTo>
                  <a:pt x="28072" y="4829"/>
                </a:lnTo>
                <a:lnTo>
                  <a:pt x="27839" y="5774"/>
                </a:lnTo>
                <a:close/>
              </a:path>
              <a:path w="29844" h="31750">
                <a:moveTo>
                  <a:pt x="21708" y="27273"/>
                </a:moveTo>
                <a:lnTo>
                  <a:pt x="15615" y="27273"/>
                </a:lnTo>
                <a:lnTo>
                  <a:pt x="17576" y="26256"/>
                </a:lnTo>
                <a:lnTo>
                  <a:pt x="19174" y="24222"/>
                </a:lnTo>
                <a:lnTo>
                  <a:pt x="20736" y="22152"/>
                </a:lnTo>
                <a:lnTo>
                  <a:pt x="21489" y="19283"/>
                </a:lnTo>
                <a:lnTo>
                  <a:pt x="21498" y="11693"/>
                </a:lnTo>
                <a:lnTo>
                  <a:pt x="20772" y="8897"/>
                </a:lnTo>
                <a:lnTo>
                  <a:pt x="19319" y="7008"/>
                </a:lnTo>
                <a:lnTo>
                  <a:pt x="17831" y="5120"/>
                </a:lnTo>
                <a:lnTo>
                  <a:pt x="15906" y="4176"/>
                </a:lnTo>
                <a:lnTo>
                  <a:pt x="21595" y="4176"/>
                </a:lnTo>
                <a:lnTo>
                  <a:pt x="22660" y="5774"/>
                </a:lnTo>
                <a:lnTo>
                  <a:pt x="27839" y="5774"/>
                </a:lnTo>
                <a:lnTo>
                  <a:pt x="26837" y="9841"/>
                </a:lnTo>
                <a:lnTo>
                  <a:pt x="25711" y="15688"/>
                </a:lnTo>
                <a:lnTo>
                  <a:pt x="27055" y="22987"/>
                </a:lnTo>
                <a:lnTo>
                  <a:pt x="27598" y="25275"/>
                </a:lnTo>
                <a:lnTo>
                  <a:pt x="22479" y="25275"/>
                </a:lnTo>
                <a:lnTo>
                  <a:pt x="21708" y="27273"/>
                </a:lnTo>
                <a:close/>
              </a:path>
              <a:path w="29844" h="31750">
                <a:moveTo>
                  <a:pt x="29415" y="30795"/>
                </a:moveTo>
                <a:lnTo>
                  <a:pt x="24295" y="30795"/>
                </a:lnTo>
                <a:lnTo>
                  <a:pt x="23496" y="28907"/>
                </a:lnTo>
                <a:lnTo>
                  <a:pt x="22878" y="27055"/>
                </a:lnTo>
                <a:lnTo>
                  <a:pt x="22479" y="25275"/>
                </a:lnTo>
                <a:lnTo>
                  <a:pt x="27598" y="25275"/>
                </a:lnTo>
                <a:lnTo>
                  <a:pt x="28253" y="28035"/>
                </a:lnTo>
                <a:lnTo>
                  <a:pt x="29415" y="30795"/>
                </a:lnTo>
                <a:close/>
              </a:path>
            </a:pathLst>
          </a:custGeom>
          <a:solidFill>
            <a:srgbClr val="7D7D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66994" y="1870322"/>
            <a:ext cx="29845" cy="31750"/>
          </a:xfrm>
          <a:custGeom>
            <a:avLst/>
            <a:gdLst/>
            <a:ahLst/>
            <a:cxnLst/>
            <a:rect l="l" t="t" r="r" b="b"/>
            <a:pathLst>
              <a:path w="29844" h="31750">
                <a:moveTo>
                  <a:pt x="17613" y="31485"/>
                </a:moveTo>
                <a:lnTo>
                  <a:pt x="8824" y="31485"/>
                </a:lnTo>
                <a:lnTo>
                  <a:pt x="5774" y="30069"/>
                </a:lnTo>
                <a:lnTo>
                  <a:pt x="1162" y="24367"/>
                </a:lnTo>
                <a:lnTo>
                  <a:pt x="0" y="20518"/>
                </a:lnTo>
                <a:lnTo>
                  <a:pt x="0" y="10640"/>
                </a:lnTo>
                <a:lnTo>
                  <a:pt x="1162" y="6791"/>
                </a:lnTo>
                <a:lnTo>
                  <a:pt x="5810" y="1343"/>
                </a:lnTo>
                <a:lnTo>
                  <a:pt x="8897" y="0"/>
                </a:lnTo>
                <a:lnTo>
                  <a:pt x="15071" y="0"/>
                </a:lnTo>
                <a:lnTo>
                  <a:pt x="16995" y="472"/>
                </a:lnTo>
                <a:lnTo>
                  <a:pt x="19973" y="2360"/>
                </a:lnTo>
                <a:lnTo>
                  <a:pt x="21353" y="3813"/>
                </a:lnTo>
                <a:lnTo>
                  <a:pt x="21595" y="4176"/>
                </a:lnTo>
                <a:lnTo>
                  <a:pt x="11112" y="4176"/>
                </a:lnTo>
                <a:lnTo>
                  <a:pt x="9187" y="5156"/>
                </a:lnTo>
                <a:lnTo>
                  <a:pt x="6318" y="9115"/>
                </a:lnTo>
                <a:lnTo>
                  <a:pt x="5628" y="11947"/>
                </a:lnTo>
                <a:lnTo>
                  <a:pt x="5628" y="19283"/>
                </a:lnTo>
                <a:lnTo>
                  <a:pt x="6282" y="22116"/>
                </a:lnTo>
                <a:lnTo>
                  <a:pt x="8969" y="26256"/>
                </a:lnTo>
                <a:lnTo>
                  <a:pt x="10858" y="27273"/>
                </a:lnTo>
                <a:lnTo>
                  <a:pt x="21708" y="27273"/>
                </a:lnTo>
                <a:lnTo>
                  <a:pt x="20881" y="29415"/>
                </a:lnTo>
                <a:lnTo>
                  <a:pt x="17613" y="31485"/>
                </a:lnTo>
                <a:close/>
              </a:path>
              <a:path w="29844" h="31750">
                <a:moveTo>
                  <a:pt x="27839" y="5774"/>
                </a:moveTo>
                <a:lnTo>
                  <a:pt x="22660" y="5774"/>
                </a:lnTo>
                <a:lnTo>
                  <a:pt x="22806" y="5084"/>
                </a:lnTo>
                <a:lnTo>
                  <a:pt x="23314" y="3377"/>
                </a:lnTo>
                <a:lnTo>
                  <a:pt x="24186" y="653"/>
                </a:lnTo>
                <a:lnTo>
                  <a:pt x="29415" y="653"/>
                </a:lnTo>
                <a:lnTo>
                  <a:pt x="28072" y="4829"/>
                </a:lnTo>
                <a:lnTo>
                  <a:pt x="27839" y="5774"/>
                </a:lnTo>
                <a:close/>
              </a:path>
              <a:path w="29844" h="31750">
                <a:moveTo>
                  <a:pt x="21708" y="27273"/>
                </a:moveTo>
                <a:lnTo>
                  <a:pt x="15615" y="27273"/>
                </a:lnTo>
                <a:lnTo>
                  <a:pt x="17576" y="26256"/>
                </a:lnTo>
                <a:lnTo>
                  <a:pt x="19174" y="24222"/>
                </a:lnTo>
                <a:lnTo>
                  <a:pt x="20736" y="22152"/>
                </a:lnTo>
                <a:lnTo>
                  <a:pt x="21489" y="19283"/>
                </a:lnTo>
                <a:lnTo>
                  <a:pt x="21498" y="11693"/>
                </a:lnTo>
                <a:lnTo>
                  <a:pt x="20772" y="8897"/>
                </a:lnTo>
                <a:lnTo>
                  <a:pt x="19319" y="7008"/>
                </a:lnTo>
                <a:lnTo>
                  <a:pt x="17831" y="5120"/>
                </a:lnTo>
                <a:lnTo>
                  <a:pt x="15906" y="4176"/>
                </a:lnTo>
                <a:lnTo>
                  <a:pt x="21595" y="4176"/>
                </a:lnTo>
                <a:lnTo>
                  <a:pt x="22660" y="5774"/>
                </a:lnTo>
                <a:lnTo>
                  <a:pt x="27839" y="5774"/>
                </a:lnTo>
                <a:lnTo>
                  <a:pt x="26837" y="9841"/>
                </a:lnTo>
                <a:lnTo>
                  <a:pt x="25711" y="15688"/>
                </a:lnTo>
                <a:lnTo>
                  <a:pt x="27055" y="22987"/>
                </a:lnTo>
                <a:lnTo>
                  <a:pt x="27598" y="25275"/>
                </a:lnTo>
                <a:lnTo>
                  <a:pt x="22479" y="25275"/>
                </a:lnTo>
                <a:lnTo>
                  <a:pt x="21708" y="27273"/>
                </a:lnTo>
                <a:close/>
              </a:path>
              <a:path w="29844" h="31750">
                <a:moveTo>
                  <a:pt x="29415" y="30795"/>
                </a:moveTo>
                <a:lnTo>
                  <a:pt x="24295" y="30795"/>
                </a:lnTo>
                <a:lnTo>
                  <a:pt x="23496" y="28907"/>
                </a:lnTo>
                <a:lnTo>
                  <a:pt x="22878" y="27055"/>
                </a:lnTo>
                <a:lnTo>
                  <a:pt x="22479" y="25275"/>
                </a:lnTo>
                <a:lnTo>
                  <a:pt x="27598" y="25275"/>
                </a:lnTo>
                <a:lnTo>
                  <a:pt x="28253" y="28035"/>
                </a:lnTo>
                <a:lnTo>
                  <a:pt x="29415" y="3079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82918" y="1855142"/>
            <a:ext cx="27305" cy="53975"/>
          </a:xfrm>
          <a:custGeom>
            <a:avLst/>
            <a:gdLst/>
            <a:ahLst/>
            <a:cxnLst/>
            <a:rect l="l" t="t" r="r" b="b"/>
            <a:pathLst>
              <a:path w="27305" h="53975">
                <a:moveTo>
                  <a:pt x="5120" y="53928"/>
                </a:moveTo>
                <a:lnTo>
                  <a:pt x="0" y="53928"/>
                </a:lnTo>
                <a:lnTo>
                  <a:pt x="0" y="10604"/>
                </a:lnTo>
                <a:lnTo>
                  <a:pt x="5774" y="1815"/>
                </a:lnTo>
                <a:lnTo>
                  <a:pt x="7880" y="617"/>
                </a:lnTo>
                <a:lnTo>
                  <a:pt x="10204" y="0"/>
                </a:lnTo>
                <a:lnTo>
                  <a:pt x="16559" y="0"/>
                </a:lnTo>
                <a:lnTo>
                  <a:pt x="19428" y="1125"/>
                </a:lnTo>
                <a:lnTo>
                  <a:pt x="21389" y="3304"/>
                </a:lnTo>
                <a:lnTo>
                  <a:pt x="22222" y="4212"/>
                </a:lnTo>
                <a:lnTo>
                  <a:pt x="10749" y="4212"/>
                </a:lnTo>
                <a:lnTo>
                  <a:pt x="9224" y="4684"/>
                </a:lnTo>
                <a:lnTo>
                  <a:pt x="5120" y="11802"/>
                </a:lnTo>
                <a:lnTo>
                  <a:pt x="5120" y="29379"/>
                </a:lnTo>
                <a:lnTo>
                  <a:pt x="5338" y="31776"/>
                </a:lnTo>
                <a:lnTo>
                  <a:pt x="5810" y="33301"/>
                </a:lnTo>
                <a:lnTo>
                  <a:pt x="6246" y="34826"/>
                </a:lnTo>
                <a:lnTo>
                  <a:pt x="7226" y="36206"/>
                </a:lnTo>
                <a:lnTo>
                  <a:pt x="9985" y="38494"/>
                </a:lnTo>
                <a:lnTo>
                  <a:pt x="5120" y="38494"/>
                </a:lnTo>
                <a:lnTo>
                  <a:pt x="5120" y="53928"/>
                </a:lnTo>
                <a:close/>
              </a:path>
              <a:path w="27305" h="53975">
                <a:moveTo>
                  <a:pt x="23588" y="39293"/>
                </a:moveTo>
                <a:lnTo>
                  <a:pt x="16233" y="39293"/>
                </a:lnTo>
                <a:lnTo>
                  <a:pt x="18121" y="38458"/>
                </a:lnTo>
                <a:lnTo>
                  <a:pt x="19465" y="36824"/>
                </a:lnTo>
                <a:lnTo>
                  <a:pt x="20845" y="35226"/>
                </a:lnTo>
                <a:lnTo>
                  <a:pt x="21535" y="33192"/>
                </a:lnTo>
                <a:lnTo>
                  <a:pt x="21535" y="28870"/>
                </a:lnTo>
                <a:lnTo>
                  <a:pt x="21026" y="27091"/>
                </a:lnTo>
                <a:lnTo>
                  <a:pt x="20009" y="25566"/>
                </a:lnTo>
                <a:lnTo>
                  <a:pt x="19029" y="24004"/>
                </a:lnTo>
                <a:lnTo>
                  <a:pt x="17758" y="22951"/>
                </a:lnTo>
                <a:lnTo>
                  <a:pt x="14780" y="21789"/>
                </a:lnTo>
                <a:lnTo>
                  <a:pt x="12783" y="21535"/>
                </a:lnTo>
                <a:lnTo>
                  <a:pt x="9587" y="21535"/>
                </a:lnTo>
                <a:lnTo>
                  <a:pt x="9587" y="17831"/>
                </a:lnTo>
                <a:lnTo>
                  <a:pt x="13073" y="17831"/>
                </a:lnTo>
                <a:lnTo>
                  <a:pt x="15615" y="17213"/>
                </a:lnTo>
                <a:lnTo>
                  <a:pt x="18811" y="14816"/>
                </a:lnTo>
                <a:lnTo>
                  <a:pt x="19574" y="13037"/>
                </a:lnTo>
                <a:lnTo>
                  <a:pt x="19574" y="8897"/>
                </a:lnTo>
                <a:lnTo>
                  <a:pt x="18920" y="7335"/>
                </a:lnTo>
                <a:lnTo>
                  <a:pt x="17576" y="6101"/>
                </a:lnTo>
                <a:lnTo>
                  <a:pt x="16233" y="4829"/>
                </a:lnTo>
                <a:lnTo>
                  <a:pt x="14526" y="4212"/>
                </a:lnTo>
                <a:lnTo>
                  <a:pt x="22222" y="4212"/>
                </a:lnTo>
                <a:lnTo>
                  <a:pt x="23387" y="5483"/>
                </a:lnTo>
                <a:lnTo>
                  <a:pt x="24367" y="7880"/>
                </a:lnTo>
                <a:lnTo>
                  <a:pt x="24353" y="13037"/>
                </a:lnTo>
                <a:lnTo>
                  <a:pt x="16523" y="19465"/>
                </a:lnTo>
                <a:lnTo>
                  <a:pt x="19828" y="19792"/>
                </a:lnTo>
                <a:lnTo>
                  <a:pt x="22370" y="20954"/>
                </a:lnTo>
                <a:lnTo>
                  <a:pt x="24149" y="22987"/>
                </a:lnTo>
                <a:lnTo>
                  <a:pt x="25965" y="25021"/>
                </a:lnTo>
                <a:lnTo>
                  <a:pt x="26837" y="27563"/>
                </a:lnTo>
                <a:lnTo>
                  <a:pt x="26837" y="33773"/>
                </a:lnTo>
                <a:lnTo>
                  <a:pt x="25784" y="36642"/>
                </a:lnTo>
                <a:lnTo>
                  <a:pt x="23588" y="39293"/>
                </a:lnTo>
                <a:close/>
              </a:path>
              <a:path w="27305" h="53975">
                <a:moveTo>
                  <a:pt x="18521" y="43034"/>
                </a:moveTo>
                <a:lnTo>
                  <a:pt x="10458" y="43034"/>
                </a:lnTo>
                <a:lnTo>
                  <a:pt x="7299" y="41508"/>
                </a:lnTo>
                <a:lnTo>
                  <a:pt x="5120" y="38494"/>
                </a:lnTo>
                <a:lnTo>
                  <a:pt x="9985" y="38494"/>
                </a:lnTo>
                <a:lnTo>
                  <a:pt x="10204" y="38676"/>
                </a:lnTo>
                <a:lnTo>
                  <a:pt x="11947" y="39293"/>
                </a:lnTo>
                <a:lnTo>
                  <a:pt x="23588" y="39293"/>
                </a:lnTo>
                <a:lnTo>
                  <a:pt x="21571" y="41763"/>
                </a:lnTo>
                <a:lnTo>
                  <a:pt x="18521" y="430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18077" y="2207405"/>
            <a:ext cx="27305" cy="53975"/>
          </a:xfrm>
          <a:custGeom>
            <a:avLst/>
            <a:gdLst/>
            <a:ahLst/>
            <a:cxnLst/>
            <a:rect l="l" t="t" r="r" b="b"/>
            <a:pathLst>
              <a:path w="27305" h="53975">
                <a:moveTo>
                  <a:pt x="5120" y="53928"/>
                </a:moveTo>
                <a:lnTo>
                  <a:pt x="0" y="53928"/>
                </a:lnTo>
                <a:lnTo>
                  <a:pt x="0" y="10604"/>
                </a:lnTo>
                <a:lnTo>
                  <a:pt x="5774" y="1815"/>
                </a:lnTo>
                <a:lnTo>
                  <a:pt x="7880" y="617"/>
                </a:lnTo>
                <a:lnTo>
                  <a:pt x="10204" y="0"/>
                </a:lnTo>
                <a:lnTo>
                  <a:pt x="16559" y="0"/>
                </a:lnTo>
                <a:lnTo>
                  <a:pt x="19428" y="1125"/>
                </a:lnTo>
                <a:lnTo>
                  <a:pt x="21389" y="3304"/>
                </a:lnTo>
                <a:lnTo>
                  <a:pt x="22222" y="4212"/>
                </a:lnTo>
                <a:lnTo>
                  <a:pt x="10749" y="4212"/>
                </a:lnTo>
                <a:lnTo>
                  <a:pt x="9224" y="4684"/>
                </a:lnTo>
                <a:lnTo>
                  <a:pt x="5120" y="11802"/>
                </a:lnTo>
                <a:lnTo>
                  <a:pt x="5120" y="29379"/>
                </a:lnTo>
                <a:lnTo>
                  <a:pt x="5338" y="31776"/>
                </a:lnTo>
                <a:lnTo>
                  <a:pt x="5810" y="33301"/>
                </a:lnTo>
                <a:lnTo>
                  <a:pt x="6246" y="34826"/>
                </a:lnTo>
                <a:lnTo>
                  <a:pt x="7226" y="36206"/>
                </a:lnTo>
                <a:lnTo>
                  <a:pt x="9985" y="38494"/>
                </a:lnTo>
                <a:lnTo>
                  <a:pt x="5120" y="38494"/>
                </a:lnTo>
                <a:lnTo>
                  <a:pt x="5120" y="53928"/>
                </a:lnTo>
                <a:close/>
              </a:path>
              <a:path w="27305" h="53975">
                <a:moveTo>
                  <a:pt x="23588" y="39293"/>
                </a:moveTo>
                <a:lnTo>
                  <a:pt x="16233" y="39293"/>
                </a:lnTo>
                <a:lnTo>
                  <a:pt x="18121" y="38458"/>
                </a:lnTo>
                <a:lnTo>
                  <a:pt x="19465" y="36824"/>
                </a:lnTo>
                <a:lnTo>
                  <a:pt x="20845" y="35226"/>
                </a:lnTo>
                <a:lnTo>
                  <a:pt x="21535" y="33192"/>
                </a:lnTo>
                <a:lnTo>
                  <a:pt x="21535" y="28870"/>
                </a:lnTo>
                <a:lnTo>
                  <a:pt x="21026" y="27091"/>
                </a:lnTo>
                <a:lnTo>
                  <a:pt x="20009" y="25566"/>
                </a:lnTo>
                <a:lnTo>
                  <a:pt x="19029" y="24004"/>
                </a:lnTo>
                <a:lnTo>
                  <a:pt x="17758" y="22951"/>
                </a:lnTo>
                <a:lnTo>
                  <a:pt x="14780" y="21789"/>
                </a:lnTo>
                <a:lnTo>
                  <a:pt x="12783" y="21535"/>
                </a:lnTo>
                <a:lnTo>
                  <a:pt x="9587" y="21535"/>
                </a:lnTo>
                <a:lnTo>
                  <a:pt x="9587" y="17831"/>
                </a:lnTo>
                <a:lnTo>
                  <a:pt x="13073" y="17831"/>
                </a:lnTo>
                <a:lnTo>
                  <a:pt x="15615" y="17213"/>
                </a:lnTo>
                <a:lnTo>
                  <a:pt x="18811" y="14816"/>
                </a:lnTo>
                <a:lnTo>
                  <a:pt x="19574" y="13037"/>
                </a:lnTo>
                <a:lnTo>
                  <a:pt x="19574" y="8897"/>
                </a:lnTo>
                <a:lnTo>
                  <a:pt x="18920" y="7335"/>
                </a:lnTo>
                <a:lnTo>
                  <a:pt x="17576" y="6101"/>
                </a:lnTo>
                <a:lnTo>
                  <a:pt x="16233" y="4829"/>
                </a:lnTo>
                <a:lnTo>
                  <a:pt x="14526" y="4212"/>
                </a:lnTo>
                <a:lnTo>
                  <a:pt x="22222" y="4212"/>
                </a:lnTo>
                <a:lnTo>
                  <a:pt x="23387" y="5483"/>
                </a:lnTo>
                <a:lnTo>
                  <a:pt x="24367" y="7880"/>
                </a:lnTo>
                <a:lnTo>
                  <a:pt x="24353" y="13037"/>
                </a:lnTo>
                <a:lnTo>
                  <a:pt x="16523" y="19465"/>
                </a:lnTo>
                <a:lnTo>
                  <a:pt x="19828" y="19792"/>
                </a:lnTo>
                <a:lnTo>
                  <a:pt x="22370" y="20954"/>
                </a:lnTo>
                <a:lnTo>
                  <a:pt x="24149" y="22987"/>
                </a:lnTo>
                <a:lnTo>
                  <a:pt x="25965" y="25021"/>
                </a:lnTo>
                <a:lnTo>
                  <a:pt x="26837" y="27563"/>
                </a:lnTo>
                <a:lnTo>
                  <a:pt x="26837" y="33773"/>
                </a:lnTo>
                <a:lnTo>
                  <a:pt x="25784" y="36642"/>
                </a:lnTo>
                <a:lnTo>
                  <a:pt x="23588" y="39293"/>
                </a:lnTo>
                <a:close/>
              </a:path>
              <a:path w="27305" h="53975">
                <a:moveTo>
                  <a:pt x="18521" y="43034"/>
                </a:moveTo>
                <a:lnTo>
                  <a:pt x="10458" y="43034"/>
                </a:lnTo>
                <a:lnTo>
                  <a:pt x="7299" y="41508"/>
                </a:lnTo>
                <a:lnTo>
                  <a:pt x="5120" y="38494"/>
                </a:lnTo>
                <a:lnTo>
                  <a:pt x="9985" y="38494"/>
                </a:lnTo>
                <a:lnTo>
                  <a:pt x="10204" y="38676"/>
                </a:lnTo>
                <a:lnTo>
                  <a:pt x="11947" y="39293"/>
                </a:lnTo>
                <a:lnTo>
                  <a:pt x="23588" y="39293"/>
                </a:lnTo>
                <a:lnTo>
                  <a:pt x="21571" y="41763"/>
                </a:lnTo>
                <a:lnTo>
                  <a:pt x="18521" y="430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23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30719"/>
            <a:ext cx="390461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bisettrice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divide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 i="1">
                <a:latin typeface="Verdana"/>
                <a:cs typeface="Verdana"/>
              </a:rPr>
              <a:t>α</a:t>
            </a:r>
            <a:r>
              <a:rPr dirty="0" sz="1100" spc="-20" i="1">
                <a:latin typeface="Verdana"/>
                <a:cs typeface="Verdan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angoli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uguali.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30719"/>
            <a:ext cx="432117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bisettrice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divide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 i="1">
                <a:latin typeface="Verdana"/>
                <a:cs typeface="Verdana"/>
              </a:rPr>
              <a:t>α</a:t>
            </a:r>
            <a:r>
              <a:rPr dirty="0" sz="1100" spc="-20" i="1">
                <a:latin typeface="Verdana"/>
                <a:cs typeface="Verdan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angoli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uguali.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80">
                <a:latin typeface="Tahoma"/>
                <a:cs typeface="Tahoma"/>
              </a:rPr>
              <a:t>e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delimitano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 i="1">
                <a:latin typeface="Verdana"/>
                <a:cs typeface="Verdana"/>
              </a:rPr>
              <a:t>α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bisettrice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5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quidistanti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30719"/>
            <a:ext cx="432117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bisettrice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divide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 i="1">
                <a:latin typeface="Verdana"/>
                <a:cs typeface="Verdana"/>
              </a:rPr>
              <a:t>α</a:t>
            </a:r>
            <a:r>
              <a:rPr dirty="0" sz="1100" spc="-20" i="1">
                <a:latin typeface="Verdana"/>
                <a:cs typeface="Verdan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angoli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uguali.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80">
                <a:latin typeface="Tahoma"/>
                <a:cs typeface="Tahoma"/>
              </a:rPr>
              <a:t>e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delimitano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 i="1">
                <a:latin typeface="Verdana"/>
                <a:cs typeface="Verdana"/>
              </a:rPr>
              <a:t>α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bisettrice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5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quidistanti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rti</a:t>
            </a:r>
            <a:r>
              <a:rPr dirty="0" sz="1100" spc="-40">
                <a:latin typeface="Tahoma"/>
                <a:cs typeface="Tahoma"/>
              </a:rPr>
              <a:t>e</a:t>
            </a:r>
            <a:r>
              <a:rPr dirty="0" sz="1100" spc="-80">
                <a:latin typeface="Tahoma"/>
                <a:cs typeface="Tahoma"/>
              </a:rPr>
              <a:t>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bisettrici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033" y="1859326"/>
            <a:ext cx="123444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2625" algn="l"/>
              </a:tabLst>
            </a:pPr>
            <a:r>
              <a:rPr dirty="0" sz="800" spc="25" i="1" u="sng">
                <a:latin typeface="Arial"/>
                <a:cs typeface="Arial"/>
              </a:rPr>
              <a:t>|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sz="800" spc="-125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95">
                <a:latin typeface="Lucida Sans Unicode"/>
                <a:cs typeface="Lucida Sans Unicode"/>
              </a:rPr>
              <a:t>1</a:t>
            </a:r>
            <a:r>
              <a:rPr dirty="0" sz="800" spc="25" i="1" u="sng">
                <a:latin typeface="Arial"/>
                <a:cs typeface="Arial"/>
              </a:rPr>
              <a:t>|</a:t>
            </a:r>
            <a:r>
              <a:rPr dirty="0" sz="800" i="1">
                <a:latin typeface="Arial"/>
                <a:cs typeface="Arial"/>
              </a:rPr>
              <a:t>	</a:t>
            </a:r>
            <a:r>
              <a:rPr dirty="0" sz="800" spc="105" i="1" u="sng">
                <a:latin typeface="Arial"/>
                <a:cs typeface="Arial"/>
              </a:rPr>
              <a:t>|−</a:t>
            </a: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sz="800" spc="-125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r>
              <a:rPr dirty="0" sz="800" spc="25" i="1" u="sng">
                <a:latin typeface="Arial"/>
                <a:cs typeface="Arial"/>
              </a:rPr>
              <a:t>|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9900" y="1944896"/>
            <a:ext cx="2228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5138" sz="1200" spc="390" i="1">
                <a:latin typeface="Arial"/>
                <a:cs typeface="Arial"/>
              </a:rPr>
              <a:t>√</a:t>
            </a:r>
            <a:r>
              <a:rPr dirty="0" sz="800" spc="-90">
                <a:latin typeface="Lucida Sans Unicode"/>
                <a:cs typeface="Lucida Sans Unicode"/>
              </a:rPr>
              <a:t>10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9605" y="1899018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10945" y="200079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45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08621" y="1944896"/>
            <a:ext cx="16891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baseline="-45138" sz="1200" spc="-135">
                <a:latin typeface="Lucida Sans Unicode"/>
                <a:cs typeface="Lucida Sans Unicode"/>
              </a:rPr>
              <a:t>5</a:t>
            </a:r>
            <a:endParaRPr baseline="-45138" sz="12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30719"/>
            <a:ext cx="432117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bisettrice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divide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 i="1">
                <a:latin typeface="Verdana"/>
                <a:cs typeface="Verdana"/>
              </a:rPr>
              <a:t>α</a:t>
            </a:r>
            <a:r>
              <a:rPr dirty="0" sz="1100" spc="-20" i="1">
                <a:latin typeface="Verdana"/>
                <a:cs typeface="Verdan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angoli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uguali.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80">
                <a:latin typeface="Tahoma"/>
                <a:cs typeface="Tahoma"/>
              </a:rPr>
              <a:t>e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delimitano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 i="1">
                <a:latin typeface="Verdana"/>
                <a:cs typeface="Verdana"/>
              </a:rPr>
              <a:t>α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bisettrice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5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quidistanti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rti</a:t>
            </a:r>
            <a:r>
              <a:rPr dirty="0" sz="1100" spc="-40">
                <a:latin typeface="Tahoma"/>
                <a:cs typeface="Tahoma"/>
              </a:rPr>
              <a:t>e</a:t>
            </a:r>
            <a:r>
              <a:rPr dirty="0" sz="1100" spc="-80">
                <a:latin typeface="Tahoma"/>
                <a:cs typeface="Tahoma"/>
              </a:rPr>
              <a:t>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bisettrici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033" y="1859326"/>
            <a:ext cx="123444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2625" algn="l"/>
              </a:tabLst>
            </a:pPr>
            <a:r>
              <a:rPr dirty="0" sz="800" spc="25" i="1" u="sng">
                <a:latin typeface="Arial"/>
                <a:cs typeface="Arial"/>
              </a:rPr>
              <a:t>|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sz="800" spc="-125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95">
                <a:latin typeface="Lucida Sans Unicode"/>
                <a:cs typeface="Lucida Sans Unicode"/>
              </a:rPr>
              <a:t>1</a:t>
            </a:r>
            <a:r>
              <a:rPr dirty="0" sz="800" spc="25" i="1" u="sng">
                <a:latin typeface="Arial"/>
                <a:cs typeface="Arial"/>
              </a:rPr>
              <a:t>|</a:t>
            </a:r>
            <a:r>
              <a:rPr dirty="0" sz="800" i="1">
                <a:latin typeface="Arial"/>
                <a:cs typeface="Arial"/>
              </a:rPr>
              <a:t>	</a:t>
            </a:r>
            <a:r>
              <a:rPr dirty="0" sz="800" spc="105" i="1" u="sng">
                <a:latin typeface="Arial"/>
                <a:cs typeface="Arial"/>
              </a:rPr>
              <a:t>|−</a:t>
            </a: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sz="800" spc="-125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r>
              <a:rPr dirty="0" sz="800" spc="25" i="1" u="sng">
                <a:latin typeface="Arial"/>
                <a:cs typeface="Arial"/>
              </a:rPr>
              <a:t>|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9900" y="1944896"/>
            <a:ext cx="2228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5138" sz="1200" spc="390" i="1">
                <a:latin typeface="Arial"/>
                <a:cs typeface="Arial"/>
              </a:rPr>
              <a:t>√</a:t>
            </a:r>
            <a:r>
              <a:rPr dirty="0" sz="800" spc="-90">
                <a:latin typeface="Lucida Sans Unicode"/>
                <a:cs typeface="Lucida Sans Unicode"/>
              </a:rPr>
              <a:t>10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9605" y="1899018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10945" y="200079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45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506802" y="1781743"/>
            <a:ext cx="241935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1100" spc="15">
                <a:latin typeface="Lucida Sans Unicode"/>
                <a:cs typeface="Lucida Sans Unicode"/>
              </a:rPr>
              <a:t>√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8621" y="1944896"/>
            <a:ext cx="16891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baseline="-45138" sz="1200" spc="-135">
                <a:latin typeface="Lucida Sans Unicode"/>
                <a:cs typeface="Lucida Sans Unicode"/>
              </a:rPr>
              <a:t>5</a:t>
            </a:r>
            <a:endParaRPr baseline="-45138" sz="12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03261" y="1899018"/>
            <a:ext cx="21634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31596"/>
            <a:ext cx="430784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vertici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97" i="1">
                <a:latin typeface="Arial"/>
                <a:cs typeface="Arial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t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15">
                <a:latin typeface="Tahoma"/>
                <a:cs typeface="Tahoma"/>
              </a:rPr>
              <a:t>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mentre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80" i="1">
                <a:latin typeface="Trebuchet MS"/>
                <a:cs typeface="Trebuchet MS"/>
              </a:rPr>
              <a:t>PR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l’i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otenusa.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19170" y="2110438"/>
            <a:ext cx="87630" cy="120014"/>
          </a:xfrm>
          <a:custGeom>
            <a:avLst/>
            <a:gdLst/>
            <a:ahLst/>
            <a:cxnLst/>
            <a:rect l="l" t="t" r="r" b="b"/>
            <a:pathLst>
              <a:path w="87630" h="120014">
                <a:moveTo>
                  <a:pt x="0" y="0"/>
                </a:moveTo>
                <a:lnTo>
                  <a:pt x="87157" y="0"/>
                </a:lnTo>
                <a:lnTo>
                  <a:pt x="87157" y="119841"/>
                </a:lnTo>
                <a:lnTo>
                  <a:pt x="0" y="1198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2110438"/>
            <a:ext cx="87630" cy="120014"/>
          </a:xfrm>
          <a:custGeom>
            <a:avLst/>
            <a:gdLst/>
            <a:ahLst/>
            <a:cxnLst/>
            <a:rect l="l" t="t" r="r" b="b"/>
            <a:pathLst>
              <a:path w="87630" h="120014">
                <a:moveTo>
                  <a:pt x="0" y="0"/>
                </a:moveTo>
                <a:lnTo>
                  <a:pt x="87157" y="0"/>
                </a:lnTo>
                <a:lnTo>
                  <a:pt x="87157" y="119841"/>
                </a:lnTo>
                <a:lnTo>
                  <a:pt x="0" y="119841"/>
                </a:lnTo>
                <a:lnTo>
                  <a:pt x="0" y="0"/>
                </a:lnTo>
                <a:close/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8332" y="2230279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70" y="1602018"/>
            <a:ext cx="0" cy="628650"/>
          </a:xfrm>
          <a:custGeom>
            <a:avLst/>
            <a:gdLst/>
            <a:ahLst/>
            <a:cxnLst/>
            <a:rect l="l" t="t" r="r" b="b"/>
            <a:pathLst>
              <a:path w="0" h="628650">
                <a:moveTo>
                  <a:pt x="0" y="0"/>
                </a:moveTo>
                <a:lnTo>
                  <a:pt x="0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170" y="1602018"/>
            <a:ext cx="835660" cy="628650"/>
          </a:xfrm>
          <a:custGeom>
            <a:avLst/>
            <a:gdLst/>
            <a:ahLst/>
            <a:cxnLst/>
            <a:rect l="l" t="t" r="r" b="b"/>
            <a:pathLst>
              <a:path w="835660" h="628650">
                <a:moveTo>
                  <a:pt x="0" y="0"/>
                </a:moveTo>
                <a:lnTo>
                  <a:pt x="835261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19170" y="2110438"/>
            <a:ext cx="87630" cy="120014"/>
          </a:xfrm>
          <a:custGeom>
            <a:avLst/>
            <a:gdLst/>
            <a:ahLst/>
            <a:cxnLst/>
            <a:rect l="l" t="t" r="r" b="b"/>
            <a:pathLst>
              <a:path w="87630" h="120014">
                <a:moveTo>
                  <a:pt x="0" y="0"/>
                </a:moveTo>
                <a:lnTo>
                  <a:pt x="87157" y="0"/>
                </a:lnTo>
                <a:lnTo>
                  <a:pt x="87157" y="119841"/>
                </a:lnTo>
                <a:lnTo>
                  <a:pt x="0" y="119841"/>
                </a:ln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08275" y="159112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8275" y="159112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8275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8275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43537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43537" y="221938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84030" y="146333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5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7767" y="2356694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6413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  <a:path w="64135" h="62864">
                <a:moveTo>
                  <a:pt x="61881" y="22152"/>
                </a:moveTo>
                <a:lnTo>
                  <a:pt x="57160" y="22152"/>
                </a:lnTo>
                <a:lnTo>
                  <a:pt x="55236" y="10458"/>
                </a:lnTo>
                <a:lnTo>
                  <a:pt x="55236" y="0"/>
                </a:lnTo>
                <a:lnTo>
                  <a:pt x="63915" y="0"/>
                </a:lnTo>
                <a:lnTo>
                  <a:pt x="63915" y="10458"/>
                </a:lnTo>
                <a:lnTo>
                  <a:pt x="61881" y="2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68558" y="2313115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4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4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4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20633" y="3091256"/>
            <a:ext cx="224154" cy="0"/>
          </a:xfrm>
          <a:custGeom>
            <a:avLst/>
            <a:gdLst/>
            <a:ahLst/>
            <a:cxnLst/>
            <a:rect l="l" t="t" r="r" b="b"/>
            <a:pathLst>
              <a:path w="224155" h="0">
                <a:moveTo>
                  <a:pt x="0" y="0"/>
                </a:moveTo>
                <a:lnTo>
                  <a:pt x="22363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28989" y="3091294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 h="0">
                <a:moveTo>
                  <a:pt x="0" y="0"/>
                </a:moveTo>
                <a:lnTo>
                  <a:pt x="18930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66357" y="2911170"/>
            <a:ext cx="427545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cateto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min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</a:t>
            </a:r>
            <a:r>
              <a:rPr dirty="0" sz="1100" spc="-55">
                <a:latin typeface="Tahoma"/>
                <a:cs typeface="Tahoma"/>
              </a:rPr>
              <a:t>h</a:t>
            </a:r>
            <a:r>
              <a:rPr dirty="0" sz="1100" spc="-50">
                <a:latin typeface="Tahoma"/>
                <a:cs typeface="Tahoma"/>
              </a:rPr>
              <a:t>ezza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dell’i</a:t>
            </a:r>
            <a:r>
              <a:rPr dirty="0" sz="1100" spc="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otenusa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0833" sz="1200" spc="7" i="1">
                <a:latin typeface="Arial"/>
                <a:cs typeface="Arial"/>
              </a:rPr>
              <a:t>t</a:t>
            </a:r>
            <a:r>
              <a:rPr dirty="0" baseline="20833" sz="1200" i="1">
                <a:latin typeface="Arial"/>
                <a:cs typeface="Arial"/>
              </a:rPr>
              <a:t> </a:t>
            </a:r>
            <a:r>
              <a:rPr dirty="0" baseline="20833" sz="1200" spc="-142" i="1">
                <a:latin typeface="Arial"/>
                <a:cs typeface="Arial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75" i="1">
                <a:latin typeface="Trebuchet MS"/>
                <a:cs typeface="Trebuchet MS"/>
              </a:rPr>
              <a:t>P</a:t>
            </a:r>
            <a:r>
              <a:rPr dirty="0" sz="1100" spc="165" i="1">
                <a:latin typeface="Trebuchet MS"/>
                <a:cs typeface="Trebuchet MS"/>
              </a:rPr>
              <a:t>R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  <a:r>
              <a:rPr dirty="0" spc="30"/>
              <a:t> </a:t>
            </a:r>
            <a:r>
              <a:rPr dirty="0" spc="-30"/>
              <a:t>svolti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30719"/>
            <a:ext cx="432117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bisettrice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divide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 i="1">
                <a:latin typeface="Verdana"/>
                <a:cs typeface="Verdana"/>
              </a:rPr>
              <a:t>α</a:t>
            </a:r>
            <a:r>
              <a:rPr dirty="0" sz="1100" spc="-20" i="1">
                <a:latin typeface="Verdana"/>
                <a:cs typeface="Verdan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angoli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uguali.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80">
                <a:latin typeface="Tahoma"/>
                <a:cs typeface="Tahoma"/>
              </a:rPr>
              <a:t>e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delimitano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 i="1">
                <a:latin typeface="Verdana"/>
                <a:cs typeface="Verdana"/>
              </a:rPr>
              <a:t>α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bisettrice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5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quidistanti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rti</a:t>
            </a:r>
            <a:r>
              <a:rPr dirty="0" sz="1100" spc="-40">
                <a:latin typeface="Tahoma"/>
                <a:cs typeface="Tahoma"/>
              </a:rPr>
              <a:t>e</a:t>
            </a:r>
            <a:r>
              <a:rPr dirty="0" sz="1100" spc="-80">
                <a:latin typeface="Tahoma"/>
                <a:cs typeface="Tahoma"/>
              </a:rPr>
              <a:t>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bisettrici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033" y="1859326"/>
            <a:ext cx="123444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2625" algn="l"/>
              </a:tabLst>
            </a:pPr>
            <a:r>
              <a:rPr dirty="0" sz="800" spc="25" i="1" u="sng">
                <a:latin typeface="Arial"/>
                <a:cs typeface="Arial"/>
              </a:rPr>
              <a:t>|</a:t>
            </a:r>
            <a:r>
              <a:rPr dirty="0" sz="800" spc="-90" u="sng">
                <a:latin typeface="Lucida Sans Unicode"/>
                <a:cs typeface="Lucida Sans Unicode"/>
              </a:rPr>
              <a:t>3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sz="800" spc="-125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95">
                <a:latin typeface="Lucida Sans Unicode"/>
                <a:cs typeface="Lucida Sans Unicode"/>
              </a:rPr>
              <a:t>1</a:t>
            </a:r>
            <a:r>
              <a:rPr dirty="0" sz="800" spc="25" i="1" u="sng">
                <a:latin typeface="Arial"/>
                <a:cs typeface="Arial"/>
              </a:rPr>
              <a:t>|</a:t>
            </a:r>
            <a:r>
              <a:rPr dirty="0" sz="800" i="1">
                <a:latin typeface="Arial"/>
                <a:cs typeface="Arial"/>
              </a:rPr>
              <a:t>	</a:t>
            </a:r>
            <a:r>
              <a:rPr dirty="0" sz="800" spc="105" i="1" u="sng">
                <a:latin typeface="Arial"/>
                <a:cs typeface="Arial"/>
              </a:rPr>
              <a:t>|−</a:t>
            </a: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-15" i="1" u="sng">
                <a:latin typeface="Arial"/>
                <a:cs typeface="Arial"/>
              </a:rPr>
              <a:t>x</a:t>
            </a:r>
            <a:r>
              <a:rPr dirty="0" sz="800" spc="-125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r>
              <a:rPr dirty="0" sz="800" spc="25" i="1" u="sng">
                <a:latin typeface="Arial"/>
                <a:cs typeface="Arial"/>
              </a:rPr>
              <a:t>|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9900" y="1944896"/>
            <a:ext cx="2228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5138" sz="1200" spc="390" i="1">
                <a:latin typeface="Arial"/>
                <a:cs typeface="Arial"/>
              </a:rPr>
              <a:t>√</a:t>
            </a:r>
            <a:r>
              <a:rPr dirty="0" sz="800" spc="-90">
                <a:latin typeface="Lucida Sans Unicode"/>
                <a:cs typeface="Lucida Sans Unicode"/>
              </a:rPr>
              <a:t>10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9605" y="1899018"/>
            <a:ext cx="1333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10945" y="200079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45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506802" y="1781743"/>
            <a:ext cx="241935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1100" spc="15">
                <a:latin typeface="Lucida Sans Unicode"/>
                <a:cs typeface="Lucida Sans Unicode"/>
              </a:rPr>
              <a:t>√</a:t>
            </a:r>
            <a:r>
              <a:rPr dirty="0" sz="1100" spc="-5" u="sng">
                <a:latin typeface="Times New Roman"/>
                <a:cs typeface="Times New Roman"/>
              </a:rPr>
              <a:t> </a:t>
            </a:r>
            <a:r>
              <a:rPr dirty="0" sz="1100" spc="-5" u="sng"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8621" y="1944896"/>
            <a:ext cx="16891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60" i="1">
                <a:latin typeface="Arial"/>
                <a:cs typeface="Arial"/>
              </a:rPr>
              <a:t>√</a:t>
            </a:r>
            <a:r>
              <a:rPr dirty="0" baseline="-45138" sz="1200" spc="-135">
                <a:latin typeface="Lucida Sans Unicode"/>
                <a:cs typeface="Lucida Sans Unicode"/>
              </a:rPr>
              <a:t>5</a:t>
            </a:r>
            <a:endParaRPr baseline="-45138" sz="12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03261" y="1899018"/>
            <a:ext cx="21634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±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13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31402" y="226470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0077" y="226470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35183" y="226470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89103" y="2192884"/>
            <a:ext cx="4182110" cy="457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bisettrici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equazione:</a:t>
            </a:r>
            <a:r>
              <a:rPr dirty="0" sz="110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(3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(1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864995">
              <a:lnSpc>
                <a:spcPct val="100000"/>
              </a:lnSpc>
              <a:spcBef>
                <a:spcPts val="80"/>
              </a:spcBef>
            </a:pPr>
            <a:r>
              <a:rPr dirty="0" sz="1100" spc="-35">
                <a:latin typeface="Tahoma"/>
                <a:cs typeface="Tahoma"/>
              </a:rPr>
              <a:t>(3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(1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70"/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95425"/>
            <a:ext cx="4354830" cy="9347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Ric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un’equazione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15">
                <a:latin typeface="Tahoma"/>
                <a:cs typeface="Tahoma"/>
              </a:rPr>
              <a:t>riabili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rtie</a:t>
            </a:r>
            <a:r>
              <a:rPr dirty="0" sz="1100" spc="-50">
                <a:latin typeface="Tahoma"/>
                <a:cs typeface="Tahoma"/>
              </a:rPr>
              <a:t>n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25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70"/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31621"/>
            <a:ext cx="23558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un’e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0">
                <a:latin typeface="Tahoma"/>
                <a:cs typeface="Tahoma"/>
              </a:rPr>
              <a:t>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70"/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31621"/>
            <a:ext cx="2355850" cy="813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un’e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0">
                <a:latin typeface="Tahoma"/>
                <a:cs typeface="Tahoma"/>
              </a:rPr>
              <a:t>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900">
              <a:latin typeface="Times New Roman"/>
              <a:cs typeface="Times New Roman"/>
            </a:endParaRPr>
          </a:p>
          <a:p>
            <a:pPr algn="ctr" marL="362585">
              <a:lnSpc>
                <a:spcPct val="100000"/>
              </a:lnSpc>
            </a:pP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15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5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endParaRPr sz="1100">
              <a:latin typeface="Trebuchet MS"/>
              <a:cs typeface="Trebuchet MS"/>
            </a:endParaRPr>
          </a:p>
          <a:p>
            <a:pPr algn="ctr" marL="415290">
              <a:lnSpc>
                <a:spcPct val="100000"/>
              </a:lnSpc>
              <a:spcBef>
                <a:spcPts val="35"/>
              </a:spcBef>
            </a:pPr>
            <a:r>
              <a:rPr dirty="0" sz="1100" spc="-45">
                <a:latin typeface="Lucida Sans Unicode"/>
                <a:cs typeface="Lucida Sans Unicode"/>
              </a:rPr>
              <a:t>↓</a:t>
            </a:r>
            <a:endParaRPr sz="1100">
              <a:latin typeface="Lucida Sans Unicode"/>
              <a:cs typeface="Lucida Sans Unicode"/>
            </a:endParaRPr>
          </a:p>
          <a:p>
            <a:pPr algn="ctr" marL="376555">
              <a:lnSpc>
                <a:spcPct val="100000"/>
              </a:lnSpc>
              <a:spcBef>
                <a:spcPts val="35"/>
              </a:spcBef>
            </a:pPr>
            <a:r>
              <a:rPr dirty="0" sz="1100" spc="-55">
                <a:latin typeface="Tahoma"/>
                <a:cs typeface="Tahoma"/>
              </a:rPr>
              <a:t>grado2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70"/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844" y="1131621"/>
            <a:ext cx="23558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un’e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0">
                <a:latin typeface="Tahoma"/>
                <a:cs typeface="Tahoma"/>
              </a:rPr>
              <a:t>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396" y="1416236"/>
            <a:ext cx="989330" cy="52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15" i="1">
                <a:latin typeface="Trebuchet MS"/>
                <a:cs typeface="Trebuchet MS"/>
              </a:rPr>
              <a:t> 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5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-50" i="1">
                <a:latin typeface="Trebuchet MS"/>
                <a:cs typeface="Trebuchet MS"/>
              </a:rPr>
              <a:t>xy</a:t>
            </a:r>
            <a:endParaRPr sz="1100">
              <a:latin typeface="Trebuchet MS"/>
              <a:cs typeface="Trebuchet MS"/>
            </a:endParaRPr>
          </a:p>
          <a:p>
            <a:pPr algn="ctr" marL="52705">
              <a:lnSpc>
                <a:spcPct val="100000"/>
              </a:lnSpc>
              <a:spcBef>
                <a:spcPts val="35"/>
              </a:spcBef>
            </a:pPr>
            <a:r>
              <a:rPr dirty="0" sz="1100" spc="-45">
                <a:latin typeface="Lucida Sans Unicode"/>
                <a:cs typeface="Lucida Sans Unicode"/>
              </a:rPr>
              <a:t>↓</a:t>
            </a:r>
            <a:endParaRPr sz="1100">
              <a:latin typeface="Lucida Sans Unicode"/>
              <a:cs typeface="Lucida Sans Unicode"/>
            </a:endParaRPr>
          </a:p>
          <a:p>
            <a:pPr algn="ctr" marL="13970">
              <a:lnSpc>
                <a:spcPct val="100000"/>
              </a:lnSpc>
              <a:spcBef>
                <a:spcPts val="35"/>
              </a:spcBef>
            </a:pPr>
            <a:r>
              <a:rPr dirty="0" sz="1100" spc="-55">
                <a:latin typeface="Tahoma"/>
                <a:cs typeface="Tahoma"/>
              </a:rPr>
              <a:t>grado2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26233" y="1436802"/>
            <a:ext cx="60896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dx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ey</a:t>
            </a:r>
            <a:endParaRPr sz="1100">
              <a:latin typeface="Trebuchet MS"/>
              <a:cs typeface="Trebuchet MS"/>
            </a:endParaRPr>
          </a:p>
          <a:p>
            <a:pPr algn="ctr" marL="22225">
              <a:lnSpc>
                <a:spcPct val="100000"/>
              </a:lnSpc>
              <a:spcBef>
                <a:spcPts val="35"/>
              </a:spcBef>
            </a:pPr>
            <a:r>
              <a:rPr dirty="0" sz="1100" spc="-45">
                <a:latin typeface="Lucida Sans Unicode"/>
                <a:cs typeface="Lucida Sans Unicode"/>
              </a:rPr>
              <a:t>↓</a:t>
            </a:r>
            <a:endParaRPr sz="1100">
              <a:latin typeface="Lucida Sans Unicode"/>
              <a:cs typeface="Lucida Sans Unicode"/>
            </a:endParaRPr>
          </a:p>
          <a:p>
            <a:pPr algn="ctr" marR="8255">
              <a:lnSpc>
                <a:spcPct val="100000"/>
              </a:lnSpc>
              <a:spcBef>
                <a:spcPts val="35"/>
              </a:spcBef>
            </a:pPr>
            <a:r>
              <a:rPr dirty="0" sz="1100" spc="-55">
                <a:latin typeface="Tahoma"/>
                <a:cs typeface="Tahoma"/>
              </a:rPr>
              <a:t>grado1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70"/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31621"/>
            <a:ext cx="23558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un’e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0">
                <a:latin typeface="Tahoma"/>
                <a:cs typeface="Tahoma"/>
              </a:rPr>
              <a:t>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68171" y="1365436"/>
          <a:ext cx="2672080" cy="630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4789"/>
                <a:gridCol w="739772"/>
                <a:gridCol w="847350"/>
              </a:tblGrid>
              <a:tr h="26307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100" spc="20" i="1">
                          <a:solidFill>
                            <a:srgbClr val="0000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x</a:t>
                      </a:r>
                      <a:r>
                        <a:rPr dirty="0" sz="1100" spc="-2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 spc="52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0000F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y</a:t>
                      </a:r>
                      <a:r>
                        <a:rPr dirty="0" sz="1100" spc="-21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 spc="52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0" i="1">
                          <a:solidFill>
                            <a:srgbClr val="0000FF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xy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dx</a:t>
                      </a:r>
                      <a:r>
                        <a:rPr dirty="0" sz="1100" spc="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ey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f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spc="-1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=</a:t>
                      </a:r>
                      <a:r>
                        <a:rPr dirty="0" sz="1100" spc="-4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  <a:tr h="367182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Lucida Sans Unicode"/>
                          <a:cs typeface="Lucida Sans Unicode"/>
                        </a:rPr>
                        <a:t>↓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algn="ctr" marR="2857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grado2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Lucida Sans Unicode"/>
                          <a:cs typeface="Lucida Sans Unicode"/>
                        </a:rPr>
                        <a:t>↓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grado1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366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Lucida Sans Unicode"/>
                          <a:cs typeface="Lucida Sans Unicode"/>
                        </a:rPr>
                        <a:t>↓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algn="ctr" marL="3556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termine</a:t>
                      </a:r>
                      <a:r>
                        <a:rPr dirty="0" sz="1100" spc="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noto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70"/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31621"/>
            <a:ext cx="23558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un’e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0">
                <a:latin typeface="Tahoma"/>
                <a:cs typeface="Tahoma"/>
              </a:rPr>
              <a:t>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68171" y="1365436"/>
          <a:ext cx="2672080" cy="630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4789"/>
                <a:gridCol w="739772"/>
                <a:gridCol w="847350"/>
              </a:tblGrid>
              <a:tr h="26307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100" spc="20" i="1">
                          <a:solidFill>
                            <a:srgbClr val="0000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x</a:t>
                      </a:r>
                      <a:r>
                        <a:rPr dirty="0" sz="1100" spc="-2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 spc="52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0000F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y</a:t>
                      </a:r>
                      <a:r>
                        <a:rPr dirty="0" sz="1100" spc="-21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 spc="52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0" i="1">
                          <a:solidFill>
                            <a:srgbClr val="0000FF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xy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dx</a:t>
                      </a:r>
                      <a:r>
                        <a:rPr dirty="0" sz="1100" spc="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ey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f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spc="-1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=</a:t>
                      </a:r>
                      <a:r>
                        <a:rPr dirty="0" sz="1100" spc="-4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  <a:tr h="367182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Lucida Sans Unicode"/>
                          <a:cs typeface="Lucida Sans Unicode"/>
                        </a:rPr>
                        <a:t>↓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algn="ctr" marR="2857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grado2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Lucida Sans Unicode"/>
                          <a:cs typeface="Lucida Sans Unicode"/>
                        </a:rPr>
                        <a:t>↓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grado1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366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Lucida Sans Unicode"/>
                          <a:cs typeface="Lucida Sans Unicode"/>
                        </a:rPr>
                        <a:t>↓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algn="ctr" marL="3556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termine</a:t>
                      </a:r>
                      <a:r>
                        <a:rPr dirty="0" sz="1100" spc="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noto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70"/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31621"/>
            <a:ext cx="23558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un’e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0">
                <a:latin typeface="Tahoma"/>
                <a:cs typeface="Tahoma"/>
              </a:rPr>
              <a:t>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1876" y="2311679"/>
            <a:ext cx="150431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1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1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nulli.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68171" y="1365436"/>
          <a:ext cx="2672080" cy="630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4789"/>
                <a:gridCol w="739772"/>
                <a:gridCol w="847350"/>
              </a:tblGrid>
              <a:tr h="26307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100" spc="20" i="1">
                          <a:solidFill>
                            <a:srgbClr val="0000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x</a:t>
                      </a:r>
                      <a:r>
                        <a:rPr dirty="0" sz="1100" spc="-2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 spc="52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0000F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y</a:t>
                      </a:r>
                      <a:r>
                        <a:rPr dirty="0" sz="1100" spc="-21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baseline="27777" sz="1200">
                          <a:latin typeface="Lucida Sans Unicode"/>
                          <a:cs typeface="Lucida Sans Unicode"/>
                        </a:rPr>
                        <a:t>2</a:t>
                      </a:r>
                      <a:r>
                        <a:rPr dirty="0" baseline="27777" sz="1200" spc="52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0" i="1">
                          <a:solidFill>
                            <a:srgbClr val="0000FF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xy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dx</a:t>
                      </a:r>
                      <a:r>
                        <a:rPr dirty="0" sz="1100" spc="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ey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+</a:t>
                      </a:r>
                      <a:r>
                        <a:rPr dirty="0" sz="11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f</a:t>
                      </a:r>
                      <a:r>
                        <a:rPr dirty="0" sz="110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spc="-1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=</a:t>
                      </a:r>
                      <a:r>
                        <a:rPr dirty="0" sz="1100" spc="-4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  <a:tr h="367182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Lucida Sans Unicode"/>
                          <a:cs typeface="Lucida Sans Unicode"/>
                        </a:rPr>
                        <a:t>↓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algn="ctr" marR="2857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grado2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Lucida Sans Unicode"/>
                          <a:cs typeface="Lucida Sans Unicode"/>
                        </a:rPr>
                        <a:t>↓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grado1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366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Lucida Sans Unicode"/>
                          <a:cs typeface="Lucida Sans Unicode"/>
                        </a:rPr>
                        <a:t>↓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algn="ctr" marL="3556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termine</a:t>
                      </a:r>
                      <a:r>
                        <a:rPr dirty="0" sz="1100" spc="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noto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42835"/>
            <a:ext cx="3719829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Un’equazione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otreb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</a:t>
            </a:r>
            <a:r>
              <a:rPr dirty="0" sz="1100" spc="-10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una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pi</a:t>
            </a:r>
            <a:r>
              <a:rPr dirty="0" sz="1100" spc="-615">
                <a:solidFill>
                  <a:srgbClr val="BC1919"/>
                </a:solidFill>
                <a:latin typeface="Tahoma"/>
                <a:cs typeface="Tahoma"/>
              </a:rPr>
              <a:t>u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`</a:t>
            </a:r>
            <a:r>
              <a:rPr dirty="0" sz="1100" spc="2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rette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1042835"/>
            <a:ext cx="4078604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Un’equazione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otreb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</a:t>
            </a:r>
            <a:r>
              <a:rPr dirty="0" sz="1100" spc="-10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una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pi</a:t>
            </a:r>
            <a:r>
              <a:rPr dirty="0" sz="1100" spc="-615">
                <a:solidFill>
                  <a:srgbClr val="BC1919"/>
                </a:solidFill>
                <a:latin typeface="Tahoma"/>
                <a:cs typeface="Tahoma"/>
              </a:rPr>
              <a:t>u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`</a:t>
            </a:r>
            <a:r>
              <a:rPr dirty="0" sz="1100" spc="2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rett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  <a:p>
            <a:pPr marL="289560" marR="5080">
              <a:lnSpc>
                <a:spcPct val="102600"/>
              </a:lnSpc>
              <a:spcBef>
                <a:spcPts val="595"/>
              </a:spcBef>
            </a:pP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50">
                <a:latin typeface="Tahoma"/>
                <a:cs typeface="Tahoma"/>
              </a:rPr>
              <a:t> 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5038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iccolo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unisce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roiezione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70">
                <a:latin typeface="Tahoma"/>
                <a:cs typeface="Tahoma"/>
              </a:rPr>
              <a:t>su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uguale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2465915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1837653"/>
            <a:ext cx="0" cy="628650"/>
          </a:xfrm>
          <a:custGeom>
            <a:avLst/>
            <a:gdLst/>
            <a:ahLst/>
            <a:cxnLst/>
            <a:rect l="l" t="t" r="r" b="b"/>
            <a:pathLst>
              <a:path w="0" h="628650">
                <a:moveTo>
                  <a:pt x="0" y="0"/>
                </a:moveTo>
                <a:lnTo>
                  <a:pt x="0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8275" y="18267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8275" y="18267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8275" y="245502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8275" y="245502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84030" y="1698971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4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7767" y="2592330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6413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  <a:path w="64135" h="62864">
                <a:moveTo>
                  <a:pt x="61881" y="22152"/>
                </a:moveTo>
                <a:lnTo>
                  <a:pt x="57160" y="22152"/>
                </a:lnTo>
                <a:lnTo>
                  <a:pt x="55236" y="10458"/>
                </a:lnTo>
                <a:lnTo>
                  <a:pt x="55236" y="0"/>
                </a:lnTo>
                <a:lnTo>
                  <a:pt x="63915" y="0"/>
                </a:lnTo>
                <a:lnTo>
                  <a:pt x="63915" y="10458"/>
                </a:lnTo>
                <a:lnTo>
                  <a:pt x="61881" y="2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5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042835"/>
            <a:ext cx="4078604" cy="1138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Un’equazione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otreb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</a:t>
            </a:r>
            <a:r>
              <a:rPr dirty="0" sz="1100" spc="-10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una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pi</a:t>
            </a:r>
            <a:r>
              <a:rPr dirty="0" sz="1100" spc="-615">
                <a:solidFill>
                  <a:srgbClr val="BC1919"/>
                </a:solidFill>
                <a:latin typeface="Tahoma"/>
                <a:cs typeface="Tahoma"/>
              </a:rPr>
              <a:t>u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`</a:t>
            </a:r>
            <a:r>
              <a:rPr dirty="0" sz="1100" spc="2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rett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  <a:p>
            <a:pPr marL="289560" marR="5080">
              <a:lnSpc>
                <a:spcPct val="102600"/>
              </a:lnSpc>
              <a:spcBef>
                <a:spcPts val="595"/>
              </a:spcBef>
            </a:pP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50">
                <a:latin typeface="Tahoma"/>
                <a:cs typeface="Tahoma"/>
              </a:rPr>
              <a:t> 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330"/>
              </a:spcBef>
            </a:pP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endParaRPr sz="1100">
              <a:latin typeface="Tahoma"/>
              <a:cs typeface="Tahoma"/>
            </a:endParaRPr>
          </a:p>
          <a:p>
            <a:pPr marL="289560" marR="266700">
              <a:lnSpc>
                <a:spcPct val="102600"/>
              </a:lnSpc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unione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042835"/>
            <a:ext cx="4078604" cy="148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Un’equazione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otreb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</a:t>
            </a:r>
            <a:r>
              <a:rPr dirty="0" sz="1100" spc="-10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una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pi</a:t>
            </a:r>
            <a:r>
              <a:rPr dirty="0" sz="1100" spc="-615">
                <a:solidFill>
                  <a:srgbClr val="BC1919"/>
                </a:solidFill>
                <a:latin typeface="Tahoma"/>
                <a:cs typeface="Tahoma"/>
              </a:rPr>
              <a:t>u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`</a:t>
            </a:r>
            <a:r>
              <a:rPr dirty="0" sz="1100" spc="2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rett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  <a:p>
            <a:pPr marL="289560" marR="5080">
              <a:lnSpc>
                <a:spcPct val="102600"/>
              </a:lnSpc>
              <a:spcBef>
                <a:spcPts val="595"/>
              </a:spcBef>
            </a:pP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50">
                <a:latin typeface="Tahoma"/>
                <a:cs typeface="Tahoma"/>
              </a:rPr>
              <a:t> 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330"/>
              </a:spcBef>
            </a:pP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endParaRPr sz="1100">
              <a:latin typeface="Tahoma"/>
              <a:cs typeface="Tahoma"/>
            </a:endParaRPr>
          </a:p>
          <a:p>
            <a:pPr marL="289560" marR="266700">
              <a:lnSpc>
                <a:spcPct val="102600"/>
              </a:lnSpc>
              <a:tabLst>
                <a:tab pos="2105660" algn="l"/>
              </a:tabLst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unione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042835"/>
            <a:ext cx="4078604" cy="1530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Un’equazione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otreb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</a:t>
            </a:r>
            <a:r>
              <a:rPr dirty="0" sz="1100" spc="-10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una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pi</a:t>
            </a:r>
            <a:r>
              <a:rPr dirty="0" sz="1100" spc="-615">
                <a:solidFill>
                  <a:srgbClr val="BC1919"/>
                </a:solidFill>
                <a:latin typeface="Tahoma"/>
                <a:cs typeface="Tahoma"/>
              </a:rPr>
              <a:t>u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`</a:t>
            </a:r>
            <a:r>
              <a:rPr dirty="0" sz="1100" spc="2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rett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  <a:p>
            <a:pPr marL="289560" marR="5080">
              <a:lnSpc>
                <a:spcPct val="102600"/>
              </a:lnSpc>
              <a:spcBef>
                <a:spcPts val="595"/>
              </a:spcBef>
            </a:pP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50">
                <a:latin typeface="Tahoma"/>
                <a:cs typeface="Tahoma"/>
              </a:rPr>
              <a:t> 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330"/>
              </a:spcBef>
            </a:pP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endParaRPr sz="1100">
              <a:latin typeface="Tahoma"/>
              <a:cs typeface="Tahoma"/>
            </a:endParaRPr>
          </a:p>
          <a:p>
            <a:pPr marL="289560" marR="266700">
              <a:lnSpc>
                <a:spcPct val="102600"/>
              </a:lnSpc>
              <a:tabLst>
                <a:tab pos="2105660" algn="l"/>
              </a:tabLst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unione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l</a:t>
            </a:r>
            <a:r>
              <a:rPr dirty="0" sz="1100" spc="30">
                <a:latin typeface="Tahoma"/>
                <a:cs typeface="Tahoma"/>
              </a:rPr>
              <a:t>’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55269"/>
            <a:ext cx="420243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0">
                <a:latin typeface="Tahoma"/>
                <a:cs typeface="Tahoma"/>
              </a:rPr>
              <a:t>Un’equazione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sent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un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unico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punto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addirittura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70">
                <a:solidFill>
                  <a:srgbClr val="BC1919"/>
                </a:solidFill>
                <a:latin typeface="Tahoma"/>
                <a:cs typeface="Tahoma"/>
              </a:rPr>
              <a:t>nessun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punt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55269"/>
            <a:ext cx="4202430" cy="55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0">
                <a:latin typeface="Tahoma"/>
                <a:cs typeface="Tahoma"/>
              </a:rPr>
              <a:t>Un’equazione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sent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un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unico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punto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addirittura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70">
                <a:solidFill>
                  <a:srgbClr val="BC1919"/>
                </a:solidFill>
                <a:latin typeface="Tahoma"/>
                <a:cs typeface="Tahoma"/>
              </a:rPr>
              <a:t>nessun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punt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1996" y="855269"/>
            <a:ext cx="4206875" cy="1278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 marR="5080">
              <a:lnSpc>
                <a:spcPct val="102400"/>
              </a:lnSpc>
            </a:pPr>
            <a:r>
              <a:rPr dirty="0" sz="1100" spc="-40">
                <a:latin typeface="Tahoma"/>
                <a:cs typeface="Tahoma"/>
              </a:rPr>
              <a:t>Un’equazione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sent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un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unico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punto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addirittura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70">
                <a:solidFill>
                  <a:srgbClr val="BC1919"/>
                </a:solidFill>
                <a:latin typeface="Tahoma"/>
                <a:cs typeface="Tahoma"/>
              </a:rPr>
              <a:t>nessun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punt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35"/>
              </a:spcBef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,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1049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31250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31250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31250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endParaRPr baseline="31250" sz="1200">
              <a:latin typeface="Lucida Sans Unicode"/>
              <a:cs typeface="Lucida Sans Unicode"/>
            </a:endParaRPr>
          </a:p>
          <a:p>
            <a:pPr marL="16510" marR="361315" indent="-4445">
              <a:lnSpc>
                <a:spcPct val="102400"/>
              </a:lnSpc>
              <a:spcBef>
                <a:spcPts val="650"/>
              </a:spcBef>
            </a:pP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un’equazione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osserviamo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quadrato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maggi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uguale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1996" y="855269"/>
            <a:ext cx="4206875" cy="1278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 marR="5080">
              <a:lnSpc>
                <a:spcPct val="102400"/>
              </a:lnSpc>
            </a:pPr>
            <a:r>
              <a:rPr dirty="0" sz="1100" spc="-40">
                <a:latin typeface="Tahoma"/>
                <a:cs typeface="Tahoma"/>
              </a:rPr>
              <a:t>Un’equazione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sent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un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unico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punto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addirittura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70">
                <a:solidFill>
                  <a:srgbClr val="BC1919"/>
                </a:solidFill>
                <a:latin typeface="Tahoma"/>
                <a:cs typeface="Tahoma"/>
              </a:rPr>
              <a:t>nessun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punt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35"/>
              </a:spcBef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,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1049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31250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31250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31250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endParaRPr baseline="31250" sz="1200">
              <a:latin typeface="Lucida Sans Unicode"/>
              <a:cs typeface="Lucida Sans Unicode"/>
            </a:endParaRPr>
          </a:p>
          <a:p>
            <a:pPr marL="16510" marR="361315" indent="-4445">
              <a:lnSpc>
                <a:spcPct val="102400"/>
              </a:lnSpc>
              <a:spcBef>
                <a:spcPts val="650"/>
              </a:spcBef>
            </a:pP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un’equazione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osserviamo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quadrato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maggi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uguale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6629" y="2254576"/>
            <a:ext cx="889635" cy="576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  <a:p>
            <a:pPr algn="ctr" marL="5715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solidFill>
                  <a:srgbClr val="BC1919"/>
                </a:solidFill>
                <a:latin typeface="Lucida Sans Unicode"/>
                <a:cs typeface="Lucida Sans Unicode"/>
              </a:rPr>
              <a:t>≥</a:t>
            </a:r>
            <a:r>
              <a:rPr dirty="0" sz="1100" spc="-45">
                <a:solidFill>
                  <a:srgbClr val="BC1919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ctr" marL="5715">
              <a:lnSpc>
                <a:spcPct val="100000"/>
              </a:lnSpc>
              <a:spcBef>
                <a:spcPts val="35"/>
              </a:spcBef>
            </a:pPr>
            <a:r>
              <a:rPr dirty="0" sz="1100" spc="-375">
                <a:latin typeface="Lucida Sans Unicode"/>
                <a:cs typeface="Lucida Sans Unicode"/>
              </a:rPr>
              <a:t>∀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23694" y="2254576"/>
            <a:ext cx="1351915" cy="576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40">
                <a:latin typeface="Tahoma"/>
                <a:cs typeface="Tahoma"/>
              </a:rPr>
              <a:t>  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endParaRPr baseline="27777" sz="1200">
              <a:latin typeface="Lucida Sans Unicode"/>
              <a:cs typeface="Lucida Sans Unicode"/>
            </a:endParaRPr>
          </a:p>
          <a:p>
            <a:pPr algn="ctr" marL="240029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solidFill>
                  <a:srgbClr val="BC1919"/>
                </a:solidFill>
                <a:latin typeface="Lucida Sans Unicode"/>
                <a:cs typeface="Lucida Sans Unicode"/>
              </a:rPr>
              <a:t>≤</a:t>
            </a:r>
            <a:r>
              <a:rPr dirty="0" sz="1100" spc="-45">
                <a:solidFill>
                  <a:srgbClr val="BC1919"/>
                </a:solidFill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ctr" marL="240029">
              <a:lnSpc>
                <a:spcPct val="100000"/>
              </a:lnSpc>
              <a:spcBef>
                <a:spcPts val="35"/>
              </a:spcBef>
            </a:pPr>
            <a:r>
              <a:rPr dirty="0" sz="1100" spc="-375">
                <a:latin typeface="Lucida Sans Unicode"/>
                <a:cs typeface="Lucida Sans Unicode"/>
              </a:rPr>
              <a:t>∀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42373"/>
            <a:ext cx="4284980" cy="404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87">
                <a:latin typeface="Lucida Sans Unicode"/>
                <a:cs typeface="Lucida Sans Unicode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verificata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42373"/>
            <a:ext cx="4284980" cy="404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87">
                <a:latin typeface="Lucida Sans Unicode"/>
                <a:cs typeface="Lucida Sans Unicode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verificata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quindi: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302" y="1507910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6478" y="1557909"/>
            <a:ext cx="11023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9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42373"/>
            <a:ext cx="4284980" cy="404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>
                <a:latin typeface="Lucida Sans Unicode"/>
                <a:cs typeface="Lucida Sans Unicode"/>
              </a:rPr>
              <a:t> </a:t>
            </a:r>
            <a:r>
              <a:rPr dirty="0" baseline="27777" sz="1200" spc="-187">
                <a:latin typeface="Lucida Sans Unicode"/>
                <a:cs typeface="Lucida Sans Unicode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verificata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7777" sz="1200" spc="-135">
                <a:latin typeface="Lucida Sans Unicode"/>
                <a:cs typeface="Lucida Sans Unicode"/>
              </a:rPr>
              <a:t>2</a:t>
            </a:r>
            <a:r>
              <a:rPr dirty="0" baseline="27777" sz="1200" spc="150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quindi: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302" y="1507910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6478" y="1557909"/>
            <a:ext cx="11023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9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7" i="1">
                <a:latin typeface="Arial"/>
                <a:cs typeface="Arial"/>
              </a:rPr>
              <a:t>t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2070557"/>
            <a:ext cx="433895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 spc="-65">
                <a:latin typeface="Tahoma"/>
                <a:cs typeface="Tahoma"/>
              </a:rPr>
              <a:t>devo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risolvere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sistema!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indeterminato,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determinato,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5">
                <a:latin typeface="Tahoma"/>
                <a:cs typeface="Tahoma"/>
              </a:rPr>
              <a:t>om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20">
                <a:latin typeface="Tahoma"/>
                <a:cs typeface="Tahoma"/>
              </a:rPr>
              <a:t>tibile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alcuna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5038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iccolo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unisce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7" i="1">
                <a:latin typeface="Arial"/>
                <a:cs typeface="Arial"/>
              </a:rPr>
              <a:t>t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roiezione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45">
                <a:latin typeface="Tahoma"/>
                <a:cs typeface="Tahoma"/>
              </a:rPr>
              <a:t>rtogonale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70">
                <a:latin typeface="Tahoma"/>
                <a:cs typeface="Tahoma"/>
              </a:rPr>
              <a:t>su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uguale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baseline="27777" sz="1200" spc="82" i="1">
                <a:latin typeface="Arial"/>
                <a:cs typeface="Arial"/>
              </a:rPr>
              <a:t>t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2465915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9170" y="1837653"/>
            <a:ext cx="0" cy="628650"/>
          </a:xfrm>
          <a:custGeom>
            <a:avLst/>
            <a:gdLst/>
            <a:ahLst/>
            <a:cxnLst/>
            <a:rect l="l" t="t" r="r" b="b"/>
            <a:pathLst>
              <a:path w="0" h="628650">
                <a:moveTo>
                  <a:pt x="0" y="0"/>
                </a:moveTo>
                <a:lnTo>
                  <a:pt x="0" y="628261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8275" y="18267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8275" y="18267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8275" y="245502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8275" y="245502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84030" y="1698971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4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7767" y="2592330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6413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  <a:path w="64135" h="62864">
                <a:moveTo>
                  <a:pt x="61881" y="22152"/>
                </a:moveTo>
                <a:lnTo>
                  <a:pt x="57160" y="22152"/>
                </a:lnTo>
                <a:lnTo>
                  <a:pt x="55236" y="10458"/>
                </a:lnTo>
                <a:lnTo>
                  <a:pt x="55236" y="0"/>
                </a:lnTo>
                <a:lnTo>
                  <a:pt x="63915" y="0"/>
                </a:lnTo>
                <a:lnTo>
                  <a:pt x="63915" y="10458"/>
                </a:lnTo>
                <a:lnTo>
                  <a:pt x="61881" y="22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794078" y="3146818"/>
            <a:ext cx="1020444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60">
                <a:latin typeface="Tahoma"/>
                <a:cs typeface="Tahoma"/>
              </a:rPr>
              <a:t>cedere?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59630" y="3349878"/>
            <a:ext cx="294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95425"/>
            <a:ext cx="4092575" cy="9347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Quando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un’equazione: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138555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cxy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dx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75" i="1">
                <a:latin typeface="Trebuchet MS"/>
                <a:cs typeface="Trebuchet MS"/>
              </a:rPr>
              <a:t>ey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14" i="1">
                <a:latin typeface="Trebuchet MS"/>
                <a:cs typeface="Trebuchet MS"/>
              </a:rPr>
              <a:t>f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-1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645"/>
              </a:spcBef>
            </a:pP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solidFill>
                  <a:srgbClr val="0000FF"/>
                </a:solidFill>
                <a:latin typeface="Tahoma"/>
                <a:cs typeface="Tahoma"/>
              </a:rPr>
              <a:t>due</a:t>
            </a:r>
            <a:r>
              <a:rPr dirty="0" sz="11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0000FF"/>
                </a:solidFill>
                <a:latin typeface="Tahoma"/>
                <a:cs typeface="Tahoma"/>
              </a:rPr>
              <a:t>rett</a:t>
            </a:r>
            <a:r>
              <a:rPr dirty="0" sz="1100" spc="-50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0000FF"/>
                </a:solidFill>
                <a:latin typeface="Tahoma"/>
                <a:cs typeface="Tahoma"/>
              </a:rPr>
              <a:t>una</a:t>
            </a:r>
            <a:r>
              <a:rPr dirty="0" sz="11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0000FF"/>
                </a:solidFill>
                <a:latin typeface="Tahoma"/>
                <a:cs typeface="Tahoma"/>
              </a:rPr>
              <a:t>rett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0000FF"/>
                </a:solidFill>
                <a:latin typeface="Tahoma"/>
                <a:cs typeface="Tahoma"/>
              </a:rPr>
              <a:t>un</a:t>
            </a:r>
            <a:r>
              <a:rPr dirty="0" sz="11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punto</a:t>
            </a:r>
            <a:r>
              <a:rPr dirty="0" sz="11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solidFill>
                  <a:srgbClr val="0000FF"/>
                </a:solidFill>
                <a:latin typeface="Tahoma"/>
                <a:cs typeface="Tahoma"/>
              </a:rPr>
              <a:t>nessun</a:t>
            </a:r>
            <a:r>
              <a:rPr dirty="0" sz="11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punt</a:t>
            </a:r>
            <a:r>
              <a:rPr dirty="0" sz="1100" spc="-5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conica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BC1919"/>
                </a:solidFill>
                <a:latin typeface="Tahoma"/>
                <a:cs typeface="Tahoma"/>
              </a:rPr>
              <a:t>degener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30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65"/>
              <a:t>non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68400"/>
            <a:ext cx="4161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altri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casi,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</a:t>
            </a:r>
            <a:r>
              <a:rPr dirty="0" sz="1100" spc="-50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curva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rt</a:t>
            </a:r>
            <a:r>
              <a:rPr dirty="0" sz="1100" spc="-50">
                <a:latin typeface="Tahoma"/>
                <a:cs typeface="Tahoma"/>
              </a:rPr>
              <a:t>e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-50">
                <a:latin typeface="Tahoma"/>
                <a:cs typeface="Tahoma"/>
              </a:rPr>
              <a:t>no,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5" action="ppaction://hlinksldjump"/>
              </a:rPr>
              <a:t>Richiami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40">
                <a:hlinkClick r:id="rId5" action="ppaction://hlinksldjump"/>
              </a:rPr>
              <a:t>di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35">
                <a:hlinkClick r:id="rId5" action="ppaction://hlinksldjump"/>
              </a:rPr>
              <a:t>Geometria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25">
                <a:hlinkClick r:id="rId5" action="ppaction://hlinksldjump"/>
              </a:rPr>
              <a:t>Analitica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15">
                <a:hlinkClick r:id="rId5" action="ppaction://hlinksldjump"/>
              </a:rPr>
              <a:t>II</a:t>
            </a:r>
            <a:r>
              <a:rPr dirty="0">
                <a:hlinkClick r:id="rId5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65"/>
              <a:t>non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1168400"/>
            <a:ext cx="4161790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altri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casi,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</a:t>
            </a:r>
            <a:r>
              <a:rPr dirty="0" sz="1100" spc="-50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curva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rt</a:t>
            </a:r>
            <a:r>
              <a:rPr dirty="0" sz="1100" spc="-50">
                <a:latin typeface="Tahoma"/>
                <a:cs typeface="Tahoma"/>
              </a:rPr>
              <a:t>e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-50">
                <a:latin typeface="Tahoma"/>
                <a:cs typeface="Tahoma"/>
              </a:rPr>
              <a:t>no,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essere: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630"/>
              </a:spcBef>
            </a:pP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5" action="ppaction://hlinksldjump"/>
              </a:rPr>
              <a:t>Richiami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40">
                <a:hlinkClick r:id="rId5" action="ppaction://hlinksldjump"/>
              </a:rPr>
              <a:t>di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35">
                <a:hlinkClick r:id="rId5" action="ppaction://hlinksldjump"/>
              </a:rPr>
              <a:t>Geometria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25">
                <a:hlinkClick r:id="rId5" action="ppaction://hlinksldjump"/>
              </a:rPr>
              <a:t>Analitica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15">
                <a:hlinkClick r:id="rId5" action="ppaction://hlinksldjump"/>
              </a:rPr>
              <a:t>II</a:t>
            </a:r>
            <a:r>
              <a:rPr dirty="0">
                <a:hlinkClick r:id="rId5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65"/>
              <a:t>non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60134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pc="-85"/>
              <a:t>In</a:t>
            </a:r>
            <a:r>
              <a:rPr dirty="0" spc="15"/>
              <a:t> </a:t>
            </a:r>
            <a:r>
              <a:rPr dirty="0"/>
              <a:t>tutti</a:t>
            </a:r>
            <a:r>
              <a:rPr dirty="0" spc="20"/>
              <a:t> </a:t>
            </a:r>
            <a:r>
              <a:rPr dirty="0" spc="-20"/>
              <a:t>gli</a:t>
            </a:r>
            <a:r>
              <a:rPr dirty="0" spc="20"/>
              <a:t> </a:t>
            </a:r>
            <a:r>
              <a:rPr dirty="0" spc="-10"/>
              <a:t>altri</a:t>
            </a:r>
            <a:r>
              <a:rPr dirty="0" spc="20"/>
              <a:t> </a:t>
            </a:r>
            <a:r>
              <a:rPr dirty="0" spc="-35"/>
              <a:t>casi,</a:t>
            </a:r>
            <a:r>
              <a:rPr dirty="0" spc="20"/>
              <a:t> </a:t>
            </a:r>
            <a:r>
              <a:rPr dirty="0" spc="-35"/>
              <a:t>un’</a:t>
            </a:r>
            <a:r>
              <a:rPr dirty="0" spc="-50"/>
              <a:t>e</a:t>
            </a:r>
            <a:r>
              <a:rPr dirty="0" spc="-50"/>
              <a:t>quazione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grado</a:t>
            </a:r>
            <a:r>
              <a:rPr dirty="0" spc="20"/>
              <a:t> </a:t>
            </a:r>
            <a:r>
              <a:rPr dirty="0" spc="-60"/>
              <a:t>2</a:t>
            </a:r>
            <a:r>
              <a:rPr dirty="0" spc="20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60"/>
              <a:t>resenta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45">
                <a:solidFill>
                  <a:srgbClr val="BC1919"/>
                </a:solidFill>
              </a:rPr>
              <a:t>curva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50"/>
              <a:t>del</a:t>
            </a:r>
            <a:r>
              <a:rPr dirty="0" spc="-35"/>
              <a:t> </a:t>
            </a:r>
            <a:r>
              <a:rPr dirty="0" spc="-45"/>
              <a:t>piano</a:t>
            </a:r>
            <a:r>
              <a:rPr dirty="0" spc="15"/>
              <a:t> </a:t>
            </a:r>
            <a:r>
              <a:rPr dirty="0" spc="-45"/>
              <a:t>c</a:t>
            </a:r>
            <a:r>
              <a:rPr dirty="0" spc="-80"/>
              <a:t>a</a:t>
            </a:r>
            <a:r>
              <a:rPr dirty="0" spc="-30"/>
              <a:t>rt</a:t>
            </a:r>
            <a:r>
              <a:rPr dirty="0" spc="-50"/>
              <a:t>e</a:t>
            </a:r>
            <a:r>
              <a:rPr dirty="0" spc="-45"/>
              <a:t>sia</a:t>
            </a:r>
            <a:r>
              <a:rPr dirty="0" spc="-50"/>
              <a:t>no,</a:t>
            </a:r>
            <a:r>
              <a:rPr dirty="0" spc="15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289560" marR="3115310">
              <a:lnSpc>
                <a:spcPct val="125299"/>
              </a:lnSpc>
              <a:spcBef>
                <a:spcPts val="295"/>
              </a:spcBef>
            </a:pPr>
            <a:r>
              <a:rPr dirty="0" spc="-55"/>
              <a:t>una</a:t>
            </a:r>
            <a:r>
              <a:rPr dirty="0" spc="1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</a:t>
            </a:r>
            <a:r>
              <a:rPr dirty="0" spc="-20"/>
              <a:t>b</a:t>
            </a:r>
            <a:r>
              <a:rPr dirty="0" spc="-35"/>
              <a:t>ola</a:t>
            </a:r>
            <a:r>
              <a:rPr dirty="0" spc="-25"/>
              <a:t> </a:t>
            </a:r>
            <a:r>
              <a:rPr dirty="0" spc="-35"/>
              <a:t>un’ellisse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5" action="ppaction://hlinksldjump"/>
              </a:rPr>
              <a:t>Richiami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40">
                <a:hlinkClick r:id="rId5" action="ppaction://hlinksldjump"/>
              </a:rPr>
              <a:t>di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35">
                <a:hlinkClick r:id="rId5" action="ppaction://hlinksldjump"/>
              </a:rPr>
              <a:t>Geometria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25">
                <a:hlinkClick r:id="rId5" action="ppaction://hlinksldjump"/>
              </a:rPr>
              <a:t>Analitica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15">
                <a:hlinkClick r:id="rId5" action="ppaction://hlinksldjump"/>
              </a:rPr>
              <a:t>II</a:t>
            </a:r>
            <a:r>
              <a:rPr dirty="0">
                <a:hlinkClick r:id="rId5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65"/>
              <a:t>non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60134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pc="-85"/>
              <a:t>In</a:t>
            </a:r>
            <a:r>
              <a:rPr dirty="0" spc="15"/>
              <a:t> </a:t>
            </a:r>
            <a:r>
              <a:rPr dirty="0"/>
              <a:t>tutti</a:t>
            </a:r>
            <a:r>
              <a:rPr dirty="0" spc="20"/>
              <a:t> </a:t>
            </a:r>
            <a:r>
              <a:rPr dirty="0" spc="-20"/>
              <a:t>gli</a:t>
            </a:r>
            <a:r>
              <a:rPr dirty="0" spc="20"/>
              <a:t> </a:t>
            </a:r>
            <a:r>
              <a:rPr dirty="0" spc="-10"/>
              <a:t>altri</a:t>
            </a:r>
            <a:r>
              <a:rPr dirty="0" spc="20"/>
              <a:t> </a:t>
            </a:r>
            <a:r>
              <a:rPr dirty="0" spc="-35"/>
              <a:t>casi,</a:t>
            </a:r>
            <a:r>
              <a:rPr dirty="0" spc="20"/>
              <a:t> </a:t>
            </a:r>
            <a:r>
              <a:rPr dirty="0" spc="-35"/>
              <a:t>un’</a:t>
            </a:r>
            <a:r>
              <a:rPr dirty="0" spc="-50"/>
              <a:t>e</a:t>
            </a:r>
            <a:r>
              <a:rPr dirty="0" spc="-50"/>
              <a:t>quazione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grado</a:t>
            </a:r>
            <a:r>
              <a:rPr dirty="0" spc="20"/>
              <a:t> </a:t>
            </a:r>
            <a:r>
              <a:rPr dirty="0" spc="-60"/>
              <a:t>2</a:t>
            </a:r>
            <a:r>
              <a:rPr dirty="0" spc="20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60"/>
              <a:t>resenta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45">
                <a:solidFill>
                  <a:srgbClr val="BC1919"/>
                </a:solidFill>
              </a:rPr>
              <a:t>curva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50"/>
              <a:t>del</a:t>
            </a:r>
            <a:r>
              <a:rPr dirty="0" spc="-35"/>
              <a:t> </a:t>
            </a:r>
            <a:r>
              <a:rPr dirty="0" spc="-45"/>
              <a:t>piano</a:t>
            </a:r>
            <a:r>
              <a:rPr dirty="0" spc="15"/>
              <a:t> </a:t>
            </a:r>
            <a:r>
              <a:rPr dirty="0" spc="-45"/>
              <a:t>c</a:t>
            </a:r>
            <a:r>
              <a:rPr dirty="0" spc="-80"/>
              <a:t>a</a:t>
            </a:r>
            <a:r>
              <a:rPr dirty="0" spc="-30"/>
              <a:t>rt</a:t>
            </a:r>
            <a:r>
              <a:rPr dirty="0" spc="-50"/>
              <a:t>e</a:t>
            </a:r>
            <a:r>
              <a:rPr dirty="0" spc="-45"/>
              <a:t>sia</a:t>
            </a:r>
            <a:r>
              <a:rPr dirty="0" spc="-50"/>
              <a:t>no,</a:t>
            </a:r>
            <a:r>
              <a:rPr dirty="0" spc="15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289560" marR="3115310">
              <a:lnSpc>
                <a:spcPct val="125299"/>
              </a:lnSpc>
              <a:spcBef>
                <a:spcPts val="295"/>
              </a:spcBef>
            </a:pPr>
            <a:r>
              <a:rPr dirty="0" spc="-55"/>
              <a:t>una</a:t>
            </a:r>
            <a:r>
              <a:rPr dirty="0" spc="1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</a:t>
            </a:r>
            <a:r>
              <a:rPr dirty="0" spc="-20"/>
              <a:t>b</a:t>
            </a:r>
            <a:r>
              <a:rPr dirty="0" spc="-35"/>
              <a:t>ola</a:t>
            </a:r>
            <a:r>
              <a:rPr dirty="0" spc="-25"/>
              <a:t> </a:t>
            </a:r>
            <a:r>
              <a:rPr dirty="0" spc="-35"/>
              <a:t>un’ellisse</a:t>
            </a:r>
            <a:r>
              <a:rPr dirty="0" spc="-30"/>
              <a:t> </a:t>
            </a:r>
            <a:r>
              <a:rPr dirty="0" spc="-15"/>
              <a:t>un’i</a:t>
            </a:r>
            <a:r>
              <a:rPr dirty="0" spc="10"/>
              <a:t>p</a:t>
            </a:r>
            <a:r>
              <a:rPr dirty="0" spc="-55"/>
              <a:t>er</a:t>
            </a:r>
            <a:r>
              <a:rPr dirty="0" spc="-40"/>
              <a:t>b</a:t>
            </a:r>
            <a:r>
              <a:rPr dirty="0" spc="-50"/>
              <a:t>ole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5" action="ppaction://hlinksldjump"/>
              </a:rPr>
              <a:t>Richiami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40">
                <a:hlinkClick r:id="rId5" action="ppaction://hlinksldjump"/>
              </a:rPr>
              <a:t>di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35">
                <a:hlinkClick r:id="rId5" action="ppaction://hlinksldjump"/>
              </a:rPr>
              <a:t>Geometria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25">
                <a:hlinkClick r:id="rId5" action="ppaction://hlinksldjump"/>
              </a:rPr>
              <a:t>Analitica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15">
                <a:hlinkClick r:id="rId5" action="ppaction://hlinksldjump"/>
              </a:rPr>
              <a:t>II</a:t>
            </a:r>
            <a:r>
              <a:rPr dirty="0">
                <a:hlinkClick r:id="rId5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65"/>
              <a:t>non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60134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pc="-85"/>
              <a:t>In</a:t>
            </a:r>
            <a:r>
              <a:rPr dirty="0" spc="15"/>
              <a:t> </a:t>
            </a:r>
            <a:r>
              <a:rPr dirty="0"/>
              <a:t>tutti</a:t>
            </a:r>
            <a:r>
              <a:rPr dirty="0" spc="20"/>
              <a:t> </a:t>
            </a:r>
            <a:r>
              <a:rPr dirty="0" spc="-20"/>
              <a:t>gli</a:t>
            </a:r>
            <a:r>
              <a:rPr dirty="0" spc="20"/>
              <a:t> </a:t>
            </a:r>
            <a:r>
              <a:rPr dirty="0" spc="-10"/>
              <a:t>altri</a:t>
            </a:r>
            <a:r>
              <a:rPr dirty="0" spc="20"/>
              <a:t> </a:t>
            </a:r>
            <a:r>
              <a:rPr dirty="0" spc="-35"/>
              <a:t>casi,</a:t>
            </a:r>
            <a:r>
              <a:rPr dirty="0" spc="20"/>
              <a:t> </a:t>
            </a:r>
            <a:r>
              <a:rPr dirty="0" spc="-35"/>
              <a:t>un’</a:t>
            </a:r>
            <a:r>
              <a:rPr dirty="0" spc="-50"/>
              <a:t>e</a:t>
            </a:r>
            <a:r>
              <a:rPr dirty="0" spc="-50"/>
              <a:t>quazione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grado</a:t>
            </a:r>
            <a:r>
              <a:rPr dirty="0" spc="20"/>
              <a:t> </a:t>
            </a:r>
            <a:r>
              <a:rPr dirty="0" spc="-60"/>
              <a:t>2</a:t>
            </a:r>
            <a:r>
              <a:rPr dirty="0" spc="20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60"/>
              <a:t>resenta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45">
                <a:solidFill>
                  <a:srgbClr val="BC1919"/>
                </a:solidFill>
              </a:rPr>
              <a:t>curva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50"/>
              <a:t>del</a:t>
            </a:r>
            <a:r>
              <a:rPr dirty="0" spc="-35"/>
              <a:t> </a:t>
            </a:r>
            <a:r>
              <a:rPr dirty="0" spc="-45"/>
              <a:t>piano</a:t>
            </a:r>
            <a:r>
              <a:rPr dirty="0" spc="15"/>
              <a:t> </a:t>
            </a:r>
            <a:r>
              <a:rPr dirty="0" spc="-45"/>
              <a:t>c</a:t>
            </a:r>
            <a:r>
              <a:rPr dirty="0" spc="-80"/>
              <a:t>a</a:t>
            </a:r>
            <a:r>
              <a:rPr dirty="0" spc="-30"/>
              <a:t>rt</a:t>
            </a:r>
            <a:r>
              <a:rPr dirty="0" spc="-50"/>
              <a:t>e</a:t>
            </a:r>
            <a:r>
              <a:rPr dirty="0" spc="-45"/>
              <a:t>sia</a:t>
            </a:r>
            <a:r>
              <a:rPr dirty="0" spc="-50"/>
              <a:t>no,</a:t>
            </a:r>
            <a:r>
              <a:rPr dirty="0" spc="15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289560" marR="3115310">
              <a:lnSpc>
                <a:spcPct val="125299"/>
              </a:lnSpc>
              <a:spcBef>
                <a:spcPts val="295"/>
              </a:spcBef>
            </a:pPr>
            <a:r>
              <a:rPr dirty="0" spc="-55"/>
              <a:t>una</a:t>
            </a:r>
            <a:r>
              <a:rPr dirty="0" spc="1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</a:t>
            </a:r>
            <a:r>
              <a:rPr dirty="0" spc="-20"/>
              <a:t>b</a:t>
            </a:r>
            <a:r>
              <a:rPr dirty="0" spc="-35"/>
              <a:t>ola</a:t>
            </a:r>
            <a:r>
              <a:rPr dirty="0" spc="-25"/>
              <a:t> </a:t>
            </a:r>
            <a:r>
              <a:rPr dirty="0" spc="-35"/>
              <a:t>un’ellisse</a:t>
            </a:r>
            <a:r>
              <a:rPr dirty="0" spc="-30"/>
              <a:t> </a:t>
            </a:r>
            <a:r>
              <a:rPr dirty="0" spc="-15"/>
              <a:t>un’i</a:t>
            </a:r>
            <a:r>
              <a:rPr dirty="0" spc="10"/>
              <a:t>p</a:t>
            </a:r>
            <a:r>
              <a:rPr dirty="0" spc="-55"/>
              <a:t>er</a:t>
            </a:r>
            <a:r>
              <a:rPr dirty="0" spc="-40"/>
              <a:t>b</a:t>
            </a:r>
            <a:r>
              <a:rPr dirty="0" spc="-50"/>
              <a:t>ole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5" action="ppaction://hlinksldjump"/>
              </a:rPr>
              <a:t>Richiami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40">
                <a:hlinkClick r:id="rId5" action="ppaction://hlinksldjump"/>
              </a:rPr>
              <a:t>di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35">
                <a:hlinkClick r:id="rId5" action="ppaction://hlinksldjump"/>
              </a:rPr>
              <a:t>Geometria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25">
                <a:hlinkClick r:id="rId5" action="ppaction://hlinksldjump"/>
              </a:rPr>
              <a:t>Analitica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15">
                <a:hlinkClick r:id="rId5" action="ppaction://hlinksldjump"/>
              </a:rPr>
              <a:t>II</a:t>
            </a:r>
            <a:r>
              <a:rPr dirty="0">
                <a:hlinkClick r:id="rId5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Equazioni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0"/>
              <a:t>grado</a:t>
            </a:r>
            <a:r>
              <a:rPr dirty="0" spc="30"/>
              <a:t> </a:t>
            </a:r>
            <a:r>
              <a:rPr dirty="0" spc="-90"/>
              <a:t>2:</a:t>
            </a:r>
            <a:r>
              <a:rPr dirty="0" spc="185"/>
              <a:t> </a:t>
            </a:r>
            <a:r>
              <a:rPr dirty="0" spc="-45"/>
              <a:t>casi</a:t>
            </a:r>
            <a:r>
              <a:rPr dirty="0" spc="30"/>
              <a:t> </a:t>
            </a:r>
            <a:r>
              <a:rPr dirty="0" spc="-65"/>
              <a:t>non</a:t>
            </a:r>
            <a:r>
              <a:rPr dirty="0" spc="30"/>
              <a:t> </a:t>
            </a:r>
            <a:r>
              <a:rPr dirty="0" spc="-75"/>
              <a:t>degeneri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60134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pc="-85"/>
              <a:t>In</a:t>
            </a:r>
            <a:r>
              <a:rPr dirty="0" spc="15"/>
              <a:t> </a:t>
            </a:r>
            <a:r>
              <a:rPr dirty="0"/>
              <a:t>tutti</a:t>
            </a:r>
            <a:r>
              <a:rPr dirty="0" spc="20"/>
              <a:t> </a:t>
            </a:r>
            <a:r>
              <a:rPr dirty="0" spc="-20"/>
              <a:t>gli</a:t>
            </a:r>
            <a:r>
              <a:rPr dirty="0" spc="20"/>
              <a:t> </a:t>
            </a:r>
            <a:r>
              <a:rPr dirty="0" spc="-10"/>
              <a:t>altri</a:t>
            </a:r>
            <a:r>
              <a:rPr dirty="0" spc="20"/>
              <a:t> </a:t>
            </a:r>
            <a:r>
              <a:rPr dirty="0" spc="-35"/>
              <a:t>casi,</a:t>
            </a:r>
            <a:r>
              <a:rPr dirty="0" spc="20"/>
              <a:t> </a:t>
            </a:r>
            <a:r>
              <a:rPr dirty="0" spc="-35"/>
              <a:t>un’</a:t>
            </a:r>
            <a:r>
              <a:rPr dirty="0" spc="-50"/>
              <a:t>e</a:t>
            </a:r>
            <a:r>
              <a:rPr dirty="0" spc="-50"/>
              <a:t>quazione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grado</a:t>
            </a:r>
            <a:r>
              <a:rPr dirty="0" spc="20"/>
              <a:t> </a:t>
            </a:r>
            <a:r>
              <a:rPr dirty="0" spc="-60"/>
              <a:t>2</a:t>
            </a:r>
            <a:r>
              <a:rPr dirty="0" spc="20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60"/>
              <a:t>resenta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45">
                <a:solidFill>
                  <a:srgbClr val="BC1919"/>
                </a:solidFill>
              </a:rPr>
              <a:t>curva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50"/>
              <a:t>del</a:t>
            </a:r>
            <a:r>
              <a:rPr dirty="0" spc="-35"/>
              <a:t> </a:t>
            </a:r>
            <a:r>
              <a:rPr dirty="0" spc="-45"/>
              <a:t>piano</a:t>
            </a:r>
            <a:r>
              <a:rPr dirty="0" spc="15"/>
              <a:t> </a:t>
            </a:r>
            <a:r>
              <a:rPr dirty="0" spc="-45"/>
              <a:t>c</a:t>
            </a:r>
            <a:r>
              <a:rPr dirty="0" spc="-80"/>
              <a:t>a</a:t>
            </a:r>
            <a:r>
              <a:rPr dirty="0" spc="-30"/>
              <a:t>rt</a:t>
            </a:r>
            <a:r>
              <a:rPr dirty="0" spc="-50"/>
              <a:t>e</a:t>
            </a:r>
            <a:r>
              <a:rPr dirty="0" spc="-45"/>
              <a:t>sia</a:t>
            </a:r>
            <a:r>
              <a:rPr dirty="0" spc="-50"/>
              <a:t>no,</a:t>
            </a:r>
            <a:r>
              <a:rPr dirty="0" spc="15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289560" marR="3115310">
              <a:lnSpc>
                <a:spcPct val="125299"/>
              </a:lnSpc>
              <a:spcBef>
                <a:spcPts val="295"/>
              </a:spcBef>
            </a:pPr>
            <a:r>
              <a:rPr dirty="0" spc="-55"/>
              <a:t>una</a:t>
            </a:r>
            <a:r>
              <a:rPr dirty="0" spc="1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</a:t>
            </a:r>
            <a:r>
              <a:rPr dirty="0" spc="-20"/>
              <a:t>b</a:t>
            </a:r>
            <a:r>
              <a:rPr dirty="0" spc="-35"/>
              <a:t>ola</a:t>
            </a:r>
            <a:r>
              <a:rPr dirty="0" spc="-25"/>
              <a:t> </a:t>
            </a:r>
            <a:r>
              <a:rPr dirty="0" spc="-35"/>
              <a:t>un’ellisse</a:t>
            </a:r>
            <a:r>
              <a:rPr dirty="0" spc="-30"/>
              <a:t> </a:t>
            </a:r>
            <a:r>
              <a:rPr dirty="0" spc="-15"/>
              <a:t>un’i</a:t>
            </a:r>
            <a:r>
              <a:rPr dirty="0" spc="10"/>
              <a:t>p</a:t>
            </a:r>
            <a:r>
              <a:rPr dirty="0" spc="-55"/>
              <a:t>er</a:t>
            </a:r>
            <a:r>
              <a:rPr dirty="0" spc="-40"/>
              <a:t>b</a:t>
            </a:r>
            <a:r>
              <a:rPr dirty="0" spc="-50"/>
              <a:t>ole</a:t>
            </a: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pc="-90"/>
              <a:t>esse</a:t>
            </a:r>
            <a:r>
              <a:rPr dirty="0" spc="15"/>
              <a:t> </a:t>
            </a:r>
            <a:r>
              <a:rPr dirty="0" spc="-60"/>
              <a:t>vengono</a:t>
            </a:r>
            <a:r>
              <a:rPr dirty="0" spc="20"/>
              <a:t> </a:t>
            </a:r>
            <a:r>
              <a:rPr dirty="0" spc="-55"/>
              <a:t>d</a:t>
            </a:r>
            <a:r>
              <a:rPr dirty="0" spc="-40"/>
              <a:t>ette</a:t>
            </a:r>
            <a:r>
              <a:rPr dirty="0" spc="15"/>
              <a:t> </a:t>
            </a:r>
            <a:r>
              <a:rPr dirty="0" spc="-45">
                <a:solidFill>
                  <a:srgbClr val="BC1919"/>
                </a:solidFill>
              </a:rPr>
              <a:t>coniche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55">
                <a:solidFill>
                  <a:srgbClr val="BC1919"/>
                </a:solidFill>
              </a:rPr>
              <a:t>non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60">
                <a:solidFill>
                  <a:srgbClr val="BC1919"/>
                </a:solidFill>
              </a:rPr>
              <a:t>degeneri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55"/>
              <a:t>o</a:t>
            </a:r>
            <a:r>
              <a:rPr dirty="0" spc="20"/>
              <a:t> </a:t>
            </a:r>
            <a:r>
              <a:rPr dirty="0" spc="-45"/>
              <a:t>semplic</a:t>
            </a:r>
            <a:r>
              <a:rPr dirty="0" spc="-70"/>
              <a:t>emente</a:t>
            </a:r>
            <a:r>
              <a:rPr dirty="0" spc="20"/>
              <a:t> </a:t>
            </a:r>
            <a:r>
              <a:rPr dirty="0" spc="-45">
                <a:solidFill>
                  <a:srgbClr val="BC1919"/>
                </a:solidFill>
              </a:rPr>
              <a:t>conich</a:t>
            </a:r>
            <a:r>
              <a:rPr dirty="0" spc="-55">
                <a:solidFill>
                  <a:srgbClr val="BC1919"/>
                </a:solidFill>
              </a:rPr>
              <a:t>e</a:t>
            </a:r>
            <a:r>
              <a:rPr dirty="0" spc="-35"/>
              <a:t>.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5" action="ppaction://hlinksldjump"/>
              </a:rPr>
              <a:t>Richiami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40">
                <a:hlinkClick r:id="rId5" action="ppaction://hlinksldjump"/>
              </a:rPr>
              <a:t>di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35">
                <a:hlinkClick r:id="rId5" action="ppaction://hlinksldjump"/>
              </a:rPr>
              <a:t>Geometria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25">
                <a:hlinkClick r:id="rId5" action="ppaction://hlinksldjump"/>
              </a:rPr>
              <a:t>Analitica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15">
                <a:hlinkClick r:id="rId5" action="ppaction://hlinksldjump"/>
              </a:rPr>
              <a:t>II</a:t>
            </a:r>
            <a:r>
              <a:rPr dirty="0">
                <a:hlinkClick r:id="rId5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50"/>
              <a:t>coniche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8266"/>
            <a:ext cx="428244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3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coniche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curve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ottengono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l’insieme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ddisfano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un’equazione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secondo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grado,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anche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definite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luoghi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geometric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i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50"/>
              <a:t>coniche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22860">
              <a:lnSpc>
                <a:spcPct val="102600"/>
              </a:lnSpc>
            </a:pPr>
            <a:r>
              <a:rPr dirty="0" spc="-30"/>
              <a:t>Le</a:t>
            </a:r>
            <a:r>
              <a:rPr dirty="0" spc="15"/>
              <a:t> </a:t>
            </a:r>
            <a:r>
              <a:rPr dirty="0" spc="-45"/>
              <a:t>coniche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20"/>
              <a:t> </a:t>
            </a:r>
            <a:r>
              <a:rPr dirty="0" spc="-50"/>
              <a:t>delle</a:t>
            </a:r>
            <a:r>
              <a:rPr dirty="0" spc="15"/>
              <a:t> </a:t>
            </a:r>
            <a:r>
              <a:rPr dirty="0" spc="-50"/>
              <a:t>curve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20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45"/>
              <a:t>ottengono</a:t>
            </a:r>
            <a:r>
              <a:rPr dirty="0" spc="20"/>
              <a:t> </a:t>
            </a:r>
            <a:r>
              <a:rPr dirty="0" spc="-60"/>
              <a:t>come</a:t>
            </a:r>
            <a:r>
              <a:rPr dirty="0" spc="20"/>
              <a:t> </a:t>
            </a:r>
            <a:r>
              <a:rPr dirty="0" spc="-35"/>
              <a:t>l’insieme</a:t>
            </a:r>
            <a:r>
              <a:rPr dirty="0" spc="15"/>
              <a:t> </a:t>
            </a:r>
            <a:r>
              <a:rPr dirty="0" spc="-50"/>
              <a:t>dei</a:t>
            </a:r>
            <a:r>
              <a:rPr dirty="0" spc="-35"/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95" i="1">
                <a:latin typeface="Trebuchet MS"/>
                <a:cs typeface="Trebuchet MS"/>
              </a:rPr>
              <a:t>P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0" i="1">
                <a:latin typeface="Verdana"/>
                <a:cs typeface="Verdana"/>
              </a:rPr>
              <a:t>,</a:t>
            </a:r>
            <a:r>
              <a:rPr dirty="0" spc="-204" i="1">
                <a:latin typeface="Verdana"/>
                <a:cs typeface="Verdana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20"/>
              <a:t> </a:t>
            </a:r>
            <a:r>
              <a:rPr dirty="0" spc="-25"/>
              <a:t>cui</a:t>
            </a:r>
            <a:r>
              <a:rPr dirty="0" spc="20"/>
              <a:t> </a:t>
            </a:r>
            <a:r>
              <a:rPr dirty="0" spc="-40"/>
              <a:t>c</a:t>
            </a:r>
            <a:r>
              <a:rPr dirty="0" spc="-15"/>
              <a:t>o</a:t>
            </a:r>
            <a:r>
              <a:rPr dirty="0" spc="-90"/>
              <a:t>o</a:t>
            </a:r>
            <a:r>
              <a:rPr dirty="0" spc="-35"/>
              <a:t>rdinate</a:t>
            </a:r>
            <a:r>
              <a:rPr dirty="0" spc="15"/>
              <a:t> </a:t>
            </a:r>
            <a:r>
              <a:rPr dirty="0" spc="-60"/>
              <a:t>s</a:t>
            </a:r>
            <a:r>
              <a:rPr dirty="0" spc="-45"/>
              <a:t>o</a:t>
            </a:r>
            <a:r>
              <a:rPr dirty="0" spc="-50"/>
              <a:t>ddisfano</a:t>
            </a:r>
            <a:r>
              <a:rPr dirty="0" spc="15"/>
              <a:t> </a:t>
            </a:r>
            <a:r>
              <a:rPr dirty="0" spc="-45"/>
              <a:t>un’equazione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60"/>
              <a:t>secondo</a:t>
            </a:r>
            <a:r>
              <a:rPr dirty="0" spc="-35"/>
              <a:t> </a:t>
            </a:r>
            <a:r>
              <a:rPr dirty="0" spc="-50"/>
              <a:t>grado,</a:t>
            </a:r>
            <a:r>
              <a:rPr dirty="0" spc="20"/>
              <a:t> </a:t>
            </a:r>
            <a:r>
              <a:rPr dirty="0" spc="-60"/>
              <a:t>ma</a:t>
            </a:r>
            <a:r>
              <a:rPr dirty="0" spc="20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20"/>
              <a:t>p</a:t>
            </a:r>
            <a:r>
              <a:rPr dirty="0" spc="-70"/>
              <a:t>osso</a:t>
            </a:r>
            <a:r>
              <a:rPr dirty="0" spc="15"/>
              <a:t> </a:t>
            </a:r>
            <a:r>
              <a:rPr dirty="0" spc="-60"/>
              <a:t>anche</a:t>
            </a:r>
            <a:r>
              <a:rPr dirty="0" spc="20"/>
              <a:t> </a:t>
            </a:r>
            <a:r>
              <a:rPr dirty="0" spc="-40"/>
              <a:t>definite</a:t>
            </a:r>
            <a:r>
              <a:rPr dirty="0" spc="15"/>
              <a:t> </a:t>
            </a:r>
            <a:r>
              <a:rPr dirty="0" spc="-60"/>
              <a:t>come</a:t>
            </a:r>
            <a:r>
              <a:rPr dirty="0" spc="15"/>
              <a:t> </a:t>
            </a:r>
            <a:r>
              <a:rPr dirty="0" spc="-35">
                <a:solidFill>
                  <a:srgbClr val="BC1919"/>
                </a:solidFill>
              </a:rPr>
              <a:t>luoghi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45">
                <a:solidFill>
                  <a:srgbClr val="BC1919"/>
                </a:solidFill>
              </a:rPr>
              <a:t>geometric</a:t>
            </a:r>
            <a:r>
              <a:rPr dirty="0" spc="-20">
                <a:solidFill>
                  <a:srgbClr val="BC1919"/>
                </a:solidFill>
              </a:rPr>
              <a:t>i</a:t>
            </a:r>
            <a:r>
              <a:rPr dirty="0" spc="-35"/>
              <a:t>.</a:t>
            </a:r>
          </a:p>
          <a:p>
            <a:pPr marL="12700" marR="5080">
              <a:lnSpc>
                <a:spcPct val="102699"/>
              </a:lnSpc>
            </a:pPr>
            <a:r>
              <a:rPr dirty="0" spc="-15"/>
              <a:t>Un</a:t>
            </a:r>
            <a:r>
              <a:rPr dirty="0" spc="15"/>
              <a:t> </a:t>
            </a:r>
            <a:r>
              <a:rPr dirty="0" spc="-45"/>
              <a:t>luogo</a:t>
            </a:r>
            <a:r>
              <a:rPr dirty="0" spc="15"/>
              <a:t> </a:t>
            </a:r>
            <a:r>
              <a:rPr dirty="0" spc="-45"/>
              <a:t>geometric</a:t>
            </a:r>
            <a:r>
              <a:rPr dirty="0" spc="-55"/>
              <a:t>o</a:t>
            </a:r>
            <a:r>
              <a:rPr dirty="0" spc="-15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5"/>
              <a:t>l’insieme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>
                <a:solidFill>
                  <a:srgbClr val="BC1919"/>
                </a:solidFill>
              </a:rPr>
              <a:t>tutti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0">
                <a:solidFill>
                  <a:srgbClr val="BC1919"/>
                </a:solidFill>
              </a:rPr>
              <a:t>soli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20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65"/>
              <a:t>g</a:t>
            </a:r>
            <a:r>
              <a:rPr dirty="0" spc="-30"/>
              <a:t>o</a:t>
            </a:r>
            <a:r>
              <a:rPr dirty="0" spc="-55"/>
              <a:t>dono</a:t>
            </a:r>
            <a:r>
              <a:rPr dirty="0" spc="-3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55"/>
              <a:t>ce</a:t>
            </a:r>
            <a:r>
              <a:rPr dirty="0" spc="-45"/>
              <a:t>r</a:t>
            </a:r>
            <a:r>
              <a:rPr dirty="0" spc="-15"/>
              <a:t>ta</a:t>
            </a:r>
            <a:r>
              <a:rPr dirty="0" spc="20"/>
              <a:t> </a:t>
            </a:r>
            <a:r>
              <a:rPr dirty="0" spc="-80"/>
              <a:t>p</a:t>
            </a:r>
            <a:r>
              <a:rPr dirty="0" spc="-40"/>
              <a:t>ro</a:t>
            </a:r>
            <a:r>
              <a:rPr dirty="0" spc="-85"/>
              <a:t>p</a:t>
            </a:r>
            <a:r>
              <a:rPr dirty="0" spc="-25"/>
              <a:t>rie</a:t>
            </a:r>
            <a:r>
              <a:rPr dirty="0" spc="-40"/>
              <a:t>t</a:t>
            </a:r>
            <a:r>
              <a:rPr dirty="0" spc="-595"/>
              <a:t>`</a:t>
            </a:r>
            <a:r>
              <a:rPr dirty="0" spc="-50"/>
              <a:t>a.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50"/>
              <a:t>coniche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22860">
              <a:lnSpc>
                <a:spcPct val="102600"/>
              </a:lnSpc>
            </a:pPr>
            <a:r>
              <a:rPr dirty="0" spc="-30"/>
              <a:t>Le</a:t>
            </a:r>
            <a:r>
              <a:rPr dirty="0" spc="15"/>
              <a:t> </a:t>
            </a:r>
            <a:r>
              <a:rPr dirty="0" spc="-45"/>
              <a:t>coniche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20"/>
              <a:t> </a:t>
            </a:r>
            <a:r>
              <a:rPr dirty="0" spc="-50"/>
              <a:t>delle</a:t>
            </a:r>
            <a:r>
              <a:rPr dirty="0" spc="15"/>
              <a:t> </a:t>
            </a:r>
            <a:r>
              <a:rPr dirty="0" spc="-50"/>
              <a:t>curve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20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45"/>
              <a:t>ottengono</a:t>
            </a:r>
            <a:r>
              <a:rPr dirty="0" spc="20"/>
              <a:t> </a:t>
            </a:r>
            <a:r>
              <a:rPr dirty="0" spc="-60"/>
              <a:t>come</a:t>
            </a:r>
            <a:r>
              <a:rPr dirty="0" spc="20"/>
              <a:t> </a:t>
            </a:r>
            <a:r>
              <a:rPr dirty="0" spc="-35"/>
              <a:t>l’insieme</a:t>
            </a:r>
            <a:r>
              <a:rPr dirty="0" spc="15"/>
              <a:t> </a:t>
            </a:r>
            <a:r>
              <a:rPr dirty="0" spc="-50"/>
              <a:t>dei</a:t>
            </a:r>
            <a:r>
              <a:rPr dirty="0" spc="-35"/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95" i="1">
                <a:latin typeface="Trebuchet MS"/>
                <a:cs typeface="Trebuchet MS"/>
              </a:rPr>
              <a:t>P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0" i="1">
                <a:latin typeface="Verdana"/>
                <a:cs typeface="Verdana"/>
              </a:rPr>
              <a:t>,</a:t>
            </a:r>
            <a:r>
              <a:rPr dirty="0" spc="-204" i="1">
                <a:latin typeface="Verdana"/>
                <a:cs typeface="Verdana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20"/>
              <a:t> </a:t>
            </a:r>
            <a:r>
              <a:rPr dirty="0" spc="-25"/>
              <a:t>cui</a:t>
            </a:r>
            <a:r>
              <a:rPr dirty="0" spc="20"/>
              <a:t> </a:t>
            </a:r>
            <a:r>
              <a:rPr dirty="0" spc="-40"/>
              <a:t>c</a:t>
            </a:r>
            <a:r>
              <a:rPr dirty="0" spc="-15"/>
              <a:t>o</a:t>
            </a:r>
            <a:r>
              <a:rPr dirty="0" spc="-90"/>
              <a:t>o</a:t>
            </a:r>
            <a:r>
              <a:rPr dirty="0" spc="-35"/>
              <a:t>rdinate</a:t>
            </a:r>
            <a:r>
              <a:rPr dirty="0" spc="15"/>
              <a:t> </a:t>
            </a:r>
            <a:r>
              <a:rPr dirty="0" spc="-60"/>
              <a:t>s</a:t>
            </a:r>
            <a:r>
              <a:rPr dirty="0" spc="-45"/>
              <a:t>o</a:t>
            </a:r>
            <a:r>
              <a:rPr dirty="0" spc="-50"/>
              <a:t>ddisfano</a:t>
            </a:r>
            <a:r>
              <a:rPr dirty="0" spc="15"/>
              <a:t> </a:t>
            </a:r>
            <a:r>
              <a:rPr dirty="0" spc="-45"/>
              <a:t>un’equazione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60"/>
              <a:t>secondo</a:t>
            </a:r>
            <a:r>
              <a:rPr dirty="0" spc="-35"/>
              <a:t> </a:t>
            </a:r>
            <a:r>
              <a:rPr dirty="0" spc="-50"/>
              <a:t>grado,</a:t>
            </a:r>
            <a:r>
              <a:rPr dirty="0" spc="20"/>
              <a:t> </a:t>
            </a:r>
            <a:r>
              <a:rPr dirty="0" spc="-60"/>
              <a:t>ma</a:t>
            </a:r>
            <a:r>
              <a:rPr dirty="0" spc="20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20"/>
              <a:t>p</a:t>
            </a:r>
            <a:r>
              <a:rPr dirty="0" spc="-70"/>
              <a:t>osso</a:t>
            </a:r>
            <a:r>
              <a:rPr dirty="0" spc="15"/>
              <a:t> </a:t>
            </a:r>
            <a:r>
              <a:rPr dirty="0" spc="-60"/>
              <a:t>anche</a:t>
            </a:r>
            <a:r>
              <a:rPr dirty="0" spc="20"/>
              <a:t> </a:t>
            </a:r>
            <a:r>
              <a:rPr dirty="0" spc="-40"/>
              <a:t>definite</a:t>
            </a:r>
            <a:r>
              <a:rPr dirty="0" spc="15"/>
              <a:t> </a:t>
            </a:r>
            <a:r>
              <a:rPr dirty="0" spc="-60"/>
              <a:t>come</a:t>
            </a:r>
            <a:r>
              <a:rPr dirty="0" spc="15"/>
              <a:t> </a:t>
            </a:r>
            <a:r>
              <a:rPr dirty="0" spc="-35">
                <a:solidFill>
                  <a:srgbClr val="BC1919"/>
                </a:solidFill>
              </a:rPr>
              <a:t>luoghi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45">
                <a:solidFill>
                  <a:srgbClr val="BC1919"/>
                </a:solidFill>
              </a:rPr>
              <a:t>geometric</a:t>
            </a:r>
            <a:r>
              <a:rPr dirty="0" spc="-20">
                <a:solidFill>
                  <a:srgbClr val="BC1919"/>
                </a:solidFill>
              </a:rPr>
              <a:t>i</a:t>
            </a:r>
            <a:r>
              <a:rPr dirty="0" spc="-35"/>
              <a:t>.</a:t>
            </a:r>
          </a:p>
          <a:p>
            <a:pPr marL="12700" marR="5080">
              <a:lnSpc>
                <a:spcPct val="102699"/>
              </a:lnSpc>
            </a:pPr>
            <a:r>
              <a:rPr dirty="0" spc="-15"/>
              <a:t>Un</a:t>
            </a:r>
            <a:r>
              <a:rPr dirty="0" spc="15"/>
              <a:t> </a:t>
            </a:r>
            <a:r>
              <a:rPr dirty="0" spc="-45"/>
              <a:t>luogo</a:t>
            </a:r>
            <a:r>
              <a:rPr dirty="0" spc="15"/>
              <a:t> </a:t>
            </a:r>
            <a:r>
              <a:rPr dirty="0" spc="-45"/>
              <a:t>geometric</a:t>
            </a:r>
            <a:r>
              <a:rPr dirty="0" spc="-55"/>
              <a:t>o</a:t>
            </a:r>
            <a:r>
              <a:rPr dirty="0" spc="-15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5"/>
              <a:t>l’insieme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>
                <a:solidFill>
                  <a:srgbClr val="BC1919"/>
                </a:solidFill>
              </a:rPr>
              <a:t>tutti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0">
                <a:solidFill>
                  <a:srgbClr val="BC1919"/>
                </a:solidFill>
              </a:rPr>
              <a:t>soli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20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65"/>
              <a:t>g</a:t>
            </a:r>
            <a:r>
              <a:rPr dirty="0" spc="-30"/>
              <a:t>o</a:t>
            </a:r>
            <a:r>
              <a:rPr dirty="0" spc="-55"/>
              <a:t>dono</a:t>
            </a:r>
            <a:r>
              <a:rPr dirty="0" spc="-3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55"/>
              <a:t>ce</a:t>
            </a:r>
            <a:r>
              <a:rPr dirty="0" spc="-45"/>
              <a:t>r</a:t>
            </a:r>
            <a:r>
              <a:rPr dirty="0" spc="-15"/>
              <a:t>ta</a:t>
            </a:r>
            <a:r>
              <a:rPr dirty="0" spc="20"/>
              <a:t> </a:t>
            </a:r>
            <a:r>
              <a:rPr dirty="0" spc="-80"/>
              <a:t>p</a:t>
            </a:r>
            <a:r>
              <a:rPr dirty="0" spc="-40"/>
              <a:t>ro</a:t>
            </a:r>
            <a:r>
              <a:rPr dirty="0" spc="-85"/>
              <a:t>p</a:t>
            </a:r>
            <a:r>
              <a:rPr dirty="0" spc="-25"/>
              <a:t>rie</a:t>
            </a:r>
            <a:r>
              <a:rPr dirty="0" spc="-40"/>
              <a:t>t</a:t>
            </a:r>
            <a:r>
              <a:rPr dirty="0" spc="-595"/>
              <a:t>`</a:t>
            </a:r>
            <a:r>
              <a:rPr dirty="0" spc="-50"/>
              <a:t>a.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-25"/>
              <a:t>Quindi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45"/>
              <a:t>co</a:t>
            </a:r>
            <a:r>
              <a:rPr dirty="0" spc="-55"/>
              <a:t>n</a:t>
            </a:r>
            <a:r>
              <a:rPr dirty="0" spc="-30"/>
              <a:t>ica</a:t>
            </a:r>
            <a:r>
              <a:rPr dirty="0" spc="20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35"/>
              <a:t>individu</a:t>
            </a:r>
            <a:r>
              <a:rPr dirty="0" spc="-80"/>
              <a:t>a</a:t>
            </a:r>
            <a:r>
              <a:rPr dirty="0" spc="-35"/>
              <a:t>r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25"/>
              <a:t>in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75"/>
              <a:t>m</a:t>
            </a:r>
            <a:r>
              <a:rPr dirty="0" spc="-20"/>
              <a:t>o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40">
                <a:solidFill>
                  <a:srgbClr val="BC1919"/>
                </a:solidFill>
              </a:rPr>
              <a:t>equivalenti</a:t>
            </a:r>
            <a:r>
              <a:rPr dirty="0" spc="-90"/>
              <a:t>: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punto-retta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3329304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50">
                <a:latin typeface="Tahoma"/>
                <a:cs typeface="Tahoma"/>
              </a:rPr>
              <a:t>rovo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chiamiamola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2368036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08275" y="172888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8275" y="172888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84030" y="160109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19"/>
                </a:moveTo>
                <a:lnTo>
                  <a:pt x="0" y="62419"/>
                </a:lnTo>
                <a:lnTo>
                  <a:pt x="0" y="0"/>
                </a:lnTo>
                <a:lnTo>
                  <a:pt x="27636" y="0"/>
                </a:lnTo>
                <a:lnTo>
                  <a:pt x="30832" y="210"/>
                </a:lnTo>
                <a:lnTo>
                  <a:pt x="33010" y="624"/>
                </a:lnTo>
                <a:lnTo>
                  <a:pt x="36097" y="1118"/>
                </a:lnTo>
                <a:lnTo>
                  <a:pt x="44644" y="7364"/>
                </a:lnTo>
                <a:lnTo>
                  <a:pt x="8207" y="7364"/>
                </a:lnTo>
                <a:lnTo>
                  <a:pt x="8207" y="29662"/>
                </a:lnTo>
                <a:lnTo>
                  <a:pt x="44264" y="29662"/>
                </a:lnTo>
                <a:lnTo>
                  <a:pt x="39148" y="35218"/>
                </a:lnTo>
                <a:lnTo>
                  <a:pt x="33047" y="37071"/>
                </a:lnTo>
                <a:lnTo>
                  <a:pt x="8207" y="37071"/>
                </a:lnTo>
                <a:lnTo>
                  <a:pt x="8207" y="62419"/>
                </a:lnTo>
                <a:close/>
              </a:path>
              <a:path w="47625" h="62864">
                <a:moveTo>
                  <a:pt x="44264" y="29662"/>
                </a:moveTo>
                <a:lnTo>
                  <a:pt x="29669" y="29662"/>
                </a:lnTo>
                <a:lnTo>
                  <a:pt x="33483" y="28682"/>
                </a:lnTo>
                <a:lnTo>
                  <a:pt x="35734" y="26684"/>
                </a:lnTo>
                <a:lnTo>
                  <a:pt x="37986" y="24723"/>
                </a:lnTo>
                <a:lnTo>
                  <a:pt x="39075" y="21927"/>
                </a:lnTo>
                <a:lnTo>
                  <a:pt x="39075" y="15717"/>
                </a:lnTo>
                <a:lnTo>
                  <a:pt x="27926" y="7364"/>
                </a:lnTo>
                <a:lnTo>
                  <a:pt x="44644" y="7364"/>
                </a:lnTo>
                <a:lnTo>
                  <a:pt x="45721" y="9580"/>
                </a:lnTo>
                <a:lnTo>
                  <a:pt x="46956" y="12158"/>
                </a:lnTo>
                <a:lnTo>
                  <a:pt x="47609" y="14991"/>
                </a:lnTo>
                <a:lnTo>
                  <a:pt x="47609" y="23380"/>
                </a:lnTo>
                <a:lnTo>
                  <a:pt x="45903" y="27883"/>
                </a:lnTo>
                <a:lnTo>
                  <a:pt x="44264" y="29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06875" y="2460714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10" h="31114">
                <a:moveTo>
                  <a:pt x="15000" y="5193"/>
                </a:moveTo>
                <a:lnTo>
                  <a:pt x="4575" y="5193"/>
                </a:lnTo>
                <a:lnTo>
                  <a:pt x="5774" y="3086"/>
                </a:lnTo>
                <a:lnTo>
                  <a:pt x="6827" y="1670"/>
                </a:lnTo>
                <a:lnTo>
                  <a:pt x="7807" y="1016"/>
                </a:lnTo>
                <a:lnTo>
                  <a:pt x="8788" y="326"/>
                </a:lnTo>
                <a:lnTo>
                  <a:pt x="9914" y="0"/>
                </a:lnTo>
                <a:lnTo>
                  <a:pt x="12819" y="0"/>
                </a:lnTo>
                <a:lnTo>
                  <a:pt x="14562" y="544"/>
                </a:lnTo>
                <a:lnTo>
                  <a:pt x="16342" y="1634"/>
                </a:lnTo>
                <a:lnTo>
                  <a:pt x="15000" y="5193"/>
                </a:lnTo>
                <a:close/>
              </a:path>
              <a:path w="16510" h="31114">
                <a:moveTo>
                  <a:pt x="5084" y="30795"/>
                </a:moveTo>
                <a:lnTo>
                  <a:pt x="0" y="30795"/>
                </a:lnTo>
                <a:lnTo>
                  <a:pt x="0" y="653"/>
                </a:lnTo>
                <a:lnTo>
                  <a:pt x="4575" y="653"/>
                </a:lnTo>
                <a:lnTo>
                  <a:pt x="4575" y="5193"/>
                </a:lnTo>
                <a:lnTo>
                  <a:pt x="15000" y="5193"/>
                </a:lnTo>
                <a:lnTo>
                  <a:pt x="9732" y="5265"/>
                </a:lnTo>
                <a:lnTo>
                  <a:pt x="8752" y="5592"/>
                </a:lnTo>
                <a:lnTo>
                  <a:pt x="7844" y="6246"/>
                </a:lnTo>
                <a:lnTo>
                  <a:pt x="6972" y="6899"/>
                </a:lnTo>
                <a:lnTo>
                  <a:pt x="6318" y="7844"/>
                </a:lnTo>
                <a:lnTo>
                  <a:pt x="5955" y="9078"/>
                </a:lnTo>
                <a:lnTo>
                  <a:pt x="5374" y="10894"/>
                </a:lnTo>
                <a:lnTo>
                  <a:pt x="5084" y="12855"/>
                </a:lnTo>
                <a:lnTo>
                  <a:pt x="5084" y="30795"/>
                </a:lnTo>
                <a:close/>
              </a:path>
              <a:path w="16510" h="31114">
                <a:moveTo>
                  <a:pt x="14562" y="6355"/>
                </a:moveTo>
                <a:lnTo>
                  <a:pt x="13327" y="5628"/>
                </a:lnTo>
                <a:lnTo>
                  <a:pt x="12093" y="5265"/>
                </a:lnTo>
                <a:lnTo>
                  <a:pt x="14973" y="5265"/>
                </a:lnTo>
                <a:lnTo>
                  <a:pt x="14562" y="63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59630" y="3349878"/>
            <a:ext cx="294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50"/>
              <a:t>coniche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22860">
              <a:lnSpc>
                <a:spcPct val="102600"/>
              </a:lnSpc>
            </a:pPr>
            <a:r>
              <a:rPr dirty="0" spc="-30"/>
              <a:t>Le</a:t>
            </a:r>
            <a:r>
              <a:rPr dirty="0" spc="15"/>
              <a:t> </a:t>
            </a:r>
            <a:r>
              <a:rPr dirty="0" spc="-45"/>
              <a:t>coniche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20"/>
              <a:t> </a:t>
            </a:r>
            <a:r>
              <a:rPr dirty="0" spc="-50"/>
              <a:t>delle</a:t>
            </a:r>
            <a:r>
              <a:rPr dirty="0" spc="15"/>
              <a:t> </a:t>
            </a:r>
            <a:r>
              <a:rPr dirty="0" spc="-50"/>
              <a:t>curve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20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45"/>
              <a:t>ottengono</a:t>
            </a:r>
            <a:r>
              <a:rPr dirty="0" spc="20"/>
              <a:t> </a:t>
            </a:r>
            <a:r>
              <a:rPr dirty="0" spc="-60"/>
              <a:t>come</a:t>
            </a:r>
            <a:r>
              <a:rPr dirty="0" spc="20"/>
              <a:t> </a:t>
            </a:r>
            <a:r>
              <a:rPr dirty="0" spc="-35"/>
              <a:t>l’insieme</a:t>
            </a:r>
            <a:r>
              <a:rPr dirty="0" spc="15"/>
              <a:t> </a:t>
            </a:r>
            <a:r>
              <a:rPr dirty="0" spc="-50"/>
              <a:t>dei</a:t>
            </a:r>
            <a:r>
              <a:rPr dirty="0" spc="-35"/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95" i="1">
                <a:latin typeface="Trebuchet MS"/>
                <a:cs typeface="Trebuchet MS"/>
              </a:rPr>
              <a:t>P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0" i="1">
                <a:latin typeface="Verdana"/>
                <a:cs typeface="Verdana"/>
              </a:rPr>
              <a:t>,</a:t>
            </a:r>
            <a:r>
              <a:rPr dirty="0" spc="-204" i="1">
                <a:latin typeface="Verdana"/>
                <a:cs typeface="Verdana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20"/>
              <a:t> </a:t>
            </a:r>
            <a:r>
              <a:rPr dirty="0" spc="-25"/>
              <a:t>cui</a:t>
            </a:r>
            <a:r>
              <a:rPr dirty="0" spc="20"/>
              <a:t> </a:t>
            </a:r>
            <a:r>
              <a:rPr dirty="0" spc="-40"/>
              <a:t>c</a:t>
            </a:r>
            <a:r>
              <a:rPr dirty="0" spc="-15"/>
              <a:t>o</a:t>
            </a:r>
            <a:r>
              <a:rPr dirty="0" spc="-90"/>
              <a:t>o</a:t>
            </a:r>
            <a:r>
              <a:rPr dirty="0" spc="-35"/>
              <a:t>rdinate</a:t>
            </a:r>
            <a:r>
              <a:rPr dirty="0" spc="15"/>
              <a:t> </a:t>
            </a:r>
            <a:r>
              <a:rPr dirty="0" spc="-60"/>
              <a:t>s</a:t>
            </a:r>
            <a:r>
              <a:rPr dirty="0" spc="-45"/>
              <a:t>o</a:t>
            </a:r>
            <a:r>
              <a:rPr dirty="0" spc="-50"/>
              <a:t>ddisfano</a:t>
            </a:r>
            <a:r>
              <a:rPr dirty="0" spc="15"/>
              <a:t> </a:t>
            </a:r>
            <a:r>
              <a:rPr dirty="0" spc="-45"/>
              <a:t>un’equazione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60"/>
              <a:t>secondo</a:t>
            </a:r>
            <a:r>
              <a:rPr dirty="0" spc="-35"/>
              <a:t> </a:t>
            </a:r>
            <a:r>
              <a:rPr dirty="0" spc="-50"/>
              <a:t>grado,</a:t>
            </a:r>
            <a:r>
              <a:rPr dirty="0" spc="20"/>
              <a:t> </a:t>
            </a:r>
            <a:r>
              <a:rPr dirty="0" spc="-60"/>
              <a:t>ma</a:t>
            </a:r>
            <a:r>
              <a:rPr dirty="0" spc="20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20"/>
              <a:t>p</a:t>
            </a:r>
            <a:r>
              <a:rPr dirty="0" spc="-70"/>
              <a:t>osso</a:t>
            </a:r>
            <a:r>
              <a:rPr dirty="0" spc="15"/>
              <a:t> </a:t>
            </a:r>
            <a:r>
              <a:rPr dirty="0" spc="-60"/>
              <a:t>anche</a:t>
            </a:r>
            <a:r>
              <a:rPr dirty="0" spc="20"/>
              <a:t> </a:t>
            </a:r>
            <a:r>
              <a:rPr dirty="0" spc="-40"/>
              <a:t>definite</a:t>
            </a:r>
            <a:r>
              <a:rPr dirty="0" spc="15"/>
              <a:t> </a:t>
            </a:r>
            <a:r>
              <a:rPr dirty="0" spc="-60"/>
              <a:t>come</a:t>
            </a:r>
            <a:r>
              <a:rPr dirty="0" spc="15"/>
              <a:t> </a:t>
            </a:r>
            <a:r>
              <a:rPr dirty="0" spc="-35">
                <a:solidFill>
                  <a:srgbClr val="BC1919"/>
                </a:solidFill>
              </a:rPr>
              <a:t>luoghi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45">
                <a:solidFill>
                  <a:srgbClr val="BC1919"/>
                </a:solidFill>
              </a:rPr>
              <a:t>geometric</a:t>
            </a:r>
            <a:r>
              <a:rPr dirty="0" spc="-20">
                <a:solidFill>
                  <a:srgbClr val="BC1919"/>
                </a:solidFill>
              </a:rPr>
              <a:t>i</a:t>
            </a:r>
            <a:r>
              <a:rPr dirty="0" spc="-35"/>
              <a:t>.</a:t>
            </a:r>
          </a:p>
          <a:p>
            <a:pPr marL="12700" marR="5080">
              <a:lnSpc>
                <a:spcPct val="102699"/>
              </a:lnSpc>
            </a:pPr>
            <a:r>
              <a:rPr dirty="0" spc="-15"/>
              <a:t>Un</a:t>
            </a:r>
            <a:r>
              <a:rPr dirty="0" spc="15"/>
              <a:t> </a:t>
            </a:r>
            <a:r>
              <a:rPr dirty="0" spc="-45"/>
              <a:t>luogo</a:t>
            </a:r>
            <a:r>
              <a:rPr dirty="0" spc="15"/>
              <a:t> </a:t>
            </a:r>
            <a:r>
              <a:rPr dirty="0" spc="-45"/>
              <a:t>geometric</a:t>
            </a:r>
            <a:r>
              <a:rPr dirty="0" spc="-55"/>
              <a:t>o</a:t>
            </a:r>
            <a:r>
              <a:rPr dirty="0" spc="-15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5"/>
              <a:t>l’insieme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>
                <a:solidFill>
                  <a:srgbClr val="BC1919"/>
                </a:solidFill>
              </a:rPr>
              <a:t>tutti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0">
                <a:solidFill>
                  <a:srgbClr val="BC1919"/>
                </a:solidFill>
              </a:rPr>
              <a:t>soli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20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65"/>
              <a:t>g</a:t>
            </a:r>
            <a:r>
              <a:rPr dirty="0" spc="-30"/>
              <a:t>o</a:t>
            </a:r>
            <a:r>
              <a:rPr dirty="0" spc="-55"/>
              <a:t>dono</a:t>
            </a:r>
            <a:r>
              <a:rPr dirty="0" spc="-3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55"/>
              <a:t>ce</a:t>
            </a:r>
            <a:r>
              <a:rPr dirty="0" spc="-45"/>
              <a:t>r</a:t>
            </a:r>
            <a:r>
              <a:rPr dirty="0" spc="-15"/>
              <a:t>ta</a:t>
            </a:r>
            <a:r>
              <a:rPr dirty="0" spc="20"/>
              <a:t> </a:t>
            </a:r>
            <a:r>
              <a:rPr dirty="0" spc="-80"/>
              <a:t>p</a:t>
            </a:r>
            <a:r>
              <a:rPr dirty="0" spc="-40"/>
              <a:t>ro</a:t>
            </a:r>
            <a:r>
              <a:rPr dirty="0" spc="-85"/>
              <a:t>p</a:t>
            </a:r>
            <a:r>
              <a:rPr dirty="0" spc="-25"/>
              <a:t>rie</a:t>
            </a:r>
            <a:r>
              <a:rPr dirty="0" spc="-40"/>
              <a:t>t</a:t>
            </a:r>
            <a:r>
              <a:rPr dirty="0" spc="-595"/>
              <a:t>`</a:t>
            </a:r>
            <a:r>
              <a:rPr dirty="0" spc="-50"/>
              <a:t>a.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-25"/>
              <a:t>Quindi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45"/>
              <a:t>co</a:t>
            </a:r>
            <a:r>
              <a:rPr dirty="0" spc="-55"/>
              <a:t>n</a:t>
            </a:r>
            <a:r>
              <a:rPr dirty="0" spc="-30"/>
              <a:t>ica</a:t>
            </a:r>
            <a:r>
              <a:rPr dirty="0" spc="20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35"/>
              <a:t>individu</a:t>
            </a:r>
            <a:r>
              <a:rPr dirty="0" spc="-80"/>
              <a:t>a</a:t>
            </a:r>
            <a:r>
              <a:rPr dirty="0" spc="-35"/>
              <a:t>r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25"/>
              <a:t>in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75"/>
              <a:t>m</a:t>
            </a:r>
            <a:r>
              <a:rPr dirty="0" spc="-20"/>
              <a:t>o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40">
                <a:solidFill>
                  <a:srgbClr val="BC1919"/>
                </a:solidFill>
              </a:rPr>
              <a:t>equivalenti</a:t>
            </a:r>
            <a:r>
              <a:rPr dirty="0" spc="-90"/>
              <a:t>:</a:t>
            </a:r>
          </a:p>
          <a:p>
            <a:pPr marL="289560" marR="53340">
              <a:lnSpc>
                <a:spcPct val="102400"/>
              </a:lnSpc>
              <a:spcBef>
                <a:spcPts val="600"/>
              </a:spcBef>
            </a:pPr>
            <a:r>
              <a:rPr dirty="0" spc="-25"/>
              <a:t>in</a:t>
            </a:r>
            <a:r>
              <a:rPr dirty="0" spc="15"/>
              <a:t> </a:t>
            </a:r>
            <a:r>
              <a:rPr dirty="0" spc="-55"/>
              <a:t>maniera</a:t>
            </a:r>
            <a:r>
              <a:rPr dirty="0" spc="20"/>
              <a:t> </a:t>
            </a:r>
            <a:r>
              <a:rPr dirty="0" spc="-55">
                <a:solidFill>
                  <a:srgbClr val="BC1919"/>
                </a:solidFill>
              </a:rPr>
              <a:t>alge</a:t>
            </a:r>
            <a:r>
              <a:rPr dirty="0" spc="-95">
                <a:solidFill>
                  <a:srgbClr val="BC1919"/>
                </a:solidFill>
              </a:rPr>
              <a:t>b</a:t>
            </a:r>
            <a:r>
              <a:rPr dirty="0" spc="-30">
                <a:solidFill>
                  <a:srgbClr val="BC1919"/>
                </a:solidFill>
              </a:rPr>
              <a:t>rica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0"/>
              <a:t>ci</a:t>
            </a:r>
            <a:r>
              <a:rPr dirty="0" spc="-60"/>
              <a:t>o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60"/>
              <a:t>come</a:t>
            </a:r>
            <a:r>
              <a:rPr dirty="0" spc="20"/>
              <a:t> </a:t>
            </a:r>
            <a:r>
              <a:rPr dirty="0" spc="5"/>
              <a:t>l’i</a:t>
            </a:r>
            <a:r>
              <a:rPr dirty="0" spc="5"/>
              <a:t>n</a:t>
            </a:r>
            <a:r>
              <a:rPr dirty="0" spc="-75"/>
              <a:t>s</a:t>
            </a:r>
            <a:r>
              <a:rPr dirty="0" spc="-30"/>
              <a:t>i</a:t>
            </a:r>
            <a:r>
              <a:rPr dirty="0" spc="-70"/>
              <a:t>e</a:t>
            </a:r>
            <a:r>
              <a:rPr dirty="0" spc="-65"/>
              <a:t>m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0"/>
              <a:t>delle</a:t>
            </a:r>
            <a:r>
              <a:rPr dirty="0" spc="15"/>
              <a:t> </a:t>
            </a:r>
            <a:r>
              <a:rPr dirty="0" spc="-35"/>
              <a:t>soluzioni</a:t>
            </a:r>
            <a:r>
              <a:rPr dirty="0" spc="20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35"/>
              <a:t>certa</a:t>
            </a:r>
            <a:r>
              <a:rPr dirty="0" spc="-25"/>
              <a:t> </a:t>
            </a:r>
            <a:r>
              <a:rPr dirty="0" spc="-55"/>
              <a:t>equazione</a:t>
            </a:r>
            <a:r>
              <a:rPr dirty="0" spc="20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g</a:t>
            </a:r>
            <a:r>
              <a:rPr dirty="0" spc="-45"/>
              <a:t>r</a:t>
            </a:r>
            <a:r>
              <a:rPr dirty="0" spc="-60"/>
              <a:t>a</a:t>
            </a:r>
            <a:r>
              <a:rPr dirty="0" spc="-55"/>
              <a:t>do</a:t>
            </a:r>
            <a:r>
              <a:rPr dirty="0" spc="15"/>
              <a:t> </a:t>
            </a:r>
            <a:r>
              <a:rPr dirty="0" spc="-60"/>
              <a:t>2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50"/>
              <a:t>coniche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22860">
              <a:lnSpc>
                <a:spcPct val="102600"/>
              </a:lnSpc>
            </a:pPr>
            <a:r>
              <a:rPr dirty="0" spc="-30"/>
              <a:t>Le</a:t>
            </a:r>
            <a:r>
              <a:rPr dirty="0" spc="15"/>
              <a:t> </a:t>
            </a:r>
            <a:r>
              <a:rPr dirty="0" spc="-45"/>
              <a:t>coniche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20"/>
              <a:t> </a:t>
            </a:r>
            <a:r>
              <a:rPr dirty="0" spc="-50"/>
              <a:t>delle</a:t>
            </a:r>
            <a:r>
              <a:rPr dirty="0" spc="15"/>
              <a:t> </a:t>
            </a:r>
            <a:r>
              <a:rPr dirty="0" spc="-50"/>
              <a:t>curve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20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45"/>
              <a:t>ottengono</a:t>
            </a:r>
            <a:r>
              <a:rPr dirty="0" spc="20"/>
              <a:t> </a:t>
            </a:r>
            <a:r>
              <a:rPr dirty="0" spc="-60"/>
              <a:t>come</a:t>
            </a:r>
            <a:r>
              <a:rPr dirty="0" spc="20"/>
              <a:t> </a:t>
            </a:r>
            <a:r>
              <a:rPr dirty="0" spc="-35"/>
              <a:t>l’insieme</a:t>
            </a:r>
            <a:r>
              <a:rPr dirty="0" spc="15"/>
              <a:t> </a:t>
            </a:r>
            <a:r>
              <a:rPr dirty="0" spc="-50"/>
              <a:t>dei</a:t>
            </a:r>
            <a:r>
              <a:rPr dirty="0" spc="-35"/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95" i="1">
                <a:latin typeface="Trebuchet MS"/>
                <a:cs typeface="Trebuchet MS"/>
              </a:rPr>
              <a:t>P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0" i="1">
                <a:latin typeface="Verdana"/>
                <a:cs typeface="Verdana"/>
              </a:rPr>
              <a:t>,</a:t>
            </a:r>
            <a:r>
              <a:rPr dirty="0" spc="-204" i="1">
                <a:latin typeface="Verdana"/>
                <a:cs typeface="Verdana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20"/>
              <a:t> </a:t>
            </a:r>
            <a:r>
              <a:rPr dirty="0" spc="-25"/>
              <a:t>cui</a:t>
            </a:r>
            <a:r>
              <a:rPr dirty="0" spc="20"/>
              <a:t> </a:t>
            </a:r>
            <a:r>
              <a:rPr dirty="0" spc="-40"/>
              <a:t>c</a:t>
            </a:r>
            <a:r>
              <a:rPr dirty="0" spc="-15"/>
              <a:t>o</a:t>
            </a:r>
            <a:r>
              <a:rPr dirty="0" spc="-90"/>
              <a:t>o</a:t>
            </a:r>
            <a:r>
              <a:rPr dirty="0" spc="-35"/>
              <a:t>rdinate</a:t>
            </a:r>
            <a:r>
              <a:rPr dirty="0" spc="15"/>
              <a:t> </a:t>
            </a:r>
            <a:r>
              <a:rPr dirty="0" spc="-60"/>
              <a:t>s</a:t>
            </a:r>
            <a:r>
              <a:rPr dirty="0" spc="-45"/>
              <a:t>o</a:t>
            </a:r>
            <a:r>
              <a:rPr dirty="0" spc="-50"/>
              <a:t>ddisfano</a:t>
            </a:r>
            <a:r>
              <a:rPr dirty="0" spc="15"/>
              <a:t> </a:t>
            </a:r>
            <a:r>
              <a:rPr dirty="0" spc="-45"/>
              <a:t>un’equazione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60"/>
              <a:t>secondo</a:t>
            </a:r>
            <a:r>
              <a:rPr dirty="0" spc="-35"/>
              <a:t> </a:t>
            </a:r>
            <a:r>
              <a:rPr dirty="0" spc="-50"/>
              <a:t>grado,</a:t>
            </a:r>
            <a:r>
              <a:rPr dirty="0" spc="20"/>
              <a:t> </a:t>
            </a:r>
            <a:r>
              <a:rPr dirty="0" spc="-60"/>
              <a:t>ma</a:t>
            </a:r>
            <a:r>
              <a:rPr dirty="0" spc="20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20"/>
              <a:t>p</a:t>
            </a:r>
            <a:r>
              <a:rPr dirty="0" spc="-70"/>
              <a:t>osso</a:t>
            </a:r>
            <a:r>
              <a:rPr dirty="0" spc="15"/>
              <a:t> </a:t>
            </a:r>
            <a:r>
              <a:rPr dirty="0" spc="-60"/>
              <a:t>anche</a:t>
            </a:r>
            <a:r>
              <a:rPr dirty="0" spc="20"/>
              <a:t> </a:t>
            </a:r>
            <a:r>
              <a:rPr dirty="0" spc="-40"/>
              <a:t>definite</a:t>
            </a:r>
            <a:r>
              <a:rPr dirty="0" spc="15"/>
              <a:t> </a:t>
            </a:r>
            <a:r>
              <a:rPr dirty="0" spc="-60"/>
              <a:t>come</a:t>
            </a:r>
            <a:r>
              <a:rPr dirty="0" spc="15"/>
              <a:t> </a:t>
            </a:r>
            <a:r>
              <a:rPr dirty="0" spc="-35">
                <a:solidFill>
                  <a:srgbClr val="BC1919"/>
                </a:solidFill>
              </a:rPr>
              <a:t>luoghi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45">
                <a:solidFill>
                  <a:srgbClr val="BC1919"/>
                </a:solidFill>
              </a:rPr>
              <a:t>geometric</a:t>
            </a:r>
            <a:r>
              <a:rPr dirty="0" spc="-20">
                <a:solidFill>
                  <a:srgbClr val="BC1919"/>
                </a:solidFill>
              </a:rPr>
              <a:t>i</a:t>
            </a:r>
            <a:r>
              <a:rPr dirty="0" spc="-35"/>
              <a:t>.</a:t>
            </a:r>
          </a:p>
          <a:p>
            <a:pPr marL="12700" marR="5080">
              <a:lnSpc>
                <a:spcPct val="102699"/>
              </a:lnSpc>
            </a:pPr>
            <a:r>
              <a:rPr dirty="0" spc="-15"/>
              <a:t>Un</a:t>
            </a:r>
            <a:r>
              <a:rPr dirty="0" spc="15"/>
              <a:t> </a:t>
            </a:r>
            <a:r>
              <a:rPr dirty="0" spc="-45"/>
              <a:t>luogo</a:t>
            </a:r>
            <a:r>
              <a:rPr dirty="0" spc="15"/>
              <a:t> </a:t>
            </a:r>
            <a:r>
              <a:rPr dirty="0" spc="-45"/>
              <a:t>geometric</a:t>
            </a:r>
            <a:r>
              <a:rPr dirty="0" spc="-55"/>
              <a:t>o</a:t>
            </a:r>
            <a:r>
              <a:rPr dirty="0" spc="-15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5"/>
              <a:t>l’insieme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>
                <a:solidFill>
                  <a:srgbClr val="BC1919"/>
                </a:solidFill>
              </a:rPr>
              <a:t>tutti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0">
                <a:solidFill>
                  <a:srgbClr val="BC1919"/>
                </a:solidFill>
              </a:rPr>
              <a:t>soli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15"/>
              <a:t> </a:t>
            </a:r>
            <a:r>
              <a:rPr dirty="0" spc="-45"/>
              <a:t>piano</a:t>
            </a:r>
            <a:r>
              <a:rPr dirty="0" spc="20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65"/>
              <a:t>g</a:t>
            </a:r>
            <a:r>
              <a:rPr dirty="0" spc="-30"/>
              <a:t>o</a:t>
            </a:r>
            <a:r>
              <a:rPr dirty="0" spc="-55"/>
              <a:t>dono</a:t>
            </a:r>
            <a:r>
              <a:rPr dirty="0" spc="-3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55"/>
              <a:t>ce</a:t>
            </a:r>
            <a:r>
              <a:rPr dirty="0" spc="-45"/>
              <a:t>r</a:t>
            </a:r>
            <a:r>
              <a:rPr dirty="0" spc="-15"/>
              <a:t>ta</a:t>
            </a:r>
            <a:r>
              <a:rPr dirty="0" spc="20"/>
              <a:t> </a:t>
            </a:r>
            <a:r>
              <a:rPr dirty="0" spc="-80"/>
              <a:t>p</a:t>
            </a:r>
            <a:r>
              <a:rPr dirty="0" spc="-40"/>
              <a:t>ro</a:t>
            </a:r>
            <a:r>
              <a:rPr dirty="0" spc="-85"/>
              <a:t>p</a:t>
            </a:r>
            <a:r>
              <a:rPr dirty="0" spc="-25"/>
              <a:t>rie</a:t>
            </a:r>
            <a:r>
              <a:rPr dirty="0" spc="-40"/>
              <a:t>t</a:t>
            </a:r>
            <a:r>
              <a:rPr dirty="0" spc="-595"/>
              <a:t>`</a:t>
            </a:r>
            <a:r>
              <a:rPr dirty="0" spc="-50"/>
              <a:t>a.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-25"/>
              <a:t>Quindi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45"/>
              <a:t>co</a:t>
            </a:r>
            <a:r>
              <a:rPr dirty="0" spc="-55"/>
              <a:t>n</a:t>
            </a:r>
            <a:r>
              <a:rPr dirty="0" spc="-30"/>
              <a:t>ica</a:t>
            </a:r>
            <a:r>
              <a:rPr dirty="0" spc="20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35"/>
              <a:t>individu</a:t>
            </a:r>
            <a:r>
              <a:rPr dirty="0" spc="-80"/>
              <a:t>a</a:t>
            </a:r>
            <a:r>
              <a:rPr dirty="0" spc="-35"/>
              <a:t>r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25"/>
              <a:t>in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75"/>
              <a:t>m</a:t>
            </a:r>
            <a:r>
              <a:rPr dirty="0" spc="-20"/>
              <a:t>o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40">
                <a:solidFill>
                  <a:srgbClr val="BC1919"/>
                </a:solidFill>
              </a:rPr>
              <a:t>equivalenti</a:t>
            </a:r>
            <a:r>
              <a:rPr dirty="0" spc="-90"/>
              <a:t>:</a:t>
            </a:r>
          </a:p>
          <a:p>
            <a:pPr marL="289560" marR="53340">
              <a:lnSpc>
                <a:spcPct val="102400"/>
              </a:lnSpc>
              <a:spcBef>
                <a:spcPts val="600"/>
              </a:spcBef>
            </a:pPr>
            <a:r>
              <a:rPr dirty="0" spc="-25"/>
              <a:t>in</a:t>
            </a:r>
            <a:r>
              <a:rPr dirty="0" spc="15"/>
              <a:t> </a:t>
            </a:r>
            <a:r>
              <a:rPr dirty="0" spc="-55"/>
              <a:t>maniera</a:t>
            </a:r>
            <a:r>
              <a:rPr dirty="0" spc="20"/>
              <a:t> </a:t>
            </a:r>
            <a:r>
              <a:rPr dirty="0" spc="-55">
                <a:solidFill>
                  <a:srgbClr val="BC1919"/>
                </a:solidFill>
              </a:rPr>
              <a:t>alge</a:t>
            </a:r>
            <a:r>
              <a:rPr dirty="0" spc="-95">
                <a:solidFill>
                  <a:srgbClr val="BC1919"/>
                </a:solidFill>
              </a:rPr>
              <a:t>b</a:t>
            </a:r>
            <a:r>
              <a:rPr dirty="0" spc="-30">
                <a:solidFill>
                  <a:srgbClr val="BC1919"/>
                </a:solidFill>
              </a:rPr>
              <a:t>rica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0"/>
              <a:t>ci</a:t>
            </a:r>
            <a:r>
              <a:rPr dirty="0" spc="-60"/>
              <a:t>o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60"/>
              <a:t>come</a:t>
            </a:r>
            <a:r>
              <a:rPr dirty="0" spc="20"/>
              <a:t> </a:t>
            </a:r>
            <a:r>
              <a:rPr dirty="0" spc="5"/>
              <a:t>l’i</a:t>
            </a:r>
            <a:r>
              <a:rPr dirty="0" spc="5"/>
              <a:t>n</a:t>
            </a:r>
            <a:r>
              <a:rPr dirty="0" spc="-75"/>
              <a:t>s</a:t>
            </a:r>
            <a:r>
              <a:rPr dirty="0" spc="-30"/>
              <a:t>i</a:t>
            </a:r>
            <a:r>
              <a:rPr dirty="0" spc="-70"/>
              <a:t>e</a:t>
            </a:r>
            <a:r>
              <a:rPr dirty="0" spc="-65"/>
              <a:t>m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0"/>
              <a:t>delle</a:t>
            </a:r>
            <a:r>
              <a:rPr dirty="0" spc="15"/>
              <a:t> </a:t>
            </a:r>
            <a:r>
              <a:rPr dirty="0" spc="-35"/>
              <a:t>soluzioni</a:t>
            </a:r>
            <a:r>
              <a:rPr dirty="0" spc="20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35"/>
              <a:t>certa</a:t>
            </a:r>
            <a:r>
              <a:rPr dirty="0" spc="-25"/>
              <a:t> </a:t>
            </a:r>
            <a:r>
              <a:rPr dirty="0" spc="-55"/>
              <a:t>equazione</a:t>
            </a:r>
            <a:r>
              <a:rPr dirty="0" spc="20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g</a:t>
            </a:r>
            <a:r>
              <a:rPr dirty="0" spc="-45"/>
              <a:t>r</a:t>
            </a:r>
            <a:r>
              <a:rPr dirty="0" spc="-60"/>
              <a:t>a</a:t>
            </a:r>
            <a:r>
              <a:rPr dirty="0" spc="-55"/>
              <a:t>do</a:t>
            </a:r>
            <a:r>
              <a:rPr dirty="0" spc="15"/>
              <a:t> </a:t>
            </a:r>
            <a:r>
              <a:rPr dirty="0" spc="-60"/>
              <a:t>2</a:t>
            </a:r>
          </a:p>
          <a:p>
            <a:pPr marL="289560" marR="99060">
              <a:lnSpc>
                <a:spcPct val="102600"/>
              </a:lnSpc>
              <a:spcBef>
                <a:spcPts val="300"/>
              </a:spcBef>
            </a:pPr>
            <a:r>
              <a:rPr dirty="0" spc="-25"/>
              <a:t>in</a:t>
            </a:r>
            <a:r>
              <a:rPr dirty="0" spc="15"/>
              <a:t> </a:t>
            </a:r>
            <a:r>
              <a:rPr dirty="0" spc="-55"/>
              <a:t>maniera</a:t>
            </a:r>
            <a:r>
              <a:rPr dirty="0" spc="20"/>
              <a:t> </a:t>
            </a:r>
            <a:r>
              <a:rPr dirty="0" spc="-45">
                <a:solidFill>
                  <a:srgbClr val="BC1919"/>
                </a:solidFill>
              </a:rPr>
              <a:t>geometrica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0"/>
              <a:t>ci</a:t>
            </a:r>
            <a:r>
              <a:rPr dirty="0" spc="-60"/>
              <a:t>o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60"/>
              <a:t>come</a:t>
            </a:r>
            <a:r>
              <a:rPr dirty="0" spc="20"/>
              <a:t> </a:t>
            </a:r>
            <a:r>
              <a:rPr dirty="0" spc="5"/>
              <a:t>l’i</a:t>
            </a:r>
            <a:r>
              <a:rPr dirty="0" spc="5"/>
              <a:t>n</a:t>
            </a:r>
            <a:r>
              <a:rPr dirty="0" spc="-75"/>
              <a:t>s</a:t>
            </a:r>
            <a:r>
              <a:rPr dirty="0" spc="-30"/>
              <a:t>i</a:t>
            </a:r>
            <a:r>
              <a:rPr dirty="0" spc="-70"/>
              <a:t>e</a:t>
            </a:r>
            <a:r>
              <a:rPr dirty="0" spc="-65"/>
              <a:t>m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0"/>
              <a:t>dei</a:t>
            </a:r>
            <a:r>
              <a:rPr dirty="0" spc="15"/>
              <a:t> </a:t>
            </a:r>
            <a:r>
              <a:rPr dirty="0" spc="-25"/>
              <a:t>punti</a:t>
            </a:r>
            <a:r>
              <a:rPr dirty="0" spc="15"/>
              <a:t> </a:t>
            </a:r>
            <a:r>
              <a:rPr dirty="0" spc="-60"/>
              <a:t>che</a:t>
            </a:r>
            <a:r>
              <a:rPr dirty="0" spc="15"/>
              <a:t> </a:t>
            </a:r>
            <a:r>
              <a:rPr dirty="0" spc="-65"/>
              <a:t>g</a:t>
            </a:r>
            <a:r>
              <a:rPr dirty="0" spc="-30"/>
              <a:t>o</a:t>
            </a:r>
            <a:r>
              <a:rPr dirty="0" spc="-55"/>
              <a:t>dono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-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35"/>
              <a:t>certa</a:t>
            </a:r>
            <a:r>
              <a:rPr dirty="0" spc="20"/>
              <a:t> </a:t>
            </a:r>
            <a:r>
              <a:rPr dirty="0" spc="-80"/>
              <a:t>p</a:t>
            </a:r>
            <a:r>
              <a:rPr dirty="0" spc="-40"/>
              <a:t>ro</a:t>
            </a:r>
            <a:r>
              <a:rPr dirty="0" spc="-85"/>
              <a:t>p</a:t>
            </a:r>
            <a:r>
              <a:rPr dirty="0" spc="-25"/>
              <a:t>rie</a:t>
            </a:r>
            <a:r>
              <a:rPr dirty="0" spc="-40"/>
              <a:t>t</a:t>
            </a:r>
            <a:r>
              <a:rPr dirty="0" spc="-595"/>
              <a:t>`</a:t>
            </a:r>
            <a:r>
              <a:rPr dirty="0" spc="-50"/>
              <a:t>a.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35">
                <a:hlinkClick r:id="rId4" action="ppaction://hlinksldjump"/>
              </a:rPr>
              <a:t>Geometria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15">
                <a:hlinkClick r:id="rId4" action="ppaction://hlinksldjump"/>
              </a:rPr>
              <a:t>II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647509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691939"/>
            <a:ext cx="4432935" cy="355600"/>
          </a:xfrm>
          <a:custGeom>
            <a:avLst/>
            <a:gdLst/>
            <a:ahLst/>
            <a:cxnLst/>
            <a:rect l="l" t="t" r="r" b="b"/>
            <a:pathLst>
              <a:path w="4432935" h="355600">
                <a:moveTo>
                  <a:pt x="4432566" y="0"/>
                </a:moveTo>
                <a:lnTo>
                  <a:pt x="0" y="0"/>
                </a:lnTo>
                <a:lnTo>
                  <a:pt x="0" y="304541"/>
                </a:lnTo>
                <a:lnTo>
                  <a:pt x="16636" y="342055"/>
                </a:lnTo>
                <a:lnTo>
                  <a:pt x="4381765" y="355341"/>
                </a:lnTo>
                <a:lnTo>
                  <a:pt x="4396008" y="353296"/>
                </a:lnTo>
                <a:lnTo>
                  <a:pt x="4427129" y="327337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91477"/>
            <a:ext cx="413131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l’insieme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eq</a:t>
            </a:r>
            <a:r>
              <a:rPr dirty="0" sz="1100" spc="-75">
                <a:latin typeface="Tahoma"/>
                <a:cs typeface="Tahoma"/>
              </a:rPr>
              <a:t>u</a:t>
            </a:r>
            <a:r>
              <a:rPr dirty="0" sz="1100" spc="-25">
                <a:latin typeface="Tahoma"/>
                <a:cs typeface="Tahoma"/>
              </a:rPr>
              <a:t>idist</a:t>
            </a:r>
            <a:r>
              <a:rPr dirty="0" sz="1100" spc="-40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fu</a:t>
            </a:r>
            <a:r>
              <a:rPr dirty="0" sz="1100" spc="-2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co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130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detta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0000FF"/>
                </a:solidFill>
                <a:latin typeface="Tahoma"/>
                <a:cs typeface="Tahoma"/>
              </a:rPr>
              <a:t>direttric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88332" y="2393731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06592" y="21104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06592" y="21104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08430" y="2073463"/>
            <a:ext cx="42545" cy="62865"/>
          </a:xfrm>
          <a:custGeom>
            <a:avLst/>
            <a:gdLst/>
            <a:ahLst/>
            <a:cxnLst/>
            <a:rect l="l" t="t" r="r" b="b"/>
            <a:pathLst>
              <a:path w="42544" h="62864">
                <a:moveTo>
                  <a:pt x="8279" y="62426"/>
                </a:moveTo>
                <a:lnTo>
                  <a:pt x="0" y="62426"/>
                </a:lnTo>
                <a:lnTo>
                  <a:pt x="0" y="0"/>
                </a:lnTo>
                <a:lnTo>
                  <a:pt x="42089" y="0"/>
                </a:lnTo>
                <a:lnTo>
                  <a:pt x="42089" y="7372"/>
                </a:lnTo>
                <a:lnTo>
                  <a:pt x="8279" y="7372"/>
                </a:lnTo>
                <a:lnTo>
                  <a:pt x="8279" y="26728"/>
                </a:lnTo>
                <a:lnTo>
                  <a:pt x="37550" y="26728"/>
                </a:lnTo>
                <a:lnTo>
                  <a:pt x="37550" y="34064"/>
                </a:lnTo>
                <a:lnTo>
                  <a:pt x="8279" y="34064"/>
                </a:lnTo>
                <a:lnTo>
                  <a:pt x="8279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538761" y="2451146"/>
            <a:ext cx="39370" cy="63500"/>
          </a:xfrm>
          <a:custGeom>
            <a:avLst/>
            <a:gdLst/>
            <a:ahLst/>
            <a:cxnLst/>
            <a:rect l="l" t="t" r="r" b="b"/>
            <a:pathLst>
              <a:path w="39370" h="63500">
                <a:moveTo>
                  <a:pt x="39148" y="22406"/>
                </a:moveTo>
                <a:lnTo>
                  <a:pt x="31558" y="22406"/>
                </a:lnTo>
                <a:lnTo>
                  <a:pt x="31558" y="0"/>
                </a:lnTo>
                <a:lnTo>
                  <a:pt x="39148" y="0"/>
                </a:lnTo>
                <a:lnTo>
                  <a:pt x="39148" y="22406"/>
                </a:lnTo>
                <a:close/>
              </a:path>
              <a:path w="39370" h="63500">
                <a:moveTo>
                  <a:pt x="24948" y="63443"/>
                </a:moveTo>
                <a:lnTo>
                  <a:pt x="15797" y="63443"/>
                </a:lnTo>
                <a:lnTo>
                  <a:pt x="12492" y="62463"/>
                </a:lnTo>
                <a:lnTo>
                  <a:pt x="6427" y="58468"/>
                </a:lnTo>
                <a:lnTo>
                  <a:pt x="4103" y="55708"/>
                </a:lnTo>
                <a:lnTo>
                  <a:pt x="2469" y="52149"/>
                </a:lnTo>
                <a:lnTo>
                  <a:pt x="798" y="48590"/>
                </a:lnTo>
                <a:lnTo>
                  <a:pt x="0" y="44486"/>
                </a:lnTo>
                <a:lnTo>
                  <a:pt x="0" y="35335"/>
                </a:lnTo>
                <a:lnTo>
                  <a:pt x="726" y="31267"/>
                </a:lnTo>
                <a:lnTo>
                  <a:pt x="2251" y="27599"/>
                </a:lnTo>
                <a:lnTo>
                  <a:pt x="3740" y="23932"/>
                </a:lnTo>
                <a:lnTo>
                  <a:pt x="5992" y="21099"/>
                </a:lnTo>
                <a:lnTo>
                  <a:pt x="11984" y="17177"/>
                </a:lnTo>
                <a:lnTo>
                  <a:pt x="15361" y="16196"/>
                </a:lnTo>
                <a:lnTo>
                  <a:pt x="21789" y="16196"/>
                </a:lnTo>
                <a:lnTo>
                  <a:pt x="24222" y="16741"/>
                </a:lnTo>
                <a:lnTo>
                  <a:pt x="28471" y="19065"/>
                </a:lnTo>
                <a:lnTo>
                  <a:pt x="30214" y="20554"/>
                </a:lnTo>
                <a:lnTo>
                  <a:pt x="31558" y="22406"/>
                </a:lnTo>
                <a:lnTo>
                  <a:pt x="39148" y="22406"/>
                </a:lnTo>
                <a:lnTo>
                  <a:pt x="39148" y="22552"/>
                </a:lnTo>
                <a:lnTo>
                  <a:pt x="16378" y="22552"/>
                </a:lnTo>
                <a:lnTo>
                  <a:pt x="13545" y="23932"/>
                </a:lnTo>
                <a:lnTo>
                  <a:pt x="11257" y="26692"/>
                </a:lnTo>
                <a:lnTo>
                  <a:pt x="8969" y="29488"/>
                </a:lnTo>
                <a:lnTo>
                  <a:pt x="7807" y="33882"/>
                </a:lnTo>
                <a:lnTo>
                  <a:pt x="7807" y="45648"/>
                </a:lnTo>
                <a:lnTo>
                  <a:pt x="9042" y="49970"/>
                </a:lnTo>
                <a:lnTo>
                  <a:pt x="13908" y="55708"/>
                </a:lnTo>
                <a:lnTo>
                  <a:pt x="16814" y="57160"/>
                </a:lnTo>
                <a:lnTo>
                  <a:pt x="31762" y="57160"/>
                </a:lnTo>
                <a:lnTo>
                  <a:pt x="29161" y="61191"/>
                </a:lnTo>
                <a:lnTo>
                  <a:pt x="24948" y="63443"/>
                </a:lnTo>
                <a:close/>
              </a:path>
              <a:path w="39370" h="63500">
                <a:moveTo>
                  <a:pt x="31762" y="57160"/>
                </a:moveTo>
                <a:lnTo>
                  <a:pt x="23496" y="57160"/>
                </a:lnTo>
                <a:lnTo>
                  <a:pt x="26365" y="55780"/>
                </a:lnTo>
                <a:lnTo>
                  <a:pt x="28689" y="53020"/>
                </a:lnTo>
                <a:lnTo>
                  <a:pt x="31013" y="50297"/>
                </a:lnTo>
                <a:lnTo>
                  <a:pt x="32175" y="46120"/>
                </a:lnTo>
                <a:lnTo>
                  <a:pt x="32175" y="34318"/>
                </a:lnTo>
                <a:lnTo>
                  <a:pt x="30977" y="29778"/>
                </a:lnTo>
                <a:lnTo>
                  <a:pt x="28580" y="26873"/>
                </a:lnTo>
                <a:lnTo>
                  <a:pt x="26219" y="23968"/>
                </a:lnTo>
                <a:lnTo>
                  <a:pt x="23278" y="22552"/>
                </a:lnTo>
                <a:lnTo>
                  <a:pt x="39148" y="22552"/>
                </a:lnTo>
                <a:lnTo>
                  <a:pt x="39148" y="56688"/>
                </a:lnTo>
                <a:lnTo>
                  <a:pt x="32066" y="56688"/>
                </a:lnTo>
                <a:lnTo>
                  <a:pt x="31762" y="57160"/>
                </a:lnTo>
                <a:close/>
              </a:path>
              <a:path w="39370" h="63500">
                <a:moveTo>
                  <a:pt x="39148" y="62426"/>
                </a:moveTo>
                <a:lnTo>
                  <a:pt x="32066" y="62426"/>
                </a:lnTo>
                <a:lnTo>
                  <a:pt x="32066" y="56688"/>
                </a:lnTo>
                <a:lnTo>
                  <a:pt x="39148" y="56688"/>
                </a:lnTo>
                <a:lnTo>
                  <a:pt x="39148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33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647509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691939"/>
            <a:ext cx="4432935" cy="355600"/>
          </a:xfrm>
          <a:custGeom>
            <a:avLst/>
            <a:gdLst/>
            <a:ahLst/>
            <a:cxnLst/>
            <a:rect l="l" t="t" r="r" b="b"/>
            <a:pathLst>
              <a:path w="4432935" h="355600">
                <a:moveTo>
                  <a:pt x="4432566" y="0"/>
                </a:moveTo>
                <a:lnTo>
                  <a:pt x="0" y="0"/>
                </a:lnTo>
                <a:lnTo>
                  <a:pt x="0" y="304541"/>
                </a:lnTo>
                <a:lnTo>
                  <a:pt x="16636" y="342055"/>
                </a:lnTo>
                <a:lnTo>
                  <a:pt x="4381765" y="355341"/>
                </a:lnTo>
                <a:lnTo>
                  <a:pt x="4396008" y="353296"/>
                </a:lnTo>
                <a:lnTo>
                  <a:pt x="4427129" y="327337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91477"/>
            <a:ext cx="413131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l’insieme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eq</a:t>
            </a:r>
            <a:r>
              <a:rPr dirty="0" sz="1100" spc="-75">
                <a:latin typeface="Tahoma"/>
                <a:cs typeface="Tahoma"/>
              </a:rPr>
              <a:t>u</a:t>
            </a:r>
            <a:r>
              <a:rPr dirty="0" sz="1100" spc="-25">
                <a:latin typeface="Tahoma"/>
                <a:cs typeface="Tahoma"/>
              </a:rPr>
              <a:t>idist</a:t>
            </a:r>
            <a:r>
              <a:rPr dirty="0" sz="1100" spc="-40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fu</a:t>
            </a:r>
            <a:r>
              <a:rPr dirty="0" sz="1100" spc="-2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co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130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detta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0000FF"/>
                </a:solidFill>
                <a:latin typeface="Tahoma"/>
                <a:cs typeface="Tahoma"/>
              </a:rPr>
              <a:t>direttric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88332" y="2393731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17486" y="2004717"/>
            <a:ext cx="371475" cy="389255"/>
          </a:xfrm>
          <a:custGeom>
            <a:avLst/>
            <a:gdLst/>
            <a:ahLst/>
            <a:cxnLst/>
            <a:rect l="l" t="t" r="r" b="b"/>
            <a:pathLst>
              <a:path w="371475" h="389255">
                <a:moveTo>
                  <a:pt x="0" y="116646"/>
                </a:moveTo>
                <a:lnTo>
                  <a:pt x="371110" y="0"/>
                </a:lnTo>
                <a:lnTo>
                  <a:pt x="371110" y="389013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06592" y="21104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06592" y="21104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77702" y="19938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902" y="21789"/>
                </a:lnTo>
                <a:lnTo>
                  <a:pt x="0" y="16886"/>
                </a:lnTo>
                <a:lnTo>
                  <a:pt x="0" y="4866"/>
                </a:lnTo>
                <a:lnTo>
                  <a:pt x="4902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77702" y="19938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902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902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77702" y="238283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902" y="21789"/>
                </a:lnTo>
                <a:lnTo>
                  <a:pt x="0" y="16923"/>
                </a:lnTo>
                <a:lnTo>
                  <a:pt x="0" y="4866"/>
                </a:lnTo>
                <a:lnTo>
                  <a:pt x="4902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77702" y="238283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902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902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14009" y="2095252"/>
            <a:ext cx="42545" cy="62865"/>
          </a:xfrm>
          <a:custGeom>
            <a:avLst/>
            <a:gdLst/>
            <a:ahLst/>
            <a:cxnLst/>
            <a:rect l="l" t="t" r="r" b="b"/>
            <a:pathLst>
              <a:path w="42544" h="62864">
                <a:moveTo>
                  <a:pt x="8279" y="62426"/>
                </a:moveTo>
                <a:lnTo>
                  <a:pt x="0" y="62426"/>
                </a:lnTo>
                <a:lnTo>
                  <a:pt x="0" y="0"/>
                </a:lnTo>
                <a:lnTo>
                  <a:pt x="42089" y="0"/>
                </a:lnTo>
                <a:lnTo>
                  <a:pt x="42089" y="7372"/>
                </a:lnTo>
                <a:lnTo>
                  <a:pt x="8279" y="7372"/>
                </a:lnTo>
                <a:lnTo>
                  <a:pt x="8279" y="26728"/>
                </a:lnTo>
                <a:lnTo>
                  <a:pt x="37550" y="26728"/>
                </a:lnTo>
                <a:lnTo>
                  <a:pt x="37550" y="34064"/>
                </a:lnTo>
                <a:lnTo>
                  <a:pt x="8279" y="34064"/>
                </a:lnTo>
                <a:lnTo>
                  <a:pt x="8279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38761" y="2451146"/>
            <a:ext cx="39370" cy="63500"/>
          </a:xfrm>
          <a:custGeom>
            <a:avLst/>
            <a:gdLst/>
            <a:ahLst/>
            <a:cxnLst/>
            <a:rect l="l" t="t" r="r" b="b"/>
            <a:pathLst>
              <a:path w="39370" h="63500">
                <a:moveTo>
                  <a:pt x="39148" y="22406"/>
                </a:moveTo>
                <a:lnTo>
                  <a:pt x="31558" y="22406"/>
                </a:lnTo>
                <a:lnTo>
                  <a:pt x="31558" y="0"/>
                </a:lnTo>
                <a:lnTo>
                  <a:pt x="39148" y="0"/>
                </a:lnTo>
                <a:lnTo>
                  <a:pt x="39148" y="22406"/>
                </a:lnTo>
                <a:close/>
              </a:path>
              <a:path w="39370" h="63500">
                <a:moveTo>
                  <a:pt x="24948" y="63443"/>
                </a:moveTo>
                <a:lnTo>
                  <a:pt x="15797" y="63443"/>
                </a:lnTo>
                <a:lnTo>
                  <a:pt x="12492" y="62463"/>
                </a:lnTo>
                <a:lnTo>
                  <a:pt x="6427" y="58468"/>
                </a:lnTo>
                <a:lnTo>
                  <a:pt x="4103" y="55708"/>
                </a:lnTo>
                <a:lnTo>
                  <a:pt x="2469" y="52149"/>
                </a:lnTo>
                <a:lnTo>
                  <a:pt x="798" y="48590"/>
                </a:lnTo>
                <a:lnTo>
                  <a:pt x="0" y="44486"/>
                </a:lnTo>
                <a:lnTo>
                  <a:pt x="0" y="35335"/>
                </a:lnTo>
                <a:lnTo>
                  <a:pt x="726" y="31267"/>
                </a:lnTo>
                <a:lnTo>
                  <a:pt x="2251" y="27599"/>
                </a:lnTo>
                <a:lnTo>
                  <a:pt x="3740" y="23932"/>
                </a:lnTo>
                <a:lnTo>
                  <a:pt x="5992" y="21099"/>
                </a:lnTo>
                <a:lnTo>
                  <a:pt x="11984" y="17177"/>
                </a:lnTo>
                <a:lnTo>
                  <a:pt x="15361" y="16196"/>
                </a:lnTo>
                <a:lnTo>
                  <a:pt x="21789" y="16196"/>
                </a:lnTo>
                <a:lnTo>
                  <a:pt x="24222" y="16741"/>
                </a:lnTo>
                <a:lnTo>
                  <a:pt x="28471" y="19065"/>
                </a:lnTo>
                <a:lnTo>
                  <a:pt x="30214" y="20554"/>
                </a:lnTo>
                <a:lnTo>
                  <a:pt x="31558" y="22406"/>
                </a:lnTo>
                <a:lnTo>
                  <a:pt x="39148" y="22406"/>
                </a:lnTo>
                <a:lnTo>
                  <a:pt x="39148" y="22552"/>
                </a:lnTo>
                <a:lnTo>
                  <a:pt x="16378" y="22552"/>
                </a:lnTo>
                <a:lnTo>
                  <a:pt x="13545" y="23932"/>
                </a:lnTo>
                <a:lnTo>
                  <a:pt x="11257" y="26692"/>
                </a:lnTo>
                <a:lnTo>
                  <a:pt x="8969" y="29488"/>
                </a:lnTo>
                <a:lnTo>
                  <a:pt x="7807" y="33882"/>
                </a:lnTo>
                <a:lnTo>
                  <a:pt x="7807" y="45648"/>
                </a:lnTo>
                <a:lnTo>
                  <a:pt x="9042" y="49970"/>
                </a:lnTo>
                <a:lnTo>
                  <a:pt x="13908" y="55708"/>
                </a:lnTo>
                <a:lnTo>
                  <a:pt x="16814" y="57160"/>
                </a:lnTo>
                <a:lnTo>
                  <a:pt x="31762" y="57160"/>
                </a:lnTo>
                <a:lnTo>
                  <a:pt x="29161" y="61191"/>
                </a:lnTo>
                <a:lnTo>
                  <a:pt x="24948" y="63443"/>
                </a:lnTo>
                <a:close/>
              </a:path>
              <a:path w="39370" h="63500">
                <a:moveTo>
                  <a:pt x="31762" y="57160"/>
                </a:moveTo>
                <a:lnTo>
                  <a:pt x="23496" y="57160"/>
                </a:lnTo>
                <a:lnTo>
                  <a:pt x="26365" y="55780"/>
                </a:lnTo>
                <a:lnTo>
                  <a:pt x="28689" y="53020"/>
                </a:lnTo>
                <a:lnTo>
                  <a:pt x="31013" y="50297"/>
                </a:lnTo>
                <a:lnTo>
                  <a:pt x="32175" y="46120"/>
                </a:lnTo>
                <a:lnTo>
                  <a:pt x="32175" y="34318"/>
                </a:lnTo>
                <a:lnTo>
                  <a:pt x="30977" y="29778"/>
                </a:lnTo>
                <a:lnTo>
                  <a:pt x="28580" y="26873"/>
                </a:lnTo>
                <a:lnTo>
                  <a:pt x="26219" y="23968"/>
                </a:lnTo>
                <a:lnTo>
                  <a:pt x="23278" y="22552"/>
                </a:lnTo>
                <a:lnTo>
                  <a:pt x="39148" y="22552"/>
                </a:lnTo>
                <a:lnTo>
                  <a:pt x="39148" y="56688"/>
                </a:lnTo>
                <a:lnTo>
                  <a:pt x="32066" y="56688"/>
                </a:lnTo>
                <a:lnTo>
                  <a:pt x="31762" y="57160"/>
                </a:lnTo>
                <a:close/>
              </a:path>
              <a:path w="39370" h="63500">
                <a:moveTo>
                  <a:pt x="39148" y="62426"/>
                </a:moveTo>
                <a:lnTo>
                  <a:pt x="32066" y="62426"/>
                </a:lnTo>
                <a:lnTo>
                  <a:pt x="32066" y="56688"/>
                </a:lnTo>
                <a:lnTo>
                  <a:pt x="39148" y="56688"/>
                </a:lnTo>
                <a:lnTo>
                  <a:pt x="39148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89082" y="2051673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647509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691939"/>
            <a:ext cx="4432935" cy="355600"/>
          </a:xfrm>
          <a:custGeom>
            <a:avLst/>
            <a:gdLst/>
            <a:ahLst/>
            <a:cxnLst/>
            <a:rect l="l" t="t" r="r" b="b"/>
            <a:pathLst>
              <a:path w="4432935" h="355600">
                <a:moveTo>
                  <a:pt x="4432566" y="0"/>
                </a:moveTo>
                <a:lnTo>
                  <a:pt x="0" y="0"/>
                </a:lnTo>
                <a:lnTo>
                  <a:pt x="0" y="304541"/>
                </a:lnTo>
                <a:lnTo>
                  <a:pt x="16636" y="342055"/>
                </a:lnTo>
                <a:lnTo>
                  <a:pt x="4381765" y="355341"/>
                </a:lnTo>
                <a:lnTo>
                  <a:pt x="4396008" y="353296"/>
                </a:lnTo>
                <a:lnTo>
                  <a:pt x="4427129" y="327337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91477"/>
            <a:ext cx="413131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l’insieme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eq</a:t>
            </a:r>
            <a:r>
              <a:rPr dirty="0" sz="1100" spc="-75">
                <a:latin typeface="Tahoma"/>
                <a:cs typeface="Tahoma"/>
              </a:rPr>
              <a:t>u</a:t>
            </a:r>
            <a:r>
              <a:rPr dirty="0" sz="1100" spc="-25">
                <a:latin typeface="Tahoma"/>
                <a:cs typeface="Tahoma"/>
              </a:rPr>
              <a:t>idist</a:t>
            </a:r>
            <a:r>
              <a:rPr dirty="0" sz="1100" spc="-40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fu</a:t>
            </a:r>
            <a:r>
              <a:rPr dirty="0" sz="1100" spc="-2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co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130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detta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0000FF"/>
                </a:solidFill>
                <a:latin typeface="Tahoma"/>
                <a:cs typeface="Tahoma"/>
              </a:rPr>
              <a:t>direttric</a:t>
            </a:r>
            <a:r>
              <a:rPr dirty="0" sz="1100" spc="-40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18745" y="1351470"/>
            <a:ext cx="1397635" cy="906144"/>
          </a:xfrm>
          <a:custGeom>
            <a:avLst/>
            <a:gdLst/>
            <a:ahLst/>
            <a:cxnLst/>
            <a:rect l="l" t="t" r="r" b="b"/>
            <a:pathLst>
              <a:path w="1397635" h="906144">
                <a:moveTo>
                  <a:pt x="0" y="0"/>
                </a:moveTo>
                <a:lnTo>
                  <a:pt x="45058" y="121657"/>
                </a:lnTo>
                <a:lnTo>
                  <a:pt x="208479" y="464840"/>
                </a:lnTo>
                <a:lnTo>
                  <a:pt x="371899" y="709971"/>
                </a:lnTo>
                <a:lnTo>
                  <a:pt x="535320" y="857050"/>
                </a:lnTo>
                <a:lnTo>
                  <a:pt x="698741" y="906076"/>
                </a:lnTo>
                <a:lnTo>
                  <a:pt x="862161" y="857050"/>
                </a:lnTo>
                <a:lnTo>
                  <a:pt x="1025582" y="709971"/>
                </a:lnTo>
                <a:lnTo>
                  <a:pt x="1189003" y="464840"/>
                </a:lnTo>
                <a:lnTo>
                  <a:pt x="1352423" y="121657"/>
                </a:lnTo>
                <a:lnTo>
                  <a:pt x="1397482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88332" y="2393731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99338" y="2103223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18474" y="36294"/>
                </a:moveTo>
                <a:lnTo>
                  <a:pt x="5550" y="31170"/>
                </a:lnTo>
                <a:lnTo>
                  <a:pt x="0" y="18732"/>
                </a:lnTo>
                <a:lnTo>
                  <a:pt x="5047" y="5652"/>
                </a:lnTo>
                <a:lnTo>
                  <a:pt x="17337" y="0"/>
                </a:lnTo>
                <a:lnTo>
                  <a:pt x="30542" y="4982"/>
                </a:lnTo>
                <a:lnTo>
                  <a:pt x="36279" y="17149"/>
                </a:lnTo>
                <a:lnTo>
                  <a:pt x="36306" y="18140"/>
                </a:lnTo>
                <a:lnTo>
                  <a:pt x="31092" y="30870"/>
                </a:lnTo>
                <a:lnTo>
                  <a:pt x="18474" y="362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99338" y="2103223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36306" y="18140"/>
                </a:moveTo>
                <a:lnTo>
                  <a:pt x="31092" y="30870"/>
                </a:lnTo>
                <a:lnTo>
                  <a:pt x="18474" y="36294"/>
                </a:lnTo>
                <a:lnTo>
                  <a:pt x="5550" y="31170"/>
                </a:lnTo>
                <a:lnTo>
                  <a:pt x="0" y="18732"/>
                </a:lnTo>
                <a:lnTo>
                  <a:pt x="5047" y="5652"/>
                </a:lnTo>
                <a:lnTo>
                  <a:pt x="17337" y="0"/>
                </a:lnTo>
                <a:lnTo>
                  <a:pt x="30542" y="4982"/>
                </a:lnTo>
                <a:lnTo>
                  <a:pt x="36279" y="17149"/>
                </a:lnTo>
                <a:lnTo>
                  <a:pt x="36306" y="18140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06592" y="21104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06592" y="21104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77702" y="19938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902" y="21789"/>
                </a:lnTo>
                <a:lnTo>
                  <a:pt x="0" y="16886"/>
                </a:lnTo>
                <a:lnTo>
                  <a:pt x="0" y="4866"/>
                </a:lnTo>
                <a:lnTo>
                  <a:pt x="4902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77702" y="19938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902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902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14009" y="2095252"/>
            <a:ext cx="42545" cy="62865"/>
          </a:xfrm>
          <a:custGeom>
            <a:avLst/>
            <a:gdLst/>
            <a:ahLst/>
            <a:cxnLst/>
            <a:rect l="l" t="t" r="r" b="b"/>
            <a:pathLst>
              <a:path w="42544" h="62864">
                <a:moveTo>
                  <a:pt x="8279" y="62426"/>
                </a:moveTo>
                <a:lnTo>
                  <a:pt x="0" y="62426"/>
                </a:lnTo>
                <a:lnTo>
                  <a:pt x="0" y="0"/>
                </a:lnTo>
                <a:lnTo>
                  <a:pt x="42089" y="0"/>
                </a:lnTo>
                <a:lnTo>
                  <a:pt x="42089" y="7372"/>
                </a:lnTo>
                <a:lnTo>
                  <a:pt x="8279" y="7372"/>
                </a:lnTo>
                <a:lnTo>
                  <a:pt x="8279" y="26728"/>
                </a:lnTo>
                <a:lnTo>
                  <a:pt x="37550" y="26728"/>
                </a:lnTo>
                <a:lnTo>
                  <a:pt x="37550" y="34064"/>
                </a:lnTo>
                <a:lnTo>
                  <a:pt x="8279" y="34064"/>
                </a:lnTo>
                <a:lnTo>
                  <a:pt x="8279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38761" y="2451146"/>
            <a:ext cx="39370" cy="63500"/>
          </a:xfrm>
          <a:custGeom>
            <a:avLst/>
            <a:gdLst/>
            <a:ahLst/>
            <a:cxnLst/>
            <a:rect l="l" t="t" r="r" b="b"/>
            <a:pathLst>
              <a:path w="39370" h="63500">
                <a:moveTo>
                  <a:pt x="39148" y="22406"/>
                </a:moveTo>
                <a:lnTo>
                  <a:pt x="31558" y="22406"/>
                </a:lnTo>
                <a:lnTo>
                  <a:pt x="31558" y="0"/>
                </a:lnTo>
                <a:lnTo>
                  <a:pt x="39148" y="0"/>
                </a:lnTo>
                <a:lnTo>
                  <a:pt x="39148" y="22406"/>
                </a:lnTo>
                <a:close/>
              </a:path>
              <a:path w="39370" h="63500">
                <a:moveTo>
                  <a:pt x="24948" y="63443"/>
                </a:moveTo>
                <a:lnTo>
                  <a:pt x="15797" y="63443"/>
                </a:lnTo>
                <a:lnTo>
                  <a:pt x="12492" y="62463"/>
                </a:lnTo>
                <a:lnTo>
                  <a:pt x="6427" y="58468"/>
                </a:lnTo>
                <a:lnTo>
                  <a:pt x="4103" y="55708"/>
                </a:lnTo>
                <a:lnTo>
                  <a:pt x="2469" y="52149"/>
                </a:lnTo>
                <a:lnTo>
                  <a:pt x="798" y="48590"/>
                </a:lnTo>
                <a:lnTo>
                  <a:pt x="0" y="44486"/>
                </a:lnTo>
                <a:lnTo>
                  <a:pt x="0" y="35335"/>
                </a:lnTo>
                <a:lnTo>
                  <a:pt x="726" y="31267"/>
                </a:lnTo>
                <a:lnTo>
                  <a:pt x="2251" y="27599"/>
                </a:lnTo>
                <a:lnTo>
                  <a:pt x="3740" y="23932"/>
                </a:lnTo>
                <a:lnTo>
                  <a:pt x="5992" y="21099"/>
                </a:lnTo>
                <a:lnTo>
                  <a:pt x="11984" y="17177"/>
                </a:lnTo>
                <a:lnTo>
                  <a:pt x="15361" y="16196"/>
                </a:lnTo>
                <a:lnTo>
                  <a:pt x="21789" y="16196"/>
                </a:lnTo>
                <a:lnTo>
                  <a:pt x="24222" y="16741"/>
                </a:lnTo>
                <a:lnTo>
                  <a:pt x="28471" y="19065"/>
                </a:lnTo>
                <a:lnTo>
                  <a:pt x="30214" y="20554"/>
                </a:lnTo>
                <a:lnTo>
                  <a:pt x="31558" y="22406"/>
                </a:lnTo>
                <a:lnTo>
                  <a:pt x="39148" y="22406"/>
                </a:lnTo>
                <a:lnTo>
                  <a:pt x="39148" y="22552"/>
                </a:lnTo>
                <a:lnTo>
                  <a:pt x="16378" y="22552"/>
                </a:lnTo>
                <a:lnTo>
                  <a:pt x="13545" y="23932"/>
                </a:lnTo>
                <a:lnTo>
                  <a:pt x="11257" y="26692"/>
                </a:lnTo>
                <a:lnTo>
                  <a:pt x="8969" y="29488"/>
                </a:lnTo>
                <a:lnTo>
                  <a:pt x="7807" y="33882"/>
                </a:lnTo>
                <a:lnTo>
                  <a:pt x="7807" y="45648"/>
                </a:lnTo>
                <a:lnTo>
                  <a:pt x="9042" y="49970"/>
                </a:lnTo>
                <a:lnTo>
                  <a:pt x="13908" y="55708"/>
                </a:lnTo>
                <a:lnTo>
                  <a:pt x="16814" y="57160"/>
                </a:lnTo>
                <a:lnTo>
                  <a:pt x="31762" y="57160"/>
                </a:lnTo>
                <a:lnTo>
                  <a:pt x="29161" y="61191"/>
                </a:lnTo>
                <a:lnTo>
                  <a:pt x="24948" y="63443"/>
                </a:lnTo>
                <a:close/>
              </a:path>
              <a:path w="39370" h="63500">
                <a:moveTo>
                  <a:pt x="31762" y="57160"/>
                </a:moveTo>
                <a:lnTo>
                  <a:pt x="23496" y="57160"/>
                </a:lnTo>
                <a:lnTo>
                  <a:pt x="26365" y="55780"/>
                </a:lnTo>
                <a:lnTo>
                  <a:pt x="28689" y="53020"/>
                </a:lnTo>
                <a:lnTo>
                  <a:pt x="31013" y="50297"/>
                </a:lnTo>
                <a:lnTo>
                  <a:pt x="32175" y="46120"/>
                </a:lnTo>
                <a:lnTo>
                  <a:pt x="32175" y="34318"/>
                </a:lnTo>
                <a:lnTo>
                  <a:pt x="30977" y="29778"/>
                </a:lnTo>
                <a:lnTo>
                  <a:pt x="28580" y="26873"/>
                </a:lnTo>
                <a:lnTo>
                  <a:pt x="26219" y="23968"/>
                </a:lnTo>
                <a:lnTo>
                  <a:pt x="23278" y="22552"/>
                </a:lnTo>
                <a:lnTo>
                  <a:pt x="39148" y="22552"/>
                </a:lnTo>
                <a:lnTo>
                  <a:pt x="39148" y="56688"/>
                </a:lnTo>
                <a:lnTo>
                  <a:pt x="32066" y="56688"/>
                </a:lnTo>
                <a:lnTo>
                  <a:pt x="31762" y="57160"/>
                </a:lnTo>
                <a:close/>
              </a:path>
              <a:path w="39370" h="63500">
                <a:moveTo>
                  <a:pt x="39148" y="62426"/>
                </a:moveTo>
                <a:lnTo>
                  <a:pt x="32066" y="62426"/>
                </a:lnTo>
                <a:lnTo>
                  <a:pt x="32066" y="56688"/>
                </a:lnTo>
                <a:lnTo>
                  <a:pt x="39148" y="56688"/>
                </a:lnTo>
                <a:lnTo>
                  <a:pt x="39148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35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61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66190"/>
            <a:ext cx="28625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66190"/>
            <a:ext cx="4024629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66190"/>
            <a:ext cx="4024629" cy="695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66190"/>
            <a:ext cx="4024629" cy="695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891540" algn="l"/>
              </a:tabLst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50"/>
              <a:t>ra</a:t>
            </a:r>
            <a:r>
              <a:rPr dirty="0" spc="-25"/>
              <a:t>b</a:t>
            </a:r>
            <a:r>
              <a:rPr dirty="0" spc="-45"/>
              <a:t>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66190"/>
            <a:ext cx="4271010" cy="857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51460">
              <a:lnSpc>
                <a:spcPct val="102600"/>
              </a:lnSpc>
            </a:pPr>
            <a:r>
              <a:rPr dirty="0" sz="1100" spc="-40">
                <a:latin typeface="Tahoma"/>
                <a:cs typeface="Tahoma"/>
              </a:rPr>
              <a:t>Rap</a:t>
            </a:r>
            <a:r>
              <a:rPr dirty="0" sz="1100" spc="-75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avere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calcoli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semplici,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sistemiamo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direttrice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all’assse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891540" algn="l"/>
              </a:tabLst>
            </a:pP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5" i="1">
                <a:latin typeface="Arial"/>
                <a:cs typeface="Arial"/>
              </a:rPr>
              <a:t>F</a:t>
            </a:r>
            <a:r>
              <a:rPr dirty="0" baseline="-13888" sz="1200" spc="-104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40" i="1">
                <a:latin typeface="Trebuchet MS"/>
                <a:cs typeface="Trebuchet MS"/>
              </a:rPr>
              <a:t>F</a:t>
            </a:r>
            <a:r>
              <a:rPr dirty="0" sz="1100" spc="-19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61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E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Valentina Pepe</dc:creator>
  <dc:title>Richiami di Geometria Analitica III</dc:title>
  <dcterms:created xsi:type="dcterms:W3CDTF">2023-04-06T11:53:28Z</dcterms:created>
  <dcterms:modified xsi:type="dcterms:W3CDTF">2023-04-06T11:53:28Z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2017-09-06T00:00:00Z</vt:filetime>
  </property>
  <property fmtid="{D5CDD505-2E9C-101B-9397-08002B2CF9AE}" pid="3" name="LastSaved">
    <vt:filetime>2023-04-06T00:00:00Z</vt:filetime>
  </property>
</Properties>
</file>