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5.xml"/></Relationships>
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6.xml"/></Relationships>
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7.xml"/></Relationships>
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8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/23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1469790"/>
            <a:ext cx="4382439" cy="1303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9841" y="3367563"/>
            <a:ext cx="5626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6340" y="3367563"/>
            <a:ext cx="5683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84967" y="3367563"/>
            <a:ext cx="17272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/23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" Target="slide168.xml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07.png"/><Relationship Id="rId4" Type="http://schemas.openxmlformats.org/officeDocument/2006/relationships/image" Target="../media/image508.png"/><Relationship Id="rId5" Type="http://schemas.openxmlformats.org/officeDocument/2006/relationships/image" Target="../media/image509.png"/><Relationship Id="rId6" Type="http://schemas.openxmlformats.org/officeDocument/2006/relationships/image" Target="../media/image510.png"/><Relationship Id="rId7" Type="http://schemas.openxmlformats.org/officeDocument/2006/relationships/image" Target="../media/image511.png"/><Relationship Id="rId8" Type="http://schemas.openxmlformats.org/officeDocument/2006/relationships/image" Target="../media/image512.png"/><Relationship Id="rId9" Type="http://schemas.openxmlformats.org/officeDocument/2006/relationships/slide" Target="slide1.xml"/><Relationship Id="rId10" Type="http://schemas.openxmlformats.org/officeDocument/2006/relationships/notesSlide" Target="../notesSlides/notesSlide100.xml"/><Relationship Id="rId11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13.png"/><Relationship Id="rId4" Type="http://schemas.openxmlformats.org/officeDocument/2006/relationships/image" Target="../media/image514.png"/><Relationship Id="rId5" Type="http://schemas.openxmlformats.org/officeDocument/2006/relationships/image" Target="../media/image515.png"/><Relationship Id="rId6" Type="http://schemas.openxmlformats.org/officeDocument/2006/relationships/image" Target="../media/image516.png"/><Relationship Id="rId7" Type="http://schemas.openxmlformats.org/officeDocument/2006/relationships/image" Target="../media/image517.png"/><Relationship Id="rId8" Type="http://schemas.openxmlformats.org/officeDocument/2006/relationships/image" Target="../media/image518.png"/><Relationship Id="rId9" Type="http://schemas.openxmlformats.org/officeDocument/2006/relationships/slide" Target="slide1.xml"/><Relationship Id="rId10" Type="http://schemas.openxmlformats.org/officeDocument/2006/relationships/notesSlide" Target="../notesSlides/notesSlide101.xml"/><Relationship Id="rId11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5" Type="http://schemas.openxmlformats.org/officeDocument/2006/relationships/image" Target="../media/image521.png"/><Relationship Id="rId6" Type="http://schemas.openxmlformats.org/officeDocument/2006/relationships/image" Target="../media/image522.png"/><Relationship Id="rId7" Type="http://schemas.openxmlformats.org/officeDocument/2006/relationships/image" Target="../media/image523.png"/><Relationship Id="rId8" Type="http://schemas.openxmlformats.org/officeDocument/2006/relationships/slide" Target="slide1.xml"/><Relationship Id="rId9" Type="http://schemas.openxmlformats.org/officeDocument/2006/relationships/notesSlide" Target="../notesSlides/notesSlide102.xml"/><Relationship Id="rId10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24.png"/><Relationship Id="rId4" Type="http://schemas.openxmlformats.org/officeDocument/2006/relationships/image" Target="../media/image525.png"/><Relationship Id="rId5" Type="http://schemas.openxmlformats.org/officeDocument/2006/relationships/image" Target="../media/image526.png"/><Relationship Id="rId6" Type="http://schemas.openxmlformats.org/officeDocument/2006/relationships/image" Target="../media/image527.png"/><Relationship Id="rId7" Type="http://schemas.openxmlformats.org/officeDocument/2006/relationships/image" Target="../media/image528.png"/><Relationship Id="rId8" Type="http://schemas.openxmlformats.org/officeDocument/2006/relationships/slide" Target="slide1.xml"/><Relationship Id="rId9" Type="http://schemas.openxmlformats.org/officeDocument/2006/relationships/notesSlide" Target="../notesSlides/notesSlide103.xml"/><Relationship Id="rId10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29.png"/><Relationship Id="rId4" Type="http://schemas.openxmlformats.org/officeDocument/2006/relationships/image" Target="../media/image530.png"/><Relationship Id="rId5" Type="http://schemas.openxmlformats.org/officeDocument/2006/relationships/image" Target="../media/image531.png"/><Relationship Id="rId6" Type="http://schemas.openxmlformats.org/officeDocument/2006/relationships/image" Target="../media/image532.png"/><Relationship Id="rId7" Type="http://schemas.openxmlformats.org/officeDocument/2006/relationships/image" Target="../media/image533.png"/><Relationship Id="rId8" Type="http://schemas.openxmlformats.org/officeDocument/2006/relationships/slide" Target="slide1.xml"/><Relationship Id="rId9" Type="http://schemas.openxmlformats.org/officeDocument/2006/relationships/notesSlide" Target="../notesSlides/notesSlide104.xml"/><Relationship Id="rId10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34.png"/><Relationship Id="rId4" Type="http://schemas.openxmlformats.org/officeDocument/2006/relationships/image" Target="../media/image535.png"/><Relationship Id="rId5" Type="http://schemas.openxmlformats.org/officeDocument/2006/relationships/image" Target="../media/image536.png"/><Relationship Id="rId6" Type="http://schemas.openxmlformats.org/officeDocument/2006/relationships/image" Target="../media/image537.png"/><Relationship Id="rId7" Type="http://schemas.openxmlformats.org/officeDocument/2006/relationships/image" Target="../media/image538.png"/><Relationship Id="rId8" Type="http://schemas.openxmlformats.org/officeDocument/2006/relationships/slide" Target="slide1.xml"/><Relationship Id="rId9" Type="http://schemas.openxmlformats.org/officeDocument/2006/relationships/notesSlide" Target="../notesSlides/notesSlide105.xml"/><Relationship Id="rId10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39.png"/><Relationship Id="rId4" Type="http://schemas.openxmlformats.org/officeDocument/2006/relationships/image" Target="../media/image540.png"/><Relationship Id="rId5" Type="http://schemas.openxmlformats.org/officeDocument/2006/relationships/image" Target="../media/image541.png"/><Relationship Id="rId6" Type="http://schemas.openxmlformats.org/officeDocument/2006/relationships/image" Target="../media/image542.png"/><Relationship Id="rId7" Type="http://schemas.openxmlformats.org/officeDocument/2006/relationships/image" Target="../media/image543.png"/><Relationship Id="rId8" Type="http://schemas.openxmlformats.org/officeDocument/2006/relationships/slide" Target="slide1.xml"/><Relationship Id="rId9" Type="http://schemas.openxmlformats.org/officeDocument/2006/relationships/notesSlide" Target="../notesSlides/notesSlide106.xml"/><Relationship Id="rId10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44.png"/><Relationship Id="rId4" Type="http://schemas.openxmlformats.org/officeDocument/2006/relationships/image" Target="../media/image545.png"/><Relationship Id="rId5" Type="http://schemas.openxmlformats.org/officeDocument/2006/relationships/image" Target="../media/image546.png"/><Relationship Id="rId6" Type="http://schemas.openxmlformats.org/officeDocument/2006/relationships/image" Target="../media/image547.png"/><Relationship Id="rId7" Type="http://schemas.openxmlformats.org/officeDocument/2006/relationships/image" Target="../media/image548.png"/><Relationship Id="rId8" Type="http://schemas.openxmlformats.org/officeDocument/2006/relationships/slide" Target="slide1.xml"/><Relationship Id="rId9" Type="http://schemas.openxmlformats.org/officeDocument/2006/relationships/notesSlide" Target="../notesSlides/notesSlide107.xml"/><Relationship Id="rId10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49.png"/><Relationship Id="rId4" Type="http://schemas.openxmlformats.org/officeDocument/2006/relationships/image" Target="../media/image550.png"/><Relationship Id="rId5" Type="http://schemas.openxmlformats.org/officeDocument/2006/relationships/image" Target="../media/image551.png"/><Relationship Id="rId6" Type="http://schemas.openxmlformats.org/officeDocument/2006/relationships/image" Target="../media/image552.png"/><Relationship Id="rId7" Type="http://schemas.openxmlformats.org/officeDocument/2006/relationships/image" Target="../media/image553.png"/><Relationship Id="rId8" Type="http://schemas.openxmlformats.org/officeDocument/2006/relationships/slide" Target="slide1.xml"/><Relationship Id="rId9" Type="http://schemas.openxmlformats.org/officeDocument/2006/relationships/notesSlide" Target="../notesSlides/notesSlide108.xml"/><Relationship Id="rId10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54.png"/><Relationship Id="rId4" Type="http://schemas.openxmlformats.org/officeDocument/2006/relationships/image" Target="../media/image555.png"/><Relationship Id="rId5" Type="http://schemas.openxmlformats.org/officeDocument/2006/relationships/image" Target="../media/image556.png"/><Relationship Id="rId6" Type="http://schemas.openxmlformats.org/officeDocument/2006/relationships/image" Target="../media/image557.png"/><Relationship Id="rId7" Type="http://schemas.openxmlformats.org/officeDocument/2006/relationships/image" Target="../media/image558.png"/><Relationship Id="rId8" Type="http://schemas.openxmlformats.org/officeDocument/2006/relationships/slide" Target="slide1.xml"/><Relationship Id="rId9" Type="http://schemas.openxmlformats.org/officeDocument/2006/relationships/notesSlide" Target="../notesSlides/notesSlide109.xml"/><Relationship Id="rId10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slide" Target="slide1.xml"/><Relationship Id="rId10" Type="http://schemas.openxmlformats.org/officeDocument/2006/relationships/notesSlide" Target="../notesSlides/notesSlide11.xml"/><Relationship Id="rId11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59.png"/><Relationship Id="rId4" Type="http://schemas.openxmlformats.org/officeDocument/2006/relationships/image" Target="../media/image560.png"/><Relationship Id="rId5" Type="http://schemas.openxmlformats.org/officeDocument/2006/relationships/image" Target="../media/image561.png"/><Relationship Id="rId6" Type="http://schemas.openxmlformats.org/officeDocument/2006/relationships/image" Target="../media/image562.png"/><Relationship Id="rId7" Type="http://schemas.openxmlformats.org/officeDocument/2006/relationships/image" Target="../media/image563.png"/><Relationship Id="rId8" Type="http://schemas.openxmlformats.org/officeDocument/2006/relationships/slide" Target="slide1.xml"/><Relationship Id="rId9" Type="http://schemas.openxmlformats.org/officeDocument/2006/relationships/notesSlide" Target="../notesSlides/notesSlide110.xml"/><Relationship Id="rId10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64.png"/><Relationship Id="rId4" Type="http://schemas.openxmlformats.org/officeDocument/2006/relationships/image" Target="../media/image565.png"/><Relationship Id="rId5" Type="http://schemas.openxmlformats.org/officeDocument/2006/relationships/image" Target="../media/image566.png"/><Relationship Id="rId6" Type="http://schemas.openxmlformats.org/officeDocument/2006/relationships/image" Target="../media/image567.png"/><Relationship Id="rId7" Type="http://schemas.openxmlformats.org/officeDocument/2006/relationships/image" Target="../media/image568.png"/><Relationship Id="rId8" Type="http://schemas.openxmlformats.org/officeDocument/2006/relationships/slide" Target="slide1.xml"/><Relationship Id="rId9" Type="http://schemas.openxmlformats.org/officeDocument/2006/relationships/notesSlide" Target="../notesSlides/notesSlide111.xml"/><Relationship Id="rId10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69.png"/><Relationship Id="rId4" Type="http://schemas.openxmlformats.org/officeDocument/2006/relationships/image" Target="../media/image570.png"/><Relationship Id="rId5" Type="http://schemas.openxmlformats.org/officeDocument/2006/relationships/image" Target="../media/image571.png"/><Relationship Id="rId6" Type="http://schemas.openxmlformats.org/officeDocument/2006/relationships/image" Target="../media/image572.png"/><Relationship Id="rId7" Type="http://schemas.openxmlformats.org/officeDocument/2006/relationships/image" Target="../media/image573.png"/><Relationship Id="rId8" Type="http://schemas.openxmlformats.org/officeDocument/2006/relationships/slide" Target="slide1.xml"/><Relationship Id="rId9" Type="http://schemas.openxmlformats.org/officeDocument/2006/relationships/notesSlide" Target="../notesSlides/notesSlide112.xml"/><Relationship Id="rId10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74.png"/><Relationship Id="rId4" Type="http://schemas.openxmlformats.org/officeDocument/2006/relationships/image" Target="../media/image575.png"/><Relationship Id="rId5" Type="http://schemas.openxmlformats.org/officeDocument/2006/relationships/image" Target="../media/image576.png"/><Relationship Id="rId6" Type="http://schemas.openxmlformats.org/officeDocument/2006/relationships/image" Target="../media/image577.png"/><Relationship Id="rId7" Type="http://schemas.openxmlformats.org/officeDocument/2006/relationships/image" Target="../media/image578.png"/><Relationship Id="rId8" Type="http://schemas.openxmlformats.org/officeDocument/2006/relationships/slide" Target="slide1.xml"/><Relationship Id="rId9" Type="http://schemas.openxmlformats.org/officeDocument/2006/relationships/notesSlide" Target="../notesSlides/notesSlide113.xml"/><Relationship Id="rId10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579.png"/><Relationship Id="rId4" Type="http://schemas.openxmlformats.org/officeDocument/2006/relationships/slide" Target="slide1.xml"/><Relationship Id="rId5" Type="http://schemas.openxmlformats.org/officeDocument/2006/relationships/notesSlide" Target="../notesSlides/notes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580.png"/><Relationship Id="rId4" Type="http://schemas.openxmlformats.org/officeDocument/2006/relationships/image" Target="../media/image581.png"/><Relationship Id="rId5" Type="http://schemas.openxmlformats.org/officeDocument/2006/relationships/image" Target="../media/image582.png"/><Relationship Id="rId6" Type="http://schemas.openxmlformats.org/officeDocument/2006/relationships/image" Target="../media/image583.png"/><Relationship Id="rId7" Type="http://schemas.openxmlformats.org/officeDocument/2006/relationships/image" Target="../media/image584.png"/><Relationship Id="rId8" Type="http://schemas.openxmlformats.org/officeDocument/2006/relationships/image" Target="../media/image585.png"/><Relationship Id="rId9" Type="http://schemas.openxmlformats.org/officeDocument/2006/relationships/slide" Target="slide1.xml"/><Relationship Id="rId10" Type="http://schemas.openxmlformats.org/officeDocument/2006/relationships/notesSlide" Target="../notesSlides/notesSlide115.xml"/><Relationship Id="rId11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586.png"/><Relationship Id="rId4" Type="http://schemas.openxmlformats.org/officeDocument/2006/relationships/image" Target="../media/image587.png"/><Relationship Id="rId5" Type="http://schemas.openxmlformats.org/officeDocument/2006/relationships/image" Target="../media/image588.png"/><Relationship Id="rId6" Type="http://schemas.openxmlformats.org/officeDocument/2006/relationships/image" Target="../media/image589.png"/><Relationship Id="rId7" Type="http://schemas.openxmlformats.org/officeDocument/2006/relationships/image" Target="../media/image590.png"/><Relationship Id="rId8" Type="http://schemas.openxmlformats.org/officeDocument/2006/relationships/image" Target="../media/image591.png"/><Relationship Id="rId9" Type="http://schemas.openxmlformats.org/officeDocument/2006/relationships/slide" Target="slide1.xml"/><Relationship Id="rId10" Type="http://schemas.openxmlformats.org/officeDocument/2006/relationships/notesSlide" Target="../notesSlides/notesSlide116.xml"/><Relationship Id="rId11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592.png"/><Relationship Id="rId4" Type="http://schemas.openxmlformats.org/officeDocument/2006/relationships/image" Target="../media/image593.png"/><Relationship Id="rId5" Type="http://schemas.openxmlformats.org/officeDocument/2006/relationships/image" Target="../media/image594.png"/><Relationship Id="rId6" Type="http://schemas.openxmlformats.org/officeDocument/2006/relationships/image" Target="../media/image595.png"/><Relationship Id="rId7" Type="http://schemas.openxmlformats.org/officeDocument/2006/relationships/image" Target="../media/image596.png"/><Relationship Id="rId8" Type="http://schemas.openxmlformats.org/officeDocument/2006/relationships/image" Target="../media/image597.png"/><Relationship Id="rId9" Type="http://schemas.openxmlformats.org/officeDocument/2006/relationships/slide" Target="slide1.xml"/><Relationship Id="rId10" Type="http://schemas.openxmlformats.org/officeDocument/2006/relationships/notesSlide" Target="../notesSlides/notesSlide117.xml"/><Relationship Id="rId11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598.png"/><Relationship Id="rId4" Type="http://schemas.openxmlformats.org/officeDocument/2006/relationships/image" Target="../media/image599.png"/><Relationship Id="rId5" Type="http://schemas.openxmlformats.org/officeDocument/2006/relationships/image" Target="../media/image600.png"/><Relationship Id="rId6" Type="http://schemas.openxmlformats.org/officeDocument/2006/relationships/image" Target="../media/image601.png"/><Relationship Id="rId7" Type="http://schemas.openxmlformats.org/officeDocument/2006/relationships/image" Target="../media/image602.png"/><Relationship Id="rId8" Type="http://schemas.openxmlformats.org/officeDocument/2006/relationships/image" Target="../media/image603.png"/><Relationship Id="rId9" Type="http://schemas.openxmlformats.org/officeDocument/2006/relationships/slide" Target="slide1.xml"/><Relationship Id="rId10" Type="http://schemas.openxmlformats.org/officeDocument/2006/relationships/notesSlide" Target="../notesSlides/notesSlide118.xml"/><Relationship Id="rId11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4.xml"/><Relationship Id="rId3" Type="http://schemas.openxmlformats.org/officeDocument/2006/relationships/image" Target="../media/image604.png"/><Relationship Id="rId4" Type="http://schemas.openxmlformats.org/officeDocument/2006/relationships/image" Target="../media/image605.png"/><Relationship Id="rId5" Type="http://schemas.openxmlformats.org/officeDocument/2006/relationships/image" Target="../media/image606.png"/><Relationship Id="rId6" Type="http://schemas.openxmlformats.org/officeDocument/2006/relationships/image" Target="../media/image607.png"/><Relationship Id="rId7" Type="http://schemas.openxmlformats.org/officeDocument/2006/relationships/image" Target="../media/image608.png"/><Relationship Id="rId8" Type="http://schemas.openxmlformats.org/officeDocument/2006/relationships/slide" Target="slide1.xml"/><Relationship Id="rId9" Type="http://schemas.openxmlformats.org/officeDocument/2006/relationships/notesSlide" Target="../notesSlides/notesSlide119.xml"/><Relationship Id="rId10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slide" Target="slide1.xml"/><Relationship Id="rId10" Type="http://schemas.openxmlformats.org/officeDocument/2006/relationships/notesSlide" Target="../notesSlides/notesSlide12.xml"/><Relationship Id="rId11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4.xml"/><Relationship Id="rId3" Type="http://schemas.openxmlformats.org/officeDocument/2006/relationships/image" Target="../media/image609.png"/><Relationship Id="rId4" Type="http://schemas.openxmlformats.org/officeDocument/2006/relationships/image" Target="../media/image610.png"/><Relationship Id="rId5" Type="http://schemas.openxmlformats.org/officeDocument/2006/relationships/image" Target="../media/image611.png"/><Relationship Id="rId6" Type="http://schemas.openxmlformats.org/officeDocument/2006/relationships/image" Target="../media/image612.png"/><Relationship Id="rId7" Type="http://schemas.openxmlformats.org/officeDocument/2006/relationships/image" Target="../media/image613.png"/><Relationship Id="rId8" Type="http://schemas.openxmlformats.org/officeDocument/2006/relationships/slide" Target="slide1.xml"/><Relationship Id="rId9" Type="http://schemas.openxmlformats.org/officeDocument/2006/relationships/notesSlide" Target="../notesSlides/notesSlide120.xml"/><Relationship Id="rId10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14.png"/><Relationship Id="rId4" Type="http://schemas.openxmlformats.org/officeDocument/2006/relationships/image" Target="../media/image615.png"/><Relationship Id="rId5" Type="http://schemas.openxmlformats.org/officeDocument/2006/relationships/image" Target="../media/image616.png"/><Relationship Id="rId6" Type="http://schemas.openxmlformats.org/officeDocument/2006/relationships/image" Target="../media/image617.png"/><Relationship Id="rId7" Type="http://schemas.openxmlformats.org/officeDocument/2006/relationships/image" Target="../media/image618.png"/><Relationship Id="rId8" Type="http://schemas.openxmlformats.org/officeDocument/2006/relationships/slide" Target="slide1.xml"/><Relationship Id="rId9" Type="http://schemas.openxmlformats.org/officeDocument/2006/relationships/notesSlide" Target="../notesSlides/notesSlide121.xml"/><Relationship Id="rId10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19.png"/><Relationship Id="rId4" Type="http://schemas.openxmlformats.org/officeDocument/2006/relationships/image" Target="../media/image620.png"/><Relationship Id="rId5" Type="http://schemas.openxmlformats.org/officeDocument/2006/relationships/image" Target="../media/image621.png"/><Relationship Id="rId6" Type="http://schemas.openxmlformats.org/officeDocument/2006/relationships/image" Target="../media/image622.png"/><Relationship Id="rId7" Type="http://schemas.openxmlformats.org/officeDocument/2006/relationships/image" Target="../media/image623.png"/><Relationship Id="rId8" Type="http://schemas.openxmlformats.org/officeDocument/2006/relationships/slide" Target="slide1.xml"/><Relationship Id="rId9" Type="http://schemas.openxmlformats.org/officeDocument/2006/relationships/notesSlide" Target="../notesSlides/notesSlide122.xml"/><Relationship Id="rId10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24.png"/><Relationship Id="rId4" Type="http://schemas.openxmlformats.org/officeDocument/2006/relationships/image" Target="../media/image625.png"/><Relationship Id="rId5" Type="http://schemas.openxmlformats.org/officeDocument/2006/relationships/image" Target="../media/image626.png"/><Relationship Id="rId6" Type="http://schemas.openxmlformats.org/officeDocument/2006/relationships/image" Target="../media/image627.png"/><Relationship Id="rId7" Type="http://schemas.openxmlformats.org/officeDocument/2006/relationships/image" Target="../media/image628.png"/><Relationship Id="rId8" Type="http://schemas.openxmlformats.org/officeDocument/2006/relationships/slide" Target="slide1.xml"/><Relationship Id="rId9" Type="http://schemas.openxmlformats.org/officeDocument/2006/relationships/notesSlide" Target="../notesSlides/notesSlide123.xml"/><Relationship Id="rId10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29.png"/><Relationship Id="rId4" Type="http://schemas.openxmlformats.org/officeDocument/2006/relationships/image" Target="../media/image630.png"/><Relationship Id="rId5" Type="http://schemas.openxmlformats.org/officeDocument/2006/relationships/image" Target="../media/image631.png"/><Relationship Id="rId6" Type="http://schemas.openxmlformats.org/officeDocument/2006/relationships/image" Target="../media/image632.png"/><Relationship Id="rId7" Type="http://schemas.openxmlformats.org/officeDocument/2006/relationships/image" Target="../media/image633.png"/><Relationship Id="rId8" Type="http://schemas.openxmlformats.org/officeDocument/2006/relationships/slide" Target="slide1.xml"/><Relationship Id="rId9" Type="http://schemas.openxmlformats.org/officeDocument/2006/relationships/notesSlide" Target="../notesSlides/notesSlide124.xml"/><Relationship Id="rId10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34.png"/><Relationship Id="rId4" Type="http://schemas.openxmlformats.org/officeDocument/2006/relationships/image" Target="../media/image635.png"/><Relationship Id="rId5" Type="http://schemas.openxmlformats.org/officeDocument/2006/relationships/image" Target="../media/image636.png"/><Relationship Id="rId6" Type="http://schemas.openxmlformats.org/officeDocument/2006/relationships/image" Target="../media/image637.png"/><Relationship Id="rId7" Type="http://schemas.openxmlformats.org/officeDocument/2006/relationships/image" Target="../media/image638.png"/><Relationship Id="rId8" Type="http://schemas.openxmlformats.org/officeDocument/2006/relationships/slide" Target="slide1.xml"/><Relationship Id="rId9" Type="http://schemas.openxmlformats.org/officeDocument/2006/relationships/notesSlide" Target="../notesSlides/notesSlide125.xml"/><Relationship Id="rId10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39.png"/><Relationship Id="rId4" Type="http://schemas.openxmlformats.org/officeDocument/2006/relationships/image" Target="../media/image640.png"/><Relationship Id="rId5" Type="http://schemas.openxmlformats.org/officeDocument/2006/relationships/image" Target="../media/image641.png"/><Relationship Id="rId6" Type="http://schemas.openxmlformats.org/officeDocument/2006/relationships/image" Target="../media/image642.png"/><Relationship Id="rId7" Type="http://schemas.openxmlformats.org/officeDocument/2006/relationships/image" Target="../media/image643.png"/><Relationship Id="rId8" Type="http://schemas.openxmlformats.org/officeDocument/2006/relationships/slide" Target="slide1.xml"/><Relationship Id="rId9" Type="http://schemas.openxmlformats.org/officeDocument/2006/relationships/notesSlide" Target="../notesSlides/notesSlide126.xml"/><Relationship Id="rId10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44.png"/><Relationship Id="rId4" Type="http://schemas.openxmlformats.org/officeDocument/2006/relationships/image" Target="../media/image645.png"/><Relationship Id="rId5" Type="http://schemas.openxmlformats.org/officeDocument/2006/relationships/image" Target="../media/image646.png"/><Relationship Id="rId6" Type="http://schemas.openxmlformats.org/officeDocument/2006/relationships/image" Target="../media/image647.png"/><Relationship Id="rId7" Type="http://schemas.openxmlformats.org/officeDocument/2006/relationships/image" Target="../media/image648.png"/><Relationship Id="rId8" Type="http://schemas.openxmlformats.org/officeDocument/2006/relationships/slide" Target="slide1.xml"/><Relationship Id="rId9" Type="http://schemas.openxmlformats.org/officeDocument/2006/relationships/notesSlide" Target="../notesSlides/notesSlide127.xml"/><Relationship Id="rId10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49.png"/><Relationship Id="rId4" Type="http://schemas.openxmlformats.org/officeDocument/2006/relationships/image" Target="../media/image650.png"/><Relationship Id="rId5" Type="http://schemas.openxmlformats.org/officeDocument/2006/relationships/image" Target="../media/image651.png"/><Relationship Id="rId6" Type="http://schemas.openxmlformats.org/officeDocument/2006/relationships/image" Target="../media/image652.png"/><Relationship Id="rId7" Type="http://schemas.openxmlformats.org/officeDocument/2006/relationships/image" Target="../media/image653.png"/><Relationship Id="rId8" Type="http://schemas.openxmlformats.org/officeDocument/2006/relationships/slide" Target="slide1.xml"/><Relationship Id="rId9" Type="http://schemas.openxmlformats.org/officeDocument/2006/relationships/notesSlide" Target="../notesSlides/notesSlide128.xml"/><Relationship Id="rId10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54.png"/><Relationship Id="rId4" Type="http://schemas.openxmlformats.org/officeDocument/2006/relationships/image" Target="../media/image655.png"/><Relationship Id="rId5" Type="http://schemas.openxmlformats.org/officeDocument/2006/relationships/image" Target="../media/image656.png"/><Relationship Id="rId6" Type="http://schemas.openxmlformats.org/officeDocument/2006/relationships/image" Target="../media/image657.png"/><Relationship Id="rId7" Type="http://schemas.openxmlformats.org/officeDocument/2006/relationships/image" Target="../media/image658.png"/><Relationship Id="rId8" Type="http://schemas.openxmlformats.org/officeDocument/2006/relationships/slide" Target="slide1.xml"/><Relationship Id="rId9" Type="http://schemas.openxmlformats.org/officeDocument/2006/relationships/notesSlide" Target="../notesSlides/notesSlide129.xml"/><Relationship Id="rId10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slide" Target="slide1.xml"/><Relationship Id="rId10" Type="http://schemas.openxmlformats.org/officeDocument/2006/relationships/notesSlide" Target="../notesSlides/notesSlide13.xml"/><Relationship Id="rId11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59.png"/><Relationship Id="rId4" Type="http://schemas.openxmlformats.org/officeDocument/2006/relationships/image" Target="../media/image660.png"/><Relationship Id="rId5" Type="http://schemas.openxmlformats.org/officeDocument/2006/relationships/image" Target="../media/image661.png"/><Relationship Id="rId6" Type="http://schemas.openxmlformats.org/officeDocument/2006/relationships/image" Target="../media/image662.png"/><Relationship Id="rId7" Type="http://schemas.openxmlformats.org/officeDocument/2006/relationships/image" Target="../media/image663.png"/><Relationship Id="rId8" Type="http://schemas.openxmlformats.org/officeDocument/2006/relationships/slide" Target="slide1.xml"/><Relationship Id="rId9" Type="http://schemas.openxmlformats.org/officeDocument/2006/relationships/notesSlide" Target="../notesSlides/notesSlide130.xml"/><Relationship Id="rId10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64.png"/><Relationship Id="rId4" Type="http://schemas.openxmlformats.org/officeDocument/2006/relationships/image" Target="../media/image665.png"/><Relationship Id="rId5" Type="http://schemas.openxmlformats.org/officeDocument/2006/relationships/image" Target="../media/image666.png"/><Relationship Id="rId6" Type="http://schemas.openxmlformats.org/officeDocument/2006/relationships/image" Target="../media/image667.png"/><Relationship Id="rId7" Type="http://schemas.openxmlformats.org/officeDocument/2006/relationships/image" Target="../media/image668.png"/><Relationship Id="rId8" Type="http://schemas.openxmlformats.org/officeDocument/2006/relationships/slide" Target="slide1.xml"/><Relationship Id="rId9" Type="http://schemas.openxmlformats.org/officeDocument/2006/relationships/notesSlide" Target="../notesSlides/notesSlide131.xml"/><Relationship Id="rId10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69.png"/><Relationship Id="rId4" Type="http://schemas.openxmlformats.org/officeDocument/2006/relationships/image" Target="../media/image670.png"/><Relationship Id="rId5" Type="http://schemas.openxmlformats.org/officeDocument/2006/relationships/image" Target="../media/image671.png"/><Relationship Id="rId6" Type="http://schemas.openxmlformats.org/officeDocument/2006/relationships/image" Target="../media/image672.png"/><Relationship Id="rId7" Type="http://schemas.openxmlformats.org/officeDocument/2006/relationships/image" Target="../media/image673.png"/><Relationship Id="rId8" Type="http://schemas.openxmlformats.org/officeDocument/2006/relationships/slide" Target="slide1.xml"/><Relationship Id="rId9" Type="http://schemas.openxmlformats.org/officeDocument/2006/relationships/notesSlide" Target="../notesSlides/notesSlide132.xml"/><Relationship Id="rId10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74.png"/><Relationship Id="rId4" Type="http://schemas.openxmlformats.org/officeDocument/2006/relationships/slide" Target="slide1.xml"/><Relationship Id="rId5" Type="http://schemas.openxmlformats.org/officeDocument/2006/relationships/notesSlide" Target="../notesSlides/notesSlide133.xml"/><Relationship Id="rId6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75.png"/><Relationship Id="rId4" Type="http://schemas.openxmlformats.org/officeDocument/2006/relationships/image" Target="../media/image676.png"/><Relationship Id="rId5" Type="http://schemas.openxmlformats.org/officeDocument/2006/relationships/image" Target="../media/image677.png"/><Relationship Id="rId6" Type="http://schemas.openxmlformats.org/officeDocument/2006/relationships/image" Target="../media/image678.png"/><Relationship Id="rId7" Type="http://schemas.openxmlformats.org/officeDocument/2006/relationships/image" Target="../media/image679.png"/><Relationship Id="rId8" Type="http://schemas.openxmlformats.org/officeDocument/2006/relationships/image" Target="../media/image680.png"/><Relationship Id="rId9" Type="http://schemas.openxmlformats.org/officeDocument/2006/relationships/slide" Target="slide1.xml"/><Relationship Id="rId10" Type="http://schemas.openxmlformats.org/officeDocument/2006/relationships/notesSlide" Target="../notesSlides/notesSlide134.xml"/><Relationship Id="rId11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81.png"/><Relationship Id="rId4" Type="http://schemas.openxmlformats.org/officeDocument/2006/relationships/image" Target="../media/image682.png"/><Relationship Id="rId5" Type="http://schemas.openxmlformats.org/officeDocument/2006/relationships/image" Target="../media/image683.png"/><Relationship Id="rId6" Type="http://schemas.openxmlformats.org/officeDocument/2006/relationships/image" Target="../media/image684.png"/><Relationship Id="rId7" Type="http://schemas.openxmlformats.org/officeDocument/2006/relationships/image" Target="../media/image685.png"/><Relationship Id="rId8" Type="http://schemas.openxmlformats.org/officeDocument/2006/relationships/image" Target="../media/image686.png"/><Relationship Id="rId9" Type="http://schemas.openxmlformats.org/officeDocument/2006/relationships/slide" Target="slide1.xml"/><Relationship Id="rId10" Type="http://schemas.openxmlformats.org/officeDocument/2006/relationships/notesSlide" Target="../notesSlides/notesSlide135.xml"/><Relationship Id="rId11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87.png"/><Relationship Id="rId4" Type="http://schemas.openxmlformats.org/officeDocument/2006/relationships/image" Target="../media/image688.png"/><Relationship Id="rId5" Type="http://schemas.openxmlformats.org/officeDocument/2006/relationships/image" Target="../media/image689.png"/><Relationship Id="rId6" Type="http://schemas.openxmlformats.org/officeDocument/2006/relationships/image" Target="../media/image690.png"/><Relationship Id="rId7" Type="http://schemas.openxmlformats.org/officeDocument/2006/relationships/image" Target="../media/image691.png"/><Relationship Id="rId8" Type="http://schemas.openxmlformats.org/officeDocument/2006/relationships/image" Target="../media/image692.png"/><Relationship Id="rId9" Type="http://schemas.openxmlformats.org/officeDocument/2006/relationships/slide" Target="slide1.xml"/><Relationship Id="rId10" Type="http://schemas.openxmlformats.org/officeDocument/2006/relationships/notesSlide" Target="../notesSlides/notesSlide136.xml"/><Relationship Id="rId11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93.png"/><Relationship Id="rId4" Type="http://schemas.openxmlformats.org/officeDocument/2006/relationships/image" Target="../media/image694.png"/><Relationship Id="rId5" Type="http://schemas.openxmlformats.org/officeDocument/2006/relationships/image" Target="../media/image695.png"/><Relationship Id="rId6" Type="http://schemas.openxmlformats.org/officeDocument/2006/relationships/image" Target="../media/image696.png"/><Relationship Id="rId7" Type="http://schemas.openxmlformats.org/officeDocument/2006/relationships/image" Target="../media/image697.png"/><Relationship Id="rId8" Type="http://schemas.openxmlformats.org/officeDocument/2006/relationships/image" Target="../media/image698.png"/><Relationship Id="rId9" Type="http://schemas.openxmlformats.org/officeDocument/2006/relationships/slide" Target="slide1.xml"/><Relationship Id="rId10" Type="http://schemas.openxmlformats.org/officeDocument/2006/relationships/notesSlide" Target="../notesSlides/notesSlide137.xml"/><Relationship Id="rId11" Type="http://schemas.openxmlformats.org/officeDocument/2006/relationships/slide" Target="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699.png"/><Relationship Id="rId4" Type="http://schemas.openxmlformats.org/officeDocument/2006/relationships/image" Target="../media/image700.png"/><Relationship Id="rId5" Type="http://schemas.openxmlformats.org/officeDocument/2006/relationships/image" Target="../media/image701.png"/><Relationship Id="rId6" Type="http://schemas.openxmlformats.org/officeDocument/2006/relationships/image" Target="../media/image702.png"/><Relationship Id="rId7" Type="http://schemas.openxmlformats.org/officeDocument/2006/relationships/image" Target="../media/image703.png"/><Relationship Id="rId8" Type="http://schemas.openxmlformats.org/officeDocument/2006/relationships/image" Target="../media/image704.png"/><Relationship Id="rId9" Type="http://schemas.openxmlformats.org/officeDocument/2006/relationships/slide" Target="slide1.xml"/><Relationship Id="rId10" Type="http://schemas.openxmlformats.org/officeDocument/2006/relationships/notesSlide" Target="../notesSlides/notesSlide138.xml"/><Relationship Id="rId11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05.png"/><Relationship Id="rId4" Type="http://schemas.openxmlformats.org/officeDocument/2006/relationships/image" Target="../media/image706.png"/><Relationship Id="rId5" Type="http://schemas.openxmlformats.org/officeDocument/2006/relationships/image" Target="../media/image707.png"/><Relationship Id="rId6" Type="http://schemas.openxmlformats.org/officeDocument/2006/relationships/image" Target="../media/image708.png"/><Relationship Id="rId7" Type="http://schemas.openxmlformats.org/officeDocument/2006/relationships/image" Target="../media/image709.png"/><Relationship Id="rId8" Type="http://schemas.openxmlformats.org/officeDocument/2006/relationships/image" Target="../media/image710.png"/><Relationship Id="rId9" Type="http://schemas.openxmlformats.org/officeDocument/2006/relationships/slide" Target="slide1.xml"/><Relationship Id="rId10" Type="http://schemas.openxmlformats.org/officeDocument/2006/relationships/notesSlide" Target="../notesSlides/notesSlide139.xml"/><Relationship Id="rId11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slide" Target="slide1.xml"/><Relationship Id="rId10" Type="http://schemas.openxmlformats.org/officeDocument/2006/relationships/notesSlide" Target="../notesSlides/notesSlide14.xml"/><Relationship Id="rId11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11.png"/><Relationship Id="rId4" Type="http://schemas.openxmlformats.org/officeDocument/2006/relationships/image" Target="../media/image712.png"/><Relationship Id="rId5" Type="http://schemas.openxmlformats.org/officeDocument/2006/relationships/image" Target="../media/image713.png"/><Relationship Id="rId6" Type="http://schemas.openxmlformats.org/officeDocument/2006/relationships/image" Target="../media/image714.png"/><Relationship Id="rId7" Type="http://schemas.openxmlformats.org/officeDocument/2006/relationships/image" Target="../media/image715.png"/><Relationship Id="rId8" Type="http://schemas.openxmlformats.org/officeDocument/2006/relationships/image" Target="../media/image716.png"/><Relationship Id="rId9" Type="http://schemas.openxmlformats.org/officeDocument/2006/relationships/slide" Target="slide1.xml"/><Relationship Id="rId10" Type="http://schemas.openxmlformats.org/officeDocument/2006/relationships/notesSlide" Target="../notesSlides/notesSlide140.xml"/><Relationship Id="rId11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17.png"/><Relationship Id="rId4" Type="http://schemas.openxmlformats.org/officeDocument/2006/relationships/image" Target="../media/image718.png"/><Relationship Id="rId5" Type="http://schemas.openxmlformats.org/officeDocument/2006/relationships/image" Target="../media/image719.png"/><Relationship Id="rId6" Type="http://schemas.openxmlformats.org/officeDocument/2006/relationships/image" Target="../media/image720.png"/><Relationship Id="rId7" Type="http://schemas.openxmlformats.org/officeDocument/2006/relationships/image" Target="../media/image721.png"/><Relationship Id="rId8" Type="http://schemas.openxmlformats.org/officeDocument/2006/relationships/slide" Target="slide1.xml"/><Relationship Id="rId9" Type="http://schemas.openxmlformats.org/officeDocument/2006/relationships/notesSlide" Target="../notesSlides/notesSlide141.xml"/><Relationship Id="rId10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22.png"/><Relationship Id="rId4" Type="http://schemas.openxmlformats.org/officeDocument/2006/relationships/image" Target="../media/image723.png"/><Relationship Id="rId5" Type="http://schemas.openxmlformats.org/officeDocument/2006/relationships/image" Target="../media/image724.png"/><Relationship Id="rId6" Type="http://schemas.openxmlformats.org/officeDocument/2006/relationships/image" Target="../media/image725.png"/><Relationship Id="rId7" Type="http://schemas.openxmlformats.org/officeDocument/2006/relationships/image" Target="../media/image726.png"/><Relationship Id="rId8" Type="http://schemas.openxmlformats.org/officeDocument/2006/relationships/slide" Target="slide1.xml"/><Relationship Id="rId9" Type="http://schemas.openxmlformats.org/officeDocument/2006/relationships/notesSlide" Target="../notesSlides/notesSlide142.xml"/><Relationship Id="rId10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4.xml"/><Relationship Id="rId3" Type="http://schemas.openxmlformats.org/officeDocument/2006/relationships/image" Target="../media/image727.png"/><Relationship Id="rId4" Type="http://schemas.openxmlformats.org/officeDocument/2006/relationships/image" Target="../media/image728.png"/><Relationship Id="rId5" Type="http://schemas.openxmlformats.org/officeDocument/2006/relationships/image" Target="../media/image729.png"/><Relationship Id="rId6" Type="http://schemas.openxmlformats.org/officeDocument/2006/relationships/image" Target="../media/image730.png"/><Relationship Id="rId7" Type="http://schemas.openxmlformats.org/officeDocument/2006/relationships/image" Target="../media/image731.png"/><Relationship Id="rId8" Type="http://schemas.openxmlformats.org/officeDocument/2006/relationships/slide" Target="slide1.xml"/><Relationship Id="rId9" Type="http://schemas.openxmlformats.org/officeDocument/2006/relationships/notesSlide" Target="../notesSlides/notesSlide143.xml"/><Relationship Id="rId10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32.png"/><Relationship Id="rId4" Type="http://schemas.openxmlformats.org/officeDocument/2006/relationships/image" Target="../media/image733.png"/><Relationship Id="rId5" Type="http://schemas.openxmlformats.org/officeDocument/2006/relationships/image" Target="../media/image734.png"/><Relationship Id="rId6" Type="http://schemas.openxmlformats.org/officeDocument/2006/relationships/image" Target="../media/image735.png"/><Relationship Id="rId7" Type="http://schemas.openxmlformats.org/officeDocument/2006/relationships/image" Target="../media/image736.png"/><Relationship Id="rId8" Type="http://schemas.openxmlformats.org/officeDocument/2006/relationships/slide" Target="slide1.xml"/><Relationship Id="rId9" Type="http://schemas.openxmlformats.org/officeDocument/2006/relationships/notesSlide" Target="../notesSlides/notesSlide144.xml"/><Relationship Id="rId10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37.png"/><Relationship Id="rId4" Type="http://schemas.openxmlformats.org/officeDocument/2006/relationships/image" Target="../media/image738.png"/><Relationship Id="rId5" Type="http://schemas.openxmlformats.org/officeDocument/2006/relationships/image" Target="../media/image739.png"/><Relationship Id="rId6" Type="http://schemas.openxmlformats.org/officeDocument/2006/relationships/image" Target="../media/image740.png"/><Relationship Id="rId7" Type="http://schemas.openxmlformats.org/officeDocument/2006/relationships/image" Target="../media/image741.png"/><Relationship Id="rId8" Type="http://schemas.openxmlformats.org/officeDocument/2006/relationships/slide" Target="slide1.xml"/><Relationship Id="rId9" Type="http://schemas.openxmlformats.org/officeDocument/2006/relationships/notesSlide" Target="../notesSlides/notesSlide145.xml"/><Relationship Id="rId10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42.png"/><Relationship Id="rId4" Type="http://schemas.openxmlformats.org/officeDocument/2006/relationships/image" Target="../media/image743.png"/><Relationship Id="rId5" Type="http://schemas.openxmlformats.org/officeDocument/2006/relationships/image" Target="../media/image744.png"/><Relationship Id="rId6" Type="http://schemas.openxmlformats.org/officeDocument/2006/relationships/image" Target="../media/image745.png"/><Relationship Id="rId7" Type="http://schemas.openxmlformats.org/officeDocument/2006/relationships/image" Target="../media/image746.png"/><Relationship Id="rId8" Type="http://schemas.openxmlformats.org/officeDocument/2006/relationships/slide" Target="slide1.xml"/><Relationship Id="rId9" Type="http://schemas.openxmlformats.org/officeDocument/2006/relationships/notesSlide" Target="../notesSlides/notesSlide146.xml"/><Relationship Id="rId10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47.png"/><Relationship Id="rId4" Type="http://schemas.openxmlformats.org/officeDocument/2006/relationships/image" Target="../media/image748.png"/><Relationship Id="rId5" Type="http://schemas.openxmlformats.org/officeDocument/2006/relationships/image" Target="../media/image749.png"/><Relationship Id="rId6" Type="http://schemas.openxmlformats.org/officeDocument/2006/relationships/image" Target="../media/image750.png"/><Relationship Id="rId7" Type="http://schemas.openxmlformats.org/officeDocument/2006/relationships/image" Target="../media/image751.png"/><Relationship Id="rId8" Type="http://schemas.openxmlformats.org/officeDocument/2006/relationships/slide" Target="slide1.xml"/><Relationship Id="rId9" Type="http://schemas.openxmlformats.org/officeDocument/2006/relationships/notesSlide" Target="../notesSlides/notesSlide147.xml"/><Relationship Id="rId10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52.png"/><Relationship Id="rId4" Type="http://schemas.openxmlformats.org/officeDocument/2006/relationships/image" Target="../media/image753.png"/><Relationship Id="rId5" Type="http://schemas.openxmlformats.org/officeDocument/2006/relationships/image" Target="../media/image754.png"/><Relationship Id="rId6" Type="http://schemas.openxmlformats.org/officeDocument/2006/relationships/image" Target="../media/image755.png"/><Relationship Id="rId7" Type="http://schemas.openxmlformats.org/officeDocument/2006/relationships/image" Target="../media/image756.png"/><Relationship Id="rId8" Type="http://schemas.openxmlformats.org/officeDocument/2006/relationships/slide" Target="slide1.xml"/><Relationship Id="rId9" Type="http://schemas.openxmlformats.org/officeDocument/2006/relationships/notesSlide" Target="../notesSlides/notesSlide148.xml"/><Relationship Id="rId10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57.png"/><Relationship Id="rId4" Type="http://schemas.openxmlformats.org/officeDocument/2006/relationships/slide" Target="slide1.xml"/><Relationship Id="rId5" Type="http://schemas.openxmlformats.org/officeDocument/2006/relationships/notesSlide" Target="../notesSlides/notesSlide149.xml"/><Relationship Id="rId6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slide" Target="slide1.xml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58.png"/><Relationship Id="rId4" Type="http://schemas.openxmlformats.org/officeDocument/2006/relationships/image" Target="../media/image759.png"/><Relationship Id="rId5" Type="http://schemas.openxmlformats.org/officeDocument/2006/relationships/image" Target="../media/image760.png"/><Relationship Id="rId6" Type="http://schemas.openxmlformats.org/officeDocument/2006/relationships/image" Target="../media/image761.png"/><Relationship Id="rId7" Type="http://schemas.openxmlformats.org/officeDocument/2006/relationships/image" Target="../media/image762.png"/><Relationship Id="rId8" Type="http://schemas.openxmlformats.org/officeDocument/2006/relationships/image" Target="../media/image763.png"/><Relationship Id="rId9" Type="http://schemas.openxmlformats.org/officeDocument/2006/relationships/slide" Target="slide1.xml"/><Relationship Id="rId10" Type="http://schemas.openxmlformats.org/officeDocument/2006/relationships/notesSlide" Target="../notesSlides/notesSlide150.xml"/><Relationship Id="rId11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64.png"/><Relationship Id="rId4" Type="http://schemas.openxmlformats.org/officeDocument/2006/relationships/image" Target="../media/image765.png"/><Relationship Id="rId5" Type="http://schemas.openxmlformats.org/officeDocument/2006/relationships/image" Target="../media/image766.png"/><Relationship Id="rId6" Type="http://schemas.openxmlformats.org/officeDocument/2006/relationships/image" Target="../media/image767.png"/><Relationship Id="rId7" Type="http://schemas.openxmlformats.org/officeDocument/2006/relationships/image" Target="../media/image768.png"/><Relationship Id="rId8" Type="http://schemas.openxmlformats.org/officeDocument/2006/relationships/image" Target="../media/image76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1.xml"/><Relationship Id="rId11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70.png"/><Relationship Id="rId4" Type="http://schemas.openxmlformats.org/officeDocument/2006/relationships/image" Target="../media/image771.png"/><Relationship Id="rId5" Type="http://schemas.openxmlformats.org/officeDocument/2006/relationships/image" Target="../media/image772.png"/><Relationship Id="rId6" Type="http://schemas.openxmlformats.org/officeDocument/2006/relationships/image" Target="../media/image773.png"/><Relationship Id="rId7" Type="http://schemas.openxmlformats.org/officeDocument/2006/relationships/image" Target="../media/image774.png"/><Relationship Id="rId8" Type="http://schemas.openxmlformats.org/officeDocument/2006/relationships/image" Target="../media/image775.png"/><Relationship Id="rId9" Type="http://schemas.openxmlformats.org/officeDocument/2006/relationships/slide" Target="slide1.xml"/><Relationship Id="rId10" Type="http://schemas.openxmlformats.org/officeDocument/2006/relationships/notesSlide" Target="../notesSlides/notesSlide152.xml"/><Relationship Id="rId11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76.png"/><Relationship Id="rId4" Type="http://schemas.openxmlformats.org/officeDocument/2006/relationships/image" Target="../media/image777.png"/><Relationship Id="rId5" Type="http://schemas.openxmlformats.org/officeDocument/2006/relationships/image" Target="../media/image778.png"/><Relationship Id="rId6" Type="http://schemas.openxmlformats.org/officeDocument/2006/relationships/image" Target="../media/image779.png"/><Relationship Id="rId7" Type="http://schemas.openxmlformats.org/officeDocument/2006/relationships/image" Target="../media/image780.png"/><Relationship Id="rId8" Type="http://schemas.openxmlformats.org/officeDocument/2006/relationships/image" Target="../media/image781.png"/><Relationship Id="rId9" Type="http://schemas.openxmlformats.org/officeDocument/2006/relationships/slide" Target="slide1.xml"/><Relationship Id="rId10" Type="http://schemas.openxmlformats.org/officeDocument/2006/relationships/notesSlide" Target="../notesSlides/notesSlide153.xml"/><Relationship Id="rId11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82.png"/><Relationship Id="rId4" Type="http://schemas.openxmlformats.org/officeDocument/2006/relationships/image" Target="../media/image783.png"/><Relationship Id="rId5" Type="http://schemas.openxmlformats.org/officeDocument/2006/relationships/image" Target="../media/image784.png"/><Relationship Id="rId6" Type="http://schemas.openxmlformats.org/officeDocument/2006/relationships/image" Target="../media/image785.png"/><Relationship Id="rId7" Type="http://schemas.openxmlformats.org/officeDocument/2006/relationships/image" Target="../media/image786.png"/><Relationship Id="rId8" Type="http://schemas.openxmlformats.org/officeDocument/2006/relationships/image" Target="../media/image787.png"/><Relationship Id="rId9" Type="http://schemas.openxmlformats.org/officeDocument/2006/relationships/slide" Target="slide1.xml"/><Relationship Id="rId10" Type="http://schemas.openxmlformats.org/officeDocument/2006/relationships/notesSlide" Target="../notesSlides/notesSlide154.xml"/><Relationship Id="rId11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88.png"/><Relationship Id="rId4" Type="http://schemas.openxmlformats.org/officeDocument/2006/relationships/image" Target="../media/image789.png"/><Relationship Id="rId5" Type="http://schemas.openxmlformats.org/officeDocument/2006/relationships/image" Target="../media/image790.png"/><Relationship Id="rId6" Type="http://schemas.openxmlformats.org/officeDocument/2006/relationships/image" Target="../media/image791.png"/><Relationship Id="rId7" Type="http://schemas.openxmlformats.org/officeDocument/2006/relationships/image" Target="../media/image792.png"/><Relationship Id="rId8" Type="http://schemas.openxmlformats.org/officeDocument/2006/relationships/image" Target="../media/image793.png"/><Relationship Id="rId9" Type="http://schemas.openxmlformats.org/officeDocument/2006/relationships/slide" Target="slide1.xml"/><Relationship Id="rId10" Type="http://schemas.openxmlformats.org/officeDocument/2006/relationships/notesSlide" Target="../notesSlides/notesSlide155.xml"/><Relationship Id="rId11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794.png"/><Relationship Id="rId4" Type="http://schemas.openxmlformats.org/officeDocument/2006/relationships/image" Target="../media/image795.png"/><Relationship Id="rId5" Type="http://schemas.openxmlformats.org/officeDocument/2006/relationships/image" Target="../media/image796.png"/><Relationship Id="rId6" Type="http://schemas.openxmlformats.org/officeDocument/2006/relationships/image" Target="../media/image797.png"/><Relationship Id="rId7" Type="http://schemas.openxmlformats.org/officeDocument/2006/relationships/image" Target="../media/image798.png"/><Relationship Id="rId8" Type="http://schemas.openxmlformats.org/officeDocument/2006/relationships/image" Target="../media/image799.png"/><Relationship Id="rId9" Type="http://schemas.openxmlformats.org/officeDocument/2006/relationships/slide" Target="slide1.xml"/><Relationship Id="rId10" Type="http://schemas.openxmlformats.org/officeDocument/2006/relationships/notesSlide" Target="../notesSlides/notesSlide156.xml"/><Relationship Id="rId11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00.png"/><Relationship Id="rId4" Type="http://schemas.openxmlformats.org/officeDocument/2006/relationships/image" Target="../media/image801.png"/><Relationship Id="rId5" Type="http://schemas.openxmlformats.org/officeDocument/2006/relationships/image" Target="../media/image802.png"/><Relationship Id="rId6" Type="http://schemas.openxmlformats.org/officeDocument/2006/relationships/image" Target="../media/image803.png"/><Relationship Id="rId7" Type="http://schemas.openxmlformats.org/officeDocument/2006/relationships/image" Target="../media/image804.png"/><Relationship Id="rId8" Type="http://schemas.openxmlformats.org/officeDocument/2006/relationships/slide" Target="slide1.xml"/><Relationship Id="rId9" Type="http://schemas.openxmlformats.org/officeDocument/2006/relationships/notesSlide" Target="../notesSlides/notesSlide157.xml"/><Relationship Id="rId10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05.png"/><Relationship Id="rId4" Type="http://schemas.openxmlformats.org/officeDocument/2006/relationships/image" Target="../media/image806.png"/><Relationship Id="rId5" Type="http://schemas.openxmlformats.org/officeDocument/2006/relationships/image" Target="../media/image807.png"/><Relationship Id="rId6" Type="http://schemas.openxmlformats.org/officeDocument/2006/relationships/image" Target="../media/image808.png"/><Relationship Id="rId7" Type="http://schemas.openxmlformats.org/officeDocument/2006/relationships/image" Target="../media/image809.png"/><Relationship Id="rId8" Type="http://schemas.openxmlformats.org/officeDocument/2006/relationships/slide" Target="slide1.xml"/><Relationship Id="rId9" Type="http://schemas.openxmlformats.org/officeDocument/2006/relationships/notesSlide" Target="../notesSlides/notesSlide158.xml"/><Relationship Id="rId10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10.png"/><Relationship Id="rId4" Type="http://schemas.openxmlformats.org/officeDocument/2006/relationships/image" Target="../media/image811.png"/><Relationship Id="rId5" Type="http://schemas.openxmlformats.org/officeDocument/2006/relationships/image" Target="../media/image812.png"/><Relationship Id="rId6" Type="http://schemas.openxmlformats.org/officeDocument/2006/relationships/image" Target="../media/image813.png"/><Relationship Id="rId7" Type="http://schemas.openxmlformats.org/officeDocument/2006/relationships/image" Target="../media/image814.png"/><Relationship Id="rId8" Type="http://schemas.openxmlformats.org/officeDocument/2006/relationships/slide" Target="slide1.xml"/><Relationship Id="rId9" Type="http://schemas.openxmlformats.org/officeDocument/2006/relationships/notesSlide" Target="../notesSlides/notesSlide159.xml"/><Relationship Id="rId10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1.png"/><Relationship Id="rId4" Type="http://schemas.openxmlformats.org/officeDocument/2006/relationships/slide" Target="slide1.xml"/><Relationship Id="rId5" Type="http://schemas.openxmlformats.org/officeDocument/2006/relationships/notesSlide" Target="../notesSlides/notesSlide16.xml"/><Relationship Id="rId6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15.png"/><Relationship Id="rId4" Type="http://schemas.openxmlformats.org/officeDocument/2006/relationships/image" Target="../media/image816.png"/><Relationship Id="rId5" Type="http://schemas.openxmlformats.org/officeDocument/2006/relationships/image" Target="../media/image817.png"/><Relationship Id="rId6" Type="http://schemas.openxmlformats.org/officeDocument/2006/relationships/image" Target="../media/image818.png"/><Relationship Id="rId7" Type="http://schemas.openxmlformats.org/officeDocument/2006/relationships/image" Target="../media/image819.png"/><Relationship Id="rId8" Type="http://schemas.openxmlformats.org/officeDocument/2006/relationships/slide" Target="slide1.xml"/><Relationship Id="rId9" Type="http://schemas.openxmlformats.org/officeDocument/2006/relationships/notesSlide" Target="../notesSlides/notesSlide160.xml"/><Relationship Id="rId10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20.png"/><Relationship Id="rId4" Type="http://schemas.openxmlformats.org/officeDocument/2006/relationships/image" Target="../media/image821.png"/><Relationship Id="rId5" Type="http://schemas.openxmlformats.org/officeDocument/2006/relationships/image" Target="../media/image822.png"/><Relationship Id="rId6" Type="http://schemas.openxmlformats.org/officeDocument/2006/relationships/image" Target="../media/image823.png"/><Relationship Id="rId7" Type="http://schemas.openxmlformats.org/officeDocument/2006/relationships/image" Target="../media/image824.png"/><Relationship Id="rId8" Type="http://schemas.openxmlformats.org/officeDocument/2006/relationships/slide" Target="slide1.xml"/><Relationship Id="rId9" Type="http://schemas.openxmlformats.org/officeDocument/2006/relationships/notesSlide" Target="../notesSlides/notesSlide161.xml"/><Relationship Id="rId10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25.png"/><Relationship Id="rId4" Type="http://schemas.openxmlformats.org/officeDocument/2006/relationships/image" Target="../media/image826.png"/><Relationship Id="rId5" Type="http://schemas.openxmlformats.org/officeDocument/2006/relationships/image" Target="../media/image827.png"/><Relationship Id="rId6" Type="http://schemas.openxmlformats.org/officeDocument/2006/relationships/image" Target="../media/image828.png"/><Relationship Id="rId7" Type="http://schemas.openxmlformats.org/officeDocument/2006/relationships/image" Target="../media/image829.png"/><Relationship Id="rId8" Type="http://schemas.openxmlformats.org/officeDocument/2006/relationships/slide" Target="slide1.xml"/><Relationship Id="rId9" Type="http://schemas.openxmlformats.org/officeDocument/2006/relationships/notesSlide" Target="../notesSlides/notesSlide162.xml"/><Relationship Id="rId10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30.png"/><Relationship Id="rId4" Type="http://schemas.openxmlformats.org/officeDocument/2006/relationships/image" Target="../media/image831.png"/><Relationship Id="rId5" Type="http://schemas.openxmlformats.org/officeDocument/2006/relationships/image" Target="../media/image832.png"/><Relationship Id="rId6" Type="http://schemas.openxmlformats.org/officeDocument/2006/relationships/image" Target="../media/image833.png"/><Relationship Id="rId7" Type="http://schemas.openxmlformats.org/officeDocument/2006/relationships/image" Target="../media/image834.png"/><Relationship Id="rId8" Type="http://schemas.openxmlformats.org/officeDocument/2006/relationships/slide" Target="slide1.xml"/><Relationship Id="rId9" Type="http://schemas.openxmlformats.org/officeDocument/2006/relationships/notesSlide" Target="../notesSlides/notesSlide163.xml"/><Relationship Id="rId10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35.png"/><Relationship Id="rId4" Type="http://schemas.openxmlformats.org/officeDocument/2006/relationships/image" Target="../media/image836.png"/><Relationship Id="rId5" Type="http://schemas.openxmlformats.org/officeDocument/2006/relationships/image" Target="../media/image837.png"/><Relationship Id="rId6" Type="http://schemas.openxmlformats.org/officeDocument/2006/relationships/image" Target="../media/image838.png"/><Relationship Id="rId7" Type="http://schemas.openxmlformats.org/officeDocument/2006/relationships/image" Target="../media/image839.png"/><Relationship Id="rId8" Type="http://schemas.openxmlformats.org/officeDocument/2006/relationships/slide" Target="slide1.xml"/><Relationship Id="rId9" Type="http://schemas.openxmlformats.org/officeDocument/2006/relationships/notesSlide" Target="../notesSlides/notesSlide164.xml"/><Relationship Id="rId10" Type="http://schemas.openxmlformats.org/officeDocument/2006/relationships/slide" Target="slide16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40.png"/><Relationship Id="rId4" Type="http://schemas.openxmlformats.org/officeDocument/2006/relationships/image" Target="../media/image841.png"/><Relationship Id="rId5" Type="http://schemas.openxmlformats.org/officeDocument/2006/relationships/image" Target="../media/image842.png"/><Relationship Id="rId6" Type="http://schemas.openxmlformats.org/officeDocument/2006/relationships/image" Target="../media/image843.png"/><Relationship Id="rId7" Type="http://schemas.openxmlformats.org/officeDocument/2006/relationships/image" Target="../media/image844.png"/><Relationship Id="rId8" Type="http://schemas.openxmlformats.org/officeDocument/2006/relationships/slide" Target="slide1.xml"/><Relationship Id="rId9" Type="http://schemas.openxmlformats.org/officeDocument/2006/relationships/notesSlide" Target="../notesSlides/notesSlide165.xml"/><Relationship Id="rId10" Type="http://schemas.openxmlformats.org/officeDocument/2006/relationships/slide" Target="slide16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45.png"/><Relationship Id="rId4" Type="http://schemas.openxmlformats.org/officeDocument/2006/relationships/image" Target="../media/image846.png"/><Relationship Id="rId5" Type="http://schemas.openxmlformats.org/officeDocument/2006/relationships/image" Target="../media/image847.png"/><Relationship Id="rId6" Type="http://schemas.openxmlformats.org/officeDocument/2006/relationships/image" Target="../media/image848.png"/><Relationship Id="rId7" Type="http://schemas.openxmlformats.org/officeDocument/2006/relationships/image" Target="../media/image849.png"/><Relationship Id="rId8" Type="http://schemas.openxmlformats.org/officeDocument/2006/relationships/slide" Target="slide1.xml"/><Relationship Id="rId9" Type="http://schemas.openxmlformats.org/officeDocument/2006/relationships/notesSlide" Target="../notesSlides/notesSlide166.xml"/><Relationship Id="rId10" Type="http://schemas.openxmlformats.org/officeDocument/2006/relationships/slide" Target="slide166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50.png"/><Relationship Id="rId4" Type="http://schemas.openxmlformats.org/officeDocument/2006/relationships/image" Target="../media/image851.png"/><Relationship Id="rId5" Type="http://schemas.openxmlformats.org/officeDocument/2006/relationships/image" Target="../media/image852.png"/><Relationship Id="rId6" Type="http://schemas.openxmlformats.org/officeDocument/2006/relationships/image" Target="../media/image853.png"/><Relationship Id="rId7" Type="http://schemas.openxmlformats.org/officeDocument/2006/relationships/image" Target="../media/image854.png"/><Relationship Id="rId8" Type="http://schemas.openxmlformats.org/officeDocument/2006/relationships/slide" Target="slide1.xml"/><Relationship Id="rId9" Type="http://schemas.openxmlformats.org/officeDocument/2006/relationships/notesSlide" Target="../notesSlides/notesSlide167.xml"/><Relationship Id="rId10" Type="http://schemas.openxmlformats.org/officeDocument/2006/relationships/slide" Target="slide167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image" Target="../media/image855.png"/><Relationship Id="rId4" Type="http://schemas.openxmlformats.org/officeDocument/2006/relationships/image" Target="../media/image856.png"/><Relationship Id="rId5" Type="http://schemas.openxmlformats.org/officeDocument/2006/relationships/image" Target="../media/image857.png"/><Relationship Id="rId6" Type="http://schemas.openxmlformats.org/officeDocument/2006/relationships/image" Target="../media/image858.png"/><Relationship Id="rId7" Type="http://schemas.openxmlformats.org/officeDocument/2006/relationships/image" Target="../media/image859.png"/><Relationship Id="rId8" Type="http://schemas.openxmlformats.org/officeDocument/2006/relationships/slide" Target="slide1.xml"/><Relationship Id="rId9" Type="http://schemas.openxmlformats.org/officeDocument/2006/relationships/notesSlide" Target="../notesSlides/notesSlide168.xml"/><Relationship Id="rId10" Type="http://schemas.openxmlformats.org/officeDocument/2006/relationships/slide" Target="slide168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slide" Target="slide1.xml"/><Relationship Id="rId10" Type="http://schemas.openxmlformats.org/officeDocument/2006/relationships/notesSlide" Target="../notesSlides/notesSlide17.xml"/><Relationship Id="rId11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slide" Target="slide1.xml"/><Relationship Id="rId10" Type="http://schemas.openxmlformats.org/officeDocument/2006/relationships/notesSlide" Target="../notesSlides/notesSlide18.xml"/><Relationship Id="rId11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slide" Target="slide1.xml"/><Relationship Id="rId10" Type="http://schemas.openxmlformats.org/officeDocument/2006/relationships/notesSlide" Target="../notesSlides/notesSlide19.xml"/><Relationship Id="rId11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31.xml"/><Relationship Id="rId4" Type="http://schemas.openxmlformats.org/officeDocument/2006/relationships/slide" Target="slide80.xml"/><Relationship Id="rId5" Type="http://schemas.openxmlformats.org/officeDocument/2006/relationships/slide" Target="slide114.xml"/><Relationship Id="rId6" Type="http://schemas.openxmlformats.org/officeDocument/2006/relationships/slide" Target="slide168.xml"/><Relationship Id="rId7" Type="http://schemas.openxmlformats.org/officeDocument/2006/relationships/notesSlide" Target="../notesSlides/notesSlide2.xml"/><Relationship Id="rId8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slide" Target="slide1.xml"/><Relationship Id="rId10" Type="http://schemas.openxmlformats.org/officeDocument/2006/relationships/notesSlide" Target="../notesSlides/notesSlide20.xml"/><Relationship Id="rId11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slide" Target="slide1.xml"/><Relationship Id="rId10" Type="http://schemas.openxmlformats.org/officeDocument/2006/relationships/notesSlide" Target="../notesSlides/notesSlide21.xml"/><Relationship Id="rId11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slide" Target="slide1.xml"/><Relationship Id="rId10" Type="http://schemas.openxmlformats.org/officeDocument/2006/relationships/notesSlide" Target="../notesSlides/notesSlide22.xml"/><Relationship Id="rId11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slide" Target="slide1.xml"/><Relationship Id="rId10" Type="http://schemas.openxmlformats.org/officeDocument/2006/relationships/notesSlide" Target="../notesSlides/notesSlide23.xml"/><Relationship Id="rId11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slide" Target="slide1.xml"/><Relationship Id="rId9" Type="http://schemas.openxmlformats.org/officeDocument/2006/relationships/notesSlide" Target="../notesSlides/notesSlide24.xml"/><Relationship Id="rId10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slide" Target="slide1.xml"/><Relationship Id="rId9" Type="http://schemas.openxmlformats.org/officeDocument/2006/relationships/notesSlide" Target="../notesSlides/notesSlide25.xml"/><Relationship Id="rId10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slide" Target="slide1.xml"/><Relationship Id="rId9" Type="http://schemas.openxmlformats.org/officeDocument/2006/relationships/notesSlide" Target="../notesSlides/notesSlide26.xml"/><Relationship Id="rId10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slide" Target="slide1.xml"/><Relationship Id="rId9" Type="http://schemas.openxmlformats.org/officeDocument/2006/relationships/notesSlide" Target="../notesSlides/notesSlide27.xml"/><Relationship Id="rId10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slide" Target="slide1.xml"/><Relationship Id="rId9" Type="http://schemas.openxmlformats.org/officeDocument/2006/relationships/notesSlide" Target="../notesSlides/notesSlide28.xml"/><Relationship Id="rId10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slide" Target="slide1.xml"/><Relationship Id="rId9" Type="http://schemas.openxmlformats.org/officeDocument/2006/relationships/notesSlide" Target="../notesSlides/notesSlide29.xml"/><Relationship Id="rId10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.png"/><Relationship Id="rId4" Type="http://schemas.openxmlformats.org/officeDocument/2006/relationships/slide" Target="slide1.xml"/><Relationship Id="rId5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slide" Target="slide1.xml"/><Relationship Id="rId9" Type="http://schemas.openxmlformats.org/officeDocument/2006/relationships/notesSlide" Target="../notesSlides/notesSlide30.xml"/><Relationship Id="rId10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59.png"/><Relationship Id="rId4" Type="http://schemas.openxmlformats.org/officeDocument/2006/relationships/slide" Target="slide1.xml"/><Relationship Id="rId5" Type="http://schemas.openxmlformats.org/officeDocument/2006/relationships/notesSlide" Target="../notesSlides/notes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slide" Target="slide1.xml"/><Relationship Id="rId10" Type="http://schemas.openxmlformats.org/officeDocument/2006/relationships/notesSlide" Target="../notesSlides/notesSlide32.xml"/><Relationship Id="rId11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slide" Target="slide1.xml"/><Relationship Id="rId10" Type="http://schemas.openxmlformats.org/officeDocument/2006/relationships/notesSlide" Target="../notesSlides/notesSlide33.xml"/><Relationship Id="rId11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slide" Target="slide1.xml"/><Relationship Id="rId10" Type="http://schemas.openxmlformats.org/officeDocument/2006/relationships/notesSlide" Target="../notesSlides/notesSlide34.xml"/><Relationship Id="rId11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slide" Target="slide1.xml"/><Relationship Id="rId10" Type="http://schemas.openxmlformats.org/officeDocument/2006/relationships/notesSlide" Target="../notesSlides/notesSlide35.xml"/><Relationship Id="rId11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slide" Target="slide1.xml"/><Relationship Id="rId10" Type="http://schemas.openxmlformats.org/officeDocument/2006/relationships/notesSlide" Target="../notesSlides/notesSlide36.xml"/><Relationship Id="rId11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Relationship Id="rId8" Type="http://schemas.openxmlformats.org/officeDocument/2006/relationships/slide" Target="slide1.xml"/><Relationship Id="rId9" Type="http://schemas.openxmlformats.org/officeDocument/2006/relationships/notesSlide" Target="../notesSlides/notesSlide37.xml"/><Relationship Id="rId10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slide" Target="slide1.xml"/><Relationship Id="rId9" Type="http://schemas.openxmlformats.org/officeDocument/2006/relationships/notesSlide" Target="../notesSlides/notesSlide38.xml"/><Relationship Id="rId10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slide" Target="slide1.xml"/><Relationship Id="rId9" Type="http://schemas.openxmlformats.org/officeDocument/2006/relationships/notesSlide" Target="../notesSlides/notesSlide39.xml"/><Relationship Id="rId10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" Target="slide1.xml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slide" Target="slide1.xml"/><Relationship Id="rId9" Type="http://schemas.openxmlformats.org/officeDocument/2006/relationships/notesSlide" Target="../notesSlides/notesSlide40.xml"/><Relationship Id="rId10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slide" Target="slide1.xml"/><Relationship Id="rId9" Type="http://schemas.openxmlformats.org/officeDocument/2006/relationships/notesSlide" Target="../notesSlides/notesSlide41.xml"/><Relationship Id="rId10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slide" Target="slide1.xml"/><Relationship Id="rId9" Type="http://schemas.openxmlformats.org/officeDocument/2006/relationships/notesSlide" Target="../notesSlides/notesSlide42.xml"/><Relationship Id="rId10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slide" Target="slide1.xml"/><Relationship Id="rId9" Type="http://schemas.openxmlformats.org/officeDocument/2006/relationships/notesSlide" Target="../notesSlides/notesSlide43.xml"/><Relationship Id="rId10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slide" Target="slide1.xml"/><Relationship Id="rId9" Type="http://schemas.openxmlformats.org/officeDocument/2006/relationships/notesSlide" Target="../notesSlides/notesSlide44.xml"/><Relationship Id="rId10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234.png"/><Relationship Id="rId8" Type="http://schemas.openxmlformats.org/officeDocument/2006/relationships/slide" Target="slide1.xml"/><Relationship Id="rId9" Type="http://schemas.openxmlformats.org/officeDocument/2006/relationships/notesSlide" Target="../notesSlides/notesSlide45.xml"/><Relationship Id="rId10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slide" Target="slide1.xml"/><Relationship Id="rId9" Type="http://schemas.openxmlformats.org/officeDocument/2006/relationships/notesSlide" Target="../notesSlides/notesSlide46.xml"/><Relationship Id="rId10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40.png"/><Relationship Id="rId4" Type="http://schemas.openxmlformats.org/officeDocument/2006/relationships/image" Target="../media/image241.png"/><Relationship Id="rId5" Type="http://schemas.openxmlformats.org/officeDocument/2006/relationships/image" Target="../media/image242.png"/><Relationship Id="rId6" Type="http://schemas.openxmlformats.org/officeDocument/2006/relationships/image" Target="../media/image243.png"/><Relationship Id="rId7" Type="http://schemas.openxmlformats.org/officeDocument/2006/relationships/image" Target="../media/image244.png"/><Relationship Id="rId8" Type="http://schemas.openxmlformats.org/officeDocument/2006/relationships/slide" Target="slide1.xml"/><Relationship Id="rId9" Type="http://schemas.openxmlformats.org/officeDocument/2006/relationships/notesSlide" Target="../notesSlides/notesSlide47.xml"/><Relationship Id="rId10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45.png"/><Relationship Id="rId4" Type="http://schemas.openxmlformats.org/officeDocument/2006/relationships/image" Target="../media/image246.pn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Relationship Id="rId8" Type="http://schemas.openxmlformats.org/officeDocument/2006/relationships/slide" Target="slide1.xml"/><Relationship Id="rId9" Type="http://schemas.openxmlformats.org/officeDocument/2006/relationships/notesSlide" Target="../notesSlides/notesSlide48.xml"/><Relationship Id="rId10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slide" Target="slide1.xml"/><Relationship Id="rId9" Type="http://schemas.openxmlformats.org/officeDocument/2006/relationships/notesSlide" Target="../notesSlides/notesSlide49.xml"/><Relationship Id="rId10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" Target="slide1.xml"/><Relationship Id="rId10" Type="http://schemas.openxmlformats.org/officeDocument/2006/relationships/notesSlide" Target="../notesSlides/notesSlide5.xml"/><Relationship Id="rId11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slide" Target="slide1.xml"/><Relationship Id="rId9" Type="http://schemas.openxmlformats.org/officeDocument/2006/relationships/notesSlide" Target="../notesSlides/notesSlide50.xml"/><Relationship Id="rId10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slide" Target="slide1.xml"/><Relationship Id="rId9" Type="http://schemas.openxmlformats.org/officeDocument/2006/relationships/notesSlide" Target="../notesSlides/notesSlide51.xml"/><Relationship Id="rId10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slide" Target="slide1.xml"/><Relationship Id="rId9" Type="http://schemas.openxmlformats.org/officeDocument/2006/relationships/notesSlide" Target="../notesSlides/notesSlide52.xml"/><Relationship Id="rId10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70.png"/><Relationship Id="rId4" Type="http://schemas.openxmlformats.org/officeDocument/2006/relationships/image" Target="../media/image271.png"/><Relationship Id="rId5" Type="http://schemas.openxmlformats.org/officeDocument/2006/relationships/image" Target="../media/image272.png"/><Relationship Id="rId6" Type="http://schemas.openxmlformats.org/officeDocument/2006/relationships/image" Target="../media/image273.png"/><Relationship Id="rId7" Type="http://schemas.openxmlformats.org/officeDocument/2006/relationships/image" Target="../media/image274.png"/><Relationship Id="rId8" Type="http://schemas.openxmlformats.org/officeDocument/2006/relationships/slide" Target="slide1.xml"/><Relationship Id="rId9" Type="http://schemas.openxmlformats.org/officeDocument/2006/relationships/notesSlide" Target="../notesSlides/notesSlide53.xml"/><Relationship Id="rId10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75.png"/><Relationship Id="rId4" Type="http://schemas.openxmlformats.org/officeDocument/2006/relationships/slide" Target="slide1.xml"/><Relationship Id="rId5" Type="http://schemas.openxmlformats.org/officeDocument/2006/relationships/notesSlide" Target="../notesSlides/notesSlide54.xml"/><Relationship Id="rId6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slide" Target="slide1.xml"/><Relationship Id="rId10" Type="http://schemas.openxmlformats.org/officeDocument/2006/relationships/notesSlide" Target="../notesSlides/notesSlide55.xml"/><Relationship Id="rId11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Relationship Id="rId8" Type="http://schemas.openxmlformats.org/officeDocument/2006/relationships/image" Target="../media/image287.png"/><Relationship Id="rId9" Type="http://schemas.openxmlformats.org/officeDocument/2006/relationships/slide" Target="slide1.xml"/><Relationship Id="rId10" Type="http://schemas.openxmlformats.org/officeDocument/2006/relationships/notesSlide" Target="../notesSlides/notesSlide56.xml"/><Relationship Id="rId11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Relationship Id="rId9" Type="http://schemas.openxmlformats.org/officeDocument/2006/relationships/slide" Target="slide1.xml"/><Relationship Id="rId10" Type="http://schemas.openxmlformats.org/officeDocument/2006/relationships/notesSlide" Target="../notesSlides/notesSlide57.xml"/><Relationship Id="rId11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294.png"/><Relationship Id="rId4" Type="http://schemas.openxmlformats.org/officeDocument/2006/relationships/image" Target="../media/image295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image" Target="../media/image298.png"/><Relationship Id="rId8" Type="http://schemas.openxmlformats.org/officeDocument/2006/relationships/image" Target="../media/image299.png"/><Relationship Id="rId9" Type="http://schemas.openxmlformats.org/officeDocument/2006/relationships/slide" Target="slide1.xml"/><Relationship Id="rId10" Type="http://schemas.openxmlformats.org/officeDocument/2006/relationships/notesSlide" Target="../notesSlides/notesSlide58.xml"/><Relationship Id="rId11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Relationship Id="rId7" Type="http://schemas.openxmlformats.org/officeDocument/2006/relationships/image" Target="../media/image304.png"/><Relationship Id="rId8" Type="http://schemas.openxmlformats.org/officeDocument/2006/relationships/image" Target="../media/image305.png"/><Relationship Id="rId9" Type="http://schemas.openxmlformats.org/officeDocument/2006/relationships/slide" Target="slide1.xml"/><Relationship Id="rId10" Type="http://schemas.openxmlformats.org/officeDocument/2006/relationships/notesSlide" Target="../notesSlides/notesSlide59.xml"/><Relationship Id="rId11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slide" Target="slide1.xml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Relationship Id="rId6" Type="http://schemas.openxmlformats.org/officeDocument/2006/relationships/image" Target="../media/image309.png"/><Relationship Id="rId7" Type="http://schemas.openxmlformats.org/officeDocument/2006/relationships/image" Target="../media/image310.png"/><Relationship Id="rId8" Type="http://schemas.openxmlformats.org/officeDocument/2006/relationships/slide" Target="slide1.xml"/><Relationship Id="rId9" Type="http://schemas.openxmlformats.org/officeDocument/2006/relationships/notesSlide" Target="../notesSlides/notesSlide60.xml"/><Relationship Id="rId10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11.png"/><Relationship Id="rId4" Type="http://schemas.openxmlformats.org/officeDocument/2006/relationships/image" Target="../media/image312.png"/><Relationship Id="rId5" Type="http://schemas.openxmlformats.org/officeDocument/2006/relationships/image" Target="../media/image313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slide" Target="slide1.xml"/><Relationship Id="rId9" Type="http://schemas.openxmlformats.org/officeDocument/2006/relationships/notesSlide" Target="../notesSlides/notesSlide61.xml"/><Relationship Id="rId10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16.png"/><Relationship Id="rId4" Type="http://schemas.openxmlformats.org/officeDocument/2006/relationships/image" Target="../media/image317.png"/><Relationship Id="rId5" Type="http://schemas.openxmlformats.org/officeDocument/2006/relationships/image" Target="../media/image318.png"/><Relationship Id="rId6" Type="http://schemas.openxmlformats.org/officeDocument/2006/relationships/image" Target="../media/image319.png"/><Relationship Id="rId7" Type="http://schemas.openxmlformats.org/officeDocument/2006/relationships/image" Target="../media/image320.png"/><Relationship Id="rId8" Type="http://schemas.openxmlformats.org/officeDocument/2006/relationships/slide" Target="slide1.xml"/><Relationship Id="rId9" Type="http://schemas.openxmlformats.org/officeDocument/2006/relationships/notesSlide" Target="../notesSlides/notesSlide62.xml"/><Relationship Id="rId10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21.png"/><Relationship Id="rId4" Type="http://schemas.openxmlformats.org/officeDocument/2006/relationships/image" Target="../media/image322.png"/><Relationship Id="rId5" Type="http://schemas.openxmlformats.org/officeDocument/2006/relationships/image" Target="../media/image323.png"/><Relationship Id="rId6" Type="http://schemas.openxmlformats.org/officeDocument/2006/relationships/image" Target="../media/image324.png"/><Relationship Id="rId7" Type="http://schemas.openxmlformats.org/officeDocument/2006/relationships/image" Target="../media/image325.png"/><Relationship Id="rId8" Type="http://schemas.openxmlformats.org/officeDocument/2006/relationships/slide" Target="slide1.xml"/><Relationship Id="rId9" Type="http://schemas.openxmlformats.org/officeDocument/2006/relationships/notesSlide" Target="../notesSlides/notesSlide63.xml"/><Relationship Id="rId10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26.png"/><Relationship Id="rId4" Type="http://schemas.openxmlformats.org/officeDocument/2006/relationships/image" Target="../media/image327.png"/><Relationship Id="rId5" Type="http://schemas.openxmlformats.org/officeDocument/2006/relationships/image" Target="../media/image328.png"/><Relationship Id="rId6" Type="http://schemas.openxmlformats.org/officeDocument/2006/relationships/image" Target="../media/image329.png"/><Relationship Id="rId7" Type="http://schemas.openxmlformats.org/officeDocument/2006/relationships/image" Target="../media/image330.png"/><Relationship Id="rId8" Type="http://schemas.openxmlformats.org/officeDocument/2006/relationships/slide" Target="slide1.xml"/><Relationship Id="rId9" Type="http://schemas.openxmlformats.org/officeDocument/2006/relationships/notesSlide" Target="../notesSlides/notesSlide64.xml"/><Relationship Id="rId10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31.png"/><Relationship Id="rId4" Type="http://schemas.openxmlformats.org/officeDocument/2006/relationships/image" Target="../media/image332.png"/><Relationship Id="rId5" Type="http://schemas.openxmlformats.org/officeDocument/2006/relationships/image" Target="../media/image333.png"/><Relationship Id="rId6" Type="http://schemas.openxmlformats.org/officeDocument/2006/relationships/image" Target="../media/image334.png"/><Relationship Id="rId7" Type="http://schemas.openxmlformats.org/officeDocument/2006/relationships/image" Target="../media/image335.png"/><Relationship Id="rId8" Type="http://schemas.openxmlformats.org/officeDocument/2006/relationships/slide" Target="slide1.xml"/><Relationship Id="rId9" Type="http://schemas.openxmlformats.org/officeDocument/2006/relationships/notesSlide" Target="../notesSlides/notesSlide65.xml"/><Relationship Id="rId10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36.png"/><Relationship Id="rId4" Type="http://schemas.openxmlformats.org/officeDocument/2006/relationships/image" Target="../media/image337.png"/><Relationship Id="rId5" Type="http://schemas.openxmlformats.org/officeDocument/2006/relationships/image" Target="../media/image338.png"/><Relationship Id="rId6" Type="http://schemas.openxmlformats.org/officeDocument/2006/relationships/image" Target="../media/image339.png"/><Relationship Id="rId7" Type="http://schemas.openxmlformats.org/officeDocument/2006/relationships/image" Target="../media/image340.png"/><Relationship Id="rId8" Type="http://schemas.openxmlformats.org/officeDocument/2006/relationships/slide" Target="slide1.xml"/><Relationship Id="rId9" Type="http://schemas.openxmlformats.org/officeDocument/2006/relationships/notesSlide" Target="../notesSlides/notesSlide66.xml"/><Relationship Id="rId10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41.png"/><Relationship Id="rId4" Type="http://schemas.openxmlformats.org/officeDocument/2006/relationships/image" Target="../media/image342.png"/><Relationship Id="rId5" Type="http://schemas.openxmlformats.org/officeDocument/2006/relationships/image" Target="../media/image343.png"/><Relationship Id="rId6" Type="http://schemas.openxmlformats.org/officeDocument/2006/relationships/image" Target="../media/image344.png"/><Relationship Id="rId7" Type="http://schemas.openxmlformats.org/officeDocument/2006/relationships/image" Target="../media/image345.png"/><Relationship Id="rId8" Type="http://schemas.openxmlformats.org/officeDocument/2006/relationships/slide" Target="slide1.xml"/><Relationship Id="rId9" Type="http://schemas.openxmlformats.org/officeDocument/2006/relationships/notesSlide" Target="../notesSlides/notesSlide67.xml"/><Relationship Id="rId10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Relationship Id="rId8" Type="http://schemas.openxmlformats.org/officeDocument/2006/relationships/slide" Target="slide1.xml"/><Relationship Id="rId9" Type="http://schemas.openxmlformats.org/officeDocument/2006/relationships/notesSlide" Target="../notesSlides/notesSlide68.xml"/><Relationship Id="rId10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51.png"/><Relationship Id="rId4" Type="http://schemas.openxmlformats.org/officeDocument/2006/relationships/image" Target="../media/image352.png"/><Relationship Id="rId5" Type="http://schemas.openxmlformats.org/officeDocument/2006/relationships/image" Target="../media/image353.png"/><Relationship Id="rId6" Type="http://schemas.openxmlformats.org/officeDocument/2006/relationships/image" Target="../media/image354.png"/><Relationship Id="rId7" Type="http://schemas.openxmlformats.org/officeDocument/2006/relationships/image" Target="../media/image355.png"/><Relationship Id="rId8" Type="http://schemas.openxmlformats.org/officeDocument/2006/relationships/slide" Target="slide1.xml"/><Relationship Id="rId9" Type="http://schemas.openxmlformats.org/officeDocument/2006/relationships/notesSlide" Target="../notesSlides/notesSlide69.xml"/><Relationship Id="rId10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slide" Target="slide1.xml"/><Relationship Id="rId10" Type="http://schemas.openxmlformats.org/officeDocument/2006/relationships/notesSlide" Target="../notesSlides/notesSlide7.xml"/><Relationship Id="rId11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56.png"/><Relationship Id="rId4" Type="http://schemas.openxmlformats.org/officeDocument/2006/relationships/image" Target="../media/image357.png"/><Relationship Id="rId5" Type="http://schemas.openxmlformats.org/officeDocument/2006/relationships/image" Target="../media/image358.png"/><Relationship Id="rId6" Type="http://schemas.openxmlformats.org/officeDocument/2006/relationships/image" Target="../media/image359.png"/><Relationship Id="rId7" Type="http://schemas.openxmlformats.org/officeDocument/2006/relationships/image" Target="../media/image360.png"/><Relationship Id="rId8" Type="http://schemas.openxmlformats.org/officeDocument/2006/relationships/slide" Target="slide1.xml"/><Relationship Id="rId9" Type="http://schemas.openxmlformats.org/officeDocument/2006/relationships/notesSlide" Target="../notesSlides/notesSlide70.xml"/><Relationship Id="rId10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61.png"/><Relationship Id="rId4" Type="http://schemas.openxmlformats.org/officeDocument/2006/relationships/image" Target="../media/image362.png"/><Relationship Id="rId5" Type="http://schemas.openxmlformats.org/officeDocument/2006/relationships/image" Target="../media/image363.png"/><Relationship Id="rId6" Type="http://schemas.openxmlformats.org/officeDocument/2006/relationships/image" Target="../media/image364.png"/><Relationship Id="rId7" Type="http://schemas.openxmlformats.org/officeDocument/2006/relationships/image" Target="../media/image365.png"/><Relationship Id="rId8" Type="http://schemas.openxmlformats.org/officeDocument/2006/relationships/slide" Target="slide1.xml"/><Relationship Id="rId9" Type="http://schemas.openxmlformats.org/officeDocument/2006/relationships/notesSlide" Target="../notesSlides/notesSlide71.xml"/><Relationship Id="rId10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66.png"/><Relationship Id="rId4" Type="http://schemas.openxmlformats.org/officeDocument/2006/relationships/image" Target="../media/image367.png"/><Relationship Id="rId5" Type="http://schemas.openxmlformats.org/officeDocument/2006/relationships/image" Target="../media/image368.png"/><Relationship Id="rId6" Type="http://schemas.openxmlformats.org/officeDocument/2006/relationships/image" Target="../media/image369.png"/><Relationship Id="rId7" Type="http://schemas.openxmlformats.org/officeDocument/2006/relationships/image" Target="../media/image370.png"/><Relationship Id="rId8" Type="http://schemas.openxmlformats.org/officeDocument/2006/relationships/slide" Target="slide1.xml"/><Relationship Id="rId9" Type="http://schemas.openxmlformats.org/officeDocument/2006/relationships/notesSlide" Target="../notesSlides/notesSlide72.xml"/><Relationship Id="rId10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71.png"/><Relationship Id="rId4" Type="http://schemas.openxmlformats.org/officeDocument/2006/relationships/image" Target="../media/image372.png"/><Relationship Id="rId5" Type="http://schemas.openxmlformats.org/officeDocument/2006/relationships/image" Target="../media/image373.png"/><Relationship Id="rId6" Type="http://schemas.openxmlformats.org/officeDocument/2006/relationships/image" Target="../media/image374.png"/><Relationship Id="rId7" Type="http://schemas.openxmlformats.org/officeDocument/2006/relationships/image" Target="../media/image375.png"/><Relationship Id="rId8" Type="http://schemas.openxmlformats.org/officeDocument/2006/relationships/slide" Target="slide1.xml"/><Relationship Id="rId9" Type="http://schemas.openxmlformats.org/officeDocument/2006/relationships/notesSlide" Target="../notesSlides/notesSlide73.xml"/><Relationship Id="rId10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76.png"/><Relationship Id="rId4" Type="http://schemas.openxmlformats.org/officeDocument/2006/relationships/image" Target="../media/image377.png"/><Relationship Id="rId5" Type="http://schemas.openxmlformats.org/officeDocument/2006/relationships/image" Target="../media/image378.png"/><Relationship Id="rId6" Type="http://schemas.openxmlformats.org/officeDocument/2006/relationships/image" Target="../media/image379.png"/><Relationship Id="rId7" Type="http://schemas.openxmlformats.org/officeDocument/2006/relationships/image" Target="../media/image380.png"/><Relationship Id="rId8" Type="http://schemas.openxmlformats.org/officeDocument/2006/relationships/slide" Target="slide1.xml"/><Relationship Id="rId9" Type="http://schemas.openxmlformats.org/officeDocument/2006/relationships/notesSlide" Target="../notesSlides/notesSlide74.xml"/><Relationship Id="rId10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Relationship Id="rId8" Type="http://schemas.openxmlformats.org/officeDocument/2006/relationships/slide" Target="slide1.xml"/><Relationship Id="rId9" Type="http://schemas.openxmlformats.org/officeDocument/2006/relationships/notesSlide" Target="../notesSlides/notesSlide75.xml"/><Relationship Id="rId10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86.png"/><Relationship Id="rId4" Type="http://schemas.openxmlformats.org/officeDocument/2006/relationships/image" Target="../media/image387.png"/><Relationship Id="rId5" Type="http://schemas.openxmlformats.org/officeDocument/2006/relationships/image" Target="../media/image388.png"/><Relationship Id="rId6" Type="http://schemas.openxmlformats.org/officeDocument/2006/relationships/image" Target="../media/image389.png"/><Relationship Id="rId7" Type="http://schemas.openxmlformats.org/officeDocument/2006/relationships/image" Target="../media/image390.png"/><Relationship Id="rId8" Type="http://schemas.openxmlformats.org/officeDocument/2006/relationships/slide" Target="slide1.xml"/><Relationship Id="rId9" Type="http://schemas.openxmlformats.org/officeDocument/2006/relationships/notesSlide" Target="../notesSlides/notesSlide76.xml"/><Relationship Id="rId10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91.png"/><Relationship Id="rId4" Type="http://schemas.openxmlformats.org/officeDocument/2006/relationships/image" Target="../media/image392.png"/><Relationship Id="rId5" Type="http://schemas.openxmlformats.org/officeDocument/2006/relationships/image" Target="../media/image393.png"/><Relationship Id="rId6" Type="http://schemas.openxmlformats.org/officeDocument/2006/relationships/image" Target="../media/image394.png"/><Relationship Id="rId7" Type="http://schemas.openxmlformats.org/officeDocument/2006/relationships/image" Target="../media/image395.png"/><Relationship Id="rId8" Type="http://schemas.openxmlformats.org/officeDocument/2006/relationships/slide" Target="slide1.xml"/><Relationship Id="rId9" Type="http://schemas.openxmlformats.org/officeDocument/2006/relationships/notesSlide" Target="../notesSlides/notesSlide77.xml"/><Relationship Id="rId10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396.png"/><Relationship Id="rId4" Type="http://schemas.openxmlformats.org/officeDocument/2006/relationships/image" Target="../media/image397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0.png"/><Relationship Id="rId8" Type="http://schemas.openxmlformats.org/officeDocument/2006/relationships/slide" Target="slide1.xml"/><Relationship Id="rId9" Type="http://schemas.openxmlformats.org/officeDocument/2006/relationships/notesSlide" Target="../notesSlides/notesSlide78.xml"/><Relationship Id="rId10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Relationship Id="rId3" Type="http://schemas.openxmlformats.org/officeDocument/2006/relationships/image" Target="../media/image401.png"/><Relationship Id="rId4" Type="http://schemas.openxmlformats.org/officeDocument/2006/relationships/image" Target="../media/image402.png"/><Relationship Id="rId5" Type="http://schemas.openxmlformats.org/officeDocument/2006/relationships/image" Target="../media/image403.png"/><Relationship Id="rId6" Type="http://schemas.openxmlformats.org/officeDocument/2006/relationships/image" Target="../media/image404.png"/><Relationship Id="rId7" Type="http://schemas.openxmlformats.org/officeDocument/2006/relationships/image" Target="../media/image405.png"/><Relationship Id="rId8" Type="http://schemas.openxmlformats.org/officeDocument/2006/relationships/slide" Target="slide1.xml"/><Relationship Id="rId9" Type="http://schemas.openxmlformats.org/officeDocument/2006/relationships/notesSlide" Target="../notesSlides/notesSlide79.xml"/><Relationship Id="rId10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slide" Target="slide1.xml"/><Relationship Id="rId10" Type="http://schemas.openxmlformats.org/officeDocument/2006/relationships/notesSlide" Target="../notesSlides/notesSlide8.xml"/><Relationship Id="rId11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06.png"/><Relationship Id="rId4" Type="http://schemas.openxmlformats.org/officeDocument/2006/relationships/slide" Target="slide1.xml"/><Relationship Id="rId5" Type="http://schemas.openxmlformats.org/officeDocument/2006/relationships/notesSlide" Target="../notesSlides/notes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0.xml"/><Relationship Id="rId3" Type="http://schemas.openxmlformats.org/officeDocument/2006/relationships/image" Target="../media/image407.png"/><Relationship Id="rId4" Type="http://schemas.openxmlformats.org/officeDocument/2006/relationships/image" Target="../media/image408.png"/><Relationship Id="rId5" Type="http://schemas.openxmlformats.org/officeDocument/2006/relationships/image" Target="../media/image409.png"/><Relationship Id="rId6" Type="http://schemas.openxmlformats.org/officeDocument/2006/relationships/image" Target="../media/image410.png"/><Relationship Id="rId7" Type="http://schemas.openxmlformats.org/officeDocument/2006/relationships/image" Target="../media/image411.png"/><Relationship Id="rId8" Type="http://schemas.openxmlformats.org/officeDocument/2006/relationships/image" Target="../media/image412.png"/><Relationship Id="rId9" Type="http://schemas.openxmlformats.org/officeDocument/2006/relationships/slide" Target="slide1.xml"/><Relationship Id="rId10" Type="http://schemas.openxmlformats.org/officeDocument/2006/relationships/notesSlide" Target="../notesSlides/notesSlide81.xml"/><Relationship Id="rId11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0.xml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png"/><Relationship Id="rId6" Type="http://schemas.openxmlformats.org/officeDocument/2006/relationships/image" Target="../media/image416.png"/><Relationship Id="rId7" Type="http://schemas.openxmlformats.org/officeDocument/2006/relationships/image" Target="../media/image417.png"/><Relationship Id="rId8" Type="http://schemas.openxmlformats.org/officeDocument/2006/relationships/image" Target="../media/image418.png"/><Relationship Id="rId9" Type="http://schemas.openxmlformats.org/officeDocument/2006/relationships/slide" Target="slide1.xml"/><Relationship Id="rId10" Type="http://schemas.openxmlformats.org/officeDocument/2006/relationships/notesSlide" Target="../notesSlides/notesSlide82.xml"/><Relationship Id="rId11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0.xml"/><Relationship Id="rId3" Type="http://schemas.openxmlformats.org/officeDocument/2006/relationships/image" Target="../media/image419.png"/><Relationship Id="rId4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2.png"/><Relationship Id="rId7" Type="http://schemas.openxmlformats.org/officeDocument/2006/relationships/image" Target="../media/image423.png"/><Relationship Id="rId8" Type="http://schemas.openxmlformats.org/officeDocument/2006/relationships/image" Target="../media/image424.png"/><Relationship Id="rId9" Type="http://schemas.openxmlformats.org/officeDocument/2006/relationships/slide" Target="slide1.xml"/><Relationship Id="rId10" Type="http://schemas.openxmlformats.org/officeDocument/2006/relationships/notesSlide" Target="../notesSlides/notesSlide83.xml"/><Relationship Id="rId11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25.png"/><Relationship Id="rId4" Type="http://schemas.openxmlformats.org/officeDocument/2006/relationships/image" Target="../media/image426.png"/><Relationship Id="rId5" Type="http://schemas.openxmlformats.org/officeDocument/2006/relationships/image" Target="../media/image427.png"/><Relationship Id="rId6" Type="http://schemas.openxmlformats.org/officeDocument/2006/relationships/image" Target="../media/image428.png"/><Relationship Id="rId7" Type="http://schemas.openxmlformats.org/officeDocument/2006/relationships/image" Target="../media/image429.png"/><Relationship Id="rId8" Type="http://schemas.openxmlformats.org/officeDocument/2006/relationships/image" Target="../media/image430.png"/><Relationship Id="rId9" Type="http://schemas.openxmlformats.org/officeDocument/2006/relationships/slide" Target="slide1.xml"/><Relationship Id="rId10" Type="http://schemas.openxmlformats.org/officeDocument/2006/relationships/notesSlide" Target="../notesSlides/notesSlide84.xml"/><Relationship Id="rId11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31.png"/><Relationship Id="rId4" Type="http://schemas.openxmlformats.org/officeDocument/2006/relationships/image" Target="../media/image432.png"/><Relationship Id="rId5" Type="http://schemas.openxmlformats.org/officeDocument/2006/relationships/image" Target="../media/image433.png"/><Relationship Id="rId6" Type="http://schemas.openxmlformats.org/officeDocument/2006/relationships/image" Target="../media/image434.png"/><Relationship Id="rId7" Type="http://schemas.openxmlformats.org/officeDocument/2006/relationships/image" Target="../media/image435.png"/><Relationship Id="rId8" Type="http://schemas.openxmlformats.org/officeDocument/2006/relationships/image" Target="../media/image436.png"/><Relationship Id="rId9" Type="http://schemas.openxmlformats.org/officeDocument/2006/relationships/slide" Target="slide1.xml"/><Relationship Id="rId10" Type="http://schemas.openxmlformats.org/officeDocument/2006/relationships/notesSlide" Target="../notesSlides/notesSlide85.xml"/><Relationship Id="rId11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37.png"/><Relationship Id="rId4" Type="http://schemas.openxmlformats.org/officeDocument/2006/relationships/image" Target="../media/image438.png"/><Relationship Id="rId5" Type="http://schemas.openxmlformats.org/officeDocument/2006/relationships/image" Target="../media/image439.png"/><Relationship Id="rId6" Type="http://schemas.openxmlformats.org/officeDocument/2006/relationships/image" Target="../media/image440.png"/><Relationship Id="rId7" Type="http://schemas.openxmlformats.org/officeDocument/2006/relationships/image" Target="../media/image441.png"/><Relationship Id="rId8" Type="http://schemas.openxmlformats.org/officeDocument/2006/relationships/slide" Target="slide1.xml"/><Relationship Id="rId9" Type="http://schemas.openxmlformats.org/officeDocument/2006/relationships/notesSlide" Target="../notesSlides/notesSlide86.xml"/><Relationship Id="rId10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42.png"/><Relationship Id="rId4" Type="http://schemas.openxmlformats.org/officeDocument/2006/relationships/image" Target="../media/image443.png"/><Relationship Id="rId5" Type="http://schemas.openxmlformats.org/officeDocument/2006/relationships/image" Target="../media/image444.png"/><Relationship Id="rId6" Type="http://schemas.openxmlformats.org/officeDocument/2006/relationships/image" Target="../media/image445.png"/><Relationship Id="rId7" Type="http://schemas.openxmlformats.org/officeDocument/2006/relationships/image" Target="../media/image446.png"/><Relationship Id="rId8" Type="http://schemas.openxmlformats.org/officeDocument/2006/relationships/slide" Target="slide1.xml"/><Relationship Id="rId9" Type="http://schemas.openxmlformats.org/officeDocument/2006/relationships/notesSlide" Target="../notesSlides/notesSlide87.xml"/><Relationship Id="rId10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47.png"/><Relationship Id="rId4" Type="http://schemas.openxmlformats.org/officeDocument/2006/relationships/image" Target="../media/image448.png"/><Relationship Id="rId5" Type="http://schemas.openxmlformats.org/officeDocument/2006/relationships/image" Target="../media/image449.png"/><Relationship Id="rId6" Type="http://schemas.openxmlformats.org/officeDocument/2006/relationships/image" Target="../media/image450.png"/><Relationship Id="rId7" Type="http://schemas.openxmlformats.org/officeDocument/2006/relationships/image" Target="../media/image451.png"/><Relationship Id="rId8" Type="http://schemas.openxmlformats.org/officeDocument/2006/relationships/slide" Target="slide1.xml"/><Relationship Id="rId9" Type="http://schemas.openxmlformats.org/officeDocument/2006/relationships/notesSlide" Target="../notesSlides/notesSlide88.xml"/><Relationship Id="rId10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Relationship Id="rId6" Type="http://schemas.openxmlformats.org/officeDocument/2006/relationships/image" Target="../media/image455.png"/><Relationship Id="rId7" Type="http://schemas.openxmlformats.org/officeDocument/2006/relationships/image" Target="../media/image456.png"/><Relationship Id="rId8" Type="http://schemas.openxmlformats.org/officeDocument/2006/relationships/slide" Target="slide1.xml"/><Relationship Id="rId9" Type="http://schemas.openxmlformats.org/officeDocument/2006/relationships/notesSlide" Target="../notesSlides/notesSlide89.xml"/><Relationship Id="rId10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slide" Target="slide1.xml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57.png"/><Relationship Id="rId4" Type="http://schemas.openxmlformats.org/officeDocument/2006/relationships/image" Target="../media/image458.png"/><Relationship Id="rId5" Type="http://schemas.openxmlformats.org/officeDocument/2006/relationships/image" Target="../media/image459.png"/><Relationship Id="rId6" Type="http://schemas.openxmlformats.org/officeDocument/2006/relationships/image" Target="../media/image460.png"/><Relationship Id="rId7" Type="http://schemas.openxmlformats.org/officeDocument/2006/relationships/image" Target="../media/image461.png"/><Relationship Id="rId8" Type="http://schemas.openxmlformats.org/officeDocument/2006/relationships/slide" Target="slide1.xml"/><Relationship Id="rId9" Type="http://schemas.openxmlformats.org/officeDocument/2006/relationships/notesSlide" Target="../notesSlides/notesSlide90.xml"/><Relationship Id="rId10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66.png"/><Relationship Id="rId8" Type="http://schemas.openxmlformats.org/officeDocument/2006/relationships/slide" Target="slide1.xml"/><Relationship Id="rId9" Type="http://schemas.openxmlformats.org/officeDocument/2006/relationships/notesSlide" Target="../notesSlides/notesSlide91.xml"/><Relationship Id="rId10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67.png"/><Relationship Id="rId4" Type="http://schemas.openxmlformats.org/officeDocument/2006/relationships/image" Target="../media/image468.png"/><Relationship Id="rId5" Type="http://schemas.openxmlformats.org/officeDocument/2006/relationships/image" Target="../media/image469.png"/><Relationship Id="rId6" Type="http://schemas.openxmlformats.org/officeDocument/2006/relationships/image" Target="../media/image470.png"/><Relationship Id="rId7" Type="http://schemas.openxmlformats.org/officeDocument/2006/relationships/image" Target="../media/image471.png"/><Relationship Id="rId8" Type="http://schemas.openxmlformats.org/officeDocument/2006/relationships/slide" Target="slide1.xml"/><Relationship Id="rId9" Type="http://schemas.openxmlformats.org/officeDocument/2006/relationships/notesSlide" Target="../notesSlides/notesSlide92.xml"/><Relationship Id="rId10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72.png"/><Relationship Id="rId4" Type="http://schemas.openxmlformats.org/officeDocument/2006/relationships/image" Target="../media/image473.png"/><Relationship Id="rId5" Type="http://schemas.openxmlformats.org/officeDocument/2006/relationships/image" Target="../media/image474.png"/><Relationship Id="rId6" Type="http://schemas.openxmlformats.org/officeDocument/2006/relationships/image" Target="../media/image475.png"/><Relationship Id="rId7" Type="http://schemas.openxmlformats.org/officeDocument/2006/relationships/image" Target="../media/image476.png"/><Relationship Id="rId8" Type="http://schemas.openxmlformats.org/officeDocument/2006/relationships/slide" Target="slide1.xml"/><Relationship Id="rId9" Type="http://schemas.openxmlformats.org/officeDocument/2006/relationships/notesSlide" Target="../notesSlides/notesSlide93.xml"/><Relationship Id="rId10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77.png"/><Relationship Id="rId4" Type="http://schemas.openxmlformats.org/officeDocument/2006/relationships/image" Target="../media/image478.png"/><Relationship Id="rId5" Type="http://schemas.openxmlformats.org/officeDocument/2006/relationships/image" Target="../media/image479.png"/><Relationship Id="rId6" Type="http://schemas.openxmlformats.org/officeDocument/2006/relationships/image" Target="../media/image480.png"/><Relationship Id="rId7" Type="http://schemas.openxmlformats.org/officeDocument/2006/relationships/image" Target="../media/image481.png"/><Relationship Id="rId8" Type="http://schemas.openxmlformats.org/officeDocument/2006/relationships/slide" Target="slide1.xml"/><Relationship Id="rId9" Type="http://schemas.openxmlformats.org/officeDocument/2006/relationships/notesSlide" Target="../notesSlides/notesSlide94.xml"/><Relationship Id="rId10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82.png"/><Relationship Id="rId4" Type="http://schemas.openxmlformats.org/officeDocument/2006/relationships/slide" Target="slide1.xml"/><Relationship Id="rId5" Type="http://schemas.openxmlformats.org/officeDocument/2006/relationships/notesSlide" Target="../notesSlides/notesSlide95.xml"/><Relationship Id="rId6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0.xml"/><Relationship Id="rId3" Type="http://schemas.openxmlformats.org/officeDocument/2006/relationships/image" Target="../media/image483.png"/><Relationship Id="rId4" Type="http://schemas.openxmlformats.org/officeDocument/2006/relationships/image" Target="../media/image484.png"/><Relationship Id="rId5" Type="http://schemas.openxmlformats.org/officeDocument/2006/relationships/image" Target="../media/image485.png"/><Relationship Id="rId6" Type="http://schemas.openxmlformats.org/officeDocument/2006/relationships/image" Target="../media/image486.png"/><Relationship Id="rId7" Type="http://schemas.openxmlformats.org/officeDocument/2006/relationships/image" Target="../media/image487.png"/><Relationship Id="rId8" Type="http://schemas.openxmlformats.org/officeDocument/2006/relationships/image" Target="../media/image488.png"/><Relationship Id="rId9" Type="http://schemas.openxmlformats.org/officeDocument/2006/relationships/slide" Target="slide1.xml"/><Relationship Id="rId10" Type="http://schemas.openxmlformats.org/officeDocument/2006/relationships/notesSlide" Target="../notesSlides/notesSlide96.xml"/><Relationship Id="rId11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0.xml"/><Relationship Id="rId3" Type="http://schemas.openxmlformats.org/officeDocument/2006/relationships/image" Target="../media/image489.png"/><Relationship Id="rId4" Type="http://schemas.openxmlformats.org/officeDocument/2006/relationships/image" Target="../media/image490.png"/><Relationship Id="rId5" Type="http://schemas.openxmlformats.org/officeDocument/2006/relationships/image" Target="../media/image491.png"/><Relationship Id="rId6" Type="http://schemas.openxmlformats.org/officeDocument/2006/relationships/image" Target="../media/image492.png"/><Relationship Id="rId7" Type="http://schemas.openxmlformats.org/officeDocument/2006/relationships/image" Target="../media/image493.png"/><Relationship Id="rId8" Type="http://schemas.openxmlformats.org/officeDocument/2006/relationships/image" Target="../media/image494.png"/><Relationship Id="rId9" Type="http://schemas.openxmlformats.org/officeDocument/2006/relationships/slide" Target="slide1.xml"/><Relationship Id="rId10" Type="http://schemas.openxmlformats.org/officeDocument/2006/relationships/notesSlide" Target="../notesSlides/notesSlide97.xml"/><Relationship Id="rId11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495.png"/><Relationship Id="rId4" Type="http://schemas.openxmlformats.org/officeDocument/2006/relationships/image" Target="../media/image496.png"/><Relationship Id="rId5" Type="http://schemas.openxmlformats.org/officeDocument/2006/relationships/image" Target="../media/image497.png"/><Relationship Id="rId6" Type="http://schemas.openxmlformats.org/officeDocument/2006/relationships/image" Target="../media/image498.png"/><Relationship Id="rId7" Type="http://schemas.openxmlformats.org/officeDocument/2006/relationships/image" Target="../media/image499.png"/><Relationship Id="rId8" Type="http://schemas.openxmlformats.org/officeDocument/2006/relationships/image" Target="../media/image500.png"/><Relationship Id="rId9" Type="http://schemas.openxmlformats.org/officeDocument/2006/relationships/slide" Target="slide1.xml"/><Relationship Id="rId10" Type="http://schemas.openxmlformats.org/officeDocument/2006/relationships/notesSlide" Target="../notesSlides/notesSlide98.xml"/><Relationship Id="rId11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0.xml"/><Relationship Id="rId3" Type="http://schemas.openxmlformats.org/officeDocument/2006/relationships/image" Target="../media/image501.png"/><Relationship Id="rId4" Type="http://schemas.openxmlformats.org/officeDocument/2006/relationships/image" Target="../media/image502.png"/><Relationship Id="rId5" Type="http://schemas.openxmlformats.org/officeDocument/2006/relationships/image" Target="../media/image503.png"/><Relationship Id="rId6" Type="http://schemas.openxmlformats.org/officeDocument/2006/relationships/image" Target="../media/image504.png"/><Relationship Id="rId7" Type="http://schemas.openxmlformats.org/officeDocument/2006/relationships/image" Target="../media/image505.png"/><Relationship Id="rId8" Type="http://schemas.openxmlformats.org/officeDocument/2006/relationships/image" Target="../media/image506.png"/><Relationship Id="rId9" Type="http://schemas.openxmlformats.org/officeDocument/2006/relationships/slide" Target="slide1.xml"/><Relationship Id="rId10" Type="http://schemas.openxmlformats.org/officeDocument/2006/relationships/notesSlide" Target="../notesSlides/notesSlide99.xml"/><Relationship Id="rId11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0522" y="316291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0353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0861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304225"/>
            <a:ext cx="50800" cy="743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367725"/>
            <a:ext cx="50800" cy="680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310788"/>
            <a:ext cx="4457065" cy="788035"/>
          </a:xfrm>
          <a:custGeom>
            <a:avLst/>
            <a:gdLst/>
            <a:ahLst/>
            <a:cxnLst/>
            <a:rect l="l" t="t" r="r" b="b"/>
            <a:pathLst>
              <a:path w="4457065" h="788035">
                <a:moveTo>
                  <a:pt x="4456606" y="0"/>
                </a:moveTo>
                <a:lnTo>
                  <a:pt x="0" y="0"/>
                </a:lnTo>
                <a:lnTo>
                  <a:pt x="0" y="737226"/>
                </a:lnTo>
                <a:lnTo>
                  <a:pt x="16636" y="774740"/>
                </a:lnTo>
                <a:lnTo>
                  <a:pt x="4405806" y="788026"/>
                </a:lnTo>
                <a:lnTo>
                  <a:pt x="4420049" y="785981"/>
                </a:lnTo>
                <a:lnTo>
                  <a:pt x="4451170" y="76002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355025"/>
            <a:ext cx="0" cy="712470"/>
          </a:xfrm>
          <a:custGeom>
            <a:avLst/>
            <a:gdLst/>
            <a:ahLst/>
            <a:cxnLst/>
            <a:rect l="l" t="t" r="r" b="b"/>
            <a:pathLst>
              <a:path w="0" h="712469">
                <a:moveTo>
                  <a:pt x="0" y="7120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342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3296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3169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2978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77303" y="1362365"/>
            <a:ext cx="3253740" cy="66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81050">
              <a:lnSpc>
                <a:spcPct val="1067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riepilogo: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 equazioni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14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es</a:t>
            </a:r>
            <a:r>
              <a:rPr dirty="0" sz="1400" spc="15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onenziali</a:t>
            </a:r>
            <a:r>
              <a:rPr dirty="0" sz="1400" spc="14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endParaRPr sz="1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log</a:t>
            </a:r>
            <a:r>
              <a:rPr dirty="0" sz="1400" spc="-60" b="1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 b="1">
                <a:solidFill>
                  <a:srgbClr val="CC0000"/>
                </a:solidFill>
                <a:latin typeface="Gill Sans MT"/>
                <a:cs typeface="Gill Sans MT"/>
              </a:rPr>
              <a:t>ritmiche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0754" y="2547694"/>
            <a:ext cx="198628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Christian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Casalvieri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indent="281305">
              <a:lnSpc>
                <a:spcPct val="100000"/>
              </a:lnSpc>
            </a:pPr>
            <a:r>
              <a:rPr dirty="0" sz="800" spc="-15">
                <a:latin typeface="Lucida Sans Unicode"/>
                <a:cs typeface="Lucida Sans Unicode"/>
              </a:rPr>
              <a:t>“Sapienza”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Universi</a:t>
            </a:r>
            <a:r>
              <a:rPr dirty="0" sz="800" spc="-40">
                <a:latin typeface="Lucida Sans Unicode"/>
                <a:cs typeface="Lucida Sans Unicode"/>
              </a:rPr>
              <a:t>t</a:t>
            </a:r>
            <a:r>
              <a:rPr dirty="0" sz="800" spc="-484">
                <a:latin typeface="Lucida Sans Unicode"/>
                <a:cs typeface="Lucida Sans Unicode"/>
              </a:rPr>
              <a:t>`</a:t>
            </a:r>
            <a:r>
              <a:rPr dirty="0" sz="800" spc="-40">
                <a:latin typeface="Lucida Sans Unicode"/>
                <a:cs typeface="Lucida Sans Unicode"/>
              </a:rPr>
              <a:t>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di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Roma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/23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6934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47392" y="2055338"/>
            <a:ext cx="7581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r>
              <a:rPr dirty="0" baseline="27777" sz="750">
                <a:latin typeface="Lucida Sans Unicode"/>
                <a:cs typeface="Lucida Sans Unicode"/>
              </a:rPr>
              <a:t>   </a:t>
            </a:r>
            <a:r>
              <a:rPr dirty="0" baseline="27777" sz="75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031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15145" y="2045590"/>
            <a:ext cx="431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785" algn="l"/>
              </a:tabLst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	</a:t>
            </a:r>
            <a:r>
              <a:rPr dirty="0" sz="1000" spc="120">
                <a:latin typeface="Arial"/>
                <a:cs typeface="Arial"/>
              </a:rPr>
              <a:t>)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4444" sz="750" spc="-82">
                <a:latin typeface="Lucida Sans Unicode"/>
                <a:cs typeface="Lucida Sans Unicode"/>
              </a:rPr>
              <a:t>2</a:t>
            </a:r>
            <a:endParaRPr baseline="-44444" sz="7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3134" y="2055338"/>
            <a:ext cx="26098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-110" i="1">
                <a:latin typeface="Bell MT"/>
                <a:cs typeface="Bell MT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761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3053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3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9453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453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4603"/>
            <a:ext cx="50800" cy="2062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08104"/>
            <a:ext cx="50800" cy="199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14949"/>
            <a:ext cx="4457065" cy="1943100"/>
          </a:xfrm>
          <a:custGeom>
            <a:avLst/>
            <a:gdLst/>
            <a:ahLst/>
            <a:cxnLst/>
            <a:rect l="l" t="t" r="r" b="b"/>
            <a:pathLst>
              <a:path w="4457065" h="1943100">
                <a:moveTo>
                  <a:pt x="4456606" y="0"/>
                </a:moveTo>
                <a:lnTo>
                  <a:pt x="0" y="0"/>
                </a:lnTo>
                <a:lnTo>
                  <a:pt x="0" y="1892283"/>
                </a:lnTo>
                <a:lnTo>
                  <a:pt x="16636" y="1929797"/>
                </a:lnTo>
                <a:lnTo>
                  <a:pt x="4405806" y="1943084"/>
                </a:lnTo>
                <a:lnTo>
                  <a:pt x="4420049" y="1941039"/>
                </a:lnTo>
                <a:lnTo>
                  <a:pt x="4451170" y="19150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5404"/>
            <a:ext cx="0" cy="2031364"/>
          </a:xfrm>
          <a:custGeom>
            <a:avLst/>
            <a:gdLst/>
            <a:ahLst/>
            <a:cxnLst/>
            <a:rect l="l" t="t" r="r" b="b"/>
            <a:pathLst>
              <a:path w="0" h="2031364">
                <a:moveTo>
                  <a:pt x="0" y="20308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2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0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3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38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7992" y="1012922"/>
            <a:ext cx="6400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spc="-7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157" y="1192174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5" h="0">
                <a:moveTo>
                  <a:pt x="0" y="0"/>
                </a:moveTo>
                <a:lnTo>
                  <a:pt x="6937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28457" y="1194672"/>
            <a:ext cx="7048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315" i="1">
                <a:latin typeface="Arial"/>
                <a:cs typeface="Arial"/>
              </a:rPr>
              <a:t>−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spc="-7" i="1">
                <a:latin typeface="Bell MT"/>
                <a:cs typeface="Bell MT"/>
              </a:rPr>
              <a:t> </a:t>
            </a:r>
            <a:r>
              <a:rPr dirty="0" baseline="23809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endParaRPr baseline="23809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511" y="111592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89056"/>
            <a:ext cx="4053204" cy="132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5">
                <a:latin typeface="Tahoma"/>
                <a:cs typeface="Tahoma"/>
              </a:rPr>
              <a:t>uando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0396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3053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3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9453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453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4603"/>
            <a:ext cx="50800" cy="2062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08104"/>
            <a:ext cx="50800" cy="199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14949"/>
            <a:ext cx="4457065" cy="1943100"/>
          </a:xfrm>
          <a:custGeom>
            <a:avLst/>
            <a:gdLst/>
            <a:ahLst/>
            <a:cxnLst/>
            <a:rect l="l" t="t" r="r" b="b"/>
            <a:pathLst>
              <a:path w="4457065" h="1943100">
                <a:moveTo>
                  <a:pt x="4456606" y="0"/>
                </a:moveTo>
                <a:lnTo>
                  <a:pt x="0" y="0"/>
                </a:lnTo>
                <a:lnTo>
                  <a:pt x="0" y="1892283"/>
                </a:lnTo>
                <a:lnTo>
                  <a:pt x="16636" y="1929797"/>
                </a:lnTo>
                <a:lnTo>
                  <a:pt x="4405806" y="1943084"/>
                </a:lnTo>
                <a:lnTo>
                  <a:pt x="4420049" y="1941039"/>
                </a:lnTo>
                <a:lnTo>
                  <a:pt x="4451170" y="19150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5404"/>
            <a:ext cx="0" cy="2031364"/>
          </a:xfrm>
          <a:custGeom>
            <a:avLst/>
            <a:gdLst/>
            <a:ahLst/>
            <a:cxnLst/>
            <a:rect l="l" t="t" r="r" b="b"/>
            <a:pathLst>
              <a:path w="0" h="2031364">
                <a:moveTo>
                  <a:pt x="0" y="20308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2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0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3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38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7992" y="1012922"/>
            <a:ext cx="6400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spc="-7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157" y="1192174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5" h="0">
                <a:moveTo>
                  <a:pt x="0" y="0"/>
                </a:moveTo>
                <a:lnTo>
                  <a:pt x="6937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28457" y="1194672"/>
            <a:ext cx="7048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315" i="1">
                <a:latin typeface="Arial"/>
                <a:cs typeface="Arial"/>
              </a:rPr>
              <a:t>−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spc="-7" i="1">
                <a:latin typeface="Bell MT"/>
                <a:cs typeface="Bell MT"/>
              </a:rPr>
              <a:t> </a:t>
            </a:r>
            <a:r>
              <a:rPr dirty="0" baseline="23809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endParaRPr baseline="23809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511" y="111592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89056"/>
            <a:ext cx="4053204" cy="132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5">
                <a:latin typeface="Tahoma"/>
                <a:cs typeface="Tahoma"/>
              </a:rPr>
              <a:t>uando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0396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776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2857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7017"/>
            <a:ext cx="50800" cy="1743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0517"/>
            <a:ext cx="50800" cy="1679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3580"/>
            <a:ext cx="4457065" cy="1788160"/>
          </a:xfrm>
          <a:custGeom>
            <a:avLst/>
            <a:gdLst/>
            <a:ahLst/>
            <a:cxnLst/>
            <a:rect l="l" t="t" r="r" b="b"/>
            <a:pathLst>
              <a:path w="4457065" h="1788160">
                <a:moveTo>
                  <a:pt x="4456606" y="0"/>
                </a:moveTo>
                <a:lnTo>
                  <a:pt x="0" y="0"/>
                </a:lnTo>
                <a:lnTo>
                  <a:pt x="0" y="1736889"/>
                </a:lnTo>
                <a:lnTo>
                  <a:pt x="16636" y="1774403"/>
                </a:lnTo>
                <a:lnTo>
                  <a:pt x="4405806" y="1787689"/>
                </a:lnTo>
                <a:lnTo>
                  <a:pt x="4420049" y="1785644"/>
                </a:lnTo>
                <a:lnTo>
                  <a:pt x="4451170" y="1759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7817"/>
            <a:ext cx="0" cy="1711960"/>
          </a:xfrm>
          <a:custGeom>
            <a:avLst/>
            <a:gdLst/>
            <a:ahLst/>
            <a:cxnLst/>
            <a:rect l="l" t="t" r="r" b="b"/>
            <a:pathLst>
              <a:path w="0" h="1711960">
                <a:moveTo>
                  <a:pt x="0" y="17117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24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9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06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4198"/>
            <a:ext cx="3256279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9950" y="1026219"/>
            <a:ext cx="82804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776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2857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7017"/>
            <a:ext cx="50800" cy="1743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0517"/>
            <a:ext cx="50800" cy="1679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3580"/>
            <a:ext cx="4457065" cy="1788160"/>
          </a:xfrm>
          <a:custGeom>
            <a:avLst/>
            <a:gdLst/>
            <a:ahLst/>
            <a:cxnLst/>
            <a:rect l="l" t="t" r="r" b="b"/>
            <a:pathLst>
              <a:path w="4457065" h="1788160">
                <a:moveTo>
                  <a:pt x="4456606" y="0"/>
                </a:moveTo>
                <a:lnTo>
                  <a:pt x="0" y="0"/>
                </a:lnTo>
                <a:lnTo>
                  <a:pt x="0" y="1736889"/>
                </a:lnTo>
                <a:lnTo>
                  <a:pt x="16636" y="1774403"/>
                </a:lnTo>
                <a:lnTo>
                  <a:pt x="4405806" y="1787689"/>
                </a:lnTo>
                <a:lnTo>
                  <a:pt x="4420049" y="1785644"/>
                </a:lnTo>
                <a:lnTo>
                  <a:pt x="4451170" y="1759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7817"/>
            <a:ext cx="0" cy="1711960"/>
          </a:xfrm>
          <a:custGeom>
            <a:avLst/>
            <a:gdLst/>
            <a:ahLst/>
            <a:cxnLst/>
            <a:rect l="l" t="t" r="r" b="b"/>
            <a:pathLst>
              <a:path w="0" h="1711960">
                <a:moveTo>
                  <a:pt x="0" y="17117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24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9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06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4198"/>
            <a:ext cx="3256279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9950" y="1026219"/>
            <a:ext cx="82804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776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2857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7017"/>
            <a:ext cx="50800" cy="1743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0517"/>
            <a:ext cx="50800" cy="1679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3580"/>
            <a:ext cx="4457065" cy="1788160"/>
          </a:xfrm>
          <a:custGeom>
            <a:avLst/>
            <a:gdLst/>
            <a:ahLst/>
            <a:cxnLst/>
            <a:rect l="l" t="t" r="r" b="b"/>
            <a:pathLst>
              <a:path w="4457065" h="1788160">
                <a:moveTo>
                  <a:pt x="4456606" y="0"/>
                </a:moveTo>
                <a:lnTo>
                  <a:pt x="0" y="0"/>
                </a:lnTo>
                <a:lnTo>
                  <a:pt x="0" y="1736889"/>
                </a:lnTo>
                <a:lnTo>
                  <a:pt x="16636" y="1774403"/>
                </a:lnTo>
                <a:lnTo>
                  <a:pt x="4405806" y="1787689"/>
                </a:lnTo>
                <a:lnTo>
                  <a:pt x="4420049" y="1785644"/>
                </a:lnTo>
                <a:lnTo>
                  <a:pt x="4451170" y="1759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7817"/>
            <a:ext cx="0" cy="1711960"/>
          </a:xfrm>
          <a:custGeom>
            <a:avLst/>
            <a:gdLst/>
            <a:ahLst/>
            <a:cxnLst/>
            <a:rect l="l" t="t" r="r" b="b"/>
            <a:pathLst>
              <a:path w="0" h="1711960">
                <a:moveTo>
                  <a:pt x="0" y="17117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24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9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06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4198"/>
            <a:ext cx="3256279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12" y="1026219"/>
            <a:ext cx="4312920" cy="58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429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algn="ctr" marL="3175">
              <a:lnSpc>
                <a:spcPts val="12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776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2857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7017"/>
            <a:ext cx="50800" cy="1743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0517"/>
            <a:ext cx="50800" cy="1679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3580"/>
            <a:ext cx="4457065" cy="1788160"/>
          </a:xfrm>
          <a:custGeom>
            <a:avLst/>
            <a:gdLst/>
            <a:ahLst/>
            <a:cxnLst/>
            <a:rect l="l" t="t" r="r" b="b"/>
            <a:pathLst>
              <a:path w="4457065" h="1788160">
                <a:moveTo>
                  <a:pt x="4456606" y="0"/>
                </a:moveTo>
                <a:lnTo>
                  <a:pt x="0" y="0"/>
                </a:lnTo>
                <a:lnTo>
                  <a:pt x="0" y="1736889"/>
                </a:lnTo>
                <a:lnTo>
                  <a:pt x="16636" y="1774403"/>
                </a:lnTo>
                <a:lnTo>
                  <a:pt x="4405806" y="1787689"/>
                </a:lnTo>
                <a:lnTo>
                  <a:pt x="4420049" y="1785644"/>
                </a:lnTo>
                <a:lnTo>
                  <a:pt x="4451170" y="1759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7817"/>
            <a:ext cx="0" cy="1711960"/>
          </a:xfrm>
          <a:custGeom>
            <a:avLst/>
            <a:gdLst/>
            <a:ahLst/>
            <a:cxnLst/>
            <a:rect l="l" t="t" r="r" b="b"/>
            <a:pathLst>
              <a:path w="0" h="1711960">
                <a:moveTo>
                  <a:pt x="0" y="17117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24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9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06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4198"/>
            <a:ext cx="3256279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12" y="1026219"/>
            <a:ext cx="4384040" cy="103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algn="just" marL="15875">
              <a:lnSpc>
                <a:spcPts val="12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endParaRPr sz="1000">
              <a:latin typeface="Tahoma"/>
              <a:cs typeface="Tahoma"/>
            </a:endParaRPr>
          </a:p>
          <a:p>
            <a:pPr algn="just" marL="12700">
              <a:lnSpc>
                <a:spcPts val="1195"/>
              </a:lnSpc>
            </a:pP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algn="just" marL="15875" marR="5080">
              <a:lnSpc>
                <a:spcPts val="1200"/>
              </a:lnSpc>
              <a:spcBef>
                <a:spcPts val="35"/>
              </a:spcBef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significa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ositiva,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viceversa.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47776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2857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47017"/>
            <a:ext cx="50800" cy="1743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10517"/>
            <a:ext cx="50800" cy="1679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53580"/>
            <a:ext cx="4457065" cy="1788160"/>
          </a:xfrm>
          <a:custGeom>
            <a:avLst/>
            <a:gdLst/>
            <a:ahLst/>
            <a:cxnLst/>
            <a:rect l="l" t="t" r="r" b="b"/>
            <a:pathLst>
              <a:path w="4457065" h="1788160">
                <a:moveTo>
                  <a:pt x="4456606" y="0"/>
                </a:moveTo>
                <a:lnTo>
                  <a:pt x="0" y="0"/>
                </a:lnTo>
                <a:lnTo>
                  <a:pt x="0" y="1736889"/>
                </a:lnTo>
                <a:lnTo>
                  <a:pt x="16636" y="1774403"/>
                </a:lnTo>
                <a:lnTo>
                  <a:pt x="4405806" y="1787689"/>
                </a:lnTo>
                <a:lnTo>
                  <a:pt x="4420049" y="1785644"/>
                </a:lnTo>
                <a:lnTo>
                  <a:pt x="4451170" y="17596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97817"/>
            <a:ext cx="0" cy="1711960"/>
          </a:xfrm>
          <a:custGeom>
            <a:avLst/>
            <a:gdLst/>
            <a:ahLst/>
            <a:cxnLst/>
            <a:rect l="l" t="t" r="r" b="b"/>
            <a:pathLst>
              <a:path w="0" h="1711960">
                <a:moveTo>
                  <a:pt x="0" y="17117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851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724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597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406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54198"/>
            <a:ext cx="3256279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12" y="1026219"/>
            <a:ext cx="4384040" cy="154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5875">
              <a:lnSpc>
                <a:spcPts val="12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5875" marR="5080">
              <a:lnSpc>
                <a:spcPts val="1200"/>
              </a:lnSpc>
              <a:spcBef>
                <a:spcPts val="35"/>
              </a:spcBef>
            </a:pPr>
            <a:r>
              <a:rPr dirty="0" sz="1000" spc="2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significa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quest’ultimo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ositiva,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viceversa.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richiesta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ts val="1155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994" y="1271563"/>
            <a:ext cx="1421765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994" y="1271563"/>
            <a:ext cx="1421765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994" y="1271563"/>
            <a:ext cx="245491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6934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47392" y="2055338"/>
            <a:ext cx="7581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r>
              <a:rPr dirty="0" baseline="27777" sz="750">
                <a:latin typeface="Lucida Sans Unicode"/>
                <a:cs typeface="Lucida Sans Unicode"/>
              </a:rPr>
              <a:t>   </a:t>
            </a:r>
            <a:r>
              <a:rPr dirty="0" baseline="27777" sz="75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031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15145" y="2045590"/>
            <a:ext cx="431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785" algn="l"/>
              </a:tabLst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	</a:t>
            </a:r>
            <a:r>
              <a:rPr dirty="0" sz="1000" spc="120">
                <a:latin typeface="Arial"/>
                <a:cs typeface="Arial"/>
              </a:rPr>
              <a:t>)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4444" sz="750" spc="-82">
                <a:latin typeface="Lucida Sans Unicode"/>
                <a:cs typeface="Lucida Sans Unicode"/>
              </a:rPr>
              <a:t>2</a:t>
            </a:r>
            <a:endParaRPr baseline="-44444" sz="7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3134" y="2055338"/>
            <a:ext cx="26098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-110" i="1">
                <a:latin typeface="Bell MT"/>
                <a:cs typeface="Bell MT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761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8965" y="2079076"/>
            <a:ext cx="417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60">
                <a:latin typeface="Tahoma"/>
                <a:cs typeface="Tahoma"/>
              </a:rPr>
              <a:t> </a:t>
            </a:r>
            <a:r>
              <a:rPr dirty="0" baseline="16666" sz="750" spc="-82">
                <a:latin typeface="Lucida Sans Unicode"/>
                <a:cs typeface="Lucida Sans Unicode"/>
              </a:rPr>
              <a:t>2</a:t>
            </a:r>
            <a:r>
              <a:rPr dirty="0" baseline="16666" sz="750">
                <a:latin typeface="Lucida Sans Unicode"/>
                <a:cs typeface="Lucida Sans Unicode"/>
              </a:rPr>
              <a:t>  </a:t>
            </a:r>
            <a:r>
              <a:rPr dirty="0" baseline="16666" sz="750" spc="67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0966" y="2039207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4450" y="138129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3994" y="1219452"/>
            <a:ext cx="318008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750" y="139184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4450" y="138129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3994" y="1219452"/>
            <a:ext cx="318008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750" y="139184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618879"/>
            <a:ext cx="2752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50961" y="202745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88199" y="1951200"/>
            <a:ext cx="702310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25</a:t>
            </a:r>
            <a:endParaRPr baseline="-38888" sz="15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9897" y="186561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4450" y="138129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3994" y="1219452"/>
            <a:ext cx="318008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750" y="139184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618879"/>
            <a:ext cx="2752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8199" y="1917727"/>
            <a:ext cx="2432050" cy="272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3388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25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44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8261" y="1858979"/>
            <a:ext cx="68135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452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3456" y="1917727"/>
            <a:ext cx="1371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1746" sz="1050" spc="-44">
                <a:latin typeface="Lucida Sans Unicode"/>
                <a:cs typeface="Lucida Sans Unicode"/>
              </a:rPr>
              <a:t>2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476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556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9021"/>
            <a:ext cx="50800" cy="1588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2522"/>
            <a:ext cx="50800" cy="1524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5585"/>
            <a:ext cx="4457065" cy="1633220"/>
          </a:xfrm>
          <a:custGeom>
            <a:avLst/>
            <a:gdLst/>
            <a:ahLst/>
            <a:cxnLst/>
            <a:rect l="l" t="t" r="r" b="b"/>
            <a:pathLst>
              <a:path w="4457065" h="1633220">
                <a:moveTo>
                  <a:pt x="4456606" y="0"/>
                </a:moveTo>
                <a:lnTo>
                  <a:pt x="0" y="0"/>
                </a:lnTo>
                <a:lnTo>
                  <a:pt x="0" y="1581882"/>
                </a:lnTo>
                <a:lnTo>
                  <a:pt x="16636" y="1619396"/>
                </a:lnTo>
                <a:lnTo>
                  <a:pt x="4405806" y="1632683"/>
                </a:lnTo>
                <a:lnTo>
                  <a:pt x="4420049" y="1630638"/>
                </a:lnTo>
                <a:lnTo>
                  <a:pt x="4451170" y="160467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9822"/>
            <a:ext cx="0" cy="1557020"/>
          </a:xfrm>
          <a:custGeom>
            <a:avLst/>
            <a:gdLst/>
            <a:ahLst/>
            <a:cxnLst/>
            <a:rect l="l" t="t" r="r" b="b"/>
            <a:pathLst>
              <a:path w="0" h="1557020">
                <a:moveTo>
                  <a:pt x="0" y="15566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71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44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17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267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03499"/>
            <a:ext cx="427291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Moltiplicando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tenendo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conto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5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inverte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4450" y="138129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3994" y="1219452"/>
            <a:ext cx="318008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-97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 spc="-7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 </a:t>
            </a:r>
            <a:r>
              <a:rPr dirty="0" sz="1000" spc="-60" i="1">
                <a:latin typeface="Verdana"/>
                <a:cs typeface="Verdan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8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750" y="139184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618879"/>
            <a:ext cx="27520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917727"/>
            <a:ext cx="3364229" cy="538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4880">
              <a:lnSpc>
                <a:spcPct val="100000"/>
              </a:lnSpc>
              <a:tabLst>
                <a:tab pos="276606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>
                <a:latin typeface="Lucida Sans Unicode"/>
                <a:cs typeface="Lucida Sans Unicode"/>
              </a:rPr>
              <a:t> </a:t>
            </a:r>
            <a:r>
              <a:rPr dirty="0" baseline="-19841" sz="1050" spc="-165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25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44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i="1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5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lo</a:t>
            </a:r>
            <a:r>
              <a:rPr dirty="0" sz="1000" spc="-30">
                <a:latin typeface="Tahoma"/>
                <a:cs typeface="Tahoma"/>
              </a:rPr>
              <a:t>g</a:t>
            </a:r>
            <a:r>
              <a:rPr dirty="0" baseline="-19841" sz="1050" spc="-120"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1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lo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dirty="0" baseline="-19841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-19841" sz="1050" spc="-1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8261" y="1858979"/>
            <a:ext cx="68135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452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3456" y="1917727"/>
            <a:ext cx="1371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1746" sz="1050" spc="-44">
                <a:latin typeface="Lucida Sans Unicode"/>
                <a:cs typeface="Lucida Sans Unicode"/>
              </a:rPr>
              <a:t>2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8987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583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09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2076"/>
            <a:ext cx="50800" cy="2168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65577"/>
            <a:ext cx="50800" cy="2105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2422"/>
            <a:ext cx="4457065" cy="2049780"/>
          </a:xfrm>
          <a:custGeom>
            <a:avLst/>
            <a:gdLst/>
            <a:ahLst/>
            <a:cxnLst/>
            <a:rect l="l" t="t" r="r" b="b"/>
            <a:pathLst>
              <a:path w="4457065" h="2049780">
                <a:moveTo>
                  <a:pt x="4456606" y="0"/>
                </a:moveTo>
                <a:lnTo>
                  <a:pt x="0" y="0"/>
                </a:lnTo>
                <a:lnTo>
                  <a:pt x="0" y="1998590"/>
                </a:lnTo>
                <a:lnTo>
                  <a:pt x="16636" y="2036104"/>
                </a:lnTo>
                <a:lnTo>
                  <a:pt x="4405806" y="2049390"/>
                </a:lnTo>
                <a:lnTo>
                  <a:pt x="4420049" y="2047345"/>
                </a:lnTo>
                <a:lnTo>
                  <a:pt x="4451170" y="20213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287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10">
                <a:moveTo>
                  <a:pt x="0" y="21371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01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74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4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957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79473" y="1032700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2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09939" y="103270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1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88016"/>
            <a:ext cx="295402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438910">
              <a:lnSpc>
                <a:spcPct val="100000"/>
              </a:lnSpc>
              <a:spcBef>
                <a:spcPts val="790"/>
              </a:spcBef>
            </a:pP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8987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583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09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2076"/>
            <a:ext cx="50800" cy="2168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65577"/>
            <a:ext cx="50800" cy="2105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2422"/>
            <a:ext cx="4457065" cy="2049780"/>
          </a:xfrm>
          <a:custGeom>
            <a:avLst/>
            <a:gdLst/>
            <a:ahLst/>
            <a:cxnLst/>
            <a:rect l="l" t="t" r="r" b="b"/>
            <a:pathLst>
              <a:path w="4457065" h="2049780">
                <a:moveTo>
                  <a:pt x="4456606" y="0"/>
                </a:moveTo>
                <a:lnTo>
                  <a:pt x="0" y="0"/>
                </a:lnTo>
                <a:lnTo>
                  <a:pt x="0" y="1998590"/>
                </a:lnTo>
                <a:lnTo>
                  <a:pt x="16636" y="2036104"/>
                </a:lnTo>
                <a:lnTo>
                  <a:pt x="4405806" y="2049390"/>
                </a:lnTo>
                <a:lnTo>
                  <a:pt x="4420049" y="2047345"/>
                </a:lnTo>
                <a:lnTo>
                  <a:pt x="4451170" y="20213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287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10">
                <a:moveTo>
                  <a:pt x="0" y="21371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01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74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4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957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79473" y="1032700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2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09939" y="103270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1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88016"/>
            <a:ext cx="295402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438910">
              <a:lnSpc>
                <a:spcPct val="100000"/>
              </a:lnSpc>
              <a:spcBef>
                <a:spcPts val="790"/>
              </a:spcBef>
            </a:pP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8987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583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09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2076"/>
            <a:ext cx="50800" cy="2168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65577"/>
            <a:ext cx="50800" cy="2105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2422"/>
            <a:ext cx="4457065" cy="2049780"/>
          </a:xfrm>
          <a:custGeom>
            <a:avLst/>
            <a:gdLst/>
            <a:ahLst/>
            <a:cxnLst/>
            <a:rect l="l" t="t" r="r" b="b"/>
            <a:pathLst>
              <a:path w="4457065" h="2049780">
                <a:moveTo>
                  <a:pt x="4456606" y="0"/>
                </a:moveTo>
                <a:lnTo>
                  <a:pt x="0" y="0"/>
                </a:lnTo>
                <a:lnTo>
                  <a:pt x="0" y="1998590"/>
                </a:lnTo>
                <a:lnTo>
                  <a:pt x="16636" y="2036104"/>
                </a:lnTo>
                <a:lnTo>
                  <a:pt x="4405806" y="2049390"/>
                </a:lnTo>
                <a:lnTo>
                  <a:pt x="4420049" y="2047345"/>
                </a:lnTo>
                <a:lnTo>
                  <a:pt x="4451170" y="20213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287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10">
                <a:moveTo>
                  <a:pt x="0" y="21371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01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74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4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957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79473" y="1032700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2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09939" y="103270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1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88016"/>
            <a:ext cx="410527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438910">
              <a:lnSpc>
                <a:spcPct val="100000"/>
              </a:lnSpc>
              <a:spcBef>
                <a:spcPts val="790"/>
              </a:spcBef>
            </a:pP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ottenute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radicandi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negativi.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88987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95831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009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2076"/>
            <a:ext cx="50800" cy="2168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65577"/>
            <a:ext cx="50800" cy="2105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2422"/>
            <a:ext cx="4457065" cy="2049780"/>
          </a:xfrm>
          <a:custGeom>
            <a:avLst/>
            <a:gdLst/>
            <a:ahLst/>
            <a:cxnLst/>
            <a:rect l="l" t="t" r="r" b="b"/>
            <a:pathLst>
              <a:path w="4457065" h="2049780">
                <a:moveTo>
                  <a:pt x="4456606" y="0"/>
                </a:moveTo>
                <a:lnTo>
                  <a:pt x="0" y="0"/>
                </a:lnTo>
                <a:lnTo>
                  <a:pt x="0" y="1998590"/>
                </a:lnTo>
                <a:lnTo>
                  <a:pt x="16636" y="2036104"/>
                </a:lnTo>
                <a:lnTo>
                  <a:pt x="4405806" y="2049390"/>
                </a:lnTo>
                <a:lnTo>
                  <a:pt x="4420049" y="2047345"/>
                </a:lnTo>
                <a:lnTo>
                  <a:pt x="4451170" y="202138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287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10">
                <a:moveTo>
                  <a:pt x="0" y="21371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01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274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14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957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79473" y="1032700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2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09939" y="103270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1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788016"/>
            <a:ext cx="4105275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438910">
              <a:lnSpc>
                <a:spcPct val="100000"/>
              </a:lnSpc>
              <a:spcBef>
                <a:spcPts val="790"/>
              </a:spcBef>
            </a:pP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50000" sz="1500" spc="1072">
                <a:latin typeface="Arial"/>
                <a:cs typeface="Arial"/>
              </a:rPr>
              <a:t>/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ottenute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radicandi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negativi.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dobbiamo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7558" y="2232496"/>
            <a:ext cx="905510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-179">
                <a:latin typeface="Arial"/>
                <a:cs typeface="Arial"/>
              </a:rPr>
              <a:t>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7558" y="2384325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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7444" y="2422285"/>
            <a:ext cx="915669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47444" y="2763915"/>
            <a:ext cx="7213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9905" y="253702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333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841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3325"/>
            <a:ext cx="50800" cy="2002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6826"/>
            <a:ext cx="50800" cy="193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49889"/>
            <a:ext cx="4457065" cy="2047239"/>
          </a:xfrm>
          <a:custGeom>
            <a:avLst/>
            <a:gdLst/>
            <a:ahLst/>
            <a:cxnLst/>
            <a:rect l="l" t="t" r="r" b="b"/>
            <a:pathLst>
              <a:path w="4457065" h="2047239">
                <a:moveTo>
                  <a:pt x="4456606" y="0"/>
                </a:moveTo>
                <a:lnTo>
                  <a:pt x="0" y="0"/>
                </a:lnTo>
                <a:lnTo>
                  <a:pt x="0" y="1996130"/>
                </a:lnTo>
                <a:lnTo>
                  <a:pt x="16636" y="2033644"/>
                </a:lnTo>
                <a:lnTo>
                  <a:pt x="4405806" y="2046930"/>
                </a:lnTo>
                <a:lnTo>
                  <a:pt x="4420049" y="2044885"/>
                </a:lnTo>
                <a:lnTo>
                  <a:pt x="4451170" y="20189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4126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9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1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8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6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36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55203"/>
            <a:ext cx="4161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1: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4560" y="936068"/>
            <a:ext cx="2552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baseline="-44444" sz="1500" spc="37" i="1">
                <a:latin typeface="Calibri"/>
                <a:cs typeface="Calibri"/>
              </a:rPr>
              <a:t>x</a:t>
            </a:r>
            <a:r>
              <a:rPr dirty="0" baseline="-44444" sz="1500" spc="-202" i="1">
                <a:latin typeface="Calibri"/>
                <a:cs typeface="Calibri"/>
              </a:rPr>
              <a:t> </a:t>
            </a:r>
            <a:r>
              <a:rPr dirty="0" baseline="-35714" sz="1050" spc="-120">
                <a:latin typeface="Lucida Sans Unicode"/>
                <a:cs typeface="Lucida Sans Unicode"/>
              </a:rPr>
              <a:t>2</a:t>
            </a:r>
            <a:endParaRPr baseline="-35714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4446" y="1049936"/>
            <a:ext cx="1384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10">
                <a:latin typeface="Arial"/>
                <a:cs typeface="Arial"/>
              </a:rPr>
              <a:t></a:t>
            </a:r>
            <a:r>
              <a:rPr dirty="0" baseline="-16666" sz="1500" spc="-179">
                <a:latin typeface="Arial"/>
                <a:cs typeface="Arial"/>
              </a:rPr>
              <a:t>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46" y="1125856"/>
            <a:ext cx="7112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446" y="1336215"/>
            <a:ext cx="721360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4446" y="1467474"/>
            <a:ext cx="7213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466" y="971827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2902" y="124060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6934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47392" y="2055338"/>
            <a:ext cx="7581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r>
              <a:rPr dirty="0" baseline="27777" sz="750">
                <a:latin typeface="Lucida Sans Unicode"/>
                <a:cs typeface="Lucida Sans Unicode"/>
              </a:rPr>
              <a:t>   </a:t>
            </a:r>
            <a:r>
              <a:rPr dirty="0" baseline="27777" sz="75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031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15145" y="2045590"/>
            <a:ext cx="431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785" algn="l"/>
              </a:tabLst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	</a:t>
            </a:r>
            <a:r>
              <a:rPr dirty="0" sz="1000" spc="120">
                <a:latin typeface="Arial"/>
                <a:cs typeface="Arial"/>
              </a:rPr>
              <a:t>)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4444" sz="750" spc="-82">
                <a:latin typeface="Lucida Sans Unicode"/>
                <a:cs typeface="Lucida Sans Unicode"/>
              </a:rPr>
              <a:t>2</a:t>
            </a:r>
            <a:endParaRPr baseline="-44444" sz="7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3134" y="2055338"/>
            <a:ext cx="26098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-110" i="1">
                <a:latin typeface="Bell MT"/>
                <a:cs typeface="Bell MT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761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8965" y="2079076"/>
            <a:ext cx="417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60">
                <a:latin typeface="Tahoma"/>
                <a:cs typeface="Tahoma"/>
              </a:rPr>
              <a:t> </a:t>
            </a:r>
            <a:r>
              <a:rPr dirty="0" baseline="16666" sz="750" spc="-82">
                <a:latin typeface="Lucida Sans Unicode"/>
                <a:cs typeface="Lucida Sans Unicode"/>
              </a:rPr>
              <a:t>2</a:t>
            </a:r>
            <a:r>
              <a:rPr dirty="0" baseline="16666" sz="750">
                <a:latin typeface="Lucida Sans Unicode"/>
                <a:cs typeface="Lucida Sans Unicode"/>
              </a:rPr>
              <a:t>  </a:t>
            </a:r>
            <a:r>
              <a:rPr dirty="0" baseline="16666" sz="750" spc="67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0966" y="2039207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2458654"/>
            <a:ext cx="880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conseguenza: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8580" y="2790975"/>
            <a:ext cx="182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8333" sz="1500" spc="-75">
                <a:latin typeface="Tahoma"/>
                <a:cs typeface="Tahoma"/>
              </a:rPr>
              <a:t>2</a:t>
            </a:r>
            <a:r>
              <a:rPr dirty="0" baseline="-8333" sz="1500" spc="-75">
                <a:latin typeface="Tahoma"/>
                <a:cs typeface="Tahoma"/>
              </a:rPr>
              <a:t> </a:t>
            </a:r>
            <a:r>
              <a:rPr dirty="0" baseline="-8333" sz="1500" spc="-24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7028" y="2751105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6339" y="2767237"/>
            <a:ext cx="26924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333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841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3325"/>
            <a:ext cx="50800" cy="2002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6826"/>
            <a:ext cx="50800" cy="193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49889"/>
            <a:ext cx="4457065" cy="2047239"/>
          </a:xfrm>
          <a:custGeom>
            <a:avLst/>
            <a:gdLst/>
            <a:ahLst/>
            <a:cxnLst/>
            <a:rect l="l" t="t" r="r" b="b"/>
            <a:pathLst>
              <a:path w="4457065" h="2047239">
                <a:moveTo>
                  <a:pt x="4456606" y="0"/>
                </a:moveTo>
                <a:lnTo>
                  <a:pt x="0" y="0"/>
                </a:lnTo>
                <a:lnTo>
                  <a:pt x="0" y="1996130"/>
                </a:lnTo>
                <a:lnTo>
                  <a:pt x="16636" y="2033644"/>
                </a:lnTo>
                <a:lnTo>
                  <a:pt x="4405806" y="2046930"/>
                </a:lnTo>
                <a:lnTo>
                  <a:pt x="4420049" y="2044885"/>
                </a:lnTo>
                <a:lnTo>
                  <a:pt x="4451170" y="20189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4126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9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1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8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6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36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55203"/>
            <a:ext cx="4161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1: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4560" y="936068"/>
            <a:ext cx="2552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baseline="-44444" sz="1500" spc="37" i="1">
                <a:latin typeface="Calibri"/>
                <a:cs typeface="Calibri"/>
              </a:rPr>
              <a:t>x</a:t>
            </a:r>
            <a:r>
              <a:rPr dirty="0" baseline="-44444" sz="1500" spc="-202" i="1">
                <a:latin typeface="Calibri"/>
                <a:cs typeface="Calibri"/>
              </a:rPr>
              <a:t> </a:t>
            </a:r>
            <a:r>
              <a:rPr dirty="0" baseline="-35714" sz="1050" spc="-120">
                <a:latin typeface="Lucida Sans Unicode"/>
                <a:cs typeface="Lucida Sans Unicode"/>
              </a:rPr>
              <a:t>2</a:t>
            </a:r>
            <a:endParaRPr baseline="-35714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4446" y="1049936"/>
            <a:ext cx="1384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10">
                <a:latin typeface="Arial"/>
                <a:cs typeface="Arial"/>
              </a:rPr>
              <a:t></a:t>
            </a:r>
            <a:r>
              <a:rPr dirty="0" baseline="-16666" sz="1500" spc="-179">
                <a:latin typeface="Arial"/>
                <a:cs typeface="Arial"/>
              </a:rPr>
              <a:t>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46" y="1125856"/>
            <a:ext cx="7112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446" y="1336215"/>
            <a:ext cx="721360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4446" y="1467474"/>
            <a:ext cx="72136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466" y="971827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2902" y="124060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333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841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3325"/>
            <a:ext cx="50800" cy="2002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6826"/>
            <a:ext cx="50800" cy="193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49889"/>
            <a:ext cx="4457065" cy="2047239"/>
          </a:xfrm>
          <a:custGeom>
            <a:avLst/>
            <a:gdLst/>
            <a:ahLst/>
            <a:cxnLst/>
            <a:rect l="l" t="t" r="r" b="b"/>
            <a:pathLst>
              <a:path w="4457065" h="2047239">
                <a:moveTo>
                  <a:pt x="4456606" y="0"/>
                </a:moveTo>
                <a:lnTo>
                  <a:pt x="0" y="0"/>
                </a:lnTo>
                <a:lnTo>
                  <a:pt x="0" y="1996130"/>
                </a:lnTo>
                <a:lnTo>
                  <a:pt x="16636" y="2033644"/>
                </a:lnTo>
                <a:lnTo>
                  <a:pt x="4405806" y="2046930"/>
                </a:lnTo>
                <a:lnTo>
                  <a:pt x="4420049" y="2044885"/>
                </a:lnTo>
                <a:lnTo>
                  <a:pt x="4451170" y="20189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4126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9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1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8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6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36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55203"/>
            <a:ext cx="4161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1: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4560" y="936068"/>
            <a:ext cx="2552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baseline="-44444" sz="1500" spc="37" i="1">
                <a:latin typeface="Calibri"/>
                <a:cs typeface="Calibri"/>
              </a:rPr>
              <a:t>x</a:t>
            </a:r>
            <a:r>
              <a:rPr dirty="0" baseline="-44444" sz="1500" spc="-202" i="1">
                <a:latin typeface="Calibri"/>
                <a:cs typeface="Calibri"/>
              </a:rPr>
              <a:t> </a:t>
            </a:r>
            <a:r>
              <a:rPr dirty="0" baseline="-35714" sz="1050" spc="-120">
                <a:latin typeface="Lucida Sans Unicode"/>
                <a:cs typeface="Lucida Sans Unicode"/>
              </a:rPr>
              <a:t>2</a:t>
            </a:r>
            <a:endParaRPr baseline="-35714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4446" y="1049936"/>
            <a:ext cx="1384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10">
                <a:latin typeface="Arial"/>
                <a:cs typeface="Arial"/>
              </a:rPr>
              <a:t></a:t>
            </a:r>
            <a:r>
              <a:rPr dirty="0" baseline="-16666" sz="1500" spc="-179">
                <a:latin typeface="Arial"/>
                <a:cs typeface="Arial"/>
              </a:rPr>
              <a:t>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46" y="1125856"/>
            <a:ext cx="7112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446" y="1336215"/>
            <a:ext cx="721360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67474"/>
            <a:ext cx="2550795" cy="953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30375">
              <a:lnSpc>
                <a:spcPct val="1516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0101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R="38925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466" y="971827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2902" y="124060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333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841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3325"/>
            <a:ext cx="50800" cy="2002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6826"/>
            <a:ext cx="50800" cy="193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49889"/>
            <a:ext cx="4457065" cy="2047239"/>
          </a:xfrm>
          <a:custGeom>
            <a:avLst/>
            <a:gdLst/>
            <a:ahLst/>
            <a:cxnLst/>
            <a:rect l="l" t="t" r="r" b="b"/>
            <a:pathLst>
              <a:path w="4457065" h="2047239">
                <a:moveTo>
                  <a:pt x="4456606" y="0"/>
                </a:moveTo>
                <a:lnTo>
                  <a:pt x="0" y="0"/>
                </a:lnTo>
                <a:lnTo>
                  <a:pt x="0" y="1996130"/>
                </a:lnTo>
                <a:lnTo>
                  <a:pt x="16636" y="2033644"/>
                </a:lnTo>
                <a:lnTo>
                  <a:pt x="4405806" y="2046930"/>
                </a:lnTo>
                <a:lnTo>
                  <a:pt x="4420049" y="2044885"/>
                </a:lnTo>
                <a:lnTo>
                  <a:pt x="4451170" y="20189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4126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9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1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8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6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36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55203"/>
            <a:ext cx="4161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1: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4560" y="936068"/>
            <a:ext cx="2552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baseline="-44444" sz="1500" spc="37" i="1">
                <a:latin typeface="Calibri"/>
                <a:cs typeface="Calibri"/>
              </a:rPr>
              <a:t>x</a:t>
            </a:r>
            <a:r>
              <a:rPr dirty="0" baseline="-44444" sz="1500" spc="-202" i="1">
                <a:latin typeface="Calibri"/>
                <a:cs typeface="Calibri"/>
              </a:rPr>
              <a:t> </a:t>
            </a:r>
            <a:r>
              <a:rPr dirty="0" baseline="-35714" sz="1050" spc="-120">
                <a:latin typeface="Lucida Sans Unicode"/>
                <a:cs typeface="Lucida Sans Unicode"/>
              </a:rPr>
              <a:t>2</a:t>
            </a:r>
            <a:endParaRPr baseline="-35714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4446" y="1049936"/>
            <a:ext cx="1384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10">
                <a:latin typeface="Arial"/>
                <a:cs typeface="Arial"/>
              </a:rPr>
              <a:t></a:t>
            </a:r>
            <a:r>
              <a:rPr dirty="0" baseline="-16666" sz="1500" spc="-179">
                <a:latin typeface="Arial"/>
                <a:cs typeface="Arial"/>
              </a:rPr>
              <a:t>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46" y="1125856"/>
            <a:ext cx="7112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446" y="1336215"/>
            <a:ext cx="721360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67474"/>
            <a:ext cx="25507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30375">
              <a:lnSpc>
                <a:spcPct val="1516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466" y="971827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2902" y="124060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313" y="1987348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90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7243" y="217336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8914" y="1987348"/>
            <a:ext cx="492759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90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2867" y="217336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333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841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3325"/>
            <a:ext cx="50800" cy="2002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6826"/>
            <a:ext cx="50800" cy="193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49889"/>
            <a:ext cx="4457065" cy="2047239"/>
          </a:xfrm>
          <a:custGeom>
            <a:avLst/>
            <a:gdLst/>
            <a:ahLst/>
            <a:cxnLst/>
            <a:rect l="l" t="t" r="r" b="b"/>
            <a:pathLst>
              <a:path w="4457065" h="2047239">
                <a:moveTo>
                  <a:pt x="4456606" y="0"/>
                </a:moveTo>
                <a:lnTo>
                  <a:pt x="0" y="0"/>
                </a:lnTo>
                <a:lnTo>
                  <a:pt x="0" y="1996130"/>
                </a:lnTo>
                <a:lnTo>
                  <a:pt x="16636" y="2033644"/>
                </a:lnTo>
                <a:lnTo>
                  <a:pt x="4405806" y="2046930"/>
                </a:lnTo>
                <a:lnTo>
                  <a:pt x="4420049" y="2044885"/>
                </a:lnTo>
                <a:lnTo>
                  <a:pt x="4451170" y="20189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4126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9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1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8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6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36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55203"/>
            <a:ext cx="4161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1: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4560" y="936068"/>
            <a:ext cx="2552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baseline="-44444" sz="1500" spc="37" i="1">
                <a:latin typeface="Calibri"/>
                <a:cs typeface="Calibri"/>
              </a:rPr>
              <a:t>x</a:t>
            </a:r>
            <a:r>
              <a:rPr dirty="0" baseline="-44444" sz="1500" spc="-202" i="1">
                <a:latin typeface="Calibri"/>
                <a:cs typeface="Calibri"/>
              </a:rPr>
              <a:t> </a:t>
            </a:r>
            <a:r>
              <a:rPr dirty="0" baseline="-35714" sz="1050" spc="-120">
                <a:latin typeface="Lucida Sans Unicode"/>
                <a:cs typeface="Lucida Sans Unicode"/>
              </a:rPr>
              <a:t>2</a:t>
            </a:r>
            <a:endParaRPr baseline="-35714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4446" y="1049936"/>
            <a:ext cx="1384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10">
                <a:latin typeface="Arial"/>
                <a:cs typeface="Arial"/>
              </a:rPr>
              <a:t></a:t>
            </a:r>
            <a:r>
              <a:rPr dirty="0" baseline="-16666" sz="1500" spc="-179">
                <a:latin typeface="Arial"/>
                <a:cs typeface="Arial"/>
              </a:rPr>
              <a:t>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46" y="1125856"/>
            <a:ext cx="7112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446" y="1336215"/>
            <a:ext cx="721360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67474"/>
            <a:ext cx="25507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30375">
              <a:lnSpc>
                <a:spcPct val="1516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466" y="971827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2902" y="124060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313" y="1987348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90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7243" y="217336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8914" y="1987348"/>
            <a:ext cx="492759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90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2867" y="217336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55620" y="1987348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3149" y="2134984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333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8412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43325"/>
            <a:ext cx="50800" cy="2002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06826"/>
            <a:ext cx="50800" cy="1939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49889"/>
            <a:ext cx="4457065" cy="2047239"/>
          </a:xfrm>
          <a:custGeom>
            <a:avLst/>
            <a:gdLst/>
            <a:ahLst/>
            <a:cxnLst/>
            <a:rect l="l" t="t" r="r" b="b"/>
            <a:pathLst>
              <a:path w="4457065" h="2047239">
                <a:moveTo>
                  <a:pt x="4456606" y="0"/>
                </a:moveTo>
                <a:lnTo>
                  <a:pt x="0" y="0"/>
                </a:lnTo>
                <a:lnTo>
                  <a:pt x="0" y="1996130"/>
                </a:lnTo>
                <a:lnTo>
                  <a:pt x="16636" y="2033644"/>
                </a:lnTo>
                <a:lnTo>
                  <a:pt x="4405806" y="2046930"/>
                </a:lnTo>
                <a:lnTo>
                  <a:pt x="4420049" y="2044885"/>
                </a:lnTo>
                <a:lnTo>
                  <a:pt x="4451170" y="201892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4126"/>
            <a:ext cx="0" cy="1971039"/>
          </a:xfrm>
          <a:custGeom>
            <a:avLst/>
            <a:gdLst/>
            <a:ahLst/>
            <a:cxnLst/>
            <a:rect l="l" t="t" r="r" b="b"/>
            <a:pathLst>
              <a:path w="0" h="1971039">
                <a:moveTo>
                  <a:pt x="0" y="19709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814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687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560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369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55203"/>
            <a:ext cx="4161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assume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maggi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1: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44560" y="936068"/>
            <a:ext cx="25527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baseline="-44444" sz="1500" spc="37" i="1">
                <a:latin typeface="Calibri"/>
                <a:cs typeface="Calibri"/>
              </a:rPr>
              <a:t>x</a:t>
            </a:r>
            <a:r>
              <a:rPr dirty="0" baseline="-44444" sz="1500" spc="-202" i="1">
                <a:latin typeface="Calibri"/>
                <a:cs typeface="Calibri"/>
              </a:rPr>
              <a:t> </a:t>
            </a:r>
            <a:r>
              <a:rPr dirty="0" baseline="-35714" sz="1050" spc="-120">
                <a:latin typeface="Lucida Sans Unicode"/>
                <a:cs typeface="Lucida Sans Unicode"/>
              </a:rPr>
              <a:t>2</a:t>
            </a:r>
            <a:endParaRPr baseline="-35714" sz="10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4446" y="1049936"/>
            <a:ext cx="13843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10">
                <a:latin typeface="Arial"/>
                <a:cs typeface="Arial"/>
              </a:rPr>
              <a:t></a:t>
            </a:r>
            <a:r>
              <a:rPr dirty="0" baseline="-16666" sz="1500" spc="-179">
                <a:latin typeface="Arial"/>
                <a:cs typeface="Arial"/>
              </a:rPr>
              <a:t></a:t>
            </a:r>
            <a:endParaRPr baseline="-16666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4446" y="1125856"/>
            <a:ext cx="7112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1666" sz="1500" spc="-1514">
                <a:latin typeface="Arial"/>
                <a:cs typeface="Arial"/>
              </a:rPr>
              <a:t></a:t>
            </a:r>
            <a:r>
              <a:rPr dirty="0" baseline="25000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4446" y="1336215"/>
            <a:ext cx="721360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" sz="1500" spc="-1514">
                <a:latin typeface="Arial"/>
                <a:cs typeface="Arial"/>
              </a:rPr>
              <a:t></a:t>
            </a:r>
            <a:r>
              <a:rPr dirty="0" baseline="-11111" sz="1500" spc="-179">
                <a:latin typeface="Arial"/>
                <a:cs typeface="Arial"/>
              </a:rPr>
              <a:t>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1467474"/>
            <a:ext cx="25507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30375">
              <a:lnSpc>
                <a:spcPct val="151600"/>
              </a:lnSpc>
            </a:pPr>
            <a:r>
              <a:rPr dirty="0" baseline="52777" sz="1500" spc="-1514">
                <a:latin typeface="Arial"/>
                <a:cs typeface="Arial"/>
              </a:rPr>
              <a:t></a:t>
            </a:r>
            <a:r>
              <a:rPr dirty="0" baseline="36111" sz="1500" spc="-179">
                <a:latin typeface="Arial"/>
                <a:cs typeface="Arial"/>
              </a:rPr>
              <a:t>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semplifica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466" y="971827"/>
            <a:ext cx="4476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2902" y="124060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313" y="1987348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90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7243" y="217336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8914" y="1987348"/>
            <a:ext cx="492759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90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2867" y="217336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55620" y="1987348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3149" y="2134984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6006" y="2519906"/>
            <a:ext cx="35204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resenta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6773" y="1009493"/>
            <a:ext cx="127444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6773" y="1009493"/>
            <a:ext cx="127444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09493"/>
            <a:ext cx="2827655" cy="74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52575">
              <a:lnSpc>
                <a:spcPct val="1826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09493"/>
            <a:ext cx="2827655" cy="74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52575">
              <a:lnSpc>
                <a:spcPct val="1826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09493"/>
            <a:ext cx="3735070" cy="74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12494" indent="1552575">
              <a:lnSpc>
                <a:spcPct val="1826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6934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47392" y="2055338"/>
            <a:ext cx="7581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r>
              <a:rPr dirty="0" baseline="27777" sz="750">
                <a:latin typeface="Lucida Sans Unicode"/>
                <a:cs typeface="Lucida Sans Unicode"/>
              </a:rPr>
              <a:t>   </a:t>
            </a:r>
            <a:r>
              <a:rPr dirty="0" baseline="27777" sz="75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031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15145" y="2045590"/>
            <a:ext cx="431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785" algn="l"/>
              </a:tabLst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	</a:t>
            </a:r>
            <a:r>
              <a:rPr dirty="0" sz="1000" spc="120">
                <a:latin typeface="Arial"/>
                <a:cs typeface="Arial"/>
              </a:rPr>
              <a:t>)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4444" sz="750" spc="-82">
                <a:latin typeface="Lucida Sans Unicode"/>
                <a:cs typeface="Lucida Sans Unicode"/>
              </a:rPr>
              <a:t>2</a:t>
            </a:r>
            <a:endParaRPr baseline="-44444" sz="7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3134" y="2055338"/>
            <a:ext cx="26098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-110" i="1">
                <a:latin typeface="Bell MT"/>
                <a:cs typeface="Bell MT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761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8965" y="2079076"/>
            <a:ext cx="417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60">
                <a:latin typeface="Tahoma"/>
                <a:cs typeface="Tahoma"/>
              </a:rPr>
              <a:t> </a:t>
            </a:r>
            <a:r>
              <a:rPr dirty="0" baseline="16666" sz="750" spc="-82">
                <a:latin typeface="Lucida Sans Unicode"/>
                <a:cs typeface="Lucida Sans Unicode"/>
              </a:rPr>
              <a:t>2</a:t>
            </a:r>
            <a:r>
              <a:rPr dirty="0" baseline="16666" sz="750">
                <a:latin typeface="Lucida Sans Unicode"/>
                <a:cs typeface="Lucida Sans Unicode"/>
              </a:rPr>
              <a:t>  </a:t>
            </a:r>
            <a:r>
              <a:rPr dirty="0" baseline="16666" sz="750" spc="67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0966" y="2039207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2458654"/>
            <a:ext cx="880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conseguenza: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8580" y="2790975"/>
            <a:ext cx="182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8333" sz="1500" spc="-75">
                <a:latin typeface="Tahoma"/>
                <a:cs typeface="Tahoma"/>
              </a:rPr>
              <a:t>2</a:t>
            </a:r>
            <a:r>
              <a:rPr dirty="0" baseline="-8333" sz="1500" spc="-75">
                <a:latin typeface="Tahoma"/>
                <a:cs typeface="Tahoma"/>
              </a:rPr>
              <a:t> </a:t>
            </a:r>
            <a:r>
              <a:rPr dirty="0" baseline="-8333" sz="1500" spc="-24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7028" y="2751105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6339" y="2767237"/>
            <a:ext cx="43751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58530" y="2705377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71230" y="286721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870824" y="287776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96706" y="2790975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09493"/>
            <a:ext cx="3990340" cy="149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67765" indent="1552575">
              <a:lnSpc>
                <a:spcPct val="1826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20">
                <a:latin typeface="Tahoma"/>
                <a:cs typeface="Tahoma"/>
              </a:rPr>
              <a:t>Anc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vanno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messi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algn="ctr" marR="29845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R="73723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09493"/>
            <a:ext cx="3990340" cy="985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67765" indent="1552575">
              <a:lnSpc>
                <a:spcPct val="1826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20">
                <a:latin typeface="Tahoma"/>
                <a:cs typeface="Tahoma"/>
              </a:rPr>
              <a:t>Anc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vanno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messi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0609" y="2084656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3279" y="2232010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306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814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78452"/>
            <a:ext cx="50800" cy="216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41952"/>
            <a:ext cx="50800" cy="2101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85015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298"/>
                </a:lnTo>
                <a:lnTo>
                  <a:pt x="16636" y="2195812"/>
                </a:lnTo>
                <a:lnTo>
                  <a:pt x="4405806" y="2209099"/>
                </a:lnTo>
                <a:lnTo>
                  <a:pt x="4420049" y="2207054"/>
                </a:lnTo>
                <a:lnTo>
                  <a:pt x="4451170" y="218109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29252"/>
            <a:ext cx="0" cy="2133600"/>
          </a:xfrm>
          <a:custGeom>
            <a:avLst/>
            <a:gdLst/>
            <a:ahLst/>
            <a:cxnLst/>
            <a:rect l="l" t="t" r="r" b="b"/>
            <a:pathLst>
              <a:path w="0" h="2133600">
                <a:moveTo>
                  <a:pt x="0" y="213311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165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038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9115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7210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03032"/>
            <a:ext cx="4116704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punto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elev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mantenendo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disuguaglianza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</a:t>
            </a:r>
            <a:r>
              <a:rPr dirty="0" sz="1000" spc="-60">
                <a:latin typeface="Tahoma"/>
                <a:cs typeface="Tahoma"/>
              </a:rPr>
              <a:t>end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09493"/>
            <a:ext cx="3990340" cy="985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67765" indent="1552575">
              <a:lnSpc>
                <a:spcPct val="1826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578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20">
                <a:latin typeface="Tahoma"/>
                <a:cs typeface="Tahoma"/>
              </a:rPr>
              <a:t>Anc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vanno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messi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0609" y="2084656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3279" y="2232010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2617213"/>
            <a:ext cx="26523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FF0000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287337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287337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3533775" cy="1708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marL="114871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50355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353377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0378" y="1876630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0061" y="206264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732" y="1876630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353377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0378" y="1876630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0061" y="206264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732" y="1876630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3497" y="2023984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353377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0378" y="1876630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0061" y="206264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732" y="1876630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3497" y="2023984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409188"/>
            <a:ext cx="426466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937894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6934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47392" y="2055338"/>
            <a:ext cx="7581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r>
              <a:rPr dirty="0" baseline="27777" sz="750">
                <a:latin typeface="Lucida Sans Unicode"/>
                <a:cs typeface="Lucida Sans Unicode"/>
              </a:rPr>
              <a:t>   </a:t>
            </a:r>
            <a:r>
              <a:rPr dirty="0" baseline="27777" sz="75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031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15145" y="2045590"/>
            <a:ext cx="431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785" algn="l"/>
              </a:tabLst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	</a:t>
            </a:r>
            <a:r>
              <a:rPr dirty="0" sz="1000" spc="120">
                <a:latin typeface="Arial"/>
                <a:cs typeface="Arial"/>
              </a:rPr>
              <a:t>)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4444" sz="750" spc="-82">
                <a:latin typeface="Lucida Sans Unicode"/>
                <a:cs typeface="Lucida Sans Unicode"/>
              </a:rPr>
              <a:t>2</a:t>
            </a:r>
            <a:endParaRPr baseline="-44444" sz="7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3134" y="2055338"/>
            <a:ext cx="26098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-110" i="1">
                <a:latin typeface="Bell MT"/>
                <a:cs typeface="Bell MT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761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8965" y="2079076"/>
            <a:ext cx="417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60">
                <a:latin typeface="Tahoma"/>
                <a:cs typeface="Tahoma"/>
              </a:rPr>
              <a:t> </a:t>
            </a:r>
            <a:r>
              <a:rPr dirty="0" baseline="16666" sz="750" spc="-82">
                <a:latin typeface="Lucida Sans Unicode"/>
                <a:cs typeface="Lucida Sans Unicode"/>
              </a:rPr>
              <a:t>2</a:t>
            </a:r>
            <a:r>
              <a:rPr dirty="0" baseline="16666" sz="750">
                <a:latin typeface="Lucida Sans Unicode"/>
                <a:cs typeface="Lucida Sans Unicode"/>
              </a:rPr>
              <a:t>  </a:t>
            </a:r>
            <a:r>
              <a:rPr dirty="0" baseline="16666" sz="750" spc="67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0966" y="2039207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2458654"/>
            <a:ext cx="880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conseguenza: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8580" y="2790975"/>
            <a:ext cx="182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8333" sz="1500" spc="-75">
                <a:latin typeface="Tahoma"/>
                <a:cs typeface="Tahoma"/>
              </a:rPr>
              <a:t>2</a:t>
            </a:r>
            <a:r>
              <a:rPr dirty="0" baseline="-8333" sz="1500" spc="-75">
                <a:latin typeface="Tahoma"/>
                <a:cs typeface="Tahoma"/>
              </a:rPr>
              <a:t> </a:t>
            </a:r>
            <a:r>
              <a:rPr dirty="0" baseline="-8333" sz="1500" spc="-24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7028" y="2751105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6339" y="2767237"/>
            <a:ext cx="43751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58530" y="2705377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71230" y="286721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870824" y="287776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96706" y="2790975"/>
            <a:ext cx="9391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0354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281591"/>
            <a:ext cx="114301" cy="8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33239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5740"/>
            <a:ext cx="50800" cy="2678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79240"/>
            <a:ext cx="50800" cy="261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786085"/>
            <a:ext cx="4457065" cy="2559050"/>
          </a:xfrm>
          <a:custGeom>
            <a:avLst/>
            <a:gdLst/>
            <a:ahLst/>
            <a:cxnLst/>
            <a:rect l="l" t="t" r="r" b="b"/>
            <a:pathLst>
              <a:path w="4457065" h="2559050">
                <a:moveTo>
                  <a:pt x="4456606" y="0"/>
                </a:moveTo>
                <a:lnTo>
                  <a:pt x="0" y="0"/>
                </a:lnTo>
                <a:lnTo>
                  <a:pt x="0" y="2508205"/>
                </a:lnTo>
                <a:lnTo>
                  <a:pt x="16636" y="2545719"/>
                </a:lnTo>
                <a:lnTo>
                  <a:pt x="4405806" y="2559005"/>
                </a:lnTo>
                <a:lnTo>
                  <a:pt x="4420049" y="2556960"/>
                </a:lnTo>
                <a:lnTo>
                  <a:pt x="4451170" y="25310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6540"/>
            <a:ext cx="0" cy="2647315"/>
          </a:xfrm>
          <a:custGeom>
            <a:avLst/>
            <a:gdLst/>
            <a:ahLst/>
            <a:cxnLst/>
            <a:rect l="l" t="t" r="r" b="b"/>
            <a:pathLst>
              <a:path w="0" h="2647315">
                <a:moveTo>
                  <a:pt x="0" y="2646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38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1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84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093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01681"/>
            <a:ext cx="353377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1955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rgomenti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siano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ositivi,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0378" y="1876630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0061" y="206264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732" y="1876630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3497" y="2023984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409188"/>
            <a:ext cx="42646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9177" y="2890706"/>
            <a:ext cx="162052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5150" y="2805038"/>
            <a:ext cx="118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45727" y="2811433"/>
            <a:ext cx="14287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76169" y="299067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763469" y="3001223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6491" y="2805038"/>
            <a:ext cx="1187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94773" y="2914431"/>
            <a:ext cx="3740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56070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ct val="10000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4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56070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ct val="10000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4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72263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12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120"/>
              </a:lnSpc>
            </a:pPr>
            <a:r>
              <a:rPr dirty="0" baseline="-38888" sz="1500" spc="37" i="1">
                <a:latin typeface="Calibri"/>
                <a:cs typeface="Calibri"/>
              </a:rPr>
              <a:t>x</a:t>
            </a:r>
            <a:r>
              <a:rPr dirty="0" baseline="-38888" sz="1500" spc="127" i="1">
                <a:latin typeface="Calibri"/>
                <a:cs typeface="Calibri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6708" y="752813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9408" y="932065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87320" y="942604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6107" y="855812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80196"/>
            <a:ext cx="1612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72263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12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120"/>
              </a:lnSpc>
            </a:pPr>
            <a:r>
              <a:rPr dirty="0" baseline="-38888" sz="1500" spc="37" i="1">
                <a:latin typeface="Calibri"/>
                <a:cs typeface="Calibri"/>
              </a:rPr>
              <a:t>x</a:t>
            </a:r>
            <a:r>
              <a:rPr dirty="0" baseline="-38888" sz="1500" spc="127" i="1">
                <a:latin typeface="Calibri"/>
                <a:cs typeface="Calibri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6708" y="752813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9408" y="932065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87320" y="942604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6107" y="855812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180196"/>
            <a:ext cx="3519804" cy="62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Os</a:t>
            </a:r>
            <a:r>
              <a:rPr dirty="0" sz="1000" spc="-45">
                <a:latin typeface="Tahoma"/>
                <a:cs typeface="Tahoma"/>
              </a:rPr>
              <a:t>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72263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12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120"/>
              </a:lnSpc>
            </a:pPr>
            <a:r>
              <a:rPr dirty="0" baseline="-38888" sz="1500" spc="37" i="1">
                <a:latin typeface="Calibri"/>
                <a:cs typeface="Calibri"/>
              </a:rPr>
              <a:t>x</a:t>
            </a:r>
            <a:r>
              <a:rPr dirty="0" baseline="-38888" sz="1500" spc="127" i="1">
                <a:latin typeface="Calibri"/>
                <a:cs typeface="Calibri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6708" y="752813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9408" y="932065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87320" y="942604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6107" y="855812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180196"/>
            <a:ext cx="3519804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Os</a:t>
            </a:r>
            <a:r>
              <a:rPr dirty="0" sz="1000" spc="-45">
                <a:latin typeface="Tahoma"/>
                <a:cs typeface="Tahoma"/>
              </a:rPr>
              <a:t>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72263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12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120"/>
              </a:lnSpc>
            </a:pPr>
            <a:r>
              <a:rPr dirty="0" baseline="-38888" sz="1500" spc="37" i="1">
                <a:latin typeface="Calibri"/>
                <a:cs typeface="Calibri"/>
              </a:rPr>
              <a:t>x</a:t>
            </a:r>
            <a:r>
              <a:rPr dirty="0" baseline="-38888" sz="1500" spc="127" i="1">
                <a:latin typeface="Calibri"/>
                <a:cs typeface="Calibri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6708" y="752813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9408" y="932065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87320" y="942604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6107" y="855812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180196"/>
            <a:ext cx="3646170" cy="1481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Os</a:t>
            </a:r>
            <a:r>
              <a:rPr dirty="0" sz="1000" spc="-45">
                <a:latin typeface="Tahoma"/>
                <a:cs typeface="Tahoma"/>
              </a:rPr>
              <a:t>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2006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72263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12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120"/>
              </a:lnSpc>
            </a:pPr>
            <a:r>
              <a:rPr dirty="0" baseline="-38888" sz="1500" spc="37" i="1">
                <a:latin typeface="Calibri"/>
                <a:cs typeface="Calibri"/>
              </a:rPr>
              <a:t>x</a:t>
            </a:r>
            <a:r>
              <a:rPr dirty="0" baseline="-38888" sz="1500" spc="127" i="1">
                <a:latin typeface="Calibri"/>
                <a:cs typeface="Calibri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6708" y="752813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9408" y="932065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87320" y="942604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6107" y="855812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180196"/>
            <a:ext cx="3646170" cy="1481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Os</a:t>
            </a:r>
            <a:r>
              <a:rPr dirty="0" sz="1000" spc="-45">
                <a:latin typeface="Tahoma"/>
                <a:cs typeface="Tahoma"/>
              </a:rPr>
              <a:t>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340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7340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6251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9133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490516"/>
            <a:ext cx="50800" cy="2384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54017"/>
            <a:ext cx="50800" cy="2321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497080"/>
            <a:ext cx="4457065" cy="2429510"/>
          </a:xfrm>
          <a:custGeom>
            <a:avLst/>
            <a:gdLst/>
            <a:ahLst/>
            <a:cxnLst/>
            <a:rect l="l" t="t" r="r" b="b"/>
            <a:pathLst>
              <a:path w="4457065" h="2429510">
                <a:moveTo>
                  <a:pt x="4456606" y="0"/>
                </a:moveTo>
                <a:lnTo>
                  <a:pt x="0" y="0"/>
                </a:lnTo>
                <a:lnTo>
                  <a:pt x="0" y="2378136"/>
                </a:lnTo>
                <a:lnTo>
                  <a:pt x="16636" y="2415650"/>
                </a:lnTo>
                <a:lnTo>
                  <a:pt x="4405806" y="2428936"/>
                </a:lnTo>
                <a:lnTo>
                  <a:pt x="4420049" y="2426891"/>
                </a:lnTo>
                <a:lnTo>
                  <a:pt x="4451170" y="240093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41317"/>
            <a:ext cx="0" cy="2353310"/>
          </a:xfrm>
          <a:custGeom>
            <a:avLst/>
            <a:gdLst/>
            <a:ahLst/>
            <a:cxnLst/>
            <a:rect l="l" t="t" r="r" b="b"/>
            <a:pathLst>
              <a:path w="0" h="2353310">
                <a:moveTo>
                  <a:pt x="0" y="23529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28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15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032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841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02409"/>
            <a:ext cx="2588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1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407" y="93206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69707" y="752813"/>
            <a:ext cx="72263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>
              <a:lnSpc>
                <a:spcPts val="1120"/>
              </a:lnSpc>
            </a:pPr>
            <a:r>
              <a:rPr dirty="0" baseline="-19444" sz="1500" spc="37" i="1">
                <a:latin typeface="Calibri"/>
                <a:cs typeface="Calibri"/>
              </a:rPr>
              <a:t>x</a:t>
            </a:r>
            <a:r>
              <a:rPr dirty="0" baseline="-19444" sz="1500" spc="-202" i="1">
                <a:latin typeface="Calibri"/>
                <a:cs typeface="Calibri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120"/>
              </a:lnSpc>
            </a:pPr>
            <a:r>
              <a:rPr dirty="0" baseline="-38888" sz="1500" spc="37" i="1">
                <a:latin typeface="Calibri"/>
                <a:cs typeface="Calibri"/>
              </a:rPr>
              <a:t>x</a:t>
            </a:r>
            <a:r>
              <a:rPr dirty="0" baseline="-38888" sz="1500" spc="127" i="1">
                <a:latin typeface="Calibri"/>
                <a:cs typeface="Calibri"/>
              </a:rPr>
              <a:t> </a:t>
            </a:r>
            <a:r>
              <a:rPr dirty="0" baseline="-38888" sz="1500" spc="-37">
                <a:latin typeface="Lucida Sans Unicode"/>
                <a:cs typeface="Lucida Sans Unicode"/>
              </a:rPr>
              <a:t>−</a:t>
            </a:r>
            <a:r>
              <a:rPr dirty="0" baseline="-38888" sz="1500" spc="-142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1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6708" y="752813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9408" y="932065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87320" y="942604"/>
            <a:ext cx="3136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6107" y="855812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180196"/>
            <a:ext cx="3646170" cy="172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Os</a:t>
            </a:r>
            <a:r>
              <a:rPr dirty="0" sz="1000" spc="-45">
                <a:latin typeface="Tahoma"/>
                <a:cs typeface="Tahoma"/>
              </a:rPr>
              <a:t>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340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frazione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determinato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7340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coincide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25">
                <a:latin typeface="Tahoma"/>
                <a:cs typeface="Tahoma"/>
              </a:rPr>
              <a:t>cettabile.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69342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47392" y="2055338"/>
            <a:ext cx="7581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r>
              <a:rPr dirty="0" baseline="27777" sz="750">
                <a:latin typeface="Lucida Sans Unicode"/>
                <a:cs typeface="Lucida Sans Unicode"/>
              </a:rPr>
              <a:t>   </a:t>
            </a:r>
            <a:r>
              <a:rPr dirty="0" baseline="27777" sz="750" spc="-3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031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615145" y="2045590"/>
            <a:ext cx="431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785" algn="l"/>
              </a:tabLst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	</a:t>
            </a:r>
            <a:r>
              <a:rPr dirty="0" sz="1000" spc="120">
                <a:latin typeface="Arial"/>
                <a:cs typeface="Arial"/>
              </a:rPr>
              <a:t>)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4444" sz="750" spc="-82">
                <a:latin typeface="Lucida Sans Unicode"/>
                <a:cs typeface="Lucida Sans Unicode"/>
              </a:rPr>
              <a:t>2</a:t>
            </a:r>
            <a:endParaRPr baseline="-44444" sz="7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73134" y="2055338"/>
            <a:ext cx="26098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-110" i="1">
                <a:latin typeface="Bell MT"/>
                <a:cs typeface="Bell MT"/>
              </a:rPr>
              <a:t> </a:t>
            </a:r>
            <a:r>
              <a:rPr dirty="0" sz="700" spc="-30">
                <a:latin typeface="Lucida Sans Unicode"/>
                <a:cs typeface="Lucida Sans Unicode"/>
              </a:rPr>
              <a:t>+1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761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8965" y="2079076"/>
            <a:ext cx="417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60">
                <a:latin typeface="Tahoma"/>
                <a:cs typeface="Tahoma"/>
              </a:rPr>
              <a:t> </a:t>
            </a:r>
            <a:r>
              <a:rPr dirty="0" baseline="16666" sz="750" spc="-82">
                <a:latin typeface="Lucida Sans Unicode"/>
                <a:cs typeface="Lucida Sans Unicode"/>
              </a:rPr>
              <a:t>2</a:t>
            </a:r>
            <a:r>
              <a:rPr dirty="0" baseline="16666" sz="750">
                <a:latin typeface="Lucida Sans Unicode"/>
                <a:cs typeface="Lucida Sans Unicode"/>
              </a:rPr>
              <a:t>  </a:t>
            </a:r>
            <a:r>
              <a:rPr dirty="0" baseline="16666" sz="750" spc="67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0966" y="2039207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2458654"/>
            <a:ext cx="880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conseguenza: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8580" y="2790975"/>
            <a:ext cx="1822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8333" sz="1500" spc="-75">
                <a:latin typeface="Tahoma"/>
                <a:cs typeface="Tahoma"/>
              </a:rPr>
              <a:t>2</a:t>
            </a:r>
            <a:r>
              <a:rPr dirty="0" baseline="-8333" sz="1500" spc="-75">
                <a:latin typeface="Tahoma"/>
                <a:cs typeface="Tahoma"/>
              </a:rPr>
              <a:t> </a:t>
            </a:r>
            <a:r>
              <a:rPr dirty="0" baseline="-8333" sz="1500" spc="-24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7028" y="2751105"/>
            <a:ext cx="1485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 u="sng">
                <a:latin typeface="Bell MT"/>
                <a:cs typeface="Bell MT"/>
              </a:rPr>
              <a:t>x</a:t>
            </a:r>
            <a:r>
              <a:rPr dirty="0" sz="500" spc="-80" i="1">
                <a:latin typeface="Bell MT"/>
                <a:cs typeface="Bell MT"/>
              </a:rPr>
              <a:t> </a:t>
            </a:r>
            <a:r>
              <a:rPr dirty="0" sz="500" spc="-25" u="sng">
                <a:latin typeface="Lucida Sans Unicode"/>
                <a:cs typeface="Lucida Sans Unicode"/>
              </a:rPr>
              <a:t>+1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6339" y="2767237"/>
            <a:ext cx="43751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58530" y="2705377"/>
            <a:ext cx="313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71230" y="286721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870824" y="287776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96706" y="2790975"/>
            <a:ext cx="14732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6006" y="3104805"/>
            <a:ext cx="1696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469790"/>
            <a:ext cx="361442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469790"/>
            <a:ext cx="4009390" cy="83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21844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469790"/>
            <a:ext cx="4009390" cy="111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31314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469790"/>
            <a:ext cx="4009390" cy="1303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31314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ts val="12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958069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105992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70324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75404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72137"/>
            <a:ext cx="50800" cy="1743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035637"/>
            <a:ext cx="50800" cy="1680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142483"/>
            <a:ext cx="4457065" cy="1624330"/>
          </a:xfrm>
          <a:custGeom>
            <a:avLst/>
            <a:gdLst/>
            <a:ahLst/>
            <a:cxnLst/>
            <a:rect l="l" t="t" r="r" b="b"/>
            <a:pathLst>
              <a:path w="4457065" h="1624330">
                <a:moveTo>
                  <a:pt x="4456606" y="0"/>
                </a:moveTo>
                <a:lnTo>
                  <a:pt x="0" y="0"/>
                </a:lnTo>
                <a:lnTo>
                  <a:pt x="0" y="1573462"/>
                </a:lnTo>
                <a:lnTo>
                  <a:pt x="16636" y="1610976"/>
                </a:lnTo>
                <a:lnTo>
                  <a:pt x="4405806" y="1624263"/>
                </a:lnTo>
                <a:lnTo>
                  <a:pt x="4420049" y="1622218"/>
                </a:lnTo>
                <a:lnTo>
                  <a:pt x="4451170" y="159625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22937"/>
            <a:ext cx="0" cy="1712595"/>
          </a:xfrm>
          <a:custGeom>
            <a:avLst/>
            <a:gdLst/>
            <a:ahLst/>
            <a:cxnLst/>
            <a:rect l="l" t="t" r="r" b="b"/>
            <a:pathLst>
              <a:path w="0" h="1712595">
                <a:moveTo>
                  <a:pt x="0" y="171205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102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975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848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9657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25612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612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4174" y="13294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25612" y="1211755"/>
            <a:ext cx="956944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2777" sz="1500" spc="-52">
                <a:latin typeface="Tahoma"/>
                <a:cs typeface="Tahoma"/>
              </a:rPr>
              <a:t>log</a:t>
            </a:r>
            <a:r>
              <a:rPr dirty="0" baseline="2777" sz="1500" spc="-52">
                <a:latin typeface="Tahoma"/>
                <a:cs typeface="Tahoma"/>
              </a:rPr>
              <a:t> </a:t>
            </a:r>
            <a:r>
              <a:rPr dirty="0" baseline="2777" sz="1500" spc="-89">
                <a:latin typeface="Tahoma"/>
                <a:cs typeface="Tahoma"/>
              </a:rPr>
              <a:t> </a:t>
            </a:r>
            <a:r>
              <a:rPr dirty="0" baseline="2777" sz="1500">
                <a:latin typeface="Tahoma"/>
                <a:cs typeface="Tahoma"/>
              </a:rPr>
              <a:t>(</a:t>
            </a:r>
            <a:r>
              <a:rPr dirty="0" baseline="2777" sz="1500" spc="37" i="1">
                <a:latin typeface="Calibri"/>
                <a:cs typeface="Calibri"/>
              </a:rPr>
              <a:t>x</a:t>
            </a:r>
            <a:r>
              <a:rPr dirty="0" baseline="2777" sz="1500" spc="127" i="1">
                <a:latin typeface="Calibri"/>
                <a:cs typeface="Calibri"/>
              </a:rPr>
              <a:t> </a:t>
            </a:r>
            <a:r>
              <a:rPr dirty="0" baseline="2777" sz="1500" spc="60">
                <a:latin typeface="Tahoma"/>
                <a:cs typeface="Tahoma"/>
              </a:rPr>
              <a:t>+</a:t>
            </a:r>
            <a:r>
              <a:rPr dirty="0" baseline="2777" sz="1500" spc="-142">
                <a:latin typeface="Tahoma"/>
                <a:cs typeface="Tahoma"/>
              </a:rPr>
              <a:t> </a:t>
            </a:r>
            <a:r>
              <a:rPr dirty="0" baseline="2777" sz="1500" spc="-37">
                <a:latin typeface="Tahoma"/>
                <a:cs typeface="Tahoma"/>
              </a:rPr>
              <a:t>5)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baseline="2777" sz="1500" spc="-37">
                <a:latin typeface="Lucida Sans Unicode"/>
                <a:cs typeface="Lucida Sans Unicode"/>
              </a:rPr>
              <a:t>≥</a:t>
            </a:r>
            <a:r>
              <a:rPr dirty="0" baseline="2777" sz="1500" spc="-60">
                <a:latin typeface="Lucida Sans Unicode"/>
                <a:cs typeface="Lucida Sans Unicode"/>
              </a:rPr>
              <a:t> </a:t>
            </a:r>
            <a:r>
              <a:rPr dirty="0" baseline="2777" sz="1500" spc="-75">
                <a:latin typeface="Tahoma"/>
                <a:cs typeface="Tahoma"/>
              </a:rPr>
              <a:t>1</a:t>
            </a:r>
            <a:endParaRPr baseline="2777" sz="15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1474" y="1257255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1474" y="132173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2850" y="1135254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2850" y="1211175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830" y="1469790"/>
            <a:ext cx="4009390" cy="1303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l’</a:t>
            </a:r>
            <a:r>
              <a:rPr dirty="0" sz="1000" spc="-2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rgom</a:t>
            </a:r>
            <a:r>
              <a:rPr dirty="0" sz="1000" spc="-5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31314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ts val="12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7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30" i="1">
                <a:latin typeface="Calibri"/>
                <a:cs typeface="Calibri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338" y="641745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09256" y="698929"/>
            <a:ext cx="8724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953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9256" y="88889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338" y="641745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09256" y="698929"/>
            <a:ext cx="8724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953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9256" y="88889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1884" y="88889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006" y="888896"/>
            <a:ext cx="1379220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1884" y="88889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6006" y="1173082"/>
            <a:ext cx="3549650" cy="22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9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911350">
              <a:lnSpc>
                <a:spcPts val="560"/>
              </a:lnSpc>
              <a:tabLst>
                <a:tab pos="269748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296" y="147005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004214" y="1531122"/>
            <a:ext cx="44704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6006" y="1173082"/>
            <a:ext cx="354965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4834" y="1266528"/>
            <a:ext cx="8591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4214" y="1531122"/>
            <a:ext cx="44704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99716" y="171331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6006" y="1173082"/>
            <a:ext cx="3549650" cy="22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9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911350">
              <a:lnSpc>
                <a:spcPts val="560"/>
              </a:lnSpc>
              <a:tabLst>
                <a:tab pos="269748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4214" y="1531122"/>
            <a:ext cx="44704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9716" y="1713316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9176" y="1617406"/>
            <a:ext cx="1046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3460" y="153180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5083" y="17041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256" y="698929"/>
            <a:ext cx="8724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953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1884" y="698929"/>
            <a:ext cx="9709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5570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6006" y="1173082"/>
            <a:ext cx="3549650" cy="22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9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911350">
              <a:lnSpc>
                <a:spcPts val="560"/>
              </a:lnSpc>
              <a:tabLst>
                <a:tab pos="269748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04214" y="1531122"/>
            <a:ext cx="142176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1007744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59176" y="1617406"/>
            <a:ext cx="1046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03460" y="153180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35083" y="17041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6006" y="2049523"/>
            <a:ext cx="26416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do,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51302" y="21671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738602" y="2159501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00679" y="21257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814802" y="2016037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7979" y="20282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87979" y="212167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8210" y="200137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40659" y="204952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9996" y="232519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1926" y="2389883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74343" y="246612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088466" y="235639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1643" y="236857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61643" y="24620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81874" y="234173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1926" y="2572078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256" y="698929"/>
            <a:ext cx="8724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953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1884" y="698929"/>
            <a:ext cx="9709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5570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6006" y="1173082"/>
            <a:ext cx="3549650" cy="22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9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911350">
              <a:lnSpc>
                <a:spcPts val="560"/>
              </a:lnSpc>
              <a:tabLst>
                <a:tab pos="269748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04214" y="1531122"/>
            <a:ext cx="142176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1007744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59176" y="1617406"/>
            <a:ext cx="1046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03460" y="153180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35083" y="17041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6006" y="2049523"/>
            <a:ext cx="26416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do,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51302" y="21671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738602" y="2159501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00679" y="21257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814802" y="2016037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7979" y="20282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87979" y="212167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8210" y="200137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40659" y="204952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9996" y="232519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1926" y="2389883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74343" y="246612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088466" y="235639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1643" y="236857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61643" y="24620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81874" y="234173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1926" y="2572078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12264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73935" y="2325194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R="952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6006" y="1173082"/>
            <a:ext cx="354965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4834" y="1266528"/>
            <a:ext cx="8591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04214" y="1531122"/>
            <a:ext cx="142176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1007744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9176" y="1617406"/>
            <a:ext cx="1046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3460" y="153180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5083" y="17041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006" y="2049523"/>
            <a:ext cx="26416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do,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51302" y="21671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738602" y="2159501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00679" y="21257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14802" y="2016037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87979" y="20282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7979" y="212167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08210" y="200137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0659" y="204952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9996" y="232519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1926" y="2389883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74343" y="246612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088466" y="235639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61643" y="236857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1643" y="24620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81874" y="234173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1926" y="2572078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12264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73935" y="2325194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R="952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93619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55290" y="2325194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09256" y="698929"/>
            <a:ext cx="22936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2953" y="808919"/>
            <a:ext cx="138176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56006" y="1173082"/>
            <a:ext cx="354965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4834" y="1266528"/>
            <a:ext cx="8591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04214" y="1531122"/>
            <a:ext cx="142176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1007744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9176" y="1617406"/>
            <a:ext cx="1046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3460" y="153180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5083" y="17041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006" y="2049523"/>
            <a:ext cx="26416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do,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51302" y="21671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738602" y="2159501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00679" y="21257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14802" y="2016037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87979" y="20282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7979" y="212167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08210" y="200137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0659" y="204952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9996" y="232519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1926" y="2389883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74343" y="246612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088466" y="235639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61643" y="236857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1643" y="24620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81874" y="234173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1926" y="2572078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12264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73935" y="2325194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R="952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93619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55290" y="2325194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55466" y="2472548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87" y="24034"/>
            <a:ext cx="14363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</a:t>
            </a: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301025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306105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392010"/>
            <a:ext cx="50800" cy="2630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455511"/>
            <a:ext cx="50800" cy="256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398574"/>
            <a:ext cx="4457065" cy="2675255"/>
          </a:xfrm>
          <a:custGeom>
            <a:avLst/>
            <a:gdLst/>
            <a:ahLst/>
            <a:cxnLst/>
            <a:rect l="l" t="t" r="r" b="b"/>
            <a:pathLst>
              <a:path w="4457065" h="2675255">
                <a:moveTo>
                  <a:pt x="4456606" y="0"/>
                </a:moveTo>
                <a:lnTo>
                  <a:pt x="0" y="0"/>
                </a:lnTo>
                <a:lnTo>
                  <a:pt x="0" y="2624381"/>
                </a:lnTo>
                <a:lnTo>
                  <a:pt x="16636" y="2661895"/>
                </a:lnTo>
                <a:lnTo>
                  <a:pt x="4405806" y="2675181"/>
                </a:lnTo>
                <a:lnTo>
                  <a:pt x="4420049" y="2673136"/>
                </a:lnTo>
                <a:lnTo>
                  <a:pt x="4451170" y="264717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42811"/>
            <a:ext cx="0" cy="2599690"/>
          </a:xfrm>
          <a:custGeom>
            <a:avLst/>
            <a:gdLst/>
            <a:ahLst/>
            <a:cxnLst/>
            <a:rect l="l" t="t" r="r" b="b"/>
            <a:pathLst>
              <a:path w="0" h="2599690">
                <a:moveTo>
                  <a:pt x="0" y="25991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430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17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04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385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403908"/>
            <a:ext cx="3559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nell’unione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istemi: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5653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7338" y="641745"/>
            <a:ext cx="1450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256" y="698929"/>
            <a:ext cx="8724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2953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8270" y="8166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9256" y="888896"/>
            <a:ext cx="174878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477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2342" y="789394"/>
            <a:ext cx="14185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0330" algn="l"/>
              </a:tabLst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1884" y="698929"/>
            <a:ext cx="9709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5570" y="808919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67534" y="13120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58923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53855" y="12706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6006" y="1173082"/>
            <a:ext cx="3549650" cy="220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19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5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r>
              <a:rPr dirty="0" sz="500">
                <a:latin typeface="Lucida Sans Unicode"/>
                <a:cs typeface="Lucida Sans Unicode"/>
              </a:rPr>
              <a:t>  </a:t>
            </a:r>
            <a:r>
              <a:rPr dirty="0" sz="500" spc="-20">
                <a:latin typeface="Lucida Sans Unicode"/>
                <a:cs typeface="Lucida Sans Unicode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inoltre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911350">
              <a:lnSpc>
                <a:spcPts val="560"/>
              </a:lnSpc>
              <a:tabLst>
                <a:tab pos="2697480" algn="l"/>
              </a:tabLst>
            </a:pPr>
            <a:r>
              <a:rPr dirty="0" baseline="-16666" sz="750" spc="-82">
                <a:latin typeface="Lucida Sans Unicode"/>
                <a:cs typeface="Lucida Sans Unicode"/>
              </a:rPr>
              <a:t>3</a:t>
            </a:r>
            <a:r>
              <a:rPr dirty="0" baseline="-16666" sz="750" spc="-82">
                <a:latin typeface="Lucida Sans Unicode"/>
                <a:cs typeface="Lucida Sans Unicode"/>
              </a:rPr>
              <a:t>  </a:t>
            </a:r>
            <a:r>
              <a:rPr dirty="0" baseline="-16666" sz="750" spc="-30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88643" y="16073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2296" y="1470052"/>
            <a:ext cx="11233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1000" spc="465">
                <a:latin typeface="Arial"/>
                <a:cs typeface="Arial"/>
              </a:rPr>
              <a:t>(</a:t>
            </a:r>
            <a:r>
              <a:rPr dirty="0" sz="1000" spc="465">
                <a:latin typeface="Arial"/>
                <a:cs typeface="Arial"/>
              </a:rPr>
              <a:t>	</a:t>
            </a: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64651" y="1607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04214" y="1531122"/>
            <a:ext cx="142176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1007744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5943" y="150981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36115" y="165606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9716" y="1531122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51951" y="1509810"/>
            <a:ext cx="120014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  <a:p>
            <a:pPr marL="36195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59176" y="1617406"/>
            <a:ext cx="10464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03460" y="153180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35083" y="17041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6006" y="2049523"/>
            <a:ext cx="26416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do,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log</a:t>
            </a:r>
            <a:r>
              <a:rPr dirty="0" sz="1000" spc="-180">
                <a:latin typeface="Tahoma"/>
                <a:cs typeface="Tahoma"/>
              </a:rPr>
              <a:t> </a:t>
            </a: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51302" y="216719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738602" y="2159501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00679" y="21257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814802" y="2016037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7979" y="202822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87979" y="212167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8210" y="200137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40659" y="204952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9996" y="232519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1926" y="2389883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74343" y="246612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088466" y="2356398"/>
            <a:ext cx="2190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0">
                <a:latin typeface="Arial"/>
                <a:cs typeface="Arial"/>
              </a:rPr>
              <a:t>(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1643" y="236857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61643" y="24620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81874" y="2341736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1926" y="2572078"/>
            <a:ext cx="4260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12264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73935" y="2325194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R="952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93619" y="251120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55290" y="2325194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55466" y="2472548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672649" y="2954070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10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56006" y="2877830"/>
            <a:ext cx="42849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88715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3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659949" y="2856518"/>
            <a:ext cx="120014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83482" y="29499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1940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7416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1940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7416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19400" cy="1076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7416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 b="1">
                <a:latin typeface="Gill Sans MT"/>
                <a:cs typeface="Gill Sans MT"/>
              </a:rPr>
              <a:t>Argomenti</a:t>
            </a:r>
          </a:p>
        </p:txBody>
      </p:sp>
      <p:sp>
        <p:nvSpPr>
          <p:cNvPr id="5" name="object 5"/>
          <p:cNvSpPr/>
          <p:nvPr/>
        </p:nvSpPr>
        <p:spPr>
          <a:xfrm>
            <a:off x="103683" y="1116787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683" y="15669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683" y="201700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683" y="246711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198" y="1085517"/>
            <a:ext cx="2793365" cy="1502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2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2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2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2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2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65">
                <a:latin typeface="Tahoma"/>
                <a:cs typeface="Tahoma"/>
                <a:hlinkClick r:id="rId2" action="ppaction://hlinksldjump"/>
              </a:rPr>
              <a:t>es</a:t>
            </a:r>
            <a:r>
              <a:rPr dirty="0" sz="1000" spc="-50">
                <a:latin typeface="Tahoma"/>
                <a:cs typeface="Tahoma"/>
                <a:hlinkClick r:id="rId2" action="ppaction://hlinksldjump"/>
              </a:rPr>
              <a:t>p</a:t>
            </a:r>
            <a:r>
              <a:rPr dirty="0" sz="1000" spc="-50">
                <a:latin typeface="Tahoma"/>
                <a:cs typeface="Tahoma"/>
                <a:hlinkClick r:id="rId2" action="ppaction://hlinksldjump"/>
              </a:rPr>
              <a:t>o</a:t>
            </a:r>
            <a:r>
              <a:rPr dirty="0" sz="1000" spc="-60">
                <a:latin typeface="Tahoma"/>
                <a:cs typeface="Tahoma"/>
                <a:hlinkClick r:id="rId2" action="ppaction://hlinksldjump"/>
              </a:rPr>
              <a:t>n</a:t>
            </a:r>
            <a:r>
              <a:rPr dirty="0" sz="1000" spc="-85">
                <a:latin typeface="Tahoma"/>
                <a:cs typeface="Tahoma"/>
                <a:hlinkClick r:id="rId2" action="ppaction://hlinksldjump"/>
              </a:rPr>
              <a:t>e</a:t>
            </a:r>
            <a:r>
              <a:rPr dirty="0" sz="1000" spc="-50">
                <a:latin typeface="Tahoma"/>
                <a:cs typeface="Tahoma"/>
                <a:hlinkClick r:id="rId2" action="ppaction://hlinksldjump"/>
              </a:rPr>
              <a:t>n</a:t>
            </a:r>
            <a:r>
              <a:rPr dirty="0" sz="1000" spc="-15">
                <a:latin typeface="Tahoma"/>
                <a:cs typeface="Tahoma"/>
                <a:hlinkClick r:id="rId2" action="ppaction://hlinksldjump"/>
              </a:rPr>
              <a:t>z</a:t>
            </a:r>
            <a:r>
              <a:rPr dirty="0" sz="1000" spc="-15">
                <a:latin typeface="Tahoma"/>
                <a:cs typeface="Tahoma"/>
                <a:hlinkClick r:id="rId2" action="ppaction://hlinksldjump"/>
              </a:rPr>
              <a:t>i</a:t>
            </a:r>
            <a:r>
              <a:rPr dirty="0" sz="1000" spc="-40">
                <a:latin typeface="Tahoma"/>
                <a:cs typeface="Tahoma"/>
                <a:hlinkClick r:id="rId2" action="ppaction://hlinksldjump"/>
              </a:rPr>
              <a:t>a</a:t>
            </a:r>
            <a:r>
              <a:rPr dirty="0" sz="1000" spc="5">
                <a:latin typeface="Tahoma"/>
                <a:cs typeface="Tahoma"/>
                <a:hlinkClick r:id="rId2" action="ppaction://hlinksldjump"/>
              </a:rPr>
              <a:t>li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3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3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3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log</a:t>
            </a:r>
            <a:r>
              <a:rPr dirty="0" sz="1000" spc="-75">
                <a:latin typeface="Tahoma"/>
                <a:cs typeface="Tahoma"/>
                <a:hlinkClick r:id="rId3" action="ppaction://hlinksldjump"/>
              </a:rPr>
              <a:t>a</a:t>
            </a:r>
            <a:r>
              <a:rPr dirty="0" sz="1000" spc="-25">
                <a:latin typeface="Tahoma"/>
                <a:cs typeface="Tahoma"/>
                <a:hlinkClick r:id="rId3" action="ppaction://hlinksldjump"/>
              </a:rPr>
              <a:t>ritmiche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4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4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4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4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4" action="ppaction://hlinksldjump"/>
              </a:rPr>
              <a:t>disequazioni</a:t>
            </a:r>
            <a:r>
              <a:rPr dirty="0" sz="1000" spc="15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65">
                <a:latin typeface="Tahoma"/>
                <a:cs typeface="Tahoma"/>
                <a:hlinkClick r:id="rId4" action="ppaction://hlinksldjump"/>
              </a:rPr>
              <a:t>es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p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o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n</a:t>
            </a:r>
            <a:r>
              <a:rPr dirty="0" sz="1000" spc="-85">
                <a:latin typeface="Tahoma"/>
                <a:cs typeface="Tahoma"/>
                <a:hlinkClick r:id="rId4" action="ppaction://hlinksldjump"/>
              </a:rPr>
              <a:t>e</a:t>
            </a:r>
            <a:r>
              <a:rPr dirty="0" sz="1000" spc="-50">
                <a:latin typeface="Tahoma"/>
                <a:cs typeface="Tahoma"/>
                <a:hlinkClick r:id="rId4" action="ppaction://hlinksldjump"/>
              </a:rPr>
              <a:t>n</a:t>
            </a:r>
            <a:r>
              <a:rPr dirty="0" sz="1000" spc="-15">
                <a:latin typeface="Tahoma"/>
                <a:cs typeface="Tahoma"/>
                <a:hlinkClick r:id="rId4" action="ppaction://hlinksldjump"/>
              </a:rPr>
              <a:t>z</a:t>
            </a:r>
            <a:r>
              <a:rPr dirty="0" sz="1000" spc="5">
                <a:latin typeface="Tahoma"/>
                <a:cs typeface="Tahoma"/>
                <a:hlinkClick r:id="rId4" action="ppaction://hlinksldjump"/>
              </a:rPr>
              <a:t>i</a:t>
            </a:r>
            <a:r>
              <a:rPr dirty="0" sz="1000" spc="-15">
                <a:latin typeface="Tahoma"/>
                <a:cs typeface="Tahoma"/>
                <a:hlinkClick r:id="rId4" action="ppaction://hlinksldjump"/>
              </a:rPr>
              <a:t>ali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5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5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5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5" action="ppaction://hlinksldjump"/>
              </a:rPr>
              <a:t>disequazioni</a:t>
            </a:r>
            <a:r>
              <a:rPr dirty="0" sz="1000" spc="15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5" action="ppaction://hlinksldjump"/>
              </a:rPr>
              <a:t>log</a:t>
            </a:r>
            <a:r>
              <a:rPr dirty="0" sz="1000" spc="-75">
                <a:latin typeface="Tahoma"/>
                <a:cs typeface="Tahoma"/>
                <a:hlinkClick r:id="rId5" action="ppaction://hlinksldjump"/>
              </a:rPr>
              <a:t>a</a:t>
            </a:r>
            <a:r>
              <a:rPr dirty="0" sz="1000" spc="-25">
                <a:latin typeface="Tahoma"/>
                <a:cs typeface="Tahoma"/>
                <a:hlinkClick r:id="rId5" action="ppaction://hlinksldjump"/>
              </a:rPr>
              <a:t>ritmiche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6" action="ppaction://hlinksldjump"/>
              </a:rPr>
              <a:t>Esercizi</a:t>
            </a:r>
            <a:r>
              <a:rPr dirty="0" spc="15">
                <a:hlinkClick r:id="rId6" action="ppaction://hlinksldjump"/>
              </a:rPr>
              <a:t> </a:t>
            </a:r>
            <a:r>
              <a:rPr dirty="0" spc="-35">
                <a:hlinkClick r:id="rId6" action="ppaction://hlinksldjump"/>
              </a:rPr>
              <a:t>di</a:t>
            </a:r>
            <a:r>
              <a:rPr dirty="0" spc="15">
                <a:hlinkClick r:id="rId6" action="ppaction://hlinksldjump"/>
              </a:rPr>
              <a:t> </a:t>
            </a:r>
            <a:r>
              <a:rPr dirty="0" spc="-35">
                <a:hlinkClick r:id="rId6" action="ppaction://hlinksldjump"/>
              </a:rPr>
              <a:t>riepilogo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/23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53690" cy="150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7416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924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5369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7416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3924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53690" cy="230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algn="ctr" marL="1526540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52654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52654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733208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319331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324411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45403"/>
            <a:ext cx="50800" cy="2560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8903"/>
            <a:ext cx="50800" cy="249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815748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264"/>
                </a:lnTo>
                <a:lnTo>
                  <a:pt x="16636" y="2427778"/>
                </a:lnTo>
                <a:lnTo>
                  <a:pt x="4405806" y="2441064"/>
                </a:lnTo>
                <a:lnTo>
                  <a:pt x="4420049" y="2439020"/>
                </a:lnTo>
                <a:lnTo>
                  <a:pt x="4451170" y="241306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96203"/>
            <a:ext cx="0" cy="2529205"/>
          </a:xfrm>
          <a:custGeom>
            <a:avLst/>
            <a:gdLst/>
            <a:ahLst/>
            <a:cxnLst/>
            <a:rect l="l" t="t" r="r" b="b"/>
            <a:pathLst>
              <a:path w="0" h="2529205">
                <a:moveTo>
                  <a:pt x="0" y="252885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83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70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58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39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631348"/>
            <a:ext cx="2819400" cy="63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574165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165" i="1">
                <a:latin typeface="Bell MT"/>
                <a:cs typeface="Bell MT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+1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63962" y="30099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830" y="1516619"/>
            <a:ext cx="4123690" cy="1578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essere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riscritta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5654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i="1">
                <a:latin typeface="Bell MT"/>
                <a:cs typeface="Bell MT"/>
              </a:rPr>
              <a:t> </a:t>
            </a:r>
            <a:r>
              <a:rPr dirty="0" baseline="31746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Effettuando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sostituzione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5654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26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sono: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1262" y="300584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3085539"/>
            <a:ext cx="4902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9.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5579" y="138318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97939" y="1221344"/>
            <a:ext cx="767080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6111" sz="1500" spc="-75">
                <a:latin typeface="Tahoma"/>
                <a:cs typeface="Tahoma"/>
              </a:rPr>
              <a:t>1</a:t>
            </a:r>
            <a:r>
              <a:rPr dirty="0" baseline="36111" sz="1500" spc="1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baseline="31746" sz="1050" spc="315" i="1">
                <a:latin typeface="Arial"/>
                <a:cs typeface="Arial"/>
              </a:rPr>
              <a:t>−</a:t>
            </a:r>
            <a:r>
              <a:rPr dirty="0" baseline="31746" sz="1050" spc="-120">
                <a:latin typeface="Lucida Sans Unicode"/>
                <a:cs typeface="Lucida Sans Unicode"/>
              </a:rPr>
              <a:t>1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2879" y="139373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5579" y="138318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97939" y="1306942"/>
            <a:ext cx="1412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  <a:tab pos="79502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1210" y="128320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2879" y="12213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2879" y="139373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3292" y="1283204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0909" y="135442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5579" y="138318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97939" y="1306942"/>
            <a:ext cx="1412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  <a:tab pos="79502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1210" y="128320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2879" y="12213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2879" y="139373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3292" y="1283204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0909" y="135442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1585300"/>
            <a:ext cx="23869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5579" y="138318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97939" y="1306942"/>
            <a:ext cx="1412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  <a:tab pos="79502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1210" y="128320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2879" y="12213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2879" y="139373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3292" y="1283204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0909" y="135442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85300"/>
            <a:ext cx="4288790" cy="68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algn="ctr" marL="92075">
              <a:lnSpc>
                <a:spcPts val="12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assumere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negativi.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8193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3273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10908"/>
            <a:ext cx="50800" cy="1583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74409"/>
            <a:ext cx="50800" cy="152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17472"/>
            <a:ext cx="4457065" cy="1628139"/>
          </a:xfrm>
          <a:custGeom>
            <a:avLst/>
            <a:gdLst/>
            <a:ahLst/>
            <a:cxnLst/>
            <a:rect l="l" t="t" r="r" b="b"/>
            <a:pathLst>
              <a:path w="4457065" h="1628139">
                <a:moveTo>
                  <a:pt x="4456606" y="0"/>
                </a:moveTo>
                <a:lnTo>
                  <a:pt x="0" y="0"/>
                </a:lnTo>
                <a:lnTo>
                  <a:pt x="0" y="1577163"/>
                </a:lnTo>
                <a:lnTo>
                  <a:pt x="16636" y="1614677"/>
                </a:lnTo>
                <a:lnTo>
                  <a:pt x="4405806" y="1627964"/>
                </a:lnTo>
                <a:lnTo>
                  <a:pt x="4420049" y="1625919"/>
                </a:lnTo>
                <a:lnTo>
                  <a:pt x="4451170" y="15999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61709"/>
            <a:ext cx="0" cy="1552575"/>
          </a:xfrm>
          <a:custGeom>
            <a:avLst/>
            <a:gdLst/>
            <a:ahLst/>
            <a:cxnLst/>
            <a:rect l="l" t="t" r="r" b="b"/>
            <a:pathLst>
              <a:path w="0" h="1552575">
                <a:moveTo>
                  <a:pt x="0" y="155197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90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363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23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0455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22792"/>
            <a:ext cx="39065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15579" y="138318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597939" y="1306942"/>
            <a:ext cx="1412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  <a:tab pos="79502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1210" y="1283204"/>
            <a:ext cx="6921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2879" y="12213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2879" y="139373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3292" y="1283204"/>
            <a:ext cx="15176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00909" y="135442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85300"/>
            <a:ext cx="4288790" cy="874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algn="ctr" marL="92075">
              <a:lnSpc>
                <a:spcPts val="12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7" i="1">
                <a:latin typeface="Bell MT"/>
                <a:cs typeface="Bell MT"/>
              </a:rPr>
              <a:t> </a:t>
            </a:r>
            <a:r>
              <a:rPr dirty="0" baseline="31746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assumere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negativi.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definitiva: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l’unica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1685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187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1506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6586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0917"/>
            <a:ext cx="50800" cy="2096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418"/>
            <a:ext cx="50800" cy="2033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01263"/>
            <a:ext cx="4457065" cy="1977389"/>
          </a:xfrm>
          <a:custGeom>
            <a:avLst/>
            <a:gdLst/>
            <a:ahLst/>
            <a:cxnLst/>
            <a:rect l="l" t="t" r="r" b="b"/>
            <a:pathLst>
              <a:path w="4457065" h="1977389">
                <a:moveTo>
                  <a:pt x="4456606" y="0"/>
                </a:moveTo>
                <a:lnTo>
                  <a:pt x="0" y="0"/>
                </a:lnTo>
                <a:lnTo>
                  <a:pt x="0" y="1926505"/>
                </a:lnTo>
                <a:lnTo>
                  <a:pt x="16636" y="1964019"/>
                </a:lnTo>
                <a:lnTo>
                  <a:pt x="4405806" y="1977306"/>
                </a:lnTo>
                <a:lnTo>
                  <a:pt x="4420049" y="1975261"/>
                </a:lnTo>
                <a:lnTo>
                  <a:pt x="4451170" y="1949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718"/>
            <a:ext cx="0" cy="2065655"/>
          </a:xfrm>
          <a:custGeom>
            <a:avLst/>
            <a:gdLst/>
            <a:ahLst/>
            <a:cxnLst/>
            <a:rect l="l" t="t" r="r" b="b"/>
            <a:pathLst>
              <a:path w="0" h="2065655">
                <a:moveTo>
                  <a:pt x="0" y="20651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0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3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43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245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534" y="117614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63" y="1076168"/>
            <a:ext cx="171386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96834" y="101430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6834" y="11866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1685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187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1506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6586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0917"/>
            <a:ext cx="50800" cy="2096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418"/>
            <a:ext cx="50800" cy="2033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01263"/>
            <a:ext cx="4457065" cy="1977389"/>
          </a:xfrm>
          <a:custGeom>
            <a:avLst/>
            <a:gdLst/>
            <a:ahLst/>
            <a:cxnLst/>
            <a:rect l="l" t="t" r="r" b="b"/>
            <a:pathLst>
              <a:path w="4457065" h="1977389">
                <a:moveTo>
                  <a:pt x="4456606" y="0"/>
                </a:moveTo>
                <a:lnTo>
                  <a:pt x="0" y="0"/>
                </a:lnTo>
                <a:lnTo>
                  <a:pt x="0" y="1926505"/>
                </a:lnTo>
                <a:lnTo>
                  <a:pt x="16636" y="1964019"/>
                </a:lnTo>
                <a:lnTo>
                  <a:pt x="4405806" y="1977306"/>
                </a:lnTo>
                <a:lnTo>
                  <a:pt x="4420049" y="1975261"/>
                </a:lnTo>
                <a:lnTo>
                  <a:pt x="4451170" y="1949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718"/>
            <a:ext cx="0" cy="2065655"/>
          </a:xfrm>
          <a:custGeom>
            <a:avLst/>
            <a:gdLst/>
            <a:ahLst/>
            <a:cxnLst/>
            <a:rect l="l" t="t" r="r" b="b"/>
            <a:pathLst>
              <a:path w="0" h="2065655">
                <a:moveTo>
                  <a:pt x="0" y="20651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0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3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43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245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534" y="117614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63" y="1076168"/>
            <a:ext cx="171386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96834" y="101430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6834" y="11866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1685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187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1506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6586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0917"/>
            <a:ext cx="50800" cy="2096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418"/>
            <a:ext cx="50800" cy="2033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01263"/>
            <a:ext cx="4457065" cy="1977389"/>
          </a:xfrm>
          <a:custGeom>
            <a:avLst/>
            <a:gdLst/>
            <a:ahLst/>
            <a:cxnLst/>
            <a:rect l="l" t="t" r="r" b="b"/>
            <a:pathLst>
              <a:path w="4457065" h="1977389">
                <a:moveTo>
                  <a:pt x="4456606" y="0"/>
                </a:moveTo>
                <a:lnTo>
                  <a:pt x="0" y="0"/>
                </a:lnTo>
                <a:lnTo>
                  <a:pt x="0" y="1926505"/>
                </a:lnTo>
                <a:lnTo>
                  <a:pt x="16636" y="1964019"/>
                </a:lnTo>
                <a:lnTo>
                  <a:pt x="4405806" y="1977306"/>
                </a:lnTo>
                <a:lnTo>
                  <a:pt x="4420049" y="1975261"/>
                </a:lnTo>
                <a:lnTo>
                  <a:pt x="4451170" y="1949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718"/>
            <a:ext cx="0" cy="2065655"/>
          </a:xfrm>
          <a:custGeom>
            <a:avLst/>
            <a:gdLst/>
            <a:ahLst/>
            <a:cxnLst/>
            <a:rect l="l" t="t" r="r" b="b"/>
            <a:pathLst>
              <a:path w="0" h="2065655">
                <a:moveTo>
                  <a:pt x="0" y="20651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0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3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43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245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534" y="117614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63" y="1076168"/>
            <a:ext cx="171386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96834" y="101430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6834" y="11866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62487"/>
            <a:ext cx="1649095" cy="1076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948055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4965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1685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187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1506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6586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0917"/>
            <a:ext cx="50800" cy="2096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418"/>
            <a:ext cx="50800" cy="2033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01263"/>
            <a:ext cx="4457065" cy="1977389"/>
          </a:xfrm>
          <a:custGeom>
            <a:avLst/>
            <a:gdLst/>
            <a:ahLst/>
            <a:cxnLst/>
            <a:rect l="l" t="t" r="r" b="b"/>
            <a:pathLst>
              <a:path w="4457065" h="1977389">
                <a:moveTo>
                  <a:pt x="4456606" y="0"/>
                </a:moveTo>
                <a:lnTo>
                  <a:pt x="0" y="0"/>
                </a:lnTo>
                <a:lnTo>
                  <a:pt x="0" y="1926505"/>
                </a:lnTo>
                <a:lnTo>
                  <a:pt x="16636" y="1964019"/>
                </a:lnTo>
                <a:lnTo>
                  <a:pt x="4405806" y="1977306"/>
                </a:lnTo>
                <a:lnTo>
                  <a:pt x="4420049" y="1975261"/>
                </a:lnTo>
                <a:lnTo>
                  <a:pt x="4451170" y="1949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718"/>
            <a:ext cx="0" cy="2065655"/>
          </a:xfrm>
          <a:custGeom>
            <a:avLst/>
            <a:gdLst/>
            <a:ahLst/>
            <a:cxnLst/>
            <a:rect l="l" t="t" r="r" b="b"/>
            <a:pathLst>
              <a:path w="0" h="2065655">
                <a:moveTo>
                  <a:pt x="0" y="20651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0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3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43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245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534" y="117614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63" y="1076168"/>
            <a:ext cx="171386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96834" y="101430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6834" y="11866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62487"/>
            <a:ext cx="133858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2024" y="2004798"/>
            <a:ext cx="70104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5073" y="219082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53855" y="20658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2078" y="20658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096744" y="1999155"/>
            <a:ext cx="1251585" cy="4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2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60" i="1">
                <a:latin typeface="Calibri"/>
                <a:cs typeface="Calibri"/>
              </a:rPr>
              <a:t>x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R="135890">
              <a:lnSpc>
                <a:spcPts val="715"/>
              </a:lnSpc>
              <a:tabLst>
                <a:tab pos="57594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15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algn="ctr" marR="170815">
              <a:lnSpc>
                <a:spcPts val="1015"/>
              </a:lnSpc>
              <a:tabLst>
                <a:tab pos="77978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5438" y="215244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16857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1870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91506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6586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30917"/>
            <a:ext cx="50800" cy="2096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94418"/>
            <a:ext cx="50800" cy="2033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01263"/>
            <a:ext cx="4457065" cy="1977389"/>
          </a:xfrm>
          <a:custGeom>
            <a:avLst/>
            <a:gdLst/>
            <a:ahLst/>
            <a:cxnLst/>
            <a:rect l="l" t="t" r="r" b="b"/>
            <a:pathLst>
              <a:path w="4457065" h="1977389">
                <a:moveTo>
                  <a:pt x="4456606" y="0"/>
                </a:moveTo>
                <a:lnTo>
                  <a:pt x="0" y="0"/>
                </a:lnTo>
                <a:lnTo>
                  <a:pt x="0" y="1926505"/>
                </a:lnTo>
                <a:lnTo>
                  <a:pt x="16636" y="1964019"/>
                </a:lnTo>
                <a:lnTo>
                  <a:pt x="4405806" y="1977306"/>
                </a:lnTo>
                <a:lnTo>
                  <a:pt x="4420049" y="1975261"/>
                </a:lnTo>
                <a:lnTo>
                  <a:pt x="4451170" y="19493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81718"/>
            <a:ext cx="0" cy="2065655"/>
          </a:xfrm>
          <a:custGeom>
            <a:avLst/>
            <a:gdLst/>
            <a:ahLst/>
            <a:cxnLst/>
            <a:rect l="l" t="t" r="r" b="b"/>
            <a:pathLst>
              <a:path w="0" h="2065655">
                <a:moveTo>
                  <a:pt x="0" y="20651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690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63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43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2456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534" y="117614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63" y="1076168"/>
            <a:ext cx="1713864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</a:tabLst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15">
                <a:latin typeface="Tahoma"/>
                <a:cs typeface="Tahoma"/>
              </a:rPr>
              <a:t>ln(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96834" y="101430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6834" y="11866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62487"/>
            <a:ext cx="133858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2024" y="2004798"/>
            <a:ext cx="70104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5073" y="219082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53855" y="20658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2078" y="20658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096744" y="1999155"/>
            <a:ext cx="1251585" cy="4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2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3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35">
                <a:latin typeface="Lucida Sans Unicode"/>
                <a:cs typeface="Lucida Sans Unicode"/>
              </a:rPr>
              <a:t> </a:t>
            </a:r>
            <a:r>
              <a:rPr dirty="0" sz="1000" spc="60" i="1">
                <a:latin typeface="Calibri"/>
                <a:cs typeface="Calibri"/>
              </a:rPr>
              <a:t>x</a:t>
            </a:r>
            <a:r>
              <a:rPr dirty="0" sz="1000" spc="75" u="sng">
                <a:latin typeface="Times New Roman"/>
                <a:cs typeface="Times New Roman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 marR="135890">
              <a:lnSpc>
                <a:spcPts val="715"/>
              </a:lnSpc>
              <a:tabLst>
                <a:tab pos="57594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15">
                <a:latin typeface="Lucida Sans Unicode"/>
                <a:cs typeface="Lucida Sans Unicode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endParaRPr sz="1000">
              <a:latin typeface="Lucida Sans Unicode"/>
              <a:cs typeface="Lucida Sans Unicode"/>
            </a:endParaRPr>
          </a:p>
          <a:p>
            <a:pPr algn="ctr" marR="170815">
              <a:lnSpc>
                <a:spcPts val="1015"/>
              </a:lnSpc>
              <a:tabLst>
                <a:tab pos="77978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5438" y="2152447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006" y="2537356"/>
            <a:ext cx="3112770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endParaRPr sz="1000">
              <a:latin typeface="Tahoma"/>
              <a:cs typeface="Tahoma"/>
            </a:endParaRPr>
          </a:p>
          <a:p>
            <a:pPr algn="ctr" marL="1274445">
              <a:lnSpc>
                <a:spcPts val="1040"/>
              </a:lnSpc>
              <a:spcBef>
                <a:spcPts val="110"/>
              </a:spcBef>
              <a:tabLst>
                <a:tab pos="1948814" algn="l"/>
                <a:tab pos="2300605" algn="l"/>
                <a:tab pos="2876550" algn="l"/>
                <a:tab pos="307403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ctr" marL="1183005">
              <a:lnSpc>
                <a:spcPts val="1040"/>
              </a:lnSpc>
              <a:tabLst>
                <a:tab pos="2412365" algn="l"/>
                <a:tab pos="298894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7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10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1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4843"/>
            <a:ext cx="50800" cy="179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8344"/>
            <a:ext cx="50800" cy="173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1407"/>
            <a:ext cx="4457065" cy="1843405"/>
          </a:xfrm>
          <a:custGeom>
            <a:avLst/>
            <a:gdLst/>
            <a:ahLst/>
            <a:cxnLst/>
            <a:rect l="l" t="t" r="r" b="b"/>
            <a:pathLst>
              <a:path w="4457065" h="1843405">
                <a:moveTo>
                  <a:pt x="4456606" y="0"/>
                </a:moveTo>
                <a:lnTo>
                  <a:pt x="0" y="0"/>
                </a:lnTo>
                <a:lnTo>
                  <a:pt x="0" y="1792324"/>
                </a:lnTo>
                <a:lnTo>
                  <a:pt x="16636" y="1829838"/>
                </a:lnTo>
                <a:lnTo>
                  <a:pt x="4405806" y="1843124"/>
                </a:lnTo>
                <a:lnTo>
                  <a:pt x="4420049" y="1841079"/>
                </a:lnTo>
                <a:lnTo>
                  <a:pt x="4451170" y="18151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5644"/>
            <a:ext cx="0" cy="1767205"/>
          </a:xfrm>
          <a:custGeom>
            <a:avLst/>
            <a:gdLst/>
            <a:ahLst/>
            <a:cxnLst/>
            <a:rect l="l" t="t" r="r" b="b"/>
            <a:pathLst>
              <a:path w="0" h="1767205">
                <a:moveTo>
                  <a:pt x="0" y="1767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29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02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7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84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9424"/>
            <a:ext cx="39643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227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7727" y="992329"/>
            <a:ext cx="164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ln(6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10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1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4843"/>
            <a:ext cx="50800" cy="179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8344"/>
            <a:ext cx="50800" cy="173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1407"/>
            <a:ext cx="4457065" cy="1843405"/>
          </a:xfrm>
          <a:custGeom>
            <a:avLst/>
            <a:gdLst/>
            <a:ahLst/>
            <a:cxnLst/>
            <a:rect l="l" t="t" r="r" b="b"/>
            <a:pathLst>
              <a:path w="4457065" h="1843405">
                <a:moveTo>
                  <a:pt x="4456606" y="0"/>
                </a:moveTo>
                <a:lnTo>
                  <a:pt x="0" y="0"/>
                </a:lnTo>
                <a:lnTo>
                  <a:pt x="0" y="1792324"/>
                </a:lnTo>
                <a:lnTo>
                  <a:pt x="16636" y="1829838"/>
                </a:lnTo>
                <a:lnTo>
                  <a:pt x="4405806" y="1843124"/>
                </a:lnTo>
                <a:lnTo>
                  <a:pt x="4420049" y="1841079"/>
                </a:lnTo>
                <a:lnTo>
                  <a:pt x="4451170" y="18151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5644"/>
            <a:ext cx="0" cy="1767205"/>
          </a:xfrm>
          <a:custGeom>
            <a:avLst/>
            <a:gdLst/>
            <a:ahLst/>
            <a:cxnLst/>
            <a:rect l="l" t="t" r="r" b="b"/>
            <a:pathLst>
              <a:path w="0" h="1767205">
                <a:moveTo>
                  <a:pt x="0" y="1767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29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02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7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84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9424"/>
            <a:ext cx="39643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227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7727" y="992329"/>
            <a:ext cx="164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ln(6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10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1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4843"/>
            <a:ext cx="50800" cy="179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8344"/>
            <a:ext cx="50800" cy="173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1407"/>
            <a:ext cx="4457065" cy="1843405"/>
          </a:xfrm>
          <a:custGeom>
            <a:avLst/>
            <a:gdLst/>
            <a:ahLst/>
            <a:cxnLst/>
            <a:rect l="l" t="t" r="r" b="b"/>
            <a:pathLst>
              <a:path w="4457065" h="1843405">
                <a:moveTo>
                  <a:pt x="4456606" y="0"/>
                </a:moveTo>
                <a:lnTo>
                  <a:pt x="0" y="0"/>
                </a:lnTo>
                <a:lnTo>
                  <a:pt x="0" y="1792324"/>
                </a:lnTo>
                <a:lnTo>
                  <a:pt x="16636" y="1829838"/>
                </a:lnTo>
                <a:lnTo>
                  <a:pt x="4405806" y="1843124"/>
                </a:lnTo>
                <a:lnTo>
                  <a:pt x="4420049" y="1841079"/>
                </a:lnTo>
                <a:lnTo>
                  <a:pt x="4451170" y="18151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5644"/>
            <a:ext cx="0" cy="1767205"/>
          </a:xfrm>
          <a:custGeom>
            <a:avLst/>
            <a:gdLst/>
            <a:ahLst/>
            <a:cxnLst/>
            <a:rect l="l" t="t" r="r" b="b"/>
            <a:pathLst>
              <a:path w="0" h="1767205">
                <a:moveTo>
                  <a:pt x="0" y="1767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29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02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7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84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9424"/>
            <a:ext cx="39643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227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83204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7727" y="992329"/>
            <a:ext cx="337248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ln(6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10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1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4843"/>
            <a:ext cx="50800" cy="179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8344"/>
            <a:ext cx="50800" cy="173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1407"/>
            <a:ext cx="4457065" cy="1843405"/>
          </a:xfrm>
          <a:custGeom>
            <a:avLst/>
            <a:gdLst/>
            <a:ahLst/>
            <a:cxnLst/>
            <a:rect l="l" t="t" r="r" b="b"/>
            <a:pathLst>
              <a:path w="4457065" h="1843405">
                <a:moveTo>
                  <a:pt x="4456606" y="0"/>
                </a:moveTo>
                <a:lnTo>
                  <a:pt x="0" y="0"/>
                </a:lnTo>
                <a:lnTo>
                  <a:pt x="0" y="1792324"/>
                </a:lnTo>
                <a:lnTo>
                  <a:pt x="16636" y="1829838"/>
                </a:lnTo>
                <a:lnTo>
                  <a:pt x="4405806" y="1843124"/>
                </a:lnTo>
                <a:lnTo>
                  <a:pt x="4420049" y="1841079"/>
                </a:lnTo>
                <a:lnTo>
                  <a:pt x="4451170" y="18151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5644"/>
            <a:ext cx="0" cy="1767205"/>
          </a:xfrm>
          <a:custGeom>
            <a:avLst/>
            <a:gdLst/>
            <a:ahLst/>
            <a:cxnLst/>
            <a:rect l="l" t="t" r="r" b="b"/>
            <a:pathLst>
              <a:path w="0" h="1767205">
                <a:moveTo>
                  <a:pt x="0" y="1767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29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02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7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84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9424"/>
            <a:ext cx="39643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227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83204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7727" y="992329"/>
            <a:ext cx="337248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ln(6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313774"/>
            <a:ext cx="897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55749" y="146649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753260" y="1430148"/>
            <a:ext cx="1101725" cy="246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10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1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4843"/>
            <a:ext cx="50800" cy="179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8344"/>
            <a:ext cx="50800" cy="173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1407"/>
            <a:ext cx="4457065" cy="1843405"/>
          </a:xfrm>
          <a:custGeom>
            <a:avLst/>
            <a:gdLst/>
            <a:ahLst/>
            <a:cxnLst/>
            <a:rect l="l" t="t" r="r" b="b"/>
            <a:pathLst>
              <a:path w="4457065" h="1843405">
                <a:moveTo>
                  <a:pt x="4456606" y="0"/>
                </a:moveTo>
                <a:lnTo>
                  <a:pt x="0" y="0"/>
                </a:lnTo>
                <a:lnTo>
                  <a:pt x="0" y="1792324"/>
                </a:lnTo>
                <a:lnTo>
                  <a:pt x="16636" y="1829838"/>
                </a:lnTo>
                <a:lnTo>
                  <a:pt x="4405806" y="1843124"/>
                </a:lnTo>
                <a:lnTo>
                  <a:pt x="4420049" y="1841079"/>
                </a:lnTo>
                <a:lnTo>
                  <a:pt x="4451170" y="18151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5644"/>
            <a:ext cx="0" cy="1767205"/>
          </a:xfrm>
          <a:custGeom>
            <a:avLst/>
            <a:gdLst/>
            <a:ahLst/>
            <a:cxnLst/>
            <a:rect l="l" t="t" r="r" b="b"/>
            <a:pathLst>
              <a:path w="0" h="1767205">
                <a:moveTo>
                  <a:pt x="0" y="1767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29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02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7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84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9424"/>
            <a:ext cx="39643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227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83204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7727" y="992329"/>
            <a:ext cx="337248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ln(6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313774"/>
            <a:ext cx="897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55749" y="146649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753260" y="1430148"/>
            <a:ext cx="1101725" cy="246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13685"/>
            <a:ext cx="3891915" cy="62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ele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rato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13435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9(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1103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618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24843"/>
            <a:ext cx="50800" cy="1798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8344"/>
            <a:ext cx="50800" cy="1735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31407"/>
            <a:ext cx="4457065" cy="1843405"/>
          </a:xfrm>
          <a:custGeom>
            <a:avLst/>
            <a:gdLst/>
            <a:ahLst/>
            <a:cxnLst/>
            <a:rect l="l" t="t" r="r" b="b"/>
            <a:pathLst>
              <a:path w="4457065" h="1843405">
                <a:moveTo>
                  <a:pt x="4456606" y="0"/>
                </a:moveTo>
                <a:lnTo>
                  <a:pt x="0" y="0"/>
                </a:lnTo>
                <a:lnTo>
                  <a:pt x="0" y="1792324"/>
                </a:lnTo>
                <a:lnTo>
                  <a:pt x="16636" y="1829838"/>
                </a:lnTo>
                <a:lnTo>
                  <a:pt x="4405806" y="1843124"/>
                </a:lnTo>
                <a:lnTo>
                  <a:pt x="4420049" y="1841079"/>
                </a:lnTo>
                <a:lnTo>
                  <a:pt x="4451170" y="181512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75644"/>
            <a:ext cx="0" cy="1767205"/>
          </a:xfrm>
          <a:custGeom>
            <a:avLst/>
            <a:gdLst/>
            <a:ahLst/>
            <a:cxnLst/>
            <a:rect l="l" t="t" r="r" b="b"/>
            <a:pathLst>
              <a:path w="0" h="1767205">
                <a:moveTo>
                  <a:pt x="0" y="17671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629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502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7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84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49424"/>
            <a:ext cx="396430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ritmi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come: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8227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83204" y="101597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7727" y="992329"/>
            <a:ext cx="337248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ln(6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ln(</a:t>
            </a:r>
            <a:r>
              <a:rPr dirty="0" sz="1000" spc="-35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(6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313774"/>
            <a:ext cx="897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55749" y="146649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753260" y="1430148"/>
            <a:ext cx="1101725" cy="246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713685"/>
            <a:ext cx="3891915" cy="62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ele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5">
                <a:latin typeface="Tahoma"/>
                <a:cs typeface="Tahoma"/>
              </a:rPr>
              <a:t>rato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813435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9(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5056" y="851010"/>
            <a:ext cx="10179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5056" y="851010"/>
            <a:ext cx="10179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851010"/>
            <a:ext cx="4251325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851010"/>
            <a:ext cx="4251325" cy="85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851010"/>
            <a:ext cx="4251325" cy="113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1454" y="18301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51010"/>
            <a:ext cx="4251325" cy="1176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1454" y="18301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97289" y="182426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2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851010"/>
            <a:ext cx="4251325" cy="1176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1454" y="18301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97289" y="182426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2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71138" y="183013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851010"/>
            <a:ext cx="4251325" cy="1176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289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1454" y="18301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97289" y="182426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2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71138" y="183013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851010"/>
            <a:ext cx="4251325" cy="156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289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algn="ctr" marR="60071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1454" y="18301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97289" y="182426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2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71138" y="183013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851010"/>
            <a:ext cx="4251325" cy="1176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289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211468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52089" y="226032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44802" y="2193631"/>
            <a:ext cx="111887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5950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10307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59197"/>
            <a:ext cx="50800" cy="2213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22698"/>
            <a:ext cx="50800" cy="2149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65761"/>
            <a:ext cx="4457065" cy="2257425"/>
          </a:xfrm>
          <a:custGeom>
            <a:avLst/>
            <a:gdLst/>
            <a:ahLst/>
            <a:cxnLst/>
            <a:rect l="l" t="t" r="r" b="b"/>
            <a:pathLst>
              <a:path w="4457065" h="2257425">
                <a:moveTo>
                  <a:pt x="4456606" y="0"/>
                </a:moveTo>
                <a:lnTo>
                  <a:pt x="0" y="0"/>
                </a:lnTo>
                <a:lnTo>
                  <a:pt x="0" y="2206445"/>
                </a:lnTo>
                <a:lnTo>
                  <a:pt x="16636" y="2243959"/>
                </a:lnTo>
                <a:lnTo>
                  <a:pt x="4405806" y="2257246"/>
                </a:lnTo>
                <a:lnTo>
                  <a:pt x="4420049" y="2255201"/>
                </a:lnTo>
                <a:lnTo>
                  <a:pt x="4451170" y="22292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09998"/>
            <a:ext cx="0" cy="2181860"/>
          </a:xfrm>
          <a:custGeom>
            <a:avLst/>
            <a:gdLst/>
            <a:ahLst/>
            <a:cxnLst/>
            <a:rect l="l" t="t" r="r" b="b"/>
            <a:pathLst>
              <a:path w="0" h="2181860">
                <a:moveTo>
                  <a:pt x="0" y="21812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97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4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1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52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1078"/>
            <a:ext cx="417576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olubile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mediante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sos</a:t>
            </a:r>
            <a:r>
              <a:rPr dirty="0" sz="1000" spc="-25">
                <a:latin typeface="Tahoma"/>
                <a:cs typeface="Tahoma"/>
              </a:rPr>
              <a:t>tituzione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1454" y="183013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53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97289" y="182426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2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71138" y="183013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851010"/>
            <a:ext cx="4251325" cy="1176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21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59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3.</a:t>
            </a:r>
            <a:endParaRPr sz="1000">
              <a:latin typeface="Tahoma"/>
              <a:cs typeface="Tahoma"/>
            </a:endParaRPr>
          </a:p>
          <a:p>
            <a:pPr marL="12700" marR="34925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289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830" y="2114687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52089" y="226032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44802" y="2193631"/>
            <a:ext cx="1118870" cy="263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±</a:t>
            </a:r>
            <a:r>
              <a:rPr dirty="0" baseline="50000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2494265"/>
            <a:ext cx="38995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ultime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accettabili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rime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incompatibili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647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6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468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76912"/>
            <a:ext cx="50800" cy="1731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40413"/>
            <a:ext cx="50800" cy="1668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47258"/>
            <a:ext cx="4457065" cy="1612900"/>
          </a:xfrm>
          <a:custGeom>
            <a:avLst/>
            <a:gdLst/>
            <a:ahLst/>
            <a:cxnLst/>
            <a:rect l="l" t="t" r="r" b="b"/>
            <a:pathLst>
              <a:path w="4457065" h="1612900">
                <a:moveTo>
                  <a:pt x="4456606" y="0"/>
                </a:moveTo>
                <a:lnTo>
                  <a:pt x="0" y="0"/>
                </a:lnTo>
                <a:lnTo>
                  <a:pt x="0" y="1561511"/>
                </a:lnTo>
                <a:lnTo>
                  <a:pt x="16636" y="1599025"/>
                </a:lnTo>
                <a:lnTo>
                  <a:pt x="4405806" y="1612312"/>
                </a:lnTo>
                <a:lnTo>
                  <a:pt x="4420049" y="1610267"/>
                </a:lnTo>
                <a:lnTo>
                  <a:pt x="4451170" y="15843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713"/>
            <a:ext cx="0" cy="1700530"/>
          </a:xfrm>
          <a:custGeom>
            <a:avLst/>
            <a:gdLst/>
            <a:ahLst/>
            <a:cxnLst/>
            <a:rect l="l" t="t" r="r" b="b"/>
            <a:pathLst>
              <a:path w="0" h="1700530">
                <a:moveTo>
                  <a:pt x="0" y="1700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5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02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89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70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3576" y="120552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62844"/>
            <a:ext cx="259588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 </a:t>
            </a:r>
            <a:r>
              <a:rPr dirty="0" sz="700" spc="45" i="1">
                <a:latin typeface="Bell MT"/>
                <a:cs typeface="Bell MT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baseline="39682" sz="1050" spc="397" i="1">
                <a:latin typeface="Arial"/>
                <a:cs typeface="Arial"/>
              </a:rPr>
              <a:t>√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647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6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468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76912"/>
            <a:ext cx="50800" cy="1731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40413"/>
            <a:ext cx="50800" cy="1668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47258"/>
            <a:ext cx="4457065" cy="1612900"/>
          </a:xfrm>
          <a:custGeom>
            <a:avLst/>
            <a:gdLst/>
            <a:ahLst/>
            <a:cxnLst/>
            <a:rect l="l" t="t" r="r" b="b"/>
            <a:pathLst>
              <a:path w="4457065" h="1612900">
                <a:moveTo>
                  <a:pt x="4456606" y="0"/>
                </a:moveTo>
                <a:lnTo>
                  <a:pt x="0" y="0"/>
                </a:lnTo>
                <a:lnTo>
                  <a:pt x="0" y="1561511"/>
                </a:lnTo>
                <a:lnTo>
                  <a:pt x="16636" y="1599025"/>
                </a:lnTo>
                <a:lnTo>
                  <a:pt x="4405806" y="1612312"/>
                </a:lnTo>
                <a:lnTo>
                  <a:pt x="4420049" y="1610267"/>
                </a:lnTo>
                <a:lnTo>
                  <a:pt x="4451170" y="15843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713"/>
            <a:ext cx="0" cy="1700530"/>
          </a:xfrm>
          <a:custGeom>
            <a:avLst/>
            <a:gdLst/>
            <a:ahLst/>
            <a:cxnLst/>
            <a:rect l="l" t="t" r="r" b="b"/>
            <a:pathLst>
              <a:path w="0" h="1700530">
                <a:moveTo>
                  <a:pt x="0" y="1700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5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02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89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70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3576" y="120552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62844"/>
            <a:ext cx="259588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 </a:t>
            </a:r>
            <a:r>
              <a:rPr dirty="0" sz="700" spc="45" i="1">
                <a:latin typeface="Bell MT"/>
                <a:cs typeface="Bell MT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baseline="39682" sz="1050" spc="397" i="1">
                <a:latin typeface="Arial"/>
                <a:cs typeface="Arial"/>
              </a:rPr>
              <a:t>√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647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6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468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76912"/>
            <a:ext cx="50800" cy="1731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40413"/>
            <a:ext cx="50800" cy="1668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47258"/>
            <a:ext cx="4457065" cy="1612900"/>
          </a:xfrm>
          <a:custGeom>
            <a:avLst/>
            <a:gdLst/>
            <a:ahLst/>
            <a:cxnLst/>
            <a:rect l="l" t="t" r="r" b="b"/>
            <a:pathLst>
              <a:path w="4457065" h="1612900">
                <a:moveTo>
                  <a:pt x="4456606" y="0"/>
                </a:moveTo>
                <a:lnTo>
                  <a:pt x="0" y="0"/>
                </a:lnTo>
                <a:lnTo>
                  <a:pt x="0" y="1561511"/>
                </a:lnTo>
                <a:lnTo>
                  <a:pt x="16636" y="1599025"/>
                </a:lnTo>
                <a:lnTo>
                  <a:pt x="4405806" y="1612312"/>
                </a:lnTo>
                <a:lnTo>
                  <a:pt x="4420049" y="1610267"/>
                </a:lnTo>
                <a:lnTo>
                  <a:pt x="4451170" y="15843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713"/>
            <a:ext cx="0" cy="1700530"/>
          </a:xfrm>
          <a:custGeom>
            <a:avLst/>
            <a:gdLst/>
            <a:ahLst/>
            <a:cxnLst/>
            <a:rect l="l" t="t" r="r" b="b"/>
            <a:pathLst>
              <a:path w="0" h="1700530">
                <a:moveTo>
                  <a:pt x="0" y="1700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5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02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89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70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3576" y="120552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62844"/>
            <a:ext cx="431609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54610" indent="1727835">
              <a:lnSpc>
                <a:spcPct val="100000"/>
              </a:lnSpc>
              <a:spcBef>
                <a:spcPts val="380"/>
              </a:spcBef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 </a:t>
            </a:r>
            <a:r>
              <a:rPr dirty="0" sz="700" spc="45" i="1">
                <a:latin typeface="Bell MT"/>
                <a:cs typeface="Bell MT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baseline="39682" sz="1050" spc="397" i="1">
                <a:latin typeface="Arial"/>
                <a:cs typeface="Arial"/>
              </a:rPr>
              <a:t>√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  <a:p>
            <a:pPr marL="54610">
              <a:lnSpc>
                <a:spcPct val="100000"/>
              </a:lnSpc>
              <a:spcBef>
                <a:spcPts val="1005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onente,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647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6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468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76912"/>
            <a:ext cx="50800" cy="1731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40413"/>
            <a:ext cx="50800" cy="1668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47258"/>
            <a:ext cx="4457065" cy="1612900"/>
          </a:xfrm>
          <a:custGeom>
            <a:avLst/>
            <a:gdLst/>
            <a:ahLst/>
            <a:cxnLst/>
            <a:rect l="l" t="t" r="r" b="b"/>
            <a:pathLst>
              <a:path w="4457065" h="1612900">
                <a:moveTo>
                  <a:pt x="4456606" y="0"/>
                </a:moveTo>
                <a:lnTo>
                  <a:pt x="0" y="0"/>
                </a:lnTo>
                <a:lnTo>
                  <a:pt x="0" y="1561511"/>
                </a:lnTo>
                <a:lnTo>
                  <a:pt x="16636" y="1599025"/>
                </a:lnTo>
                <a:lnTo>
                  <a:pt x="4405806" y="1612312"/>
                </a:lnTo>
                <a:lnTo>
                  <a:pt x="4420049" y="1610267"/>
                </a:lnTo>
                <a:lnTo>
                  <a:pt x="4451170" y="15843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713"/>
            <a:ext cx="0" cy="1700530"/>
          </a:xfrm>
          <a:custGeom>
            <a:avLst/>
            <a:gdLst/>
            <a:ahLst/>
            <a:cxnLst/>
            <a:rect l="l" t="t" r="r" b="b"/>
            <a:pathLst>
              <a:path w="0" h="1700530">
                <a:moveTo>
                  <a:pt x="0" y="1700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5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02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89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70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3576" y="120552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62844"/>
            <a:ext cx="4316095" cy="134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54610" indent="1727835">
              <a:lnSpc>
                <a:spcPct val="100000"/>
              </a:lnSpc>
              <a:spcBef>
                <a:spcPts val="380"/>
              </a:spcBef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 </a:t>
            </a:r>
            <a:r>
              <a:rPr dirty="0" sz="700" spc="45" i="1">
                <a:latin typeface="Bell MT"/>
                <a:cs typeface="Bell MT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baseline="39682" sz="1050" spc="397" i="1">
                <a:latin typeface="Arial"/>
                <a:cs typeface="Arial"/>
              </a:rPr>
              <a:t>√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  <a:p>
            <a:pPr marL="54610">
              <a:lnSpc>
                <a:spcPct val="100000"/>
              </a:lnSpc>
              <a:spcBef>
                <a:spcPts val="1005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onente,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conseguenza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25"/>
              <a:t>log</a:t>
            </a:r>
            <a:r>
              <a:rPr dirty="0" spc="-15"/>
              <a:t>a</a:t>
            </a:r>
            <a:r>
              <a:rPr dirty="0"/>
              <a:t>ritmiche</a:t>
            </a:r>
          </a:p>
        </p:txBody>
      </p:sp>
      <p:sp>
        <p:nvSpPr>
          <p:cNvPr id="6" name="object 6"/>
          <p:cNvSpPr/>
          <p:nvPr/>
        </p:nvSpPr>
        <p:spPr>
          <a:xfrm>
            <a:off x="75729" y="10647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696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7468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76912"/>
            <a:ext cx="50800" cy="1731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40413"/>
            <a:ext cx="50800" cy="1668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147258"/>
            <a:ext cx="4457065" cy="1612900"/>
          </a:xfrm>
          <a:custGeom>
            <a:avLst/>
            <a:gdLst/>
            <a:ahLst/>
            <a:cxnLst/>
            <a:rect l="l" t="t" r="r" b="b"/>
            <a:pathLst>
              <a:path w="4457065" h="1612900">
                <a:moveTo>
                  <a:pt x="4456606" y="0"/>
                </a:moveTo>
                <a:lnTo>
                  <a:pt x="0" y="0"/>
                </a:lnTo>
                <a:lnTo>
                  <a:pt x="0" y="1561511"/>
                </a:lnTo>
                <a:lnTo>
                  <a:pt x="16636" y="1599025"/>
                </a:lnTo>
                <a:lnTo>
                  <a:pt x="4405806" y="1612312"/>
                </a:lnTo>
                <a:lnTo>
                  <a:pt x="4420049" y="1610267"/>
                </a:lnTo>
                <a:lnTo>
                  <a:pt x="4451170" y="158430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027713"/>
            <a:ext cx="0" cy="1700530"/>
          </a:xfrm>
          <a:custGeom>
            <a:avLst/>
            <a:gdLst/>
            <a:ahLst/>
            <a:cxnLst/>
            <a:rect l="l" t="t" r="r" b="b"/>
            <a:pathLst>
              <a:path w="0" h="1700530">
                <a:moveTo>
                  <a:pt x="0" y="1700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015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002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989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970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3576" y="120552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 h="0">
                <a:moveTo>
                  <a:pt x="0" y="0"/>
                </a:moveTo>
                <a:lnTo>
                  <a:pt x="5147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62844"/>
            <a:ext cx="4316095" cy="179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54610" indent="1727835">
              <a:lnSpc>
                <a:spcPct val="100000"/>
              </a:lnSpc>
              <a:spcBef>
                <a:spcPts val="380"/>
              </a:spcBef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 </a:t>
            </a:r>
            <a:r>
              <a:rPr dirty="0" sz="700" spc="45" i="1">
                <a:latin typeface="Bell MT"/>
                <a:cs typeface="Bell MT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-60">
                <a:latin typeface="Tahoma"/>
                <a:cs typeface="Tahoma"/>
              </a:rPr>
              <a:t> </a:t>
            </a:r>
            <a:r>
              <a:rPr dirty="0" baseline="-22222" sz="1500" spc="-82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baseline="39682" sz="1050" spc="397" i="1">
                <a:latin typeface="Arial"/>
                <a:cs typeface="Arial"/>
              </a:rPr>
              <a:t>√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  <a:p>
            <a:pPr marL="54610">
              <a:lnSpc>
                <a:spcPct val="100000"/>
              </a:lnSpc>
              <a:spcBef>
                <a:spcPts val="1005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45">
                <a:latin typeface="Tahoma"/>
                <a:cs typeface="Tahoma"/>
              </a:rPr>
              <a:t>comp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all’es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onente,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rgomento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ritmo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naturale,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conseguenza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algn="just" marL="12700" marR="5080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5">
                <a:latin typeface="Tahoma"/>
                <a:cs typeface="Tahoma"/>
              </a:rPr>
              <a:t>olverla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conveniente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pass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n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0">
                <a:latin typeface="Tahoma"/>
                <a:cs typeface="Tahoma"/>
              </a:rPr>
              <a:t>rale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0" i="1">
                <a:latin typeface="Calibri"/>
                <a:cs typeface="Calibri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genere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motivi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ranno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chi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analisi.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18040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8923" y="1010585"/>
            <a:ext cx="2959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8923" y="1010585"/>
            <a:ext cx="295910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172" i="1">
                <a:latin typeface="Calibri"/>
                <a:cs typeface="Calibri"/>
              </a:rPr>
              <a:t>x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8923" y="988955"/>
            <a:ext cx="92646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8923" y="988955"/>
            <a:ext cx="153670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endParaRPr baseline="3968" sz="1050">
              <a:latin typeface="Bell MT"/>
              <a:cs typeface="Bel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8923" y="988955"/>
            <a:ext cx="2130425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64511"/>
            <a:ext cx="2387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Tahoma"/>
                <a:cs typeface="Tahoma"/>
              </a:rPr>
              <a:t>che: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976" y="1457875"/>
            <a:ext cx="40894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990"/>
              </a:lnSpc>
              <a:tabLst>
                <a:tab pos="7937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r" marR="41275">
              <a:lnSpc>
                <a:spcPts val="990"/>
              </a:lnSpc>
            </a:pPr>
            <a:r>
              <a:rPr dirty="0" baseline="-22222" sz="1500" spc="-75">
                <a:latin typeface="Tahoma"/>
                <a:cs typeface="Tahoma"/>
              </a:rPr>
              <a:t>2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baseline="39682" sz="1050" spc="397" i="1">
                <a:latin typeface="Arial"/>
                <a:cs typeface="Arial"/>
              </a:rPr>
              <a:t>√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57875"/>
            <a:ext cx="10001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6780" algn="l"/>
              </a:tabLst>
            </a:pPr>
            <a:r>
              <a:rPr dirty="0" sz="1000" spc="-60">
                <a:latin typeface="Tahoma"/>
                <a:cs typeface="Tahoma"/>
              </a:rPr>
              <a:t>che:</a:t>
            </a:r>
            <a:r>
              <a:rPr dirty="0" sz="1000" spc="-6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976" y="16163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235" y="1592601"/>
            <a:ext cx="3092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53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13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9730" y="1590112"/>
            <a:ext cx="1930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67687" y="158367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370774" y="1571089"/>
            <a:ext cx="4019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000">
                <a:latin typeface="Tahoma"/>
                <a:cs typeface="Tahoma"/>
              </a:rPr>
              <a:t>(	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7027" y="1570970"/>
            <a:ext cx="244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>
                <a:latin typeface="Bell MT"/>
                <a:cs typeface="Bell MT"/>
              </a:rPr>
              <a:t>x</a:t>
            </a:r>
            <a:r>
              <a:rPr dirty="0" sz="500" spc="45" i="1">
                <a:latin typeface="Bell MT"/>
                <a:cs typeface="Bell MT"/>
              </a:rPr>
              <a:t> </a:t>
            </a:r>
            <a:r>
              <a:rPr dirty="0" sz="500" spc="-30">
                <a:latin typeface="Lucida Sans Unicode"/>
                <a:cs typeface="Lucida Sans Unicode"/>
              </a:rPr>
              <a:t>ln</a:t>
            </a:r>
            <a:r>
              <a:rPr dirty="0" sz="500">
                <a:latin typeface="Lucida Sans Unicode"/>
                <a:cs typeface="Lucida Sans Unicode"/>
              </a:rPr>
              <a:t>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i="1">
                <a:latin typeface="Bell MT"/>
                <a:cs typeface="Bell MT"/>
              </a:rPr>
              <a:t>x</a:t>
            </a:r>
            <a:endParaRPr sz="50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5582" y="1543913"/>
            <a:ext cx="9525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270" i="1">
                <a:latin typeface="Arial"/>
                <a:cs typeface="Arial"/>
              </a:rPr>
              <a:t>√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57875"/>
            <a:ext cx="10001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6780" algn="l"/>
              </a:tabLst>
            </a:pPr>
            <a:r>
              <a:rPr dirty="0" sz="1000" spc="-60">
                <a:latin typeface="Tahoma"/>
                <a:cs typeface="Tahoma"/>
              </a:rPr>
              <a:t>che:</a:t>
            </a:r>
            <a:r>
              <a:rPr dirty="0" sz="1000" spc="-6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976" y="16163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235" y="1592601"/>
            <a:ext cx="3092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53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13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9730" y="1590112"/>
            <a:ext cx="1930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67687" y="158367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370774" y="1571089"/>
            <a:ext cx="4019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000">
                <a:latin typeface="Tahoma"/>
                <a:cs typeface="Tahoma"/>
              </a:rPr>
              <a:t>(	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7027" y="1570970"/>
            <a:ext cx="244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>
                <a:latin typeface="Bell MT"/>
                <a:cs typeface="Bell MT"/>
              </a:rPr>
              <a:t>x</a:t>
            </a:r>
            <a:r>
              <a:rPr dirty="0" sz="500" spc="45" i="1">
                <a:latin typeface="Bell MT"/>
                <a:cs typeface="Bell MT"/>
              </a:rPr>
              <a:t> </a:t>
            </a:r>
            <a:r>
              <a:rPr dirty="0" sz="500" spc="-30">
                <a:latin typeface="Lucida Sans Unicode"/>
                <a:cs typeface="Lucida Sans Unicode"/>
              </a:rPr>
              <a:t>ln</a:t>
            </a:r>
            <a:r>
              <a:rPr dirty="0" sz="500">
                <a:latin typeface="Lucida Sans Unicode"/>
                <a:cs typeface="Lucida Sans Unicode"/>
              </a:rPr>
              <a:t>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i="1">
                <a:latin typeface="Bell MT"/>
                <a:cs typeface="Bell MT"/>
              </a:rPr>
              <a:t>x</a:t>
            </a:r>
            <a:endParaRPr sz="50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5582" y="1521849"/>
            <a:ext cx="89725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</a:tabLst>
            </a:pPr>
            <a:r>
              <a:rPr dirty="0" sz="500" spc="270" i="1">
                <a:latin typeface="Arial"/>
                <a:cs typeface="Arial"/>
              </a:rPr>
              <a:t>√</a:t>
            </a:r>
            <a:r>
              <a:rPr dirty="0" sz="500" spc="270" i="1">
                <a:latin typeface="Arial"/>
                <a:cs typeface="Arial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8756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87118" y="1592601"/>
            <a:ext cx="47434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096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57875"/>
            <a:ext cx="10001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6780" algn="l"/>
              </a:tabLst>
            </a:pPr>
            <a:r>
              <a:rPr dirty="0" sz="1000" spc="-60">
                <a:latin typeface="Tahoma"/>
                <a:cs typeface="Tahoma"/>
              </a:rPr>
              <a:t>che:</a:t>
            </a:r>
            <a:r>
              <a:rPr dirty="0" sz="1000" spc="-6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976" y="16163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235" y="1592601"/>
            <a:ext cx="3092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53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13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9730" y="1590112"/>
            <a:ext cx="1930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67687" y="158367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370774" y="1571089"/>
            <a:ext cx="4019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000">
                <a:latin typeface="Tahoma"/>
                <a:cs typeface="Tahoma"/>
              </a:rPr>
              <a:t>(	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7027" y="1570970"/>
            <a:ext cx="244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>
                <a:latin typeface="Bell MT"/>
                <a:cs typeface="Bell MT"/>
              </a:rPr>
              <a:t>x</a:t>
            </a:r>
            <a:r>
              <a:rPr dirty="0" sz="500" spc="45" i="1">
                <a:latin typeface="Bell MT"/>
                <a:cs typeface="Bell MT"/>
              </a:rPr>
              <a:t> </a:t>
            </a:r>
            <a:r>
              <a:rPr dirty="0" sz="500" spc="-30">
                <a:latin typeface="Lucida Sans Unicode"/>
                <a:cs typeface="Lucida Sans Unicode"/>
              </a:rPr>
              <a:t>ln</a:t>
            </a:r>
            <a:r>
              <a:rPr dirty="0" sz="500">
                <a:latin typeface="Lucida Sans Unicode"/>
                <a:cs typeface="Lucida Sans Unicode"/>
              </a:rPr>
              <a:t>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i="1">
                <a:latin typeface="Bell MT"/>
                <a:cs typeface="Bell MT"/>
              </a:rPr>
              <a:t>x</a:t>
            </a:r>
            <a:endParaRPr sz="50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5582" y="1521849"/>
            <a:ext cx="89725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</a:tabLst>
            </a:pPr>
            <a:r>
              <a:rPr dirty="0" sz="500" spc="270" i="1">
                <a:latin typeface="Arial"/>
                <a:cs typeface="Arial"/>
              </a:rPr>
              <a:t>√</a:t>
            </a:r>
            <a:r>
              <a:rPr dirty="0" sz="500" spc="270" i="1">
                <a:latin typeface="Arial"/>
                <a:cs typeface="Arial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8756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87118" y="1592601"/>
            <a:ext cx="47434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096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856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11907" y="164983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699207" y="1577650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65285" y="1592601"/>
            <a:ext cx="39179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57875"/>
            <a:ext cx="10001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6780" algn="l"/>
              </a:tabLst>
            </a:pPr>
            <a:r>
              <a:rPr dirty="0" sz="1000" spc="-60">
                <a:latin typeface="Tahoma"/>
                <a:cs typeface="Tahoma"/>
              </a:rPr>
              <a:t>che:</a:t>
            </a:r>
            <a:r>
              <a:rPr dirty="0" sz="1000" spc="-6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976" y="16163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235" y="1592601"/>
            <a:ext cx="3092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53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13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9730" y="1590112"/>
            <a:ext cx="19304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45">
                <a:latin typeface="Lucida Sans Unicode"/>
                <a:cs typeface="Lucida Sans Unicode"/>
              </a:rPr>
              <a:t> 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67687" y="158367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370774" y="1571089"/>
            <a:ext cx="4019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000">
                <a:latin typeface="Tahoma"/>
                <a:cs typeface="Tahoma"/>
              </a:rPr>
              <a:t>(	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7027" y="1570970"/>
            <a:ext cx="244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>
                <a:latin typeface="Bell MT"/>
                <a:cs typeface="Bell MT"/>
              </a:rPr>
              <a:t>x</a:t>
            </a:r>
            <a:r>
              <a:rPr dirty="0" sz="500" spc="45" i="1">
                <a:latin typeface="Bell MT"/>
                <a:cs typeface="Bell MT"/>
              </a:rPr>
              <a:t> </a:t>
            </a:r>
            <a:r>
              <a:rPr dirty="0" sz="500" spc="-30">
                <a:latin typeface="Lucida Sans Unicode"/>
                <a:cs typeface="Lucida Sans Unicode"/>
              </a:rPr>
              <a:t>ln</a:t>
            </a:r>
            <a:r>
              <a:rPr dirty="0" sz="500">
                <a:latin typeface="Lucida Sans Unicode"/>
                <a:cs typeface="Lucida Sans Unicode"/>
              </a:rPr>
              <a:t>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i="1">
                <a:latin typeface="Bell MT"/>
                <a:cs typeface="Bell MT"/>
              </a:rPr>
              <a:t>x</a:t>
            </a:r>
            <a:endParaRPr sz="50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5582" y="1521849"/>
            <a:ext cx="89725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</a:tabLst>
            </a:pPr>
            <a:r>
              <a:rPr dirty="0" sz="500" spc="270" i="1">
                <a:latin typeface="Arial"/>
                <a:cs typeface="Arial"/>
              </a:rPr>
              <a:t>√</a:t>
            </a:r>
            <a:r>
              <a:rPr dirty="0" sz="500" spc="270" i="1">
                <a:latin typeface="Arial"/>
                <a:cs typeface="Arial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8756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87118" y="1592601"/>
            <a:ext cx="474345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856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11907" y="164983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09609" y="1545426"/>
            <a:ext cx="126682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70305" algn="l"/>
              </a:tabLst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sz="700" spc="265" i="1">
                <a:latin typeface="Arial"/>
                <a:cs typeface="Arial"/>
              </a:rPr>
              <a:t>	</a:t>
            </a:r>
            <a:r>
              <a:rPr dirty="0" baseline="3968" sz="1050" spc="397" i="1">
                <a:latin typeface="Arial"/>
                <a:cs typeface="Arial"/>
              </a:rPr>
              <a:t>√</a:t>
            </a:r>
            <a:endParaRPr baseline="3968"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99207" y="1577650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80714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63213" y="15959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765285" y="1592601"/>
            <a:ext cx="108839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</a:tabLst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	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2473" y="161662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830" y="1159453"/>
            <a:ext cx="4290060" cy="86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57875"/>
            <a:ext cx="10001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6780" algn="l"/>
              </a:tabLst>
            </a:pPr>
            <a:r>
              <a:rPr dirty="0" sz="1000" spc="-60">
                <a:latin typeface="Tahoma"/>
                <a:cs typeface="Tahoma"/>
              </a:rPr>
              <a:t>che:</a:t>
            </a:r>
            <a:r>
              <a:rPr dirty="0" sz="1000" spc="-6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7687" y="158367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04976" y="1616339"/>
            <a:ext cx="12992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8940" algn="l"/>
                <a:tab pos="109601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235" y="1590112"/>
            <a:ext cx="724535" cy="116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3560" algn="l"/>
              </a:tabLst>
            </a:pP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	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53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0774" y="1571089"/>
            <a:ext cx="109093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  <a:tab pos="628650" algn="l"/>
              </a:tabLst>
            </a:pPr>
            <a:r>
              <a:rPr dirty="0" sz="1000">
                <a:latin typeface="Tahoma"/>
                <a:cs typeface="Tahoma"/>
              </a:rPr>
              <a:t>(	)	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120">
                <a:latin typeface="Lucida Sans Unicode"/>
                <a:cs typeface="Lucida Sans Unicode"/>
              </a:rPr>
              <a:t>2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>
                <a:latin typeface="Lucida Sans Unicode"/>
                <a:cs typeface="Lucida Sans Unicode"/>
              </a:rPr>
              <a:t>   </a:t>
            </a:r>
            <a:r>
              <a:rPr dirty="0" baseline="3968" sz="1050" spc="-142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endParaRPr baseline="3968" sz="1050">
              <a:latin typeface="Bell MT"/>
              <a:cs typeface="Bel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67027" y="1570970"/>
            <a:ext cx="244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>
                <a:latin typeface="Bell MT"/>
                <a:cs typeface="Bell MT"/>
              </a:rPr>
              <a:t>x</a:t>
            </a:r>
            <a:r>
              <a:rPr dirty="0" sz="500" spc="45" i="1">
                <a:latin typeface="Bell MT"/>
                <a:cs typeface="Bell MT"/>
              </a:rPr>
              <a:t> </a:t>
            </a:r>
            <a:r>
              <a:rPr dirty="0" sz="500" spc="-30">
                <a:latin typeface="Lucida Sans Unicode"/>
                <a:cs typeface="Lucida Sans Unicode"/>
              </a:rPr>
              <a:t>ln</a:t>
            </a:r>
            <a:r>
              <a:rPr dirty="0" sz="500">
                <a:latin typeface="Lucida Sans Unicode"/>
                <a:cs typeface="Lucida Sans Unicode"/>
              </a:rPr>
              <a:t>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i="1">
                <a:latin typeface="Bell MT"/>
                <a:cs typeface="Bell MT"/>
              </a:rPr>
              <a:t>x</a:t>
            </a:r>
            <a:endParaRPr sz="500">
              <a:latin typeface="Bell MT"/>
              <a:cs typeface="Bel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85582" y="1521849"/>
            <a:ext cx="89725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</a:tabLst>
            </a:pPr>
            <a:r>
              <a:rPr dirty="0" sz="500" spc="270" i="1">
                <a:latin typeface="Arial"/>
                <a:cs typeface="Arial"/>
              </a:rPr>
              <a:t>√</a:t>
            </a:r>
            <a:r>
              <a:rPr dirty="0" sz="500" spc="270" i="1">
                <a:latin typeface="Arial"/>
                <a:cs typeface="Arial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11907" y="164983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309609" y="1545426"/>
            <a:ext cx="126682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70305" algn="l"/>
              </a:tabLst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sz="700" spc="265" i="1">
                <a:latin typeface="Arial"/>
                <a:cs typeface="Arial"/>
              </a:rPr>
              <a:t>	</a:t>
            </a:r>
            <a:r>
              <a:rPr dirty="0" baseline="3968" sz="1050" spc="397" i="1">
                <a:latin typeface="Arial"/>
                <a:cs typeface="Arial"/>
              </a:rPr>
              <a:t>√</a:t>
            </a:r>
            <a:endParaRPr baseline="3968"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5669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99207" y="1577650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80714" y="1616339"/>
            <a:ext cx="2152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63213" y="15959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765285" y="1592601"/>
            <a:ext cx="108839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</a:tabLst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	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2473" y="161662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27758" y="21471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56006" y="1844088"/>
            <a:ext cx="2155190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ottiene: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050">
              <a:latin typeface="Times New Roman"/>
              <a:cs typeface="Times New Roman"/>
            </a:endParaRPr>
          </a:p>
          <a:p>
            <a:pPr marL="7512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15">
                <a:latin typeface="Tahoma"/>
                <a:cs typeface="Tahoma"/>
              </a:rPr>
              <a:t>(ln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9682" sz="1050" spc="-120">
                <a:latin typeface="Lucida Sans Unicode"/>
                <a:cs typeface="Lucida Sans Unicode"/>
              </a:rPr>
              <a:t>2</a:t>
            </a:r>
            <a:r>
              <a:rPr dirty="0" baseline="39682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053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133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8517"/>
            <a:ext cx="50800" cy="1814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82018"/>
            <a:ext cx="50800" cy="1751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5081"/>
            <a:ext cx="4457065" cy="1859280"/>
          </a:xfrm>
          <a:custGeom>
            <a:avLst/>
            <a:gdLst/>
            <a:ahLst/>
            <a:cxnLst/>
            <a:rect l="l" t="t" r="r" b="b"/>
            <a:pathLst>
              <a:path w="4457065" h="1859280">
                <a:moveTo>
                  <a:pt x="4456606" y="0"/>
                </a:moveTo>
                <a:lnTo>
                  <a:pt x="0" y="0"/>
                </a:lnTo>
                <a:lnTo>
                  <a:pt x="0" y="1808149"/>
                </a:lnTo>
                <a:lnTo>
                  <a:pt x="16636" y="1845663"/>
                </a:lnTo>
                <a:lnTo>
                  <a:pt x="4405806" y="1858950"/>
                </a:lnTo>
                <a:lnTo>
                  <a:pt x="4420049" y="1856905"/>
                </a:lnTo>
                <a:lnTo>
                  <a:pt x="4451170" y="18309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9318"/>
            <a:ext cx="0" cy="1783080"/>
          </a:xfrm>
          <a:custGeom>
            <a:avLst/>
            <a:gdLst/>
            <a:ahLst/>
            <a:cxnLst/>
            <a:rect l="l" t="t" r="r" b="b"/>
            <a:pathLst>
              <a:path w="0" h="1783080">
                <a:moveTo>
                  <a:pt x="0" y="17829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66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439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3121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1216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30400"/>
            <a:ext cx="41255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rie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log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ritmi,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scrivere: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006" y="988955"/>
            <a:ext cx="423799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785">
              <a:lnSpc>
                <a:spcPct val="100000"/>
              </a:lnSpc>
            </a:pPr>
            <a:r>
              <a:rPr dirty="0" baseline="-19444" sz="1500" spc="172" i="1">
                <a:latin typeface="Calibri"/>
                <a:cs typeface="Calibri"/>
              </a:rPr>
              <a:t>x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67" i="1">
                <a:latin typeface="Bell MT"/>
                <a:cs typeface="Bell MT"/>
              </a:rPr>
              <a:t> </a:t>
            </a:r>
            <a:r>
              <a:rPr dirty="0" baseline="44444" sz="750" spc="-44">
                <a:latin typeface="Lucida Sans Unicode"/>
                <a:cs typeface="Lucida Sans Unicode"/>
              </a:rPr>
              <a:t>ln</a:t>
            </a:r>
            <a:r>
              <a:rPr dirty="0" baseline="44444" sz="750" spc="-60">
                <a:latin typeface="Lucida Sans Unicode"/>
                <a:cs typeface="Lucida Sans Unicode"/>
              </a:rPr>
              <a:t> </a:t>
            </a:r>
            <a:r>
              <a:rPr dirty="0" baseline="44444" sz="750" spc="-7" i="1">
                <a:latin typeface="Bell MT"/>
                <a:cs typeface="Bell MT"/>
              </a:rPr>
              <a:t>x</a:t>
            </a:r>
            <a:r>
              <a:rPr dirty="0" baseline="44444" sz="750" spc="-44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75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i="1">
                <a:latin typeface="Bell MT"/>
                <a:cs typeface="Bell MT"/>
              </a:rPr>
              <a:t> </a:t>
            </a:r>
            <a:r>
              <a:rPr dirty="0" baseline="3968" sz="1050" spc="67" i="1">
                <a:latin typeface="Bell MT"/>
                <a:cs typeface="Bell MT"/>
              </a:rPr>
              <a:t> </a:t>
            </a:r>
            <a:r>
              <a:rPr dirty="0" baseline="-19444" sz="1500" spc="60">
                <a:latin typeface="Tahoma"/>
                <a:cs typeface="Tahoma"/>
              </a:rPr>
              <a:t>=</a:t>
            </a:r>
            <a:r>
              <a:rPr dirty="0" baseline="-19444" sz="1500" spc="-60">
                <a:latin typeface="Tahoma"/>
                <a:cs typeface="Tahoma"/>
              </a:rPr>
              <a:t> </a:t>
            </a:r>
            <a:r>
              <a:rPr dirty="0" baseline="-19444" sz="1500" spc="37" i="1">
                <a:latin typeface="Calibri"/>
                <a:cs typeface="Calibri"/>
              </a:rPr>
              <a:t>e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-15">
                <a:latin typeface="Lucida Sans Unicode"/>
                <a:cs typeface="Lucida Sans Unicode"/>
              </a:rPr>
              <a:t>(ln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-165" i="1">
                <a:latin typeface="Bell MT"/>
                <a:cs typeface="Bell MT"/>
              </a:rPr>
              <a:t> </a:t>
            </a:r>
            <a:r>
              <a:rPr dirty="0" baseline="3968" sz="1050" spc="82">
                <a:latin typeface="Lucida Sans Unicode"/>
                <a:cs typeface="Lucida Sans Unicode"/>
              </a:rPr>
              <a:t>)</a:t>
            </a:r>
            <a:r>
              <a:rPr dirty="0" baseline="38888" sz="750" spc="-82">
                <a:latin typeface="Lucida Sans Unicode"/>
                <a:cs typeface="Lucida Sans Unicode"/>
              </a:rPr>
              <a:t>2</a:t>
            </a:r>
            <a:r>
              <a:rPr dirty="0" baseline="38888" sz="750" spc="-89">
                <a:latin typeface="Lucida Sans Unicode"/>
                <a:cs typeface="Lucida Sans Unicode"/>
              </a:rPr>
              <a:t> </a:t>
            </a:r>
            <a:r>
              <a:rPr dirty="0" baseline="-19444" sz="1500" spc="-142" i="1">
                <a:latin typeface="Verdana"/>
                <a:cs typeface="Verdana"/>
              </a:rPr>
              <a:t>.</a:t>
            </a:r>
            <a:endParaRPr baseline="-19444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ro,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cedendo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analogo,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457875"/>
            <a:ext cx="10001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6780" algn="l"/>
              </a:tabLst>
            </a:pPr>
            <a:r>
              <a:rPr dirty="0" sz="1000" spc="-60">
                <a:latin typeface="Tahoma"/>
                <a:cs typeface="Tahoma"/>
              </a:rPr>
              <a:t>che:</a:t>
            </a:r>
            <a:r>
              <a:rPr dirty="0" sz="1000" spc="-6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7687" y="158367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66" y="0"/>
                </a:lnTo>
              </a:path>
            </a:pathLst>
          </a:custGeom>
          <a:ln w="3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11907" y="164983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04976" y="1616339"/>
            <a:ext cx="2691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8940" algn="l"/>
                <a:tab pos="1096010" algn="l"/>
                <a:tab pos="1793239" algn="l"/>
                <a:tab pos="2487930" algn="l"/>
              </a:tabLst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235" y="1590112"/>
            <a:ext cx="724535" cy="116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3560" algn="l"/>
              </a:tabLst>
            </a:pP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	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</a:t>
            </a:r>
            <a:r>
              <a:rPr dirty="0" sz="700" spc="-5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5309" y="1554799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0774" y="1571089"/>
            <a:ext cx="109093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  <a:tab pos="628650" algn="l"/>
              </a:tabLst>
            </a:pPr>
            <a:r>
              <a:rPr dirty="0" sz="1000">
                <a:latin typeface="Tahoma"/>
                <a:cs typeface="Tahoma"/>
              </a:rPr>
              <a:t>(	)	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 spc="-127">
                <a:latin typeface="Lucida Sans Unicode"/>
                <a:cs typeface="Lucida Sans Unicode"/>
              </a:rPr>
              <a:t> </a:t>
            </a:r>
            <a:r>
              <a:rPr dirty="0" baseline="3968" sz="1050" spc="-120">
                <a:latin typeface="Lucida Sans Unicode"/>
                <a:cs typeface="Lucida Sans Unicode"/>
              </a:rPr>
              <a:t>2</a:t>
            </a:r>
            <a:r>
              <a:rPr dirty="0" baseline="3968" sz="1050" i="1">
                <a:latin typeface="Arial"/>
                <a:cs typeface="Arial"/>
              </a:rPr>
              <a:t>·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r>
              <a:rPr dirty="0" baseline="3968" sz="1050" spc="37" i="1">
                <a:latin typeface="Bell MT"/>
                <a:cs typeface="Bell MT"/>
              </a:rPr>
              <a:t> </a:t>
            </a:r>
            <a:r>
              <a:rPr dirty="0" baseline="3968" sz="1050" spc="-67">
                <a:latin typeface="Lucida Sans Unicode"/>
                <a:cs typeface="Lucida Sans Unicode"/>
              </a:rPr>
              <a:t>ln</a:t>
            </a:r>
            <a:r>
              <a:rPr dirty="0" baseline="3968" sz="1050">
                <a:latin typeface="Lucida Sans Unicode"/>
                <a:cs typeface="Lucida Sans Unicode"/>
              </a:rPr>
              <a:t>   </a:t>
            </a:r>
            <a:r>
              <a:rPr dirty="0" baseline="3968" sz="1050" spc="-142">
                <a:latin typeface="Lucida Sans Unicode"/>
                <a:cs typeface="Lucida Sans Unicode"/>
              </a:rPr>
              <a:t> </a:t>
            </a:r>
            <a:r>
              <a:rPr dirty="0" baseline="3968" sz="1050" spc="-7" i="1">
                <a:latin typeface="Bell MT"/>
                <a:cs typeface="Bell MT"/>
              </a:rPr>
              <a:t>x</a:t>
            </a:r>
            <a:endParaRPr baseline="3968" sz="1050">
              <a:latin typeface="Bell MT"/>
              <a:cs typeface="Bel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7027" y="1570970"/>
            <a:ext cx="2444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" i="1">
                <a:latin typeface="Bell MT"/>
                <a:cs typeface="Bell MT"/>
              </a:rPr>
              <a:t>x</a:t>
            </a:r>
            <a:r>
              <a:rPr dirty="0" sz="500" spc="45" i="1">
                <a:latin typeface="Bell MT"/>
                <a:cs typeface="Bell MT"/>
              </a:rPr>
              <a:t> </a:t>
            </a:r>
            <a:r>
              <a:rPr dirty="0" sz="500" spc="-30">
                <a:latin typeface="Lucida Sans Unicode"/>
                <a:cs typeface="Lucida Sans Unicode"/>
              </a:rPr>
              <a:t>ln</a:t>
            </a:r>
            <a:r>
              <a:rPr dirty="0" sz="500">
                <a:latin typeface="Lucida Sans Unicode"/>
                <a:cs typeface="Lucida Sans Unicode"/>
              </a:rPr>
              <a:t>   </a:t>
            </a:r>
            <a:r>
              <a:rPr dirty="0" sz="500" spc="35">
                <a:latin typeface="Lucida Sans Unicode"/>
                <a:cs typeface="Lucida Sans Unicode"/>
              </a:rPr>
              <a:t> </a:t>
            </a:r>
            <a:r>
              <a:rPr dirty="0" sz="500" spc="-5" i="1">
                <a:latin typeface="Bell MT"/>
                <a:cs typeface="Bell MT"/>
              </a:rPr>
              <a:t>x</a:t>
            </a:r>
            <a:endParaRPr sz="500">
              <a:latin typeface="Bell MT"/>
              <a:cs typeface="Bel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85582" y="1521849"/>
            <a:ext cx="89725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</a:tabLst>
            </a:pPr>
            <a:r>
              <a:rPr dirty="0" sz="500" spc="270" i="1">
                <a:latin typeface="Arial"/>
                <a:cs typeface="Arial"/>
              </a:rPr>
              <a:t>√</a:t>
            </a:r>
            <a:r>
              <a:rPr dirty="0" sz="500" spc="270" i="1">
                <a:latin typeface="Arial"/>
                <a:cs typeface="Arial"/>
              </a:rPr>
              <a:t>	</a:t>
            </a:r>
            <a:r>
              <a:rPr dirty="0" sz="500" spc="-5" u="sng">
                <a:latin typeface="Times New Roman"/>
                <a:cs typeface="Times New Roman"/>
              </a:rPr>
              <a:t> </a:t>
            </a:r>
            <a:r>
              <a:rPr dirty="0" sz="500" spc="-5" u="sng">
                <a:latin typeface="Times New Roman"/>
                <a:cs typeface="Times New Roman"/>
              </a:rPr>
              <a:t>	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9609" y="1545426"/>
            <a:ext cx="126682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70305" algn="l"/>
              </a:tabLst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sz="700" spc="265" i="1">
                <a:latin typeface="Arial"/>
                <a:cs typeface="Arial"/>
              </a:rPr>
              <a:t>	</a:t>
            </a:r>
            <a:r>
              <a:rPr dirty="0" baseline="3968" sz="1050" spc="397" i="1">
                <a:latin typeface="Arial"/>
                <a:cs typeface="Arial"/>
              </a:rPr>
              <a:t>√</a:t>
            </a:r>
            <a:endParaRPr baseline="3968"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9207" y="1577650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63213" y="15959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765285" y="1592601"/>
            <a:ext cx="108839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6110" algn="l"/>
              </a:tabLst>
            </a:pP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i="1">
                <a:latin typeface="Bell MT"/>
                <a:cs typeface="Bell MT"/>
              </a:rPr>
              <a:t>	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>
                <a:latin typeface="Lucida Sans Unicode"/>
                <a:cs typeface="Lucida Sans Unicode"/>
              </a:rPr>
              <a:t>   </a:t>
            </a:r>
            <a:r>
              <a:rPr dirty="0" sz="700" spc="-95">
                <a:latin typeface="Lucida Sans Unicode"/>
                <a:cs typeface="Lucida Sans Unicode"/>
              </a:rPr>
              <a:t> 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i="1">
                <a:latin typeface="Arial"/>
                <a:cs typeface="Arial"/>
              </a:rPr>
              <a:t>·</a:t>
            </a:r>
            <a:r>
              <a:rPr dirty="0" sz="700" spc="-5" i="1">
                <a:latin typeface="Bell MT"/>
                <a:cs typeface="Bell MT"/>
              </a:rPr>
              <a:t>x</a:t>
            </a:r>
            <a:r>
              <a:rPr dirty="0" sz="700" spc="25" i="1">
                <a:latin typeface="Bell MT"/>
                <a:cs typeface="Bell MT"/>
              </a:rPr>
              <a:t> </a:t>
            </a:r>
            <a:r>
              <a:rPr dirty="0" sz="700" spc="-45">
                <a:latin typeface="Lucida Sans Unicode"/>
                <a:cs typeface="Lucida Sans Unicode"/>
              </a:rPr>
              <a:t>ln</a:t>
            </a:r>
            <a:r>
              <a:rPr dirty="0" sz="700" spc="-85">
                <a:latin typeface="Lucida Sans Unicode"/>
                <a:cs typeface="Lucida Sans Unicode"/>
              </a:rPr>
              <a:t> </a:t>
            </a:r>
            <a:r>
              <a:rPr dirty="0" sz="700" spc="-5" i="1">
                <a:latin typeface="Bell MT"/>
                <a:cs typeface="Bell MT"/>
              </a:rPr>
              <a:t>x</a:t>
            </a:r>
            <a:endParaRPr sz="700">
              <a:latin typeface="Bell MT"/>
              <a:cs typeface="Bel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2473" y="161662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27758" y="21471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94570" y="21471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56006" y="1844088"/>
            <a:ext cx="3557270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onenti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ottiene: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050">
              <a:latin typeface="Times New Roman"/>
              <a:cs typeface="Times New Roman"/>
            </a:endParaRPr>
          </a:p>
          <a:p>
            <a:pPr marL="7512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15">
                <a:latin typeface="Tahoma"/>
                <a:cs typeface="Tahoma"/>
              </a:rPr>
              <a:t>(ln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baseline="39682" sz="1050" spc="-120">
                <a:latin typeface="Lucida Sans Unicode"/>
                <a:cs typeface="Lucida Sans Unicode"/>
              </a:rPr>
              <a:t>2</a:t>
            </a:r>
            <a:r>
              <a:rPr dirty="0" baseline="39682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30" i="1">
                <a:latin typeface="Calibri"/>
                <a:cs typeface="Calibri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/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\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2779" y="1092363"/>
            <a:ext cx="3625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2779" y="1092363"/>
            <a:ext cx="3625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92363"/>
            <a:ext cx="241236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57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92363"/>
            <a:ext cx="241236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57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0299"/>
            <a:ext cx="694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1902127"/>
            <a:ext cx="8845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1177" y="1783948"/>
            <a:ext cx="22288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92363"/>
            <a:ext cx="241236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57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0299"/>
            <a:ext cx="694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1783948"/>
            <a:ext cx="175006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>
              <a:lnSpc>
                <a:spcPts val="1040"/>
              </a:lnSpc>
              <a:tabLst>
                <a:tab pos="1539875" algn="l"/>
                <a:tab pos="173672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92363"/>
            <a:ext cx="241236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57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0299"/>
            <a:ext cx="694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1783948"/>
            <a:ext cx="175006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0534">
              <a:lnSpc>
                <a:spcPts val="1040"/>
              </a:lnSpc>
              <a:tabLst>
                <a:tab pos="1539875" algn="l"/>
                <a:tab pos="173672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2129876"/>
            <a:ext cx="3098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rniscono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92363"/>
            <a:ext cx="241236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57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0299"/>
            <a:ext cx="694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1902127"/>
            <a:ext cx="17221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1177" y="1783948"/>
            <a:ext cx="129222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82040" algn="l"/>
                <a:tab pos="127889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3293" y="212985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56006" y="2063163"/>
            <a:ext cx="41084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rniscono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24034"/>
            <a:ext cx="135953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log</a:t>
            </a:r>
            <a:r>
              <a:rPr dirty="0" sz="500" spc="-5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ritmiche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39510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44590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802127"/>
            <a:ext cx="50800" cy="1605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865627"/>
            <a:ext cx="50800" cy="1542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808690"/>
            <a:ext cx="4457065" cy="1650364"/>
          </a:xfrm>
          <a:custGeom>
            <a:avLst/>
            <a:gdLst/>
            <a:ahLst/>
            <a:cxnLst/>
            <a:rect l="l" t="t" r="r" b="b"/>
            <a:pathLst>
              <a:path w="4457065" h="1650364">
                <a:moveTo>
                  <a:pt x="4456606" y="0"/>
                </a:moveTo>
                <a:lnTo>
                  <a:pt x="0" y="0"/>
                </a:lnTo>
                <a:lnTo>
                  <a:pt x="0" y="1599115"/>
                </a:lnTo>
                <a:lnTo>
                  <a:pt x="16636" y="1636629"/>
                </a:lnTo>
                <a:lnTo>
                  <a:pt x="4405806" y="1649915"/>
                </a:lnTo>
                <a:lnTo>
                  <a:pt x="4420049" y="1647870"/>
                </a:lnTo>
                <a:lnTo>
                  <a:pt x="4451170" y="16219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52927"/>
            <a:ext cx="0" cy="1574165"/>
          </a:xfrm>
          <a:custGeom>
            <a:avLst/>
            <a:gdLst/>
            <a:ahLst/>
            <a:cxnLst/>
            <a:rect l="l" t="t" r="r" b="b"/>
            <a:pathLst>
              <a:path w="0" h="1574164">
                <a:moveTo>
                  <a:pt x="0" y="157392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02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2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1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957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814004"/>
            <a:ext cx="3787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legge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nnullamento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dotto,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30" y="1092363"/>
            <a:ext cx="241236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57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30" y="1750299"/>
            <a:ext cx="6946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infine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1902127"/>
            <a:ext cx="172212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 spc="-15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ln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1177" y="1783948"/>
            <a:ext cx="129222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82040" algn="l"/>
                <a:tab pos="127889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3293" y="212985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2063163"/>
            <a:ext cx="4380230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rniscono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</a:t>
            </a:r>
            <a:r>
              <a:rPr dirty="0" sz="1000" spc="-15">
                <a:latin typeface="Tahoma"/>
                <a:cs typeface="Tahoma"/>
              </a:rPr>
              <a:t>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0,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47222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20">
                <a:latin typeface="Tahoma"/>
                <a:cs typeface="Tahoma"/>
              </a:rPr>
              <a:t>uttavia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ultime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accettabili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compatibili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327" y="2007630"/>
            <a:ext cx="52387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endParaRPr baseline="44444"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05991" y="2013553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36051" y="1969306"/>
            <a:ext cx="590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  <a:p>
            <a:pPr marL="12700">
              <a:lnSpc>
                <a:spcPts val="555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2418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260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54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1048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8248"/>
            <a:ext cx="50800" cy="2328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1748"/>
            <a:ext cx="50800" cy="2265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08594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176"/>
                </a:lnTo>
                <a:lnTo>
                  <a:pt x="16636" y="2195690"/>
                </a:lnTo>
                <a:lnTo>
                  <a:pt x="4405806" y="2208977"/>
                </a:lnTo>
                <a:lnTo>
                  <a:pt x="4420049" y="2206932"/>
                </a:lnTo>
                <a:lnTo>
                  <a:pt x="4451170" y="21809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9048"/>
            <a:ext cx="0" cy="2296795"/>
          </a:xfrm>
          <a:custGeom>
            <a:avLst/>
            <a:gdLst/>
            <a:ahLst/>
            <a:cxnLst/>
            <a:rect l="l" t="t" r="r" b="b"/>
            <a:pathLst>
              <a:path w="0" h="2296795">
                <a:moveTo>
                  <a:pt x="0" y="22967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76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3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50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318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72107" y="103024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0738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19719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4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8038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5530" y="1030247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0691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59672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7991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5483" y="1030247"/>
            <a:ext cx="5105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2418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260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54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1048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8248"/>
            <a:ext cx="50800" cy="2328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1748"/>
            <a:ext cx="50800" cy="2265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08594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176"/>
                </a:lnTo>
                <a:lnTo>
                  <a:pt x="16636" y="2195690"/>
                </a:lnTo>
                <a:lnTo>
                  <a:pt x="4405806" y="2208977"/>
                </a:lnTo>
                <a:lnTo>
                  <a:pt x="4420049" y="2206932"/>
                </a:lnTo>
                <a:lnTo>
                  <a:pt x="4451170" y="21809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9048"/>
            <a:ext cx="0" cy="2296795"/>
          </a:xfrm>
          <a:custGeom>
            <a:avLst/>
            <a:gdLst/>
            <a:ahLst/>
            <a:cxnLst/>
            <a:rect l="l" t="t" r="r" b="b"/>
            <a:pathLst>
              <a:path w="0" h="2296795">
                <a:moveTo>
                  <a:pt x="0" y="22967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76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3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50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318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72107" y="103024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0738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19719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4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8038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5530" y="1030247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0691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59672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7991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5483" y="1030247"/>
            <a:ext cx="5105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2418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260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54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1048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8248"/>
            <a:ext cx="50800" cy="2328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1748"/>
            <a:ext cx="50800" cy="2265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08594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176"/>
                </a:lnTo>
                <a:lnTo>
                  <a:pt x="16636" y="2195690"/>
                </a:lnTo>
                <a:lnTo>
                  <a:pt x="4405806" y="2208977"/>
                </a:lnTo>
                <a:lnTo>
                  <a:pt x="4420049" y="2206932"/>
                </a:lnTo>
                <a:lnTo>
                  <a:pt x="4451170" y="21809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9048"/>
            <a:ext cx="0" cy="2296795"/>
          </a:xfrm>
          <a:custGeom>
            <a:avLst/>
            <a:gdLst/>
            <a:ahLst/>
            <a:cxnLst/>
            <a:rect l="l" t="t" r="r" b="b"/>
            <a:pathLst>
              <a:path w="0" h="2296795">
                <a:moveTo>
                  <a:pt x="0" y="22967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76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3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50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318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72107" y="103024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0738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19719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4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8038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5530" y="1030247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0691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59672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7991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5483" y="1030247"/>
            <a:ext cx="5105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006" y="1326242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730715"/>
            <a:ext cx="19481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2418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260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54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1048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8248"/>
            <a:ext cx="50800" cy="2328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1748"/>
            <a:ext cx="50800" cy="2265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08594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176"/>
                </a:lnTo>
                <a:lnTo>
                  <a:pt x="16636" y="2195690"/>
                </a:lnTo>
                <a:lnTo>
                  <a:pt x="4405806" y="2208977"/>
                </a:lnTo>
                <a:lnTo>
                  <a:pt x="4420049" y="2206932"/>
                </a:lnTo>
                <a:lnTo>
                  <a:pt x="4451170" y="21809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9048"/>
            <a:ext cx="0" cy="2296795"/>
          </a:xfrm>
          <a:custGeom>
            <a:avLst/>
            <a:gdLst/>
            <a:ahLst/>
            <a:cxnLst/>
            <a:rect l="l" t="t" r="r" b="b"/>
            <a:pathLst>
              <a:path w="0" h="2296795">
                <a:moveTo>
                  <a:pt x="0" y="22967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76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3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50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318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72107" y="103024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0738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19719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4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8038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5530" y="1030247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0691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59672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7991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5483" y="1030247"/>
            <a:ext cx="5105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006" y="1326242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730715"/>
            <a:ext cx="19481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06652" y="19587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77135" y="19587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3830" y="1861231"/>
            <a:ext cx="410908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risc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ive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952" y="19546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4435" y="19546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1010" y="227566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99641" y="23519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78622" y="2151985"/>
            <a:ext cx="396240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8255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91486" y="2275660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86647" y="23519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265629" y="2151985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31439" y="2275660"/>
            <a:ext cx="5454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72418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82604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05407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10487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38248"/>
            <a:ext cx="50800" cy="2328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801748"/>
            <a:ext cx="50800" cy="2265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908594"/>
            <a:ext cx="4457065" cy="2209165"/>
          </a:xfrm>
          <a:custGeom>
            <a:avLst/>
            <a:gdLst/>
            <a:ahLst/>
            <a:cxnLst/>
            <a:rect l="l" t="t" r="r" b="b"/>
            <a:pathLst>
              <a:path w="4457065" h="2209165">
                <a:moveTo>
                  <a:pt x="4456606" y="0"/>
                </a:moveTo>
                <a:lnTo>
                  <a:pt x="0" y="0"/>
                </a:lnTo>
                <a:lnTo>
                  <a:pt x="0" y="2158176"/>
                </a:lnTo>
                <a:lnTo>
                  <a:pt x="16636" y="2195690"/>
                </a:lnTo>
                <a:lnTo>
                  <a:pt x="4405806" y="2208977"/>
                </a:lnTo>
                <a:lnTo>
                  <a:pt x="4420049" y="2206932"/>
                </a:lnTo>
                <a:lnTo>
                  <a:pt x="4451170" y="21809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89048"/>
            <a:ext cx="0" cy="2296795"/>
          </a:xfrm>
          <a:custGeom>
            <a:avLst/>
            <a:gdLst/>
            <a:ahLst/>
            <a:cxnLst/>
            <a:rect l="l" t="t" r="r" b="b"/>
            <a:pathLst>
              <a:path w="0" h="2296795">
                <a:moveTo>
                  <a:pt x="0" y="22967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7763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7636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7509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7318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72107" y="103024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0738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19719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4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8038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5530" y="1030247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0691" y="11064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59672" y="906572"/>
            <a:ext cx="348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7991" y="111703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5483" y="1030247"/>
            <a:ext cx="5105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6006" y="1326242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730715"/>
            <a:ext cx="19481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06652" y="19587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77135" y="19587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3830" y="1861231"/>
            <a:ext cx="4109085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risc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ive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952" y="19546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4435" y="19546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1010" y="227566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99641" y="23519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578622" y="2151985"/>
            <a:ext cx="396240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8255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91486" y="2275660"/>
            <a:ext cx="2787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86647" y="23519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265629" y="2151985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31439" y="2275660"/>
            <a:ext cx="5454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21600" y="272729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13830" y="2602911"/>
            <a:ext cx="4358640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baseline="44444" sz="1500" spc="-240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7619" sz="1050" spc="-7" i="1">
                <a:latin typeface="Bell MT"/>
                <a:cs typeface="Bell MT"/>
              </a:rPr>
              <a:t>x</a:t>
            </a:r>
            <a:r>
              <a:rPr dirty="0" baseline="47619" sz="1050" i="1">
                <a:latin typeface="Bell MT"/>
                <a:cs typeface="Bell MT"/>
              </a:rPr>
              <a:t>  </a:t>
            </a:r>
            <a:r>
              <a:rPr dirty="0" baseline="47619" sz="1050" spc="-104" i="1">
                <a:latin typeface="Bell MT"/>
                <a:cs typeface="Bell MT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trasf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30" y="2723193"/>
            <a:ext cx="954405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91440">
              <a:lnSpc>
                <a:spcPts val="695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055"/>
              </a:lnSpc>
            </a:pP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31797" y="2930990"/>
            <a:ext cx="11449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12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35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18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1230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91283" y="1256699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130" y="138065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57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12872" y="129477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24034"/>
            <a:ext cx="135318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equazioni</a:t>
            </a:r>
            <a:r>
              <a:rPr dirty="0" sz="500" spc="2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63115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73301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3193605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324440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5206"/>
            <a:ext cx="50800" cy="256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08707"/>
            <a:ext cx="50800" cy="2497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815552"/>
            <a:ext cx="4457065" cy="2441575"/>
          </a:xfrm>
          <a:custGeom>
            <a:avLst/>
            <a:gdLst/>
            <a:ahLst/>
            <a:cxnLst/>
            <a:rect l="l" t="t" r="r" b="b"/>
            <a:pathLst>
              <a:path w="4457065" h="2441575">
                <a:moveTo>
                  <a:pt x="4456606" y="0"/>
                </a:moveTo>
                <a:lnTo>
                  <a:pt x="0" y="0"/>
                </a:lnTo>
                <a:lnTo>
                  <a:pt x="0" y="2390753"/>
                </a:lnTo>
                <a:lnTo>
                  <a:pt x="16636" y="2428267"/>
                </a:lnTo>
                <a:lnTo>
                  <a:pt x="4405806" y="2441553"/>
                </a:lnTo>
                <a:lnTo>
                  <a:pt x="4420049" y="2439508"/>
                </a:lnTo>
                <a:lnTo>
                  <a:pt x="4451170" y="241355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96007"/>
            <a:ext cx="0" cy="2529840"/>
          </a:xfrm>
          <a:custGeom>
            <a:avLst/>
            <a:gdLst/>
            <a:ahLst/>
            <a:cxnLst/>
            <a:rect l="l" t="t" r="r" b="b"/>
            <a:pathLst>
              <a:path w="0" h="2529840">
                <a:moveTo>
                  <a:pt x="0" y="252934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833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706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5790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3885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06409" y="861136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 h="0">
                <a:moveTo>
                  <a:pt x="0" y="0"/>
                </a:moveTo>
                <a:lnTo>
                  <a:pt x="28976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67179" y="814163"/>
            <a:ext cx="47053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dirty="0" baseline="27777" sz="1500" spc="1155">
                <a:latin typeface="Arial"/>
                <a:cs typeface="Arial"/>
              </a:rPr>
              <a:t>l</a:t>
            </a:r>
            <a:r>
              <a:rPr dirty="0" baseline="27777" sz="1500" spc="1155">
                <a:latin typeface="Arial"/>
                <a:cs typeface="Arial"/>
              </a:rPr>
              <a:t> </a:t>
            </a:r>
            <a:r>
              <a:rPr dirty="0" baseline="27777" sz="1500" spc="-89">
                <a:latin typeface="Arial"/>
                <a:cs typeface="Arial"/>
              </a:rPr>
              <a:t> 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3709" y="924302"/>
            <a:ext cx="5473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i="1">
                <a:latin typeface="Bell MT"/>
                <a:cs typeface="Bell MT"/>
              </a:rPr>
              <a:t> </a:t>
            </a:r>
            <a:r>
              <a:rPr dirty="0" baseline="23809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006" y="1159453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563926"/>
            <a:ext cx="42900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67" i="1">
                <a:latin typeface="Bell MT"/>
                <a:cs typeface="Bell MT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 </a:t>
            </a:r>
            <a:r>
              <a:rPr dirty="0" baseline="27777" sz="1050" spc="-104" i="1">
                <a:latin typeface="Bell MT"/>
                <a:cs typeface="Bell MT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18691" y="20857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05991" y="2078030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48751" y="20414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82939" y="21011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92327" y="2007630"/>
            <a:ext cx="1337310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7080" algn="l"/>
              </a:tabLst>
            </a:pPr>
            <a:r>
              <a:rPr dirty="0" baseline="61111" sz="1500" spc="-135">
                <a:latin typeface="Arial"/>
                <a:cs typeface="Arial"/>
              </a:rPr>
              <a:t>1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(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baseline="44444" sz="1500" spc="179">
                <a:latin typeface="Arial"/>
                <a:cs typeface="Arial"/>
              </a:rPr>
              <a:t>)</a:t>
            </a:r>
            <a:r>
              <a:rPr dirty="0" baseline="44444" sz="1500">
                <a:latin typeface="Arial"/>
                <a:cs typeface="Arial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31746" sz="1050" spc="-7" i="1">
                <a:latin typeface="Bell MT"/>
                <a:cs typeface="Bell MT"/>
              </a:rPr>
              <a:t>x</a:t>
            </a:r>
            <a:r>
              <a:rPr dirty="0" baseline="31746" sz="1050" spc="-89" i="1">
                <a:latin typeface="Bell MT"/>
                <a:cs typeface="Bell MT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27777" sz="750" spc="-82">
                <a:latin typeface="Lucida Sans Unicode"/>
                <a:cs typeface="Lucida Sans Unicode"/>
              </a:rPr>
              <a:t>2</a:t>
            </a:r>
            <a:endParaRPr baseline="27777" sz="7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5991" y="2013553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1109" y="2007630"/>
            <a:ext cx="85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9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36051" y="1969306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1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36051" y="2029021"/>
            <a:ext cx="69342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6430" algn="l"/>
              </a:tabLst>
            </a:pPr>
            <a:r>
              <a:rPr dirty="0" sz="500" spc="-55">
                <a:latin typeface="Lucida Sans Unicode"/>
                <a:cs typeface="Lucida Sans Unicode"/>
              </a:rPr>
              <a:t>2</a:t>
            </a:r>
            <a:r>
              <a:rPr dirty="0" sz="500" spc="-55">
                <a:latin typeface="Lucida Sans Unicode"/>
                <a:cs typeface="Lucida Sans Unicode"/>
              </a:rPr>
              <a:t>	</a:t>
            </a:r>
            <a:r>
              <a:rPr dirty="0" baseline="5555" sz="750" spc="-82">
                <a:latin typeface="Lucida Sans Unicode"/>
                <a:cs typeface="Lucida Sans Unicode"/>
              </a:rPr>
              <a:t>1</a:t>
            </a:r>
            <a:endParaRPr baseline="5555" sz="7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1230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91283" y="1256699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130" y="138065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57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12872" y="129477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64537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0245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439227" y="1744658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12061" y="186861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73503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60803" y="178273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1230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91283" y="1256699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130" y="138065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57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12872" y="129477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64537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0245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439227" y="1744658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73503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812061" y="1868333"/>
            <a:ext cx="3860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4955" algn="l"/>
              </a:tabLst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0803" y="178273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28964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60803" y="1955124"/>
            <a:ext cx="444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07945" y="1744658"/>
            <a:ext cx="3524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3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endParaRPr baseline="-15873" sz="10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1230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91283" y="1256699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130" y="138065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57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12872" y="129477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64537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0245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439227" y="1744658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73503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812061" y="1868333"/>
            <a:ext cx="3860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4955" algn="l"/>
              </a:tabLst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0803" y="178273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28964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60803" y="1955124"/>
            <a:ext cx="444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52039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207945" y="1744658"/>
            <a:ext cx="955040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</a:tabLst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3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r>
              <a:rPr dirty="0" baseline="-15873" sz="1050">
                <a:latin typeface="Lucida Sans Unicode"/>
                <a:cs typeface="Lucida Sans Unicode"/>
              </a:rPr>
              <a:t>	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315" i="1">
                <a:latin typeface="Arial"/>
                <a:cs typeface="Arial"/>
              </a:rPr>
              <a:t>−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endParaRPr baseline="-15873" sz="1050">
              <a:latin typeface="Lucida Sans Unicode"/>
              <a:cs typeface="Lucida Sans Unicode"/>
            </a:endParaRPr>
          </a:p>
          <a:p>
            <a:pPr algn="r" marR="239395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7467" y="1868333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1230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91283" y="1256699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130" y="138065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57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12872" y="129477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64537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0245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73503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28964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52039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439227" y="1744658"/>
            <a:ext cx="1723389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  <a:tabLst>
                <a:tab pos="768350" algn="l"/>
                <a:tab pos="1291590" algn="l"/>
              </a:tabLst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r>
              <a:rPr dirty="0" baseline="-15873" sz="1050" i="1">
                <a:latin typeface="Bell MT"/>
                <a:cs typeface="Bell MT"/>
              </a:rPr>
              <a:t>	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3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r>
              <a:rPr dirty="0" baseline="-15873" sz="1050">
                <a:latin typeface="Lucida Sans Unicode"/>
                <a:cs typeface="Lucida Sans Unicode"/>
              </a:rPr>
              <a:t>	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315" i="1">
                <a:latin typeface="Arial"/>
                <a:cs typeface="Arial"/>
              </a:rPr>
              <a:t>−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endParaRPr baseline="-15873" sz="1050">
              <a:latin typeface="Lucida Sans Unicode"/>
              <a:cs typeface="Lucida Sans Unicode"/>
            </a:endParaRPr>
          </a:p>
          <a:p>
            <a:pPr algn="ctr" marR="118110">
              <a:lnSpc>
                <a:spcPct val="100000"/>
              </a:lnSpc>
              <a:spcBef>
                <a:spcPts val="885"/>
              </a:spcBef>
              <a:tabLst>
                <a:tab pos="412750" algn="l"/>
                <a:tab pos="768350" algn="l"/>
                <a:tab pos="1291590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2061" y="1868333"/>
            <a:ext cx="90931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4955" algn="l"/>
                <a:tab pos="797560" algn="l"/>
              </a:tabLst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40">
                <a:latin typeface="Tahoma"/>
                <a:cs typeface="Tahom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60803" y="178273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38822" y="22612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3830" y="2163733"/>
            <a:ext cx="4072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830" y="2257179"/>
            <a:ext cx="1671955" cy="27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4765">
              <a:lnSpc>
                <a:spcPts val="695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ts val="1055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021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65291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64129"/>
            <a:ext cx="50800" cy="1950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27630"/>
            <a:ext cx="50800" cy="1887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70692"/>
            <a:ext cx="4457065" cy="1995170"/>
          </a:xfrm>
          <a:custGeom>
            <a:avLst/>
            <a:gdLst/>
            <a:ahLst/>
            <a:cxnLst/>
            <a:rect l="l" t="t" r="r" b="b"/>
            <a:pathLst>
              <a:path w="4457065" h="1995170">
                <a:moveTo>
                  <a:pt x="4456606" y="0"/>
                </a:moveTo>
                <a:lnTo>
                  <a:pt x="0" y="0"/>
                </a:lnTo>
                <a:lnTo>
                  <a:pt x="0" y="1944122"/>
                </a:lnTo>
                <a:lnTo>
                  <a:pt x="16636" y="1981636"/>
                </a:lnTo>
                <a:lnTo>
                  <a:pt x="4405806" y="1994923"/>
                </a:lnTo>
                <a:lnTo>
                  <a:pt x="4420049" y="1992878"/>
                </a:lnTo>
                <a:lnTo>
                  <a:pt x="4451170" y="196691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14930"/>
            <a:ext cx="0" cy="1918970"/>
          </a:xfrm>
          <a:custGeom>
            <a:avLst/>
            <a:gdLst/>
            <a:ahLst/>
            <a:cxnLst/>
            <a:rect l="l" t="t" r="r" b="b"/>
            <a:pathLst>
              <a:path w="0" h="1918970">
                <a:moveTo>
                  <a:pt x="0" y="19189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02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89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76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7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1785" y="77232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74772"/>
            <a:ext cx="4081779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085" y="76821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947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03993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4090" y="92415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830" y="826600"/>
            <a:ext cx="438086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cosicc</a:t>
            </a:r>
            <a:r>
              <a:rPr dirty="0" sz="1000" spc="-70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9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773" y="920047"/>
            <a:ext cx="40474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  <a:tab pos="3987165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4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999741"/>
            <a:ext cx="405130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35">
                <a:latin typeface="Tahoma"/>
                <a:cs typeface="Tahoma"/>
              </a:rPr>
              <a:t>tenz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onenziali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element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1230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91283" y="1256699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130" y="138065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5572" y="145661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12872" y="129477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830" y="1645371"/>
            <a:ext cx="819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0245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439227" y="1744658"/>
            <a:ext cx="34861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7" i="1">
                <a:latin typeface="Bell MT"/>
                <a:cs typeface="Bell MT"/>
              </a:rPr>
              <a:t>x</a:t>
            </a:r>
            <a:endParaRPr baseline="-15873" sz="1050">
              <a:latin typeface="Bell MT"/>
              <a:cs typeface="Bell MT"/>
            </a:endParaRPr>
          </a:p>
          <a:p>
            <a:pPr algn="ctr" marR="35560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73503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812061" y="1868333"/>
            <a:ext cx="3860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4955" algn="l"/>
              </a:tabLst>
            </a:pP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50" i="1">
                <a:latin typeface="Verdana"/>
                <a:cs typeface="Verdana"/>
              </a:rPr>
              <a:t>	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0803" y="178273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28964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960803" y="1955124"/>
            <a:ext cx="4445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7665" algn="l"/>
              </a:tabLst>
            </a:pP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52039" y="19445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207945" y="1744658"/>
            <a:ext cx="955040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</a:tabLst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3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r>
              <a:rPr dirty="0" baseline="-15873" sz="1050">
                <a:latin typeface="Lucida Sans Unicode"/>
                <a:cs typeface="Lucida Sans Unicode"/>
              </a:rPr>
              <a:t>	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5">
                <a:latin typeface="Tahoma"/>
                <a:cs typeface="Tahoma"/>
              </a:rPr>
              <a:t>2</a:t>
            </a:r>
            <a:r>
              <a:rPr dirty="0" baseline="-41666" sz="1500" spc="-292">
                <a:latin typeface="Tahoma"/>
                <a:cs typeface="Tahom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315" i="1">
                <a:latin typeface="Arial"/>
                <a:cs typeface="Arial"/>
              </a:rPr>
              <a:t>−</a:t>
            </a:r>
            <a:r>
              <a:rPr dirty="0" baseline="-15873" sz="1050" spc="-120">
                <a:latin typeface="Lucida Sans Unicode"/>
                <a:cs typeface="Lucida Sans Unicode"/>
              </a:rPr>
              <a:t>2</a:t>
            </a:r>
            <a:endParaRPr baseline="-15873" sz="1050">
              <a:latin typeface="Lucida Sans Unicode"/>
              <a:cs typeface="Lucida Sans Unicode"/>
            </a:endParaRPr>
          </a:p>
          <a:p>
            <a:pPr algn="r" marR="239395">
              <a:lnSpc>
                <a:spcPct val="100000"/>
              </a:lnSpc>
              <a:spcBef>
                <a:spcPts val="88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7467" y="1868333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38822" y="22612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2163733"/>
            <a:ext cx="4072254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base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>
                <a:latin typeface="Lucida Sans Unicode"/>
                <a:cs typeface="Lucida Sans Unicode"/>
              </a:rPr>
              <a:t> </a:t>
            </a:r>
            <a:r>
              <a:rPr dirty="0" baseline="31746" sz="1050" spc="-30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min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830" y="2257179"/>
            <a:ext cx="3962400" cy="422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257425">
              <a:lnSpc>
                <a:spcPts val="695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1055"/>
              </a:lnSpc>
            </a:pP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2.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1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1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3053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3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9453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453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4603"/>
            <a:ext cx="50800" cy="2062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08104"/>
            <a:ext cx="50800" cy="199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14949"/>
            <a:ext cx="4457065" cy="1943100"/>
          </a:xfrm>
          <a:custGeom>
            <a:avLst/>
            <a:gdLst/>
            <a:ahLst/>
            <a:cxnLst/>
            <a:rect l="l" t="t" r="r" b="b"/>
            <a:pathLst>
              <a:path w="4457065" h="1943100">
                <a:moveTo>
                  <a:pt x="4456606" y="0"/>
                </a:moveTo>
                <a:lnTo>
                  <a:pt x="0" y="0"/>
                </a:lnTo>
                <a:lnTo>
                  <a:pt x="0" y="1892283"/>
                </a:lnTo>
                <a:lnTo>
                  <a:pt x="16636" y="1929797"/>
                </a:lnTo>
                <a:lnTo>
                  <a:pt x="4405806" y="1943084"/>
                </a:lnTo>
                <a:lnTo>
                  <a:pt x="4420049" y="1941039"/>
                </a:lnTo>
                <a:lnTo>
                  <a:pt x="4451170" y="19150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5404"/>
            <a:ext cx="0" cy="2031364"/>
          </a:xfrm>
          <a:custGeom>
            <a:avLst/>
            <a:gdLst/>
            <a:ahLst/>
            <a:cxnLst/>
            <a:rect l="l" t="t" r="r" b="b"/>
            <a:pathLst>
              <a:path w="0" h="2031364">
                <a:moveTo>
                  <a:pt x="0" y="20308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2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0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3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38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7992" y="1012922"/>
            <a:ext cx="6400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spc="-7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157" y="1192174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5" h="0">
                <a:moveTo>
                  <a:pt x="0" y="0"/>
                </a:moveTo>
                <a:lnTo>
                  <a:pt x="6937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28457" y="1194672"/>
            <a:ext cx="7048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315" i="1">
                <a:latin typeface="Arial"/>
                <a:cs typeface="Arial"/>
              </a:rPr>
              <a:t>−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spc="-7" i="1">
                <a:latin typeface="Bell MT"/>
                <a:cs typeface="Bell MT"/>
              </a:rPr>
              <a:t> </a:t>
            </a:r>
            <a:r>
              <a:rPr dirty="0" baseline="23809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endParaRPr baseline="23809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511" y="111592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3053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3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9453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453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4603"/>
            <a:ext cx="50800" cy="2062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08104"/>
            <a:ext cx="50800" cy="199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14949"/>
            <a:ext cx="4457065" cy="1943100"/>
          </a:xfrm>
          <a:custGeom>
            <a:avLst/>
            <a:gdLst/>
            <a:ahLst/>
            <a:cxnLst/>
            <a:rect l="l" t="t" r="r" b="b"/>
            <a:pathLst>
              <a:path w="4457065" h="1943100">
                <a:moveTo>
                  <a:pt x="4456606" y="0"/>
                </a:moveTo>
                <a:lnTo>
                  <a:pt x="0" y="0"/>
                </a:lnTo>
                <a:lnTo>
                  <a:pt x="0" y="1892283"/>
                </a:lnTo>
                <a:lnTo>
                  <a:pt x="16636" y="1929797"/>
                </a:lnTo>
                <a:lnTo>
                  <a:pt x="4405806" y="1943084"/>
                </a:lnTo>
                <a:lnTo>
                  <a:pt x="4420049" y="1941039"/>
                </a:lnTo>
                <a:lnTo>
                  <a:pt x="4451170" y="19150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5404"/>
            <a:ext cx="0" cy="2031364"/>
          </a:xfrm>
          <a:custGeom>
            <a:avLst/>
            <a:gdLst/>
            <a:ahLst/>
            <a:cxnLst/>
            <a:rect l="l" t="t" r="r" b="b"/>
            <a:pathLst>
              <a:path w="0" h="2031364">
                <a:moveTo>
                  <a:pt x="0" y="20308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2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0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3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38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7992" y="1012922"/>
            <a:ext cx="6400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spc="-7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157" y="1192174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5" h="0">
                <a:moveTo>
                  <a:pt x="0" y="0"/>
                </a:moveTo>
                <a:lnTo>
                  <a:pt x="6937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28457" y="1194672"/>
            <a:ext cx="7048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315" i="1">
                <a:latin typeface="Arial"/>
                <a:cs typeface="Arial"/>
              </a:rPr>
              <a:t>−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spc="-7" i="1">
                <a:latin typeface="Bell MT"/>
                <a:cs typeface="Bell MT"/>
              </a:rPr>
              <a:t> </a:t>
            </a:r>
            <a:r>
              <a:rPr dirty="0" baseline="23809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endParaRPr baseline="23809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511" y="111592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3053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3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9453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453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4603"/>
            <a:ext cx="50800" cy="2062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08104"/>
            <a:ext cx="50800" cy="199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14949"/>
            <a:ext cx="4457065" cy="1943100"/>
          </a:xfrm>
          <a:custGeom>
            <a:avLst/>
            <a:gdLst/>
            <a:ahLst/>
            <a:cxnLst/>
            <a:rect l="l" t="t" r="r" b="b"/>
            <a:pathLst>
              <a:path w="4457065" h="1943100">
                <a:moveTo>
                  <a:pt x="4456606" y="0"/>
                </a:moveTo>
                <a:lnTo>
                  <a:pt x="0" y="0"/>
                </a:lnTo>
                <a:lnTo>
                  <a:pt x="0" y="1892283"/>
                </a:lnTo>
                <a:lnTo>
                  <a:pt x="16636" y="1929797"/>
                </a:lnTo>
                <a:lnTo>
                  <a:pt x="4405806" y="1943084"/>
                </a:lnTo>
                <a:lnTo>
                  <a:pt x="4420049" y="1941039"/>
                </a:lnTo>
                <a:lnTo>
                  <a:pt x="4451170" y="19150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5404"/>
            <a:ext cx="0" cy="2031364"/>
          </a:xfrm>
          <a:custGeom>
            <a:avLst/>
            <a:gdLst/>
            <a:ahLst/>
            <a:cxnLst/>
            <a:rect l="l" t="t" r="r" b="b"/>
            <a:pathLst>
              <a:path w="0" h="2031364">
                <a:moveTo>
                  <a:pt x="0" y="20308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2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0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3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38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7992" y="1012922"/>
            <a:ext cx="6400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spc="-7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157" y="1192174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5" h="0">
                <a:moveTo>
                  <a:pt x="0" y="0"/>
                </a:moveTo>
                <a:lnTo>
                  <a:pt x="6937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28457" y="1194672"/>
            <a:ext cx="7048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315" i="1">
                <a:latin typeface="Arial"/>
                <a:cs typeface="Arial"/>
              </a:rPr>
              <a:t>−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spc="-7" i="1">
                <a:latin typeface="Bell MT"/>
                <a:cs typeface="Bell MT"/>
              </a:rPr>
              <a:t> </a:t>
            </a:r>
            <a:r>
              <a:rPr dirty="0" baseline="23809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endParaRPr baseline="23809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511" y="111592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89056"/>
            <a:ext cx="304419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235" y="24034"/>
            <a:ext cx="143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onenziali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Esercizi</a:t>
            </a:r>
            <a:r>
              <a:rPr dirty="0" spc="80"/>
              <a:t> </a:t>
            </a:r>
            <a:r>
              <a:rPr dirty="0" spc="10"/>
              <a:t>di</a:t>
            </a:r>
            <a:r>
              <a:rPr dirty="0" spc="80"/>
              <a:t> </a:t>
            </a:r>
            <a:r>
              <a:rPr dirty="0" spc="-15"/>
              <a:t>riepilogo</a:t>
            </a:r>
            <a:r>
              <a:rPr dirty="0" spc="75"/>
              <a:t> </a:t>
            </a:r>
            <a:r>
              <a:rPr dirty="0"/>
              <a:t>sulle</a:t>
            </a:r>
            <a:r>
              <a:rPr dirty="0" spc="80"/>
              <a:t> </a:t>
            </a:r>
            <a:r>
              <a:rPr dirty="0" spc="5"/>
              <a:t>disequazioni</a:t>
            </a:r>
            <a:r>
              <a:rPr dirty="0" spc="80"/>
              <a:t> </a:t>
            </a:r>
            <a:r>
              <a:rPr dirty="0" spc="-15"/>
              <a:t>es</a:t>
            </a:r>
            <a:r>
              <a:rPr dirty="0" spc="20"/>
              <a:t>p</a:t>
            </a:r>
            <a:r>
              <a:rPr dirty="0" spc="5"/>
              <a:t>onenziali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30" y="830535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9" y="93239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35" y="289453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330" y="294533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44603"/>
            <a:ext cx="50800" cy="2062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08104"/>
            <a:ext cx="50800" cy="199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29" y="1014949"/>
            <a:ext cx="4457065" cy="1943100"/>
          </a:xfrm>
          <a:custGeom>
            <a:avLst/>
            <a:gdLst/>
            <a:ahLst/>
            <a:cxnLst/>
            <a:rect l="l" t="t" r="r" b="b"/>
            <a:pathLst>
              <a:path w="4457065" h="1943100">
                <a:moveTo>
                  <a:pt x="4456606" y="0"/>
                </a:moveTo>
                <a:lnTo>
                  <a:pt x="0" y="0"/>
                </a:lnTo>
                <a:lnTo>
                  <a:pt x="0" y="1892283"/>
                </a:lnTo>
                <a:lnTo>
                  <a:pt x="16636" y="1929797"/>
                </a:lnTo>
                <a:lnTo>
                  <a:pt x="4405806" y="1943084"/>
                </a:lnTo>
                <a:lnTo>
                  <a:pt x="4420049" y="1941039"/>
                </a:lnTo>
                <a:lnTo>
                  <a:pt x="4451170" y="191508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5404"/>
            <a:ext cx="0" cy="2031364"/>
          </a:xfrm>
          <a:custGeom>
            <a:avLst/>
            <a:gdLst/>
            <a:ahLst/>
            <a:cxnLst/>
            <a:rect l="l" t="t" r="r" b="b"/>
            <a:pathLst>
              <a:path w="0" h="2031364">
                <a:moveTo>
                  <a:pt x="0" y="203087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827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700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573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8382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67992" y="1012922"/>
            <a:ext cx="64008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spc="-7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baseline="27777" sz="1050" spc="-7" i="1">
                <a:latin typeface="Bell MT"/>
                <a:cs typeface="Bell MT"/>
              </a:rPr>
              <a:t>x</a:t>
            </a:r>
            <a:r>
              <a:rPr dirty="0" baseline="27777" sz="1050" i="1">
                <a:latin typeface="Bell MT"/>
                <a:cs typeface="Bell MT"/>
              </a:rPr>
              <a:t> </a:t>
            </a:r>
            <a:r>
              <a:rPr dirty="0" baseline="27777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157" y="1192174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5" h="0">
                <a:moveTo>
                  <a:pt x="0" y="0"/>
                </a:moveTo>
                <a:lnTo>
                  <a:pt x="6937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28457" y="1194672"/>
            <a:ext cx="7048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315" i="1">
                <a:latin typeface="Arial"/>
                <a:cs typeface="Arial"/>
              </a:rPr>
              <a:t>−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r>
              <a:rPr dirty="0" baseline="23809" sz="1050" spc="-7" i="1">
                <a:latin typeface="Bell MT"/>
                <a:cs typeface="Bell MT"/>
              </a:rPr>
              <a:t> </a:t>
            </a:r>
            <a:r>
              <a:rPr dirty="0" baseline="23809" sz="1050" spc="-15" i="1">
                <a:latin typeface="Bell MT"/>
                <a:cs typeface="Bell MT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365">
                <a:latin typeface="Lucida Sans Unicode"/>
                <a:cs typeface="Lucida Sans Unicode"/>
              </a:rPr>
              <a:t>·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baseline="23809" sz="1050" spc="-7" i="1">
                <a:latin typeface="Bell MT"/>
                <a:cs typeface="Bell MT"/>
              </a:rPr>
              <a:t>x</a:t>
            </a:r>
            <a:endParaRPr baseline="23809" sz="1050">
              <a:latin typeface="Bell MT"/>
              <a:cs typeface="Bel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511" y="111592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389056"/>
            <a:ext cx="4053204" cy="86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35">
                <a:latin typeface="Tahoma"/>
                <a:cs typeface="Tahoma"/>
              </a:rPr>
              <a:t>Questo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</a:t>
            </a:r>
            <a:r>
              <a:rPr dirty="0" sz="1000" spc="-5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onenziale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fratta.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</a:t>
            </a:r>
            <a:r>
              <a:rPr dirty="0" sz="1000" spc="-6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sep</a:t>
            </a:r>
            <a:r>
              <a:rPr dirty="0" sz="1000" spc="-9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ratamente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14/23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Christian Casalvieri  ``Sapienza'' Università di Roma</dc:creator>
  <dc:title>Esercizi di riepilogo: equazioni e disequazioni esponenziali e logaritmiche</dc:title>
  <dcterms:created xsi:type="dcterms:W3CDTF">2023-04-06T12:11:09Z</dcterms:created>
  <dcterms:modified xsi:type="dcterms:W3CDTF">2023-04-06T12:11:09Z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LastSaved">
    <vt:filetime>2023-04-06T00:00:00Z</vt:filetime>
  </property>
</Properties>
</file>