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ppt/slides/slide68.xml" ContentType="application/vnd.openxmlformats-officedocument.presentationml.slide+xml"/>
  <Override PartName="/ppt/notesSlides/notesSlide68.xml" ContentType="application/vnd.openxmlformats-officedocument.presentationml.notesSlide+xml"/>
  <Override PartName="/ppt/slides/slide69.xml" ContentType="application/vnd.openxmlformats-officedocument.presentationml.slide+xml"/>
  <Override PartName="/ppt/notesSlides/notesSlide69.xml" ContentType="application/vnd.openxmlformats-officedocument.presentationml.notesSlide+xml"/>
  <Override PartName="/ppt/slides/slide70.xml" ContentType="application/vnd.openxmlformats-officedocument.presentationml.slide+xml"/>
  <Override PartName="/ppt/notesSlides/notesSlide70.xml" ContentType="application/vnd.openxmlformats-officedocument.presentationml.notesSlide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slides/slide72.xml" ContentType="application/vnd.openxmlformats-officedocument.presentationml.slide+xml"/>
  <Override PartName="/ppt/notesSlides/notesSlide72.xml" ContentType="application/vnd.openxmlformats-officedocument.presentationml.notesSlide+xml"/>
  <Override PartName="/ppt/slides/slide73.xml" ContentType="application/vnd.openxmlformats-officedocument.presentationml.slide+xml"/>
  <Override PartName="/ppt/notesSlides/notesSlide73.xml" ContentType="application/vnd.openxmlformats-officedocument.presentationml.notesSlide+xml"/>
  <Override PartName="/ppt/slides/slide74.xml" ContentType="application/vnd.openxmlformats-officedocument.presentationml.slide+xml"/>
  <Override PartName="/ppt/notesSlides/notesSlide74.xml" ContentType="application/vnd.openxmlformats-officedocument.presentationml.notesSlide+xml"/>
  <Override PartName="/ppt/slides/slide75.xml" ContentType="application/vnd.openxmlformats-officedocument.presentationml.slide+xml"/>
  <Override PartName="/ppt/notesSlides/notesSlide75.xml" ContentType="application/vnd.openxmlformats-officedocument.presentationml.notesSlide+xml"/>
  <Override PartName="/ppt/slides/slide76.xml" ContentType="application/vnd.openxmlformats-officedocument.presentationml.slide+xml"/>
  <Override PartName="/ppt/notesSlides/notesSlide76.xml" ContentType="application/vnd.openxmlformats-officedocument.presentationml.notesSlide+xml"/>
  <Override PartName="/ppt/slides/slide77.xml" ContentType="application/vnd.openxmlformats-officedocument.presentationml.slide+xml"/>
  <Override PartName="/ppt/notesSlides/notesSlide77.xml" ContentType="application/vnd.openxmlformats-officedocument.presentationml.notesSlide+xml"/>
  <Override PartName="/ppt/slides/slide78.xml" ContentType="application/vnd.openxmlformats-officedocument.presentationml.slide+xml"/>
  <Override PartName="/ppt/notesSlides/notesSlide78.xml" ContentType="application/vnd.openxmlformats-officedocument.presentationml.notesSlide+xml"/>
  <Override PartName="/ppt/slides/slide79.xml" ContentType="application/vnd.openxmlformats-officedocument.presentationml.slide+xml"/>
  <Override PartName="/ppt/notesSlides/notesSlide79.xml" ContentType="application/vnd.openxmlformats-officedocument.presentationml.notesSlide+xml"/>
  <Override PartName="/ppt/slides/slide80.xml" ContentType="application/vnd.openxmlformats-officedocument.presentationml.slide+xml"/>
  <Override PartName="/ppt/notesSlides/notesSlide80.xml" ContentType="application/vnd.openxmlformats-officedocument.presentationml.notesSlide+xml"/>
  <Override PartName="/ppt/slides/slide81.xml" ContentType="application/vnd.openxmlformats-officedocument.presentationml.slide+xml"/>
  <Override PartName="/ppt/notesSlides/notesSlide81.xml" ContentType="application/vnd.openxmlformats-officedocument.presentationml.notesSlide+xml"/>
  <Override PartName="/ppt/slides/slide82.xml" ContentType="application/vnd.openxmlformats-officedocument.presentationml.slide+xml"/>
  <Override PartName="/ppt/notesSlides/notesSlide82.xml" ContentType="application/vnd.openxmlformats-officedocument.presentationml.notesSlide+xml"/>
  <Override PartName="/ppt/slides/slide83.xml" ContentType="application/vnd.openxmlformats-officedocument.presentationml.slide+xml"/>
  <Override PartName="/ppt/notesSlides/notesSlide83.xml" ContentType="application/vnd.openxmlformats-officedocument.presentationml.notesSlide+xml"/>
  <Override PartName="/ppt/slides/slide84.xml" ContentType="application/vnd.openxmlformats-officedocument.presentationml.slide+xml"/>
  <Override PartName="/ppt/notesSlides/notesSlide84.xml" ContentType="application/vnd.openxmlformats-officedocument.presentationml.notesSlide+xml"/>
  <Override PartName="/ppt/slides/slide85.xml" ContentType="application/vnd.openxmlformats-officedocument.presentationml.slide+xml"/>
  <Override PartName="/ppt/notesSlides/notesSlide85.xml" ContentType="application/vnd.openxmlformats-officedocument.presentationml.notesSlide+xml"/>
  <Override PartName="/ppt/slides/slide86.xml" ContentType="application/vnd.openxmlformats-officedocument.presentationml.slide+xml"/>
  <Override PartName="/ppt/notesSlides/notesSlide86.xml" ContentType="application/vnd.openxmlformats-officedocument.presentationml.notesSlide+xml"/>
  <Override PartName="/ppt/slides/slide87.xml" ContentType="application/vnd.openxmlformats-officedocument.presentationml.slide+xml"/>
  <Override PartName="/ppt/notesSlides/notesSlide87.xml" ContentType="application/vnd.openxmlformats-officedocument.presentationml.notesSlide+xml"/>
  <Override PartName="/ppt/slides/slide88.xml" ContentType="application/vnd.openxmlformats-officedocument.presentationml.slide+xml"/>
  <Override PartName="/ppt/notesSlides/notesSlide88.xml" ContentType="application/vnd.openxmlformats-officedocument.presentationml.notesSlide+xml"/>
  <Override PartName="/ppt/slides/slide89.xml" ContentType="application/vnd.openxmlformats-officedocument.presentationml.slide+xml"/>
  <Override PartName="/ppt/notesSlides/notesSlide89.xml" ContentType="application/vnd.openxmlformats-officedocument.presentationml.notesSlide+xml"/>
  <Override PartName="/ppt/slides/slide90.xml" ContentType="application/vnd.openxmlformats-officedocument.presentationml.slide+xml"/>
  <Override PartName="/ppt/notesSlides/notesSlide90.xml" ContentType="application/vnd.openxmlformats-officedocument.presentationml.notesSlide+xml"/>
  <Override PartName="/ppt/slides/slide91.xml" ContentType="application/vnd.openxmlformats-officedocument.presentationml.slide+xml"/>
  <Override PartName="/ppt/notesSlides/notesSlide91.xml" ContentType="application/vnd.openxmlformats-officedocument.presentationml.notesSlide+xml"/>
  <Override PartName="/ppt/slides/slide92.xml" ContentType="application/vnd.openxmlformats-officedocument.presentationml.slide+xml"/>
  <Override PartName="/ppt/notesSlides/notesSlide92.xml" ContentType="application/vnd.openxmlformats-officedocument.presentationml.notesSlide+xml"/>
  <Override PartName="/ppt/slides/slide93.xml" ContentType="application/vnd.openxmlformats-officedocument.presentationml.slide+xml"/>
  <Override PartName="/ppt/notesSlides/notesSlide93.xml" ContentType="application/vnd.openxmlformats-officedocument.presentationml.notesSlide+xml"/>
  <Override PartName="/ppt/slides/slide94.xml" ContentType="application/vnd.openxmlformats-officedocument.presentationml.slide+xml"/>
  <Override PartName="/ppt/notesSlides/notesSlide94.xml" ContentType="application/vnd.openxmlformats-officedocument.presentationml.notesSlide+xml"/>
  <Override PartName="/ppt/slides/slide95.xml" ContentType="application/vnd.openxmlformats-officedocument.presentationml.slide+xml"/>
  <Override PartName="/ppt/notesSlides/notesSlide95.xml" ContentType="application/vnd.openxmlformats-officedocument.presentationml.notesSlide+xml"/>
  <Override PartName="/ppt/slides/slide96.xml" ContentType="application/vnd.openxmlformats-officedocument.presentationml.slide+xml"/>
  <Override PartName="/ppt/notesSlides/notesSlide96.xml" ContentType="application/vnd.openxmlformats-officedocument.presentationml.notesSlide+xml"/>
  <Override PartName="/ppt/slides/slide97.xml" ContentType="application/vnd.openxmlformats-officedocument.presentationml.slide+xml"/>
  <Override PartName="/ppt/notesSlides/notesSlide97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98.xml" ContentType="application/vnd.openxmlformats-officedocument.presentationml.notesSlide+xml"/>
  <Override PartName="/ppt/slides/slide99.xml" ContentType="application/vnd.openxmlformats-officedocument.presentationml.slide+xml"/>
  <Override PartName="/ppt/notesSlides/notesSlide99.xml" ContentType="application/vnd.openxmlformats-officedocument.presentationml.notesSlide+xml"/>
  <Override PartName="/ppt/slides/slide100.xml" ContentType="application/vnd.openxmlformats-officedocument.presentationml.slide+xml"/>
  <Override PartName="/ppt/notesSlides/notesSlide100.xml" ContentType="application/vnd.openxmlformats-officedocument.presentationml.notesSlide+xml"/>
  <Override PartName="/ppt/slides/slide101.xml" ContentType="application/vnd.openxmlformats-officedocument.presentationml.slide+xml"/>
  <Override PartName="/ppt/notesSlides/notesSlide101.xml" ContentType="application/vnd.openxmlformats-officedocument.presentationml.notesSlide+xml"/>
  <Override PartName="/ppt/slides/slide102.xml" ContentType="application/vnd.openxmlformats-officedocument.presentationml.slide+xml"/>
  <Override PartName="/ppt/notesSlides/notesSlide102.xml" ContentType="application/vnd.openxmlformats-officedocument.presentationml.notesSlide+xml"/>
  <Override PartName="/ppt/slides/slide103.xml" ContentType="application/vnd.openxmlformats-officedocument.presentationml.slide+xml"/>
  <Override PartName="/ppt/notesSlides/notesSlide103.xml" ContentType="application/vnd.openxmlformats-officedocument.presentationml.notesSlide+xml"/>
  <Override PartName="/ppt/slides/slide104.xml" ContentType="application/vnd.openxmlformats-officedocument.presentationml.slide+xml"/>
  <Override PartName="/ppt/notesSlides/notesSlide104.xml" ContentType="application/vnd.openxmlformats-officedocument.presentationml.notesSlide+xml"/>
  <Override PartName="/ppt/slides/slide105.xml" ContentType="application/vnd.openxmlformats-officedocument.presentationml.slide+xml"/>
  <Override PartName="/ppt/notesSlides/notesSlide105.xml" ContentType="application/vnd.openxmlformats-officedocument.presentationml.notesSlide+xml"/>
  <Override PartName="/ppt/slides/slide106.xml" ContentType="application/vnd.openxmlformats-officedocument.presentationml.slide+xml"/>
  <Override PartName="/ppt/notesSlides/notesSlide106.xml" ContentType="application/vnd.openxmlformats-officedocument.presentationml.notesSlide+xml"/>
  <Override PartName="/ppt/slides/slide107.xml" ContentType="application/vnd.openxmlformats-officedocument.presentationml.slide+xml"/>
  <Override PartName="/ppt/notesSlides/notesSlide107.xml" ContentType="application/vnd.openxmlformats-officedocument.presentationml.notesSlide+xml"/>
  <Override PartName="/ppt/slides/slide108.xml" ContentType="application/vnd.openxmlformats-officedocument.presentationml.slide+xml"/>
  <Override PartName="/ppt/notesSlides/notesSlide108.xml" ContentType="application/vnd.openxmlformats-officedocument.presentationml.notesSlide+xml"/>
  <Override PartName="/ppt/slides/slide109.xml" ContentType="application/vnd.openxmlformats-officedocument.presentationml.slide+xml"/>
  <Override PartName="/ppt/notesSlides/notesSlide109.xml" ContentType="application/vnd.openxmlformats-officedocument.presentationml.notesSlide+xml"/>
  <Override PartName="/ppt/slides/slide110.xml" ContentType="application/vnd.openxmlformats-officedocument.presentationml.slide+xml"/>
  <Override PartName="/ppt/notesSlides/notesSlide110.xml" ContentType="application/vnd.openxmlformats-officedocument.presentationml.notesSlide+xml"/>
  <Override PartName="/ppt/slides/slide111.xml" ContentType="application/vnd.openxmlformats-officedocument.presentationml.slide+xml"/>
  <Override PartName="/ppt/notesSlides/notesSlide111.xml" ContentType="application/vnd.openxmlformats-officedocument.presentationml.notesSlide+xml"/>
  <Override PartName="/ppt/slides/slide112.xml" ContentType="application/vnd.openxmlformats-officedocument.presentationml.slide+xml"/>
  <Override PartName="/ppt/notesSlides/notesSlide112.xml" ContentType="application/vnd.openxmlformats-officedocument.presentationml.notesSlide+xml"/>
  <Override PartName="/ppt/slides/slide113.xml" ContentType="application/vnd.openxmlformats-officedocument.presentationml.slide+xml"/>
  <Override PartName="/ppt/notesSlides/notesSlide113.xml" ContentType="application/vnd.openxmlformats-officedocument.presentationml.notesSlide+xml"/>
  <Override PartName="/ppt/slides/slide114.xml" ContentType="application/vnd.openxmlformats-officedocument.presentationml.slide+xml"/>
  <Override PartName="/ppt/notesSlides/notesSlide114.xml" ContentType="application/vnd.openxmlformats-officedocument.presentationml.notesSlide+xml"/>
  <Override PartName="/ppt/slides/slide115.xml" ContentType="application/vnd.openxmlformats-officedocument.presentationml.slide+xml"/>
  <Override PartName="/ppt/notesSlides/notesSlide115.xml" ContentType="application/vnd.openxmlformats-officedocument.presentationml.notesSlide+xml"/>
  <Override PartName="/ppt/slides/slide116.xml" ContentType="application/vnd.openxmlformats-officedocument.presentationml.slide+xml"/>
  <Override PartName="/ppt/notesSlides/notesSlide116.xml" ContentType="application/vnd.openxmlformats-officedocument.presentationml.notesSlide+xml"/>
  <Override PartName="/ppt/slides/slide117.xml" ContentType="application/vnd.openxmlformats-officedocument.presentationml.slide+xml"/>
  <Override PartName="/ppt/notesSlides/notesSlide117.xml" ContentType="application/vnd.openxmlformats-officedocument.presentationml.notesSlide+xml"/>
  <Override PartName="/ppt/slides/slide118.xml" ContentType="application/vnd.openxmlformats-officedocument.presentationml.slide+xml"/>
  <Override PartName="/ppt/notesSlides/notesSlide118.xml" ContentType="application/vnd.openxmlformats-officedocument.presentationml.notesSlide+xml"/>
  <Override PartName="/ppt/slides/slide119.xml" ContentType="application/vnd.openxmlformats-officedocument.presentationml.slide+xml"/>
  <Override PartName="/ppt/notesSlides/notesSlide119.xml" ContentType="application/vnd.openxmlformats-officedocument.presentationml.notesSlide+xml"/>
  <Override PartName="/ppt/slides/slide120.xml" ContentType="application/vnd.openxmlformats-officedocument.presentationml.slide+xml"/>
  <Override PartName="/ppt/notesSlides/notesSlide120.xml" ContentType="application/vnd.openxmlformats-officedocument.presentationml.notesSlide+xml"/>
  <Override PartName="/ppt/slides/slide121.xml" ContentType="application/vnd.openxmlformats-officedocument.presentationml.slide+xml"/>
  <Override PartName="/ppt/notesSlides/notesSlide121.xml" ContentType="application/vnd.openxmlformats-officedocument.presentationml.notesSlide+xml"/>
  <Override PartName="/ppt/slides/slide122.xml" ContentType="application/vnd.openxmlformats-officedocument.presentationml.slide+xml"/>
  <Override PartName="/ppt/notesSlides/notesSlide122.xml" ContentType="application/vnd.openxmlformats-officedocument.presentationml.notesSlide+xml"/>
  <Override PartName="/ppt/slides/slide123.xml" ContentType="application/vnd.openxmlformats-officedocument.presentationml.slide+xml"/>
  <Override PartName="/ppt/notesSlides/notesSlide123.xml" ContentType="application/vnd.openxmlformats-officedocument.presentationml.notesSlide+xml"/>
  <Override PartName="/ppt/slides/slide124.xml" ContentType="application/vnd.openxmlformats-officedocument.presentationml.slide+xml"/>
  <Override PartName="/ppt/notesSlides/notesSlide124.xml" ContentType="application/vnd.openxmlformats-officedocument.presentationml.notesSlide+xml"/>
  <Override PartName="/ppt/slides/slide125.xml" ContentType="application/vnd.openxmlformats-officedocument.presentationml.slide+xml"/>
  <Override PartName="/ppt/notesSlides/notesSlide125.xml" ContentType="application/vnd.openxmlformats-officedocument.presentationml.notesSlide+xml"/>
  <Override PartName="/ppt/slides/slide126.xml" ContentType="application/vnd.openxmlformats-officedocument.presentationml.slide+xml"/>
  <Override PartName="/ppt/notesSlides/notesSlide126.xml" ContentType="application/vnd.openxmlformats-officedocument.presentationml.notesSlide+xml"/>
  <Override PartName="/ppt/slides/slide127.xml" ContentType="application/vnd.openxmlformats-officedocument.presentationml.slide+xml"/>
  <Override PartName="/ppt/notesSlides/notesSlide127.xml" ContentType="application/vnd.openxmlformats-officedocument.presentationml.notesSlide+xml"/>
  <Override PartName="/ppt/slides/slide128.xml" ContentType="application/vnd.openxmlformats-officedocument.presentationml.slide+xml"/>
  <Override PartName="/ppt/notesSlides/notesSlide128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0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0.xml"/></Relationships>

</file>

<file path=ppt/notesSlides/_rels/notesSlide10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1.xml"/></Relationships>

</file>

<file path=ppt/notesSlides/_rels/notesSlide10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2.xml"/></Relationships>

</file>

<file path=ppt/notesSlides/_rels/notesSlide10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3.xml"/></Relationships>

</file>

<file path=ppt/notesSlides/_rels/notesSlide10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4.xml"/></Relationships>

</file>

<file path=ppt/notesSlides/_rels/notesSlide10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5.xml"/></Relationships>

</file>

<file path=ppt/notesSlides/_rels/notesSlide10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6.xml"/></Relationships>

</file>

<file path=ppt/notesSlides/_rels/notesSlide10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7.xml"/></Relationships>

</file>

<file path=ppt/notesSlides/_rels/notesSlide10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8.xml"/></Relationships>

</file>

<file path=ppt/notesSlides/_rels/notesSlide10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9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0.xml"/></Relationships>

</file>

<file path=ppt/notesSlides/_rels/notesSlide1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1.xml"/></Relationships>

</file>

<file path=ppt/notesSlides/_rels/notesSlide1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2.xml"/></Relationships>

</file>

<file path=ppt/notesSlides/_rels/notesSlide1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3.xml"/></Relationships>

</file>

<file path=ppt/notesSlides/_rels/notesSlide1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4.xml"/></Relationships>

</file>

<file path=ppt/notesSlides/_rels/notesSlide1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5.xml"/></Relationships>

</file>

<file path=ppt/notesSlides/_rels/notesSlide1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6.xml"/></Relationships>

</file>

<file path=ppt/notesSlides/_rels/notesSlide1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7.xml"/></Relationships>

</file>

<file path=ppt/notesSlides/_rels/notesSlide1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8.xml"/></Relationships>

</file>

<file path=ppt/notesSlides/_rels/notesSlide1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9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0.xml"/></Relationships>

</file>

<file path=ppt/notesSlides/_rels/notesSlide1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1.xml"/></Relationships>

</file>

<file path=ppt/notesSlides/_rels/notesSlide1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2.xml"/></Relationships>

</file>

<file path=ppt/notesSlides/_rels/notesSlide1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3.xml"/></Relationships>

</file>

<file path=ppt/notesSlides/_rels/notesSlide1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4.xml"/></Relationships>

</file>

<file path=ppt/notesSlides/_rels/notesSlide1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5.xml"/></Relationships>

</file>

<file path=ppt/notesSlides/_rels/notesSlide1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6.xml"/></Relationships>

</file>

<file path=ppt/notesSlides/_rels/notesSlide1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7.xml"/></Relationships>

</file>

<file path=ppt/notesSlides/_rels/notesSlide1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8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8.xml"/></Relationships>
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9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0.xml"/></Relationships>
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1.xml"/></Relationships>
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2.xml"/></Relationships>
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3.xml"/></Relationships>
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4.xml"/></Relationships>
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5.xml"/></Relationships>
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6.xml"/></Relationships>
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7.xml"/></Relationships>
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8.xml"/></Relationships>
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9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0.xml"/></Relationships>
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1.xml"/></Relationships>
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2.xml"/></Relationships>
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3.xml"/></Relationships>
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4.xml"/></Relationships>
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5.xml"/></Relationships>
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6.xml"/></Relationships>
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7.xml"/></Relationships>
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8.xml"/></Relationships>
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9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0.xml"/></Relationships>
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1.xml"/></Relationships>
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2.xml"/></Relationships>
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3.xml"/></Relationships>
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4.xml"/></Relationships>
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5.xml"/></Relationships>
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6.xml"/></Relationships>
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7.xml"/></Relationships>
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8.xml"/></Relationships>

</file>

<file path=ppt/notesSlides/_rels/notesSlide9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</a:t>
            </a:r>
            <a:r>
              <a:rPr dirty="0"/>
              <a:t>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</a:t>
            </a:r>
            <a:r>
              <a:rPr dirty="0"/>
              <a:t>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</a:t>
            </a:r>
            <a:r>
              <a:rPr dirty="0"/>
              <a:t>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303995" y="0"/>
            <a:ext cx="2304415" cy="140335"/>
          </a:xfrm>
          <a:custGeom>
            <a:avLst/>
            <a:gdLst/>
            <a:ahLst/>
            <a:cxnLst/>
            <a:rect l="l" t="t" r="r" b="b"/>
            <a:pathLst>
              <a:path w="2304415" h="140335">
                <a:moveTo>
                  <a:pt x="0" y="140017"/>
                </a:moveTo>
                <a:lnTo>
                  <a:pt x="2303995" y="140017"/>
                </a:lnTo>
                <a:lnTo>
                  <a:pt x="2303995" y="0"/>
                </a:lnTo>
                <a:lnTo>
                  <a:pt x="0" y="0"/>
                </a:lnTo>
                <a:lnTo>
                  <a:pt x="0" y="140017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238278"/>
            <a:ext cx="4419498" cy="2705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CC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5844" y="713511"/>
            <a:ext cx="4358411" cy="23895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1718335" y="3349878"/>
            <a:ext cx="1171575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E0000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25"/>
              <a:t>Richiami</a:t>
            </a:r>
            <a:r>
              <a:rPr dirty="0" spc="20"/>
              <a:t> </a:t>
            </a:r>
            <a:r>
              <a:rPr dirty="0" spc="-40"/>
              <a:t>di</a:t>
            </a:r>
            <a:r>
              <a:rPr dirty="0" spc="20"/>
              <a:t> </a:t>
            </a:r>
            <a:r>
              <a:rPr dirty="0" spc="-35"/>
              <a:t>Geometria</a:t>
            </a:r>
            <a:r>
              <a:rPr dirty="0" spc="20"/>
              <a:t> </a:t>
            </a:r>
            <a:r>
              <a:rPr dirty="0" spc="-25"/>
              <a:t>Analitica</a:t>
            </a:r>
            <a:r>
              <a:rPr dirty="0" spc="20"/>
              <a:t> </a:t>
            </a:r>
            <a:r>
              <a:rPr dirty="0" spc="15"/>
              <a:t>I</a:t>
            </a:r>
            <a:r>
              <a:rPr dirty="0"/>
              <a:t>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1510" y="3349878"/>
            <a:ext cx="533400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F2F2F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4259630" y="3349878"/>
            <a:ext cx="294004" cy="101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A0000"/>
                </a:solidFill>
                <a:latin typeface="Lucida Sans Unicode"/>
                <a:cs typeface="Lucida Sans Unicode"/>
              </a:defRPr>
            </a:lvl1pPr>
          </a:lstStyle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#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slide" Target="slide128.xml"/><Relationship Id="rId8" Type="http://schemas.openxmlformats.org/officeDocument/2006/relationships/notesSlide" Target="../notesSlides/notesSlide1.xml"/><Relationship Id="rId9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.xml"/><Relationship Id="rId4" Type="http://schemas.openxmlformats.org/officeDocument/2006/relationships/slide" Target="slide10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0.xml"/><Relationship Id="rId4" Type="http://schemas.openxmlformats.org/officeDocument/2006/relationships/slide" Target="slide100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1.xml"/><Relationship Id="rId4" Type="http://schemas.openxmlformats.org/officeDocument/2006/relationships/slide" Target="slide101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2.xml"/><Relationship Id="rId4" Type="http://schemas.openxmlformats.org/officeDocument/2006/relationships/slide" Target="slide102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3.xml"/><Relationship Id="rId4" Type="http://schemas.openxmlformats.org/officeDocument/2006/relationships/slide" Target="slide103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4.xml"/><Relationship Id="rId4" Type="http://schemas.openxmlformats.org/officeDocument/2006/relationships/slide" Target="slide104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5.xml"/><Relationship Id="rId4" Type="http://schemas.openxmlformats.org/officeDocument/2006/relationships/slide" Target="slide10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6.xml"/><Relationship Id="rId4" Type="http://schemas.openxmlformats.org/officeDocument/2006/relationships/slide" Target="slide106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7.xml"/><Relationship Id="rId4" Type="http://schemas.openxmlformats.org/officeDocument/2006/relationships/slide" Target="slide107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8.xml"/><Relationship Id="rId4" Type="http://schemas.openxmlformats.org/officeDocument/2006/relationships/slide" Target="slide108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09.xml"/><Relationship Id="rId4" Type="http://schemas.openxmlformats.org/officeDocument/2006/relationships/slide" Target="slide109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slide" Target="slide1.xml"/><Relationship Id="rId4" Type="http://schemas.openxmlformats.org/officeDocument/2006/relationships/notesSlide" Target="../notesSlides/notesSlide11.xml"/><Relationship Id="rId5" Type="http://schemas.openxmlformats.org/officeDocument/2006/relationships/slide" Target="slide11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0.xml"/><Relationship Id="rId4" Type="http://schemas.openxmlformats.org/officeDocument/2006/relationships/slide" Target="slide110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1.xml"/><Relationship Id="rId4" Type="http://schemas.openxmlformats.org/officeDocument/2006/relationships/slide" Target="slide111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2.xml"/><Relationship Id="rId4" Type="http://schemas.openxmlformats.org/officeDocument/2006/relationships/slide" Target="slide112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3.xml"/><Relationship Id="rId4" Type="http://schemas.openxmlformats.org/officeDocument/2006/relationships/slide" Target="slide113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4.xml"/><Relationship Id="rId4" Type="http://schemas.openxmlformats.org/officeDocument/2006/relationships/slide" Target="slide114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5.xml"/><Relationship Id="rId4" Type="http://schemas.openxmlformats.org/officeDocument/2006/relationships/slide" Target="slide11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6.xml"/><Relationship Id="rId4" Type="http://schemas.openxmlformats.org/officeDocument/2006/relationships/slide" Target="slide116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7.xml"/><Relationship Id="rId4" Type="http://schemas.openxmlformats.org/officeDocument/2006/relationships/slide" Target="slide117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8.xml"/><Relationship Id="rId4" Type="http://schemas.openxmlformats.org/officeDocument/2006/relationships/slide" Target="slide118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19.xml"/><Relationship Id="rId4" Type="http://schemas.openxmlformats.org/officeDocument/2006/relationships/slide" Target="slide119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0.xml"/><Relationship Id="rId4" Type="http://schemas.openxmlformats.org/officeDocument/2006/relationships/slide" Target="slide120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1.xml"/><Relationship Id="rId4" Type="http://schemas.openxmlformats.org/officeDocument/2006/relationships/slide" Target="slide121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2.xml"/><Relationship Id="rId4" Type="http://schemas.openxmlformats.org/officeDocument/2006/relationships/slide" Target="slide122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3.xml"/><Relationship Id="rId4" Type="http://schemas.openxmlformats.org/officeDocument/2006/relationships/slide" Target="slide123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4.xml"/><Relationship Id="rId4" Type="http://schemas.openxmlformats.org/officeDocument/2006/relationships/slide" Target="slide124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5.xml"/><Relationship Id="rId4" Type="http://schemas.openxmlformats.org/officeDocument/2006/relationships/slide" Target="slide12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6.xml"/><Relationship Id="rId4" Type="http://schemas.openxmlformats.org/officeDocument/2006/relationships/slide" Target="slide126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7.xml"/><Relationship Id="rId4" Type="http://schemas.openxmlformats.org/officeDocument/2006/relationships/slide" Target="slide127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28.xml"/><Relationship Id="rId4" Type="http://schemas.openxmlformats.org/officeDocument/2006/relationships/slide" Target="slide128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3.xml"/><Relationship Id="rId4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5.xml"/><Relationship Id="rId4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6.xml"/><Relationship Id="rId4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7.xml"/><Relationship Id="rId4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8.xml"/><Relationship Id="rId4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19.xml"/><Relationship Id="rId4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.xml"/><Relationship Id="rId4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0.xml"/><Relationship Id="rId4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1.xml"/><Relationship Id="rId4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2.xml"/><Relationship Id="rId4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3.xml"/><Relationship Id="rId4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4.xml"/><Relationship Id="rId4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5.xml"/><Relationship Id="rId4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6.xml"/><Relationship Id="rId4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7.xml"/><Relationship Id="rId4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8.xml"/><Relationship Id="rId4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29.xml"/><Relationship Id="rId4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.xml"/><Relationship Id="rId4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0.xml"/><Relationship Id="rId4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1.xml"/><Relationship Id="rId4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2.xml"/><Relationship Id="rId4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3.xml"/><Relationship Id="rId4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4.xml"/><Relationship Id="rId4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5.xml"/><Relationship Id="rId4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6.xml"/><Relationship Id="rId4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7.xml"/><Relationship Id="rId4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8.xml"/><Relationship Id="rId4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39.xml"/><Relationship Id="rId4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0.xml"/><Relationship Id="rId4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1.xml"/><Relationship Id="rId4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2.xml"/><Relationship Id="rId4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3.xml"/><Relationship Id="rId4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4.xml"/><Relationship Id="rId4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45.xml"/><Relationship Id="rId4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1.xml"/><Relationship Id="rId3" Type="http://schemas.openxmlformats.org/officeDocument/2006/relationships/notesSlide" Target="../notesSlides/notesSlide46.xml"/><Relationship Id="rId4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1.xml"/><Relationship Id="rId3" Type="http://schemas.openxmlformats.org/officeDocument/2006/relationships/notesSlide" Target="../notesSlides/notesSlide47.xml"/><Relationship Id="rId4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1.xml"/><Relationship Id="rId3" Type="http://schemas.openxmlformats.org/officeDocument/2006/relationships/notesSlide" Target="../notesSlides/notesSlide48.xml"/><Relationship Id="rId4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slide" Target="slide1.xml"/><Relationship Id="rId3" Type="http://schemas.openxmlformats.org/officeDocument/2006/relationships/notesSlide" Target="../notesSlides/notesSlide49.xml"/><Relationship Id="rId4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0.xml"/><Relationship Id="rId4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1.xml"/><Relationship Id="rId4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2.xml"/><Relationship Id="rId4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3.xml"/><Relationship Id="rId4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4.xml"/><Relationship Id="rId4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5.xml"/><Relationship Id="rId4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6.xml"/><Relationship Id="rId4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7.xml"/><Relationship Id="rId4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8.xml"/><Relationship Id="rId4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59.xml"/><Relationship Id="rId4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.xml"/><Relationship Id="rId4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0.xml"/><Relationship Id="rId4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1.xml"/><Relationship Id="rId4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2.xml"/><Relationship Id="rId4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3.xml"/><Relationship Id="rId4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4.xml"/><Relationship Id="rId4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5.xml"/><Relationship Id="rId4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6.xml"/><Relationship Id="rId4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7.xml"/><Relationship Id="rId4" Type="http://schemas.openxmlformats.org/officeDocument/2006/relationships/slide" Target="slide67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8.xml"/><Relationship Id="rId4" Type="http://schemas.openxmlformats.org/officeDocument/2006/relationships/slide" Target="slide68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69.xml"/><Relationship Id="rId4" Type="http://schemas.openxmlformats.org/officeDocument/2006/relationships/slide" Target="slide69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.xml"/><Relationship Id="rId4" Type="http://schemas.openxmlformats.org/officeDocument/2006/relationships/slide" Target="slide7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0.xml"/><Relationship Id="rId4" Type="http://schemas.openxmlformats.org/officeDocument/2006/relationships/slide" Target="slide70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1.xml"/><Relationship Id="rId4" Type="http://schemas.openxmlformats.org/officeDocument/2006/relationships/slide" Target="slide71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2.xml"/><Relationship Id="rId4" Type="http://schemas.openxmlformats.org/officeDocument/2006/relationships/slide" Target="slide72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3.xml"/><Relationship Id="rId4" Type="http://schemas.openxmlformats.org/officeDocument/2006/relationships/slide" Target="slide73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4.xml"/><Relationship Id="rId4" Type="http://schemas.openxmlformats.org/officeDocument/2006/relationships/slide" Target="slide74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5.xml"/><Relationship Id="rId4" Type="http://schemas.openxmlformats.org/officeDocument/2006/relationships/slide" Target="slide7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6.xml"/><Relationship Id="rId4" Type="http://schemas.openxmlformats.org/officeDocument/2006/relationships/slide" Target="slide76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7.xml"/><Relationship Id="rId4" Type="http://schemas.openxmlformats.org/officeDocument/2006/relationships/slide" Target="slide77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8.xml"/><Relationship Id="rId4" Type="http://schemas.openxmlformats.org/officeDocument/2006/relationships/slide" Target="slide78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79.xml"/><Relationship Id="rId4" Type="http://schemas.openxmlformats.org/officeDocument/2006/relationships/slide" Target="slide79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.xml"/><Relationship Id="rId4" Type="http://schemas.openxmlformats.org/officeDocument/2006/relationships/slide" Target="slide8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0.xml"/><Relationship Id="rId4" Type="http://schemas.openxmlformats.org/officeDocument/2006/relationships/slide" Target="slide80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1.xml"/><Relationship Id="rId4" Type="http://schemas.openxmlformats.org/officeDocument/2006/relationships/slide" Target="slide81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2.xml"/><Relationship Id="rId4" Type="http://schemas.openxmlformats.org/officeDocument/2006/relationships/slide" Target="slide82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3.xml"/><Relationship Id="rId4" Type="http://schemas.openxmlformats.org/officeDocument/2006/relationships/slide" Target="slide83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4.xml"/><Relationship Id="rId4" Type="http://schemas.openxmlformats.org/officeDocument/2006/relationships/slide" Target="slide84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5.xml"/><Relationship Id="rId4" Type="http://schemas.openxmlformats.org/officeDocument/2006/relationships/slide" Target="slide8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6.xml"/><Relationship Id="rId4" Type="http://schemas.openxmlformats.org/officeDocument/2006/relationships/slide" Target="slide86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7.xml"/><Relationship Id="rId4" Type="http://schemas.openxmlformats.org/officeDocument/2006/relationships/slide" Target="slide87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8.xml"/><Relationship Id="rId4" Type="http://schemas.openxmlformats.org/officeDocument/2006/relationships/slide" Target="slide88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89.xml"/><Relationship Id="rId4" Type="http://schemas.openxmlformats.org/officeDocument/2006/relationships/slide" Target="slide89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.xml"/><Relationship Id="rId4" Type="http://schemas.openxmlformats.org/officeDocument/2006/relationships/slide" Target="slide9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0.xml"/><Relationship Id="rId4" Type="http://schemas.openxmlformats.org/officeDocument/2006/relationships/slide" Target="slide90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1.xml"/><Relationship Id="rId4" Type="http://schemas.openxmlformats.org/officeDocument/2006/relationships/slide" Target="slide91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2.xml"/><Relationship Id="rId4" Type="http://schemas.openxmlformats.org/officeDocument/2006/relationships/slide" Target="slide92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3.xml"/><Relationship Id="rId4" Type="http://schemas.openxmlformats.org/officeDocument/2006/relationships/slide" Target="slide93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4.xml"/><Relationship Id="rId4" Type="http://schemas.openxmlformats.org/officeDocument/2006/relationships/slide" Target="slide94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5.xml"/><Relationship Id="rId4" Type="http://schemas.openxmlformats.org/officeDocument/2006/relationships/slide" Target="slide9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6.xml"/><Relationship Id="rId4" Type="http://schemas.openxmlformats.org/officeDocument/2006/relationships/slide" Target="slide96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7.xml"/><Relationship Id="rId4" Type="http://schemas.openxmlformats.org/officeDocument/2006/relationships/slide" Target="slide97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8.xml"/><Relationship Id="rId4" Type="http://schemas.openxmlformats.org/officeDocument/2006/relationships/slide" Target="slide98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1.xml"/><Relationship Id="rId3" Type="http://schemas.openxmlformats.org/officeDocument/2006/relationships/notesSlide" Target="../notesSlides/notesSlide99.xml"/><Relationship Id="rId4" Type="http://schemas.openxmlformats.org/officeDocument/2006/relationships/slide" Target="slide9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4608004" cy="3456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56809" y="1221473"/>
            <a:ext cx="114301" cy="1143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89344" y="1272273"/>
            <a:ext cx="4280164" cy="635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520310" y="981314"/>
            <a:ext cx="50800" cy="25285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520310" y="1044815"/>
            <a:ext cx="50800" cy="18935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743" y="987877"/>
            <a:ext cx="4432935" cy="297180"/>
          </a:xfrm>
          <a:custGeom>
            <a:avLst/>
            <a:gdLst/>
            <a:ahLst/>
            <a:cxnLst/>
            <a:rect l="l" t="t" r="r" b="b"/>
            <a:pathLst>
              <a:path w="4432935" h="297180">
                <a:moveTo>
                  <a:pt x="4432566" y="0"/>
                </a:moveTo>
                <a:lnTo>
                  <a:pt x="0" y="0"/>
                </a:lnTo>
                <a:lnTo>
                  <a:pt x="0" y="246295"/>
                </a:lnTo>
                <a:lnTo>
                  <a:pt x="16636" y="283809"/>
                </a:lnTo>
                <a:lnTo>
                  <a:pt x="4381765" y="297096"/>
                </a:lnTo>
                <a:lnTo>
                  <a:pt x="4396008" y="295051"/>
                </a:lnTo>
                <a:lnTo>
                  <a:pt x="4427129" y="269092"/>
                </a:lnTo>
                <a:lnTo>
                  <a:pt x="443256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20310" y="1032115"/>
            <a:ext cx="0" cy="221615"/>
          </a:xfrm>
          <a:custGeom>
            <a:avLst/>
            <a:gdLst/>
            <a:ahLst/>
            <a:cxnLst/>
            <a:rect l="l" t="t" r="r" b="b"/>
            <a:pathLst>
              <a:path w="0" h="221615">
                <a:moveTo>
                  <a:pt x="0" y="221108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520310" y="10194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20310" y="10067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520310" y="994015"/>
            <a:ext cx="0" cy="12700"/>
          </a:xfrm>
          <a:custGeom>
            <a:avLst/>
            <a:gdLst/>
            <a:ahLst/>
            <a:cxnLst/>
            <a:rect l="l" t="t" r="r" b="b"/>
            <a:pathLst>
              <a:path w="0"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520310" y="974964"/>
            <a:ext cx="0" cy="19050"/>
          </a:xfrm>
          <a:custGeom>
            <a:avLst/>
            <a:gdLst/>
            <a:ahLst/>
            <a:cxnLst/>
            <a:rect l="l" t="t" r="r" b="b"/>
            <a:pathLst>
              <a:path w="0" h="19050">
                <a:moveTo>
                  <a:pt x="0" y="19050"/>
                </a:moveTo>
                <a:lnTo>
                  <a:pt x="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030630" y="1033616"/>
            <a:ext cx="254698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spc="-20">
                <a:solidFill>
                  <a:srgbClr val="CC0000"/>
                </a:solidFill>
                <a:latin typeface="Tahoma"/>
                <a:cs typeface="Tahoma"/>
              </a:rPr>
              <a:t>Richiami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30">
                <a:solidFill>
                  <a:srgbClr val="CC0000"/>
                </a:solidFill>
                <a:latin typeface="Tahoma"/>
                <a:cs typeface="Tahoma"/>
              </a:rPr>
              <a:t>di</a:t>
            </a:r>
            <a:r>
              <a:rPr dirty="0" sz="1400" spc="3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50">
                <a:solidFill>
                  <a:srgbClr val="CC0000"/>
                </a:solidFill>
                <a:latin typeface="Tahoma"/>
                <a:cs typeface="Tahoma"/>
              </a:rPr>
              <a:t>Geometria</a:t>
            </a:r>
            <a:r>
              <a:rPr dirty="0" sz="1400" spc="2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5">
                <a:solidFill>
                  <a:srgbClr val="CC0000"/>
                </a:solidFill>
                <a:latin typeface="Tahoma"/>
                <a:cs typeface="Tahoma"/>
              </a:rPr>
              <a:t>An</a:t>
            </a:r>
            <a:r>
              <a:rPr dirty="0" sz="1400" spc="-20">
                <a:solidFill>
                  <a:srgbClr val="CC0000"/>
                </a:solidFill>
                <a:latin typeface="Tahoma"/>
                <a:cs typeface="Tahoma"/>
              </a:rPr>
              <a:t>alitica</a:t>
            </a:r>
            <a:r>
              <a:rPr dirty="0" sz="1400" spc="25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110">
                <a:solidFill>
                  <a:srgbClr val="CC0000"/>
                </a:solidFill>
                <a:latin typeface="Tahoma"/>
                <a:cs typeface="Tahoma"/>
              </a:rPr>
              <a:t>I</a:t>
            </a:r>
            <a:r>
              <a:rPr dirty="0" sz="1400" spc="-145">
                <a:solidFill>
                  <a:srgbClr val="CC0000"/>
                </a:solidFill>
                <a:latin typeface="Tahoma"/>
                <a:cs typeface="Tahoma"/>
              </a:rPr>
              <a:t>I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92961" y="1524317"/>
            <a:ext cx="1622425" cy="643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19405" indent="54610">
              <a:lnSpc>
                <a:spcPct val="100000"/>
              </a:lnSpc>
            </a:pPr>
            <a:r>
              <a:rPr dirty="0" sz="1100" spc="35">
                <a:latin typeface="Tahoma"/>
                <a:cs typeface="Tahoma"/>
              </a:rPr>
              <a:t>V</a:t>
            </a:r>
            <a:r>
              <a:rPr dirty="0" sz="1100" spc="-35">
                <a:latin typeface="Tahoma"/>
                <a:cs typeface="Tahoma"/>
              </a:rPr>
              <a:t>alentina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45">
                <a:latin typeface="Tahoma"/>
                <a:cs typeface="Tahoma"/>
              </a:rPr>
              <a:t>p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306705">
              <a:lnSpc>
                <a:spcPct val="100000"/>
              </a:lnSpc>
            </a:pPr>
            <a:r>
              <a:rPr dirty="0" sz="1000" spc="-20">
                <a:latin typeface="Tahoma"/>
                <a:cs typeface="Tahoma"/>
              </a:rPr>
              <a:t>Unitelma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Sapienza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Roma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7" action="ppaction://hlinksldjump"/>
              </a:rPr>
              <a:t>Richiami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40">
                <a:hlinkClick r:id="rId7" action="ppaction://hlinksldjump"/>
              </a:rPr>
              <a:t>di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35">
                <a:hlinkClick r:id="rId7" action="ppaction://hlinksldjump"/>
              </a:rPr>
              <a:t>Geometria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-25">
                <a:hlinkClick r:id="rId7" action="ppaction://hlinksldjump"/>
              </a:rPr>
              <a:t>Analitica</a:t>
            </a:r>
            <a:r>
              <a:rPr dirty="0" spc="20">
                <a:hlinkClick r:id="rId7" action="ppaction://hlinksldjump"/>
              </a:rPr>
              <a:t> </a:t>
            </a:r>
            <a:r>
              <a:rPr dirty="0" spc="15">
                <a:hlinkClick r:id="rId7" action="ppaction://hlinksldjump"/>
              </a:rPr>
              <a:t>I</a:t>
            </a:r>
            <a:r>
              <a:rPr dirty="0">
                <a:hlinkClick r:id="rId7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fld id="{81D60167-4931-47E6-BA6A-407CBD079E47}" type="slidenum">
              <a:rPr dirty="0" spc="-65"/>
              <a:t>1</a:t>
            </a:fld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15"/>
              <a:t>p</a:t>
            </a:r>
            <a:r>
              <a:rPr dirty="0" spc="-75"/>
              <a:t>endenza</a:t>
            </a:r>
            <a:r>
              <a:rPr dirty="0" spc="30"/>
              <a:t> </a:t>
            </a:r>
            <a:r>
              <a:rPr dirty="0" spc="-65"/>
              <a:t>o</a:t>
            </a:r>
            <a:r>
              <a:rPr dirty="0" spc="3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45"/>
              <a:t>efficiente</a:t>
            </a:r>
            <a:r>
              <a:rPr dirty="0" spc="30"/>
              <a:t> </a:t>
            </a:r>
            <a:r>
              <a:rPr dirty="0" spc="-55"/>
              <a:t>angol</a:t>
            </a:r>
            <a:r>
              <a:rPr dirty="0" spc="-100"/>
              <a:t>a</a:t>
            </a:r>
            <a:r>
              <a:rPr dirty="0" spc="-75"/>
              <a:t>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62541"/>
            <a:ext cx="641985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650" spc="-82" i="1">
                <a:solidFill>
                  <a:srgbClr val="BC1919"/>
                </a:solidFill>
                <a:latin typeface="Trebuchet MS"/>
                <a:cs typeface="Trebuchet MS"/>
              </a:rPr>
              <a:t>m</a:t>
            </a:r>
            <a:r>
              <a:rPr dirty="0" baseline="-27777" sz="1650" spc="-1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112">
                <a:latin typeface="Tahoma"/>
                <a:cs typeface="Tahoma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035" y="1380105"/>
            <a:ext cx="27813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10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591" y="1417853"/>
            <a:ext cx="2800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600" i="1">
                <a:latin typeface="Arial"/>
                <a:cs typeface="Arial"/>
              </a:rPr>
              <a:t>Q	</a:t>
            </a:r>
            <a:r>
              <a:rPr dirty="0" sz="600" i="1">
                <a:latin typeface="Arial"/>
                <a:cs typeface="Arial"/>
              </a:rPr>
              <a:t>P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1644" y="1302626"/>
            <a:ext cx="35953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-65">
                <a:latin typeface="Tahoma"/>
                <a:cs typeface="Tahoma"/>
              </a:rPr>
              <a:t>u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40">
                <a:latin typeface="Tahoma"/>
                <a:cs typeface="Tahoma"/>
              </a:rPr>
              <a:t>ro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indica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l’inclinazione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474698"/>
            <a:ext cx="2576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c</a:t>
            </a: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efficiente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angol</a:t>
            </a:r>
            <a:r>
              <a:rPr dirty="0" sz="1100" spc="-9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re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1966692"/>
            <a:ext cx="641985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650" spc="-82" i="1">
                <a:solidFill>
                  <a:srgbClr val="BC1919"/>
                </a:solidFill>
                <a:latin typeface="Trebuchet MS"/>
                <a:cs typeface="Trebuchet MS"/>
              </a:rPr>
              <a:t>m</a:t>
            </a:r>
            <a:r>
              <a:rPr dirty="0" baseline="-27777" sz="1650" spc="-1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112">
                <a:latin typeface="Tahoma"/>
                <a:cs typeface="Tahoma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8035" y="2084256"/>
            <a:ext cx="27813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10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7591" y="2122004"/>
            <a:ext cx="2800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600" i="1">
                <a:latin typeface="Arial"/>
                <a:cs typeface="Arial"/>
              </a:rPr>
              <a:t>Q	</a:t>
            </a:r>
            <a:r>
              <a:rPr dirty="0" sz="600" i="1">
                <a:latin typeface="Arial"/>
                <a:cs typeface="Arial"/>
              </a:rPr>
              <a:t>P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5492" y="2006765"/>
            <a:ext cx="22713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quanto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-65" i="1">
                <a:latin typeface="Trebuchet MS"/>
                <a:cs typeface="Trebuchet MS"/>
              </a:rPr>
              <a:t>cresce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ris</a:t>
            </a:r>
            <a:r>
              <a:rPr dirty="0" sz="1100" spc="-60" i="1">
                <a:latin typeface="Trebuchet MS"/>
                <a:cs typeface="Trebuchet MS"/>
              </a:rPr>
              <a:t>p</a:t>
            </a:r>
            <a:r>
              <a:rPr dirty="0" sz="1100" spc="-75" i="1">
                <a:latin typeface="Trebuchet MS"/>
                <a:cs typeface="Trebuchet MS"/>
              </a:rPr>
              <a:t>etto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50"/>
              <a:t>nc</a:t>
            </a:r>
            <a:r>
              <a:rPr dirty="0" spc="-60"/>
              <a:t>o</a:t>
            </a:r>
            <a:r>
              <a:rPr dirty="0" spc="-75"/>
              <a:t>m</a:t>
            </a:r>
            <a:r>
              <a:rPr dirty="0" spc="-30"/>
              <a:t>patibile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81304"/>
            <a:ext cx="41376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distinte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stessa!!)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incontrano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alcu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50"/>
              <a:t>nc</a:t>
            </a:r>
            <a:r>
              <a:rPr dirty="0" spc="-60"/>
              <a:t>o</a:t>
            </a:r>
            <a:r>
              <a:rPr dirty="0" spc="-75"/>
              <a:t>m</a:t>
            </a:r>
            <a:r>
              <a:rPr dirty="0" spc="-30"/>
              <a:t>patibile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81304"/>
            <a:ext cx="415925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499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distinte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stessa!!)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incontrano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alcu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ammette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incompatibil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50"/>
              <a:t>nc</a:t>
            </a:r>
            <a:r>
              <a:rPr dirty="0" spc="-60"/>
              <a:t>o</a:t>
            </a:r>
            <a:r>
              <a:rPr dirty="0" spc="-75"/>
              <a:t>m</a:t>
            </a:r>
            <a:r>
              <a:rPr dirty="0" spc="-30"/>
              <a:t>patibile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81304"/>
            <a:ext cx="4331335" cy="89979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76530">
              <a:lnSpc>
                <a:spcPct val="102499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distinte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stessa!!)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incontrano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alcu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ammette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incompatibil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99"/>
              </a:lnSpc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distinte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50"/>
              <a:t>nc</a:t>
            </a:r>
            <a:r>
              <a:rPr dirty="0" spc="-60"/>
              <a:t>o</a:t>
            </a:r>
            <a:r>
              <a:rPr dirty="0" spc="-75"/>
              <a:t>m</a:t>
            </a:r>
            <a:r>
              <a:rPr dirty="0" spc="-30"/>
              <a:t>patibile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81304"/>
            <a:ext cx="4331335" cy="1024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176530">
              <a:lnSpc>
                <a:spcPct val="102499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distinte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stessa!!)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incontrano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alcu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ammette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incompatibil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algn="just" marL="12700" marR="5080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Ric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distinte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2014577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2064575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996" y="2507386"/>
            <a:ext cx="339979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incompatibile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soluzioni)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30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0839" y="1224713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6028" y="1274711"/>
            <a:ext cx="98298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4290">
              <a:lnSpc>
                <a:spcPct val="1026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0839" y="1224713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6028" y="1274711"/>
            <a:ext cx="98298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4290">
              <a:lnSpc>
                <a:spcPct val="1026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844" y="1787360"/>
            <a:ext cx="3905885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distinte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90839" y="1224713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6028" y="1274711"/>
            <a:ext cx="98298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34290">
              <a:lnSpc>
                <a:spcPct val="1026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50">
                <a:latin typeface="Tahoma"/>
                <a:cs typeface="Tahoma"/>
              </a:rPr>
              <a:t> 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87743" y="2209621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FFEA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743" y="2254049"/>
            <a:ext cx="4432935" cy="193040"/>
          </a:xfrm>
          <a:custGeom>
            <a:avLst/>
            <a:gdLst/>
            <a:ahLst/>
            <a:cxnLst/>
            <a:rect l="l" t="t" r="r" b="b"/>
            <a:pathLst>
              <a:path w="4432935" h="193039">
                <a:moveTo>
                  <a:pt x="4432566" y="0"/>
                </a:moveTo>
                <a:lnTo>
                  <a:pt x="0" y="0"/>
                </a:lnTo>
                <a:lnTo>
                  <a:pt x="0" y="142085"/>
                </a:lnTo>
                <a:lnTo>
                  <a:pt x="16636" y="179599"/>
                </a:lnTo>
                <a:lnTo>
                  <a:pt x="4381765" y="192885"/>
                </a:lnTo>
                <a:lnTo>
                  <a:pt x="4396008" y="190840"/>
                </a:lnTo>
                <a:lnTo>
                  <a:pt x="4427129" y="164881"/>
                </a:lnTo>
                <a:lnTo>
                  <a:pt x="4432566" y="0"/>
                </a:lnTo>
                <a:close/>
              </a:path>
            </a:pathLst>
          </a:custGeom>
          <a:solidFill>
            <a:srgbClr val="FFEA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1787360"/>
            <a:ext cx="3905885" cy="630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distinte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ammette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soluzioni.</a:t>
            </a:r>
            <a:endParaRPr sz="1100">
              <a:latin typeface="Tahoma"/>
              <a:cs typeface="Tahoma"/>
            </a:endParaRPr>
          </a:p>
          <a:p>
            <a:pPr marL="1036319">
              <a:lnSpc>
                <a:spcPct val="100000"/>
              </a:lnSpc>
              <a:spcBef>
                <a:spcPts val="994"/>
              </a:spcBef>
            </a:pPr>
            <a:r>
              <a:rPr dirty="0" sz="1100" spc="-30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devo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cedere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55">
                <a:latin typeface="Tahoma"/>
                <a:cs typeface="Tahoma"/>
              </a:rPr>
              <a:t>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risoluzione!!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65"/>
              <a:t>ndet</a:t>
            </a:r>
            <a:r>
              <a:rPr dirty="0" spc="-75"/>
              <a:t>e</a:t>
            </a:r>
            <a:r>
              <a:rPr dirty="0" spc="-35"/>
              <a:t>r</a:t>
            </a:r>
            <a:r>
              <a:rPr dirty="0" spc="-40"/>
              <a:t>minato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8834"/>
            <a:ext cx="427990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65"/>
              <a:t>ndet</a:t>
            </a:r>
            <a:r>
              <a:rPr dirty="0" spc="-75"/>
              <a:t>e</a:t>
            </a:r>
            <a:r>
              <a:rPr dirty="0" spc="-35"/>
              <a:t>r</a:t>
            </a:r>
            <a:r>
              <a:rPr dirty="0" spc="-40"/>
              <a:t>minato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8834"/>
            <a:ext cx="427990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infinite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indeterminat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65"/>
              <a:t>ndet</a:t>
            </a:r>
            <a:r>
              <a:rPr dirty="0" spc="-75"/>
              <a:t>e</a:t>
            </a:r>
            <a:r>
              <a:rPr dirty="0" spc="-35"/>
              <a:t>r</a:t>
            </a:r>
            <a:r>
              <a:rPr dirty="0" spc="-40"/>
              <a:t>minato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88834"/>
            <a:ext cx="427990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s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infinite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indeterminat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705878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1755876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996" y="2196096"/>
            <a:ext cx="290893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indeterminato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(ha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infinite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soluzioni)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  <a:p>
            <a:pPr marL="16510">
              <a:lnSpc>
                <a:spcPct val="100000"/>
              </a:lnSpc>
              <a:spcBef>
                <a:spcPts val="30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80212"/>
            <a:ext cx="4322445" cy="838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5">
                <a:latin typeface="Tahoma"/>
                <a:cs typeface="Tahoma"/>
              </a:rPr>
              <a:t>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rtesiano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se:</a:t>
            </a:r>
            <a:endParaRPr sz="1100">
              <a:latin typeface="Tahoma"/>
              <a:cs typeface="Tahoma"/>
            </a:endParaRPr>
          </a:p>
          <a:p>
            <a:pPr algn="ctr" marL="1633855" marR="1605915">
              <a:lnSpc>
                <a:spcPct val="112599"/>
              </a:lnSpc>
              <a:spcBef>
                <a:spcPts val="605"/>
              </a:spcBef>
              <a:tabLst>
                <a:tab pos="2251075" algn="l"/>
              </a:tabLst>
            </a:pPr>
            <a:r>
              <a:rPr dirty="0" sz="1100" spc="-45" i="1" u="sng">
                <a:latin typeface="Trebuchet MS"/>
                <a:cs typeface="Trebuchet MS"/>
              </a:rPr>
              <a:t>y</a:t>
            </a:r>
            <a:r>
              <a:rPr dirty="0" sz="1100" spc="75" u="sng">
                <a:latin typeface="Times New Roman"/>
                <a:cs typeface="Times New Roman"/>
              </a:rPr>
              <a:t> 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45" i="1" u="sng">
                <a:latin typeface="Trebuchet MS"/>
                <a:cs typeface="Trebuchet MS"/>
              </a:rPr>
              <a:t>y</a:t>
            </a:r>
            <a:r>
              <a:rPr dirty="0" baseline="-13888" sz="1200" i="1" u="sng">
                <a:latin typeface="Arial"/>
                <a:cs typeface="Arial"/>
              </a:rPr>
              <a:t>Q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97" i="1">
                <a:latin typeface="Arial"/>
                <a:cs typeface="Arial"/>
              </a:rPr>
              <a:t> </a:t>
            </a:r>
            <a:r>
              <a:rPr dirty="0" baseline="-37878" sz="1650" spc="60">
                <a:latin typeface="Tahoma"/>
                <a:cs typeface="Tahoma"/>
              </a:rPr>
              <a:t>=</a:t>
            </a:r>
            <a:r>
              <a:rPr dirty="0" baseline="-37878" sz="1650" spc="112">
                <a:latin typeface="Tahoma"/>
                <a:cs typeface="Tahoma"/>
              </a:rPr>
              <a:t> </a:t>
            </a:r>
            <a:r>
              <a:rPr dirty="0" sz="1100" spc="-45" i="1" u="sng">
                <a:latin typeface="Trebuchet MS"/>
                <a:cs typeface="Trebuchet MS"/>
              </a:rPr>
              <a:t>y</a:t>
            </a:r>
            <a:r>
              <a:rPr dirty="0" baseline="-13888" sz="1200" i="1" u="sng">
                <a:latin typeface="Arial"/>
                <a:cs typeface="Arial"/>
              </a:rPr>
              <a:t>Q</a:t>
            </a:r>
            <a:r>
              <a:rPr dirty="0" baseline="-13888" sz="1200" spc="-7" u="sng">
                <a:latin typeface="Times New Roman"/>
                <a:cs typeface="Times New Roman"/>
              </a:rPr>
              <a:t> </a:t>
            </a:r>
            <a:r>
              <a:rPr dirty="0" baseline="-13888" sz="1200" spc="-104" u="sng">
                <a:latin typeface="Times New Roman"/>
                <a:cs typeface="Times New Roman"/>
              </a:rPr>
              <a:t> </a:t>
            </a:r>
            <a:r>
              <a:rPr dirty="0" sz="1100" spc="-35" u="sng">
                <a:latin typeface="Lucida Sans Unicode"/>
                <a:cs typeface="Lucida Sans Unicode"/>
              </a:rPr>
              <a:t>−</a:t>
            </a:r>
            <a:r>
              <a:rPr dirty="0" sz="1100" spc="-35" u="sng">
                <a:latin typeface="Times New Roman"/>
                <a:cs typeface="Times New Roman"/>
              </a:rPr>
              <a:t> </a:t>
            </a:r>
            <a:r>
              <a:rPr dirty="0" sz="1100" spc="-45" i="1" u="sng">
                <a:latin typeface="Trebuchet MS"/>
                <a:cs typeface="Trebuchet MS"/>
              </a:rPr>
              <a:t>y</a:t>
            </a:r>
            <a:r>
              <a:rPr dirty="0" baseline="-13888" sz="1200" spc="7" i="1" u="sng">
                <a:latin typeface="Arial"/>
                <a:cs typeface="Arial"/>
              </a:rPr>
              <a:t>P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	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endParaRPr baseline="-13888"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59043" y="1822088"/>
            <a:ext cx="1889960" cy="106162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3" action="ppaction://hlinksldjump"/>
              </a:rPr>
              <a:t>Richiami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40">
                <a:hlinkClick r:id="rId3" action="ppaction://hlinksldjump"/>
              </a:rPr>
              <a:t>di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35">
                <a:hlinkClick r:id="rId3" action="ppaction://hlinksldjump"/>
              </a:rPr>
              <a:t>Geometria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-25">
                <a:hlinkClick r:id="rId3" action="ppaction://hlinksldjump"/>
              </a:rPr>
              <a:t>Analitica</a:t>
            </a:r>
            <a:r>
              <a:rPr dirty="0" spc="20">
                <a:hlinkClick r:id="rId3" action="ppaction://hlinksldjump"/>
              </a:rPr>
              <a:t> </a:t>
            </a:r>
            <a:r>
              <a:rPr dirty="0" spc="15">
                <a:hlinkClick r:id="rId3" action="ppaction://hlinksldjump"/>
              </a:rPr>
              <a:t>I</a:t>
            </a:r>
            <a:r>
              <a:rPr dirty="0">
                <a:hlinkClick r:id="rId3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59630" y="3349878"/>
            <a:ext cx="2940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36953" y="1301421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2142" y="1351419"/>
            <a:ext cx="109093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636953" y="1301421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02142" y="1351419"/>
            <a:ext cx="1090930" cy="3835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4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5844" y="1864068"/>
            <a:ext cx="420497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seconda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eq</a:t>
            </a:r>
            <a:r>
              <a:rPr dirty="0" sz="1100" spc="-7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ottiene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moltiplicando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rima: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resentanto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soluzioni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essa.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57986"/>
            <a:ext cx="211836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Ricapitolando,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57986"/>
            <a:ext cx="2785745" cy="449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66800"/>
              </a:lnSpc>
            </a:pPr>
            <a:r>
              <a:rPr dirty="0" sz="1100" spc="-25">
                <a:latin typeface="Tahoma"/>
                <a:cs typeface="Tahoma"/>
              </a:rPr>
              <a:t>Ricapitolando,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essere:</a:t>
            </a:r>
            <a:r>
              <a:rPr dirty="0" sz="1100" spc="-5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determinat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57986"/>
            <a:ext cx="4246880" cy="616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Ricapitolando,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essere: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determinat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↔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57986"/>
            <a:ext cx="4246880" cy="663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Ricapitolando,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essere: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determinat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soluzione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↔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40">
                <a:latin typeface="Lucida Sans Unicode"/>
                <a:cs typeface="Lucida Sans Unicode"/>
              </a:rPr>
              <a:t>↔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447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Ricapitolando,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sola</a:t>
            </a:r>
            <a:r>
              <a:rPr dirty="0" spc="15"/>
              <a:t> </a:t>
            </a:r>
            <a:r>
              <a:rPr dirty="0" spc="-45"/>
              <a:t>soluzione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25" i="1">
                <a:latin typeface="Arial"/>
                <a:cs typeface="Arial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-3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pc="-40">
                <a:solidFill>
                  <a:srgbClr val="BC1919"/>
                </a:solidFill>
              </a:rPr>
              <a:t>indeterminat</a:t>
            </a:r>
            <a:r>
              <a:rPr dirty="0" spc="-50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35"/>
              <a:t>soluzioni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447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Ricapitolando,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sola</a:t>
            </a:r>
            <a:r>
              <a:rPr dirty="0" spc="15"/>
              <a:t> </a:t>
            </a:r>
            <a:r>
              <a:rPr dirty="0" spc="-45"/>
              <a:t>soluzione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25" i="1">
                <a:latin typeface="Arial"/>
                <a:cs typeface="Arial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-3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 marR="49530">
              <a:lnSpc>
                <a:spcPct val="102699"/>
              </a:lnSpc>
              <a:spcBef>
                <a:spcPts val="850"/>
              </a:spcBef>
            </a:pPr>
            <a:r>
              <a:rPr dirty="0" spc="-40">
                <a:solidFill>
                  <a:srgbClr val="BC1919"/>
                </a:solidFill>
              </a:rPr>
              <a:t>indeterminat</a:t>
            </a:r>
            <a:r>
              <a:rPr dirty="0" spc="-50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45"/>
              <a:t>equazioni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55"/>
              <a:t>resentano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-25"/>
              <a:t> </a:t>
            </a:r>
            <a:r>
              <a:rPr dirty="0" spc="-60"/>
              <a:t>stessa</a:t>
            </a:r>
            <a:r>
              <a:rPr dirty="0" spc="15"/>
              <a:t> </a:t>
            </a:r>
            <a:r>
              <a:rPr dirty="0" spc="-30"/>
              <a:t>retta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447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Ricapitolando,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sola</a:t>
            </a:r>
            <a:r>
              <a:rPr dirty="0" spc="15"/>
              <a:t> </a:t>
            </a:r>
            <a:r>
              <a:rPr dirty="0" spc="-45"/>
              <a:t>soluzione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25" i="1">
                <a:latin typeface="Arial"/>
                <a:cs typeface="Arial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-3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 marR="49530">
              <a:lnSpc>
                <a:spcPct val="102699"/>
              </a:lnSpc>
              <a:spcBef>
                <a:spcPts val="850"/>
              </a:spcBef>
            </a:pPr>
            <a:r>
              <a:rPr dirty="0" spc="-40">
                <a:solidFill>
                  <a:srgbClr val="BC1919"/>
                </a:solidFill>
              </a:rPr>
              <a:t>indeterminat</a:t>
            </a:r>
            <a:r>
              <a:rPr dirty="0" spc="-50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45"/>
              <a:t>equazioni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55"/>
              <a:t>resentano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-25"/>
              <a:t> </a:t>
            </a:r>
            <a:r>
              <a:rPr dirty="0" spc="-60"/>
              <a:t>stessa</a:t>
            </a:r>
            <a:r>
              <a:rPr dirty="0" spc="15"/>
              <a:t> </a:t>
            </a:r>
            <a:r>
              <a:rPr dirty="0" spc="-30"/>
              <a:t>retta</a:t>
            </a:r>
            <a:r>
              <a:rPr dirty="0" spc="15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/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447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Ricapitolando,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sola</a:t>
            </a:r>
            <a:r>
              <a:rPr dirty="0" spc="15"/>
              <a:t> </a:t>
            </a:r>
            <a:r>
              <a:rPr dirty="0" spc="-45"/>
              <a:t>soluzione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25" i="1">
                <a:latin typeface="Arial"/>
                <a:cs typeface="Arial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-3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 marR="49530">
              <a:lnSpc>
                <a:spcPct val="102699"/>
              </a:lnSpc>
              <a:spcBef>
                <a:spcPts val="850"/>
              </a:spcBef>
            </a:pPr>
            <a:r>
              <a:rPr dirty="0" spc="-40">
                <a:solidFill>
                  <a:srgbClr val="BC1919"/>
                </a:solidFill>
              </a:rPr>
              <a:t>indeterminat</a:t>
            </a:r>
            <a:r>
              <a:rPr dirty="0" spc="-50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45"/>
              <a:t>equazioni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55"/>
              <a:t>resentano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-25"/>
              <a:t> </a:t>
            </a:r>
            <a:r>
              <a:rPr dirty="0" spc="-60"/>
              <a:t>stessa</a:t>
            </a:r>
            <a:r>
              <a:rPr dirty="0" spc="15"/>
              <a:t> </a:t>
            </a:r>
            <a:r>
              <a:rPr dirty="0" spc="-30"/>
              <a:t>retta</a:t>
            </a:r>
            <a:r>
              <a:rPr dirty="0" spc="15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/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pc="-30">
                <a:solidFill>
                  <a:srgbClr val="BC1919"/>
                </a:solidFill>
              </a:rPr>
              <a:t>incompatibil</a:t>
            </a:r>
            <a:r>
              <a:rPr dirty="0" spc="-40">
                <a:solidFill>
                  <a:srgbClr val="BC1919"/>
                </a:solidFill>
              </a:rPr>
              <a:t>e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non</a:t>
            </a:r>
            <a:r>
              <a:rPr dirty="0" spc="20"/>
              <a:t> </a:t>
            </a:r>
            <a:r>
              <a:rPr dirty="0" spc="-55"/>
              <a:t>ha</a:t>
            </a:r>
            <a:r>
              <a:rPr dirty="0" spc="15"/>
              <a:t> </a:t>
            </a:r>
            <a:r>
              <a:rPr dirty="0" spc="-35"/>
              <a:t>soluzioni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177482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447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Ricapitolando,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12700" marR="5080">
              <a:lnSpc>
                <a:spcPct val="102600"/>
              </a:lnSpc>
              <a:spcBef>
                <a:spcPts val="844"/>
              </a:spcBef>
            </a:pP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sola</a:t>
            </a:r>
            <a:r>
              <a:rPr dirty="0" spc="15"/>
              <a:t> </a:t>
            </a:r>
            <a:r>
              <a:rPr dirty="0" spc="-45"/>
              <a:t>soluzione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25" i="1">
                <a:latin typeface="Arial"/>
                <a:cs typeface="Arial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-3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 marR="49530">
              <a:lnSpc>
                <a:spcPct val="102699"/>
              </a:lnSpc>
              <a:spcBef>
                <a:spcPts val="850"/>
              </a:spcBef>
            </a:pPr>
            <a:r>
              <a:rPr dirty="0" spc="-40">
                <a:solidFill>
                  <a:srgbClr val="BC1919"/>
                </a:solidFill>
              </a:rPr>
              <a:t>indeterminat</a:t>
            </a:r>
            <a:r>
              <a:rPr dirty="0" spc="-50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45"/>
              <a:t>equazioni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55"/>
              <a:t>resentano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-25"/>
              <a:t> </a:t>
            </a:r>
            <a:r>
              <a:rPr dirty="0" spc="-60"/>
              <a:t>stessa</a:t>
            </a:r>
            <a:r>
              <a:rPr dirty="0" spc="15"/>
              <a:t> </a:t>
            </a:r>
            <a:r>
              <a:rPr dirty="0" spc="-30"/>
              <a:t>retta</a:t>
            </a:r>
            <a:r>
              <a:rPr dirty="0" spc="15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/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pc="-30">
                <a:solidFill>
                  <a:srgbClr val="BC1919"/>
                </a:solidFill>
              </a:rPr>
              <a:t>incompatibil</a:t>
            </a:r>
            <a:r>
              <a:rPr dirty="0" spc="-40">
                <a:solidFill>
                  <a:srgbClr val="BC1919"/>
                </a:solidFill>
              </a:rPr>
              <a:t>e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non</a:t>
            </a:r>
            <a:r>
              <a:rPr dirty="0" spc="20"/>
              <a:t> </a:t>
            </a:r>
            <a:r>
              <a:rPr dirty="0" spc="-55"/>
              <a:t>ha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20"/>
              <a:t> </a:t>
            </a:r>
            <a:r>
              <a:rPr dirty="0" spc="-55"/>
              <a:t>r</a:t>
            </a:r>
            <a:r>
              <a:rPr dirty="0" spc="-85"/>
              <a:t>e</a:t>
            </a:r>
            <a:r>
              <a:rPr dirty="0" spc="-20"/>
              <a:t>tte</a:t>
            </a:r>
            <a:r>
              <a:rPr dirty="0" spc="20"/>
              <a:t> </a:t>
            </a:r>
            <a:r>
              <a:rPr dirty="0" spc="-60"/>
              <a:t>sono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44474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/>
              <a:t>Ricapitolando,</a:t>
            </a:r>
            <a:r>
              <a:rPr dirty="0" spc="15"/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pu</a:t>
            </a:r>
            <a:r>
              <a:rPr dirty="0" spc="-610"/>
              <a:t>`</a:t>
            </a:r>
            <a:r>
              <a:rPr dirty="0" spc="-55"/>
              <a:t>o</a:t>
            </a:r>
            <a:r>
              <a:rPr dirty="0" spc="15"/>
              <a:t> </a:t>
            </a:r>
            <a:r>
              <a:rPr dirty="0" spc="-80"/>
              <a:t>essere:</a:t>
            </a:r>
          </a:p>
          <a:p>
            <a:pPr marL="12700" marR="71120">
              <a:lnSpc>
                <a:spcPct val="102600"/>
              </a:lnSpc>
              <a:spcBef>
                <a:spcPts val="844"/>
              </a:spcBef>
            </a:pP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20"/>
              <a:t> </a:t>
            </a:r>
            <a:r>
              <a:rPr dirty="0" spc="-45"/>
              <a:t>sola</a:t>
            </a:r>
            <a:r>
              <a:rPr dirty="0" spc="15"/>
              <a:t> </a:t>
            </a:r>
            <a:r>
              <a:rPr dirty="0" spc="-45"/>
              <a:t>soluzione</a:t>
            </a:r>
            <a:r>
              <a:rPr dirty="0" spc="20"/>
              <a:t> </a:t>
            </a:r>
            <a:r>
              <a:rPr dirty="0"/>
              <a:t>(</a:t>
            </a:r>
            <a:r>
              <a:rPr dirty="0" spc="60" i="1">
                <a:latin typeface="Trebuchet MS"/>
                <a:cs typeface="Trebuchet MS"/>
              </a:rPr>
              <a:t>x</a:t>
            </a:r>
            <a:r>
              <a:rPr dirty="0" spc="-10" i="1">
                <a:latin typeface="Arial"/>
                <a:cs typeface="Arial"/>
              </a:rPr>
              <a:t>,</a:t>
            </a:r>
            <a:r>
              <a:rPr dirty="0" spc="-125" i="1">
                <a:latin typeface="Arial"/>
                <a:cs typeface="Arial"/>
              </a:rPr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/>
              <a:t>)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-3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 marR="115570">
              <a:lnSpc>
                <a:spcPct val="102699"/>
              </a:lnSpc>
              <a:spcBef>
                <a:spcPts val="850"/>
              </a:spcBef>
            </a:pPr>
            <a:r>
              <a:rPr dirty="0" spc="-40">
                <a:solidFill>
                  <a:srgbClr val="BC1919"/>
                </a:solidFill>
              </a:rPr>
              <a:t>indeterminat</a:t>
            </a:r>
            <a:r>
              <a:rPr dirty="0" spc="-50">
                <a:solidFill>
                  <a:srgbClr val="BC1919"/>
                </a:solidFill>
              </a:rPr>
              <a:t>o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ha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15"/>
              <a:t> </a:t>
            </a:r>
            <a:r>
              <a:rPr dirty="0" spc="-45"/>
              <a:t>equazioni</a:t>
            </a:r>
            <a:r>
              <a:rPr dirty="0" spc="20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55"/>
              <a:t>resentano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-25"/>
              <a:t> </a:t>
            </a:r>
            <a:r>
              <a:rPr dirty="0" spc="-60"/>
              <a:t>stessa</a:t>
            </a:r>
            <a:r>
              <a:rPr dirty="0" spc="15"/>
              <a:t> </a:t>
            </a:r>
            <a:r>
              <a:rPr dirty="0" spc="-30"/>
              <a:t>retta</a:t>
            </a:r>
            <a:r>
              <a:rPr dirty="0" spc="15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/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pc="-30">
                <a:solidFill>
                  <a:srgbClr val="BC1919"/>
                </a:solidFill>
              </a:rPr>
              <a:t>incompatibil</a:t>
            </a:r>
            <a:r>
              <a:rPr dirty="0" spc="-40">
                <a:solidFill>
                  <a:srgbClr val="BC1919"/>
                </a:solidFill>
              </a:rPr>
              <a:t>e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55"/>
              <a:t>non</a:t>
            </a:r>
            <a:r>
              <a:rPr dirty="0" spc="20"/>
              <a:t> </a:t>
            </a:r>
            <a:r>
              <a:rPr dirty="0" spc="-55"/>
              <a:t>ha</a:t>
            </a:r>
            <a:r>
              <a:rPr dirty="0" spc="15"/>
              <a:t> </a:t>
            </a:r>
            <a:r>
              <a:rPr dirty="0" spc="-35"/>
              <a:t>soluzioni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70"/>
              <a:t>due</a:t>
            </a:r>
            <a:r>
              <a:rPr dirty="0" spc="20"/>
              <a:t> </a:t>
            </a:r>
            <a:r>
              <a:rPr dirty="0" spc="-55"/>
              <a:t>r</a:t>
            </a:r>
            <a:r>
              <a:rPr dirty="0" spc="-85"/>
              <a:t>e</a:t>
            </a:r>
            <a:r>
              <a:rPr dirty="0" spc="-20"/>
              <a:t>tte</a:t>
            </a:r>
            <a:r>
              <a:rPr dirty="0" spc="20"/>
              <a:t> </a:t>
            </a:r>
            <a:r>
              <a:rPr dirty="0" spc="-60"/>
              <a:t>sono</a:t>
            </a:r>
            <a:r>
              <a:rPr dirty="0" spc="15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</a:t>
            </a:r>
            <a:r>
              <a:rPr dirty="0" spc="20"/>
              <a:t> </a:t>
            </a:r>
            <a:r>
              <a:rPr dirty="0" spc="-240">
                <a:latin typeface="Lucida Sans Unicode"/>
                <a:cs typeface="Lucida Sans Unicode"/>
              </a:rPr>
              <a:t>↔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55" i="1">
                <a:latin typeface="Trebuchet MS"/>
                <a:cs typeface="Trebuchet MS"/>
              </a:rPr>
              <a:t>a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pc="-100"/>
              <a:t>e</a:t>
            </a:r>
            <a:r>
              <a:rPr dirty="0" spc="1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/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15"/>
              <a:t>p</a:t>
            </a:r>
            <a:r>
              <a:rPr dirty="0" spc="-65"/>
              <a:t>er</a:t>
            </a:r>
            <a:r>
              <a:rPr dirty="0" spc="-45"/>
              <a:t>p</a:t>
            </a:r>
            <a:r>
              <a:rPr dirty="0" spc="-45"/>
              <a:t>endicol</a:t>
            </a:r>
            <a:r>
              <a:rPr dirty="0" spc="-95"/>
              <a:t>a</a:t>
            </a:r>
            <a:r>
              <a:rPr dirty="0" spc="-15"/>
              <a:t>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418147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er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endicol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10">
                <a:solidFill>
                  <a:srgbClr val="BC1919"/>
                </a:solidFill>
                <a:latin typeface="Tahoma"/>
                <a:cs typeface="Tahoma"/>
              </a:rPr>
              <a:t>ri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tra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9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baseline="27777" sz="1200" spc="277" i="1">
                <a:latin typeface="Arial"/>
                <a:cs typeface="Arial"/>
              </a:rPr>
              <a:t>◦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138717" y="2018715"/>
            <a:ext cx="118745" cy="118745"/>
          </a:xfrm>
          <a:custGeom>
            <a:avLst/>
            <a:gdLst/>
            <a:ahLst/>
            <a:cxnLst/>
            <a:rect l="l" t="t" r="r" b="b"/>
            <a:pathLst>
              <a:path w="118744" h="118744">
                <a:moveTo>
                  <a:pt x="31013" y="118607"/>
                </a:moveTo>
                <a:lnTo>
                  <a:pt x="0" y="31013"/>
                </a:lnTo>
                <a:lnTo>
                  <a:pt x="87593" y="0"/>
                </a:lnTo>
                <a:lnTo>
                  <a:pt x="118607" y="87593"/>
                </a:lnTo>
                <a:lnTo>
                  <a:pt x="31013" y="118607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138717" y="2018715"/>
            <a:ext cx="118745" cy="118745"/>
          </a:xfrm>
          <a:custGeom>
            <a:avLst/>
            <a:gdLst/>
            <a:ahLst/>
            <a:cxnLst/>
            <a:rect l="l" t="t" r="r" b="b"/>
            <a:pathLst>
              <a:path w="118744" h="118744">
                <a:moveTo>
                  <a:pt x="31013" y="118607"/>
                </a:moveTo>
                <a:lnTo>
                  <a:pt x="118607" y="87593"/>
                </a:lnTo>
                <a:lnTo>
                  <a:pt x="87593" y="0"/>
                </a:lnTo>
                <a:lnTo>
                  <a:pt x="0" y="31013"/>
                </a:lnTo>
                <a:lnTo>
                  <a:pt x="31013" y="118607"/>
                </a:lnTo>
                <a:close/>
              </a:path>
            </a:pathLst>
          </a:custGeom>
          <a:ln w="3631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332" y="1588398"/>
            <a:ext cx="2831465" cy="1003300"/>
          </a:xfrm>
          <a:custGeom>
            <a:avLst/>
            <a:gdLst/>
            <a:ahLst/>
            <a:cxnLst/>
            <a:rect l="l" t="t" r="r" b="b"/>
            <a:pathLst>
              <a:path w="2831465" h="1003300">
                <a:moveTo>
                  <a:pt x="0" y="1002759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51463" y="1238618"/>
            <a:ext cx="569595" cy="1607820"/>
          </a:xfrm>
          <a:custGeom>
            <a:avLst/>
            <a:gdLst/>
            <a:ahLst/>
            <a:cxnLst/>
            <a:rect l="l" t="t" r="r" b="b"/>
            <a:pathLst>
              <a:path w="569594" h="1607820">
                <a:moveTo>
                  <a:pt x="569446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138717" y="2018715"/>
            <a:ext cx="118745" cy="118745"/>
          </a:xfrm>
          <a:custGeom>
            <a:avLst/>
            <a:gdLst/>
            <a:ahLst/>
            <a:cxnLst/>
            <a:rect l="l" t="t" r="r" b="b"/>
            <a:pathLst>
              <a:path w="118744" h="118744">
                <a:moveTo>
                  <a:pt x="31013" y="118607"/>
                </a:moveTo>
                <a:lnTo>
                  <a:pt x="118607" y="87593"/>
                </a:lnTo>
                <a:lnTo>
                  <a:pt x="87593" y="0"/>
                </a:lnTo>
                <a:lnTo>
                  <a:pt x="0" y="31013"/>
                </a:lnTo>
                <a:lnTo>
                  <a:pt x="31013" y="118607"/>
                </a:lnTo>
              </a:path>
            </a:pathLst>
          </a:custGeom>
          <a:ln w="3631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15"/>
              <a:t>p</a:t>
            </a:r>
            <a:r>
              <a:rPr dirty="0" spc="-65"/>
              <a:t>er</a:t>
            </a:r>
            <a:r>
              <a:rPr dirty="0" spc="-45"/>
              <a:t>p</a:t>
            </a:r>
            <a:r>
              <a:rPr dirty="0" spc="-45"/>
              <a:t>endicol</a:t>
            </a:r>
            <a:r>
              <a:rPr dirty="0" spc="-95"/>
              <a:t>a</a:t>
            </a:r>
            <a:r>
              <a:rPr dirty="0" spc="-15"/>
              <a:t>ri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09294"/>
            <a:ext cx="426085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Ora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enunceremo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criterio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alge</a:t>
            </a:r>
            <a:r>
              <a:rPr dirty="0" sz="1100" spc="-95">
                <a:latin typeface="Tahoma"/>
                <a:cs typeface="Tahoma"/>
              </a:rPr>
              <a:t>b</a:t>
            </a:r>
            <a:r>
              <a:rPr dirty="0" sz="1100" spc="-30">
                <a:latin typeface="Tahoma"/>
                <a:cs typeface="Tahoma"/>
              </a:rPr>
              <a:t>rico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stabilire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sono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oppure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15"/>
              <a:t>p</a:t>
            </a:r>
            <a:r>
              <a:rPr dirty="0" spc="-65"/>
              <a:t>er</a:t>
            </a:r>
            <a:r>
              <a:rPr dirty="0" spc="-45"/>
              <a:t>p</a:t>
            </a:r>
            <a:r>
              <a:rPr dirty="0" spc="-45"/>
              <a:t>endicol</a:t>
            </a:r>
            <a:r>
              <a:rPr dirty="0" spc="-95"/>
              <a:t>a</a:t>
            </a:r>
            <a:r>
              <a:rPr dirty="0" spc="-15"/>
              <a:t>ri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1539557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1583978"/>
            <a:ext cx="4432935" cy="360045"/>
          </a:xfrm>
          <a:custGeom>
            <a:avLst/>
            <a:gdLst/>
            <a:ahLst/>
            <a:cxnLst/>
            <a:rect l="l" t="t" r="r" b="b"/>
            <a:pathLst>
              <a:path w="4432935" h="360044">
                <a:moveTo>
                  <a:pt x="4432566" y="0"/>
                </a:moveTo>
                <a:lnTo>
                  <a:pt x="0" y="0"/>
                </a:lnTo>
                <a:lnTo>
                  <a:pt x="0" y="309020"/>
                </a:lnTo>
                <a:lnTo>
                  <a:pt x="16636" y="346534"/>
                </a:lnTo>
                <a:lnTo>
                  <a:pt x="4381765" y="359820"/>
                </a:lnTo>
                <a:lnTo>
                  <a:pt x="4396008" y="357775"/>
                </a:lnTo>
                <a:lnTo>
                  <a:pt x="4427129" y="331816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1009294"/>
            <a:ext cx="4270375" cy="9207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97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Ora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enunceremo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criterio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alge</a:t>
            </a:r>
            <a:r>
              <a:rPr dirty="0" sz="1100" spc="-95">
                <a:latin typeface="Tahoma"/>
                <a:cs typeface="Tahoma"/>
              </a:rPr>
              <a:t>b</a:t>
            </a:r>
            <a:r>
              <a:rPr dirty="0" sz="1100" spc="-30">
                <a:latin typeface="Tahoma"/>
                <a:cs typeface="Tahoma"/>
              </a:rPr>
              <a:t>rico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stabilire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sono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oppure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no.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spc="104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15"/>
              <a:t>p</a:t>
            </a:r>
            <a:r>
              <a:rPr dirty="0" spc="-65"/>
              <a:t>er</a:t>
            </a:r>
            <a:r>
              <a:rPr dirty="0" spc="-45"/>
              <a:t>p</a:t>
            </a:r>
            <a:r>
              <a:rPr dirty="0" spc="-45"/>
              <a:t>endicol</a:t>
            </a:r>
            <a:r>
              <a:rPr dirty="0" spc="-95"/>
              <a:t>a</a:t>
            </a:r>
            <a:r>
              <a:rPr dirty="0" spc="-15"/>
              <a:t>ri</a:t>
            </a:r>
          </a:p>
        </p:txBody>
      </p:sp>
      <p:sp>
        <p:nvSpPr>
          <p:cNvPr id="4" name="object 4"/>
          <p:cNvSpPr/>
          <p:nvPr/>
        </p:nvSpPr>
        <p:spPr>
          <a:xfrm>
            <a:off x="87743" y="1539557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87743" y="1583978"/>
            <a:ext cx="4432935" cy="360045"/>
          </a:xfrm>
          <a:custGeom>
            <a:avLst/>
            <a:gdLst/>
            <a:ahLst/>
            <a:cxnLst/>
            <a:rect l="l" t="t" r="r" b="b"/>
            <a:pathLst>
              <a:path w="4432935" h="360044">
                <a:moveTo>
                  <a:pt x="4432566" y="0"/>
                </a:moveTo>
                <a:lnTo>
                  <a:pt x="0" y="0"/>
                </a:lnTo>
                <a:lnTo>
                  <a:pt x="0" y="309020"/>
                </a:lnTo>
                <a:lnTo>
                  <a:pt x="16636" y="346534"/>
                </a:lnTo>
                <a:lnTo>
                  <a:pt x="4381765" y="359820"/>
                </a:lnTo>
                <a:lnTo>
                  <a:pt x="4396008" y="357775"/>
                </a:lnTo>
                <a:lnTo>
                  <a:pt x="4427129" y="331816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743" y="2178329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7743" y="2222744"/>
            <a:ext cx="4432935" cy="396240"/>
          </a:xfrm>
          <a:custGeom>
            <a:avLst/>
            <a:gdLst/>
            <a:ahLst/>
            <a:cxnLst/>
            <a:rect l="l" t="t" r="r" b="b"/>
            <a:pathLst>
              <a:path w="4432935" h="396239">
                <a:moveTo>
                  <a:pt x="4432566" y="0"/>
                </a:moveTo>
                <a:lnTo>
                  <a:pt x="0" y="0"/>
                </a:lnTo>
                <a:lnTo>
                  <a:pt x="0" y="345297"/>
                </a:lnTo>
                <a:lnTo>
                  <a:pt x="16636" y="382811"/>
                </a:lnTo>
                <a:lnTo>
                  <a:pt x="4381765" y="396097"/>
                </a:lnTo>
                <a:lnTo>
                  <a:pt x="4396008" y="394053"/>
                </a:lnTo>
                <a:lnTo>
                  <a:pt x="4427129" y="368094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5844" y="1009294"/>
            <a:ext cx="4270375" cy="1387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1397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Ora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enunceremo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criterio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alge</a:t>
            </a:r>
            <a:r>
              <a:rPr dirty="0" sz="1100" spc="-95">
                <a:latin typeface="Tahoma"/>
                <a:cs typeface="Tahoma"/>
              </a:rPr>
              <a:t>b</a:t>
            </a:r>
            <a:r>
              <a:rPr dirty="0" sz="1100" spc="-30">
                <a:latin typeface="Tahoma"/>
                <a:cs typeface="Tahoma"/>
              </a:rPr>
              <a:t>rico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stabilire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sono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fra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l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oppure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no.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spc="104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er</a:t>
            </a:r>
            <a:r>
              <a:rPr dirty="0" sz="1100" spc="-4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endicol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10">
                <a:latin typeface="Tahoma"/>
                <a:cs typeface="Tahoma"/>
              </a:rPr>
              <a:t>ri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93991" y="2492006"/>
            <a:ext cx="86995" cy="0"/>
          </a:xfrm>
          <a:custGeom>
            <a:avLst/>
            <a:gdLst/>
            <a:ahLst/>
            <a:cxnLst/>
            <a:rect l="l" t="t" r="r" b="b"/>
            <a:pathLst>
              <a:path w="86995" h="0">
                <a:moveTo>
                  <a:pt x="0" y="0"/>
                </a:moveTo>
                <a:lnTo>
                  <a:pt x="8670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81291" y="2482147"/>
            <a:ext cx="1111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i="1">
                <a:latin typeface="Arial"/>
                <a:cs typeface="Arial"/>
              </a:rPr>
              <a:t>m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324646" y="2492006"/>
            <a:ext cx="121285" cy="0"/>
          </a:xfrm>
          <a:custGeom>
            <a:avLst/>
            <a:gdLst/>
            <a:ahLst/>
            <a:cxnLst/>
            <a:rect l="l" t="t" r="r" b="b"/>
            <a:pathLst>
              <a:path w="121285" h="0">
                <a:moveTo>
                  <a:pt x="0" y="0"/>
                </a:moveTo>
                <a:lnTo>
                  <a:pt x="120802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25844" y="2404656"/>
            <a:ext cx="238633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615950" algn="l"/>
                <a:tab pos="2334260" algn="l"/>
              </a:tabLst>
            </a:pP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55" i="1">
                <a:latin typeface="Trebuchet MS"/>
                <a:cs typeface="Trebuchet MS"/>
              </a:rPr>
              <a:t> </a:t>
            </a:r>
            <a:r>
              <a:rPr dirty="0" sz="1100" spc="-6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equivalentemente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8125" y="2379823"/>
            <a:ext cx="2186940" cy="165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2110" algn="l"/>
                <a:tab pos="2119630" algn="l"/>
              </a:tabLst>
            </a:pPr>
            <a:r>
              <a:rPr dirty="0" sz="800" spc="-220" i="1">
                <a:latin typeface="Arial"/>
                <a:cs typeface="Arial"/>
              </a:rPr>
              <a:t>1</a:t>
            </a:r>
            <a:r>
              <a:rPr dirty="0" sz="800" spc="-220" i="1">
                <a:latin typeface="Arial"/>
                <a:cs typeface="Arial"/>
              </a:rPr>
              <a:t>	</a:t>
            </a:r>
            <a:r>
              <a:rPr dirty="0" baseline="3472" sz="1200" spc="-135">
                <a:latin typeface="Lucida Sans Unicode"/>
                <a:cs typeface="Lucida Sans Unicode"/>
              </a:rPr>
              <a:t>1</a:t>
            </a:r>
            <a:r>
              <a:rPr dirty="0" baseline="3472" sz="1200" spc="-135">
                <a:latin typeface="Lucida Sans Unicode"/>
                <a:cs typeface="Lucida Sans Unicode"/>
              </a:rPr>
              <a:t>	</a:t>
            </a:r>
            <a:r>
              <a:rPr dirty="0" baseline="3472" sz="1200" spc="-135">
                <a:latin typeface="Lucida Sans Unicode"/>
                <a:cs typeface="Lucida Sans Unicode"/>
              </a:rPr>
              <a:t>1</a:t>
            </a:r>
            <a:endParaRPr baseline="3472" sz="1200">
              <a:latin typeface="Lucida Sans Unicode"/>
              <a:cs typeface="Lucida Sans Unicode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311946" y="2482147"/>
            <a:ext cx="14033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15" i="1">
                <a:latin typeface="Arial"/>
                <a:cs typeface="Arial"/>
              </a:rPr>
              <a:t>m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69721"/>
            <a:ext cx="254190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2125" algn="l"/>
                <a:tab pos="1946910" algn="l"/>
              </a:tabLst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>
                <a:latin typeface="Tahoma"/>
                <a:cs typeface="Tahoma"/>
              </a:rPr>
              <a:t>	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59185" y="1243241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23856" y="1243241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1607824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2805" y="2205607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5641" y="2192896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4644" y="1348556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1933" y="129771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49" y="219471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3749" y="219471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48761" y="2288044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60362" y="1322057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03541" y="2065864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31747" y="1566933"/>
            <a:ext cx="30480" cy="44450"/>
          </a:xfrm>
          <a:custGeom>
            <a:avLst/>
            <a:gdLst/>
            <a:ahLst/>
            <a:cxnLst/>
            <a:rect l="l" t="t" r="r" b="b"/>
            <a:pathLst>
              <a:path w="30479" h="44450">
                <a:moveTo>
                  <a:pt x="13395" y="39890"/>
                </a:moveTo>
                <a:lnTo>
                  <a:pt x="8445" y="39890"/>
                </a:lnTo>
                <a:lnTo>
                  <a:pt x="8804" y="39531"/>
                </a:lnTo>
                <a:lnTo>
                  <a:pt x="9523" y="38093"/>
                </a:lnTo>
                <a:lnTo>
                  <a:pt x="10781" y="36656"/>
                </a:lnTo>
                <a:lnTo>
                  <a:pt x="11499" y="35218"/>
                </a:lnTo>
                <a:lnTo>
                  <a:pt x="12218" y="33062"/>
                </a:lnTo>
                <a:lnTo>
                  <a:pt x="12937" y="30187"/>
                </a:lnTo>
                <a:lnTo>
                  <a:pt x="0" y="0"/>
                </a:lnTo>
                <a:lnTo>
                  <a:pt x="5390" y="0"/>
                </a:lnTo>
                <a:lnTo>
                  <a:pt x="8624" y="8624"/>
                </a:lnTo>
                <a:lnTo>
                  <a:pt x="9343" y="9343"/>
                </a:lnTo>
                <a:lnTo>
                  <a:pt x="10062" y="10601"/>
                </a:lnTo>
                <a:lnTo>
                  <a:pt x="14554" y="22281"/>
                </a:lnTo>
                <a:lnTo>
                  <a:pt x="15094" y="25874"/>
                </a:lnTo>
                <a:lnTo>
                  <a:pt x="19533" y="25874"/>
                </a:lnTo>
                <a:lnTo>
                  <a:pt x="15094" y="36656"/>
                </a:lnTo>
                <a:lnTo>
                  <a:pt x="13395" y="39890"/>
                </a:lnTo>
                <a:close/>
              </a:path>
              <a:path w="30479" h="44450">
                <a:moveTo>
                  <a:pt x="19533" y="25874"/>
                </a:moveTo>
                <a:lnTo>
                  <a:pt x="15094" y="25874"/>
                </a:lnTo>
                <a:lnTo>
                  <a:pt x="17143" y="18267"/>
                </a:lnTo>
                <a:lnTo>
                  <a:pt x="23291" y="3373"/>
                </a:lnTo>
                <a:lnTo>
                  <a:pt x="30187" y="0"/>
                </a:lnTo>
                <a:lnTo>
                  <a:pt x="19533" y="25874"/>
                </a:lnTo>
                <a:close/>
              </a:path>
              <a:path w="30479" h="44450">
                <a:moveTo>
                  <a:pt x="7906" y="44202"/>
                </a:moveTo>
                <a:lnTo>
                  <a:pt x="2156" y="44202"/>
                </a:lnTo>
                <a:lnTo>
                  <a:pt x="1078" y="38812"/>
                </a:lnTo>
                <a:lnTo>
                  <a:pt x="3234" y="39531"/>
                </a:lnTo>
                <a:lnTo>
                  <a:pt x="5031" y="39890"/>
                </a:lnTo>
                <a:lnTo>
                  <a:pt x="13395" y="39890"/>
                </a:lnTo>
                <a:lnTo>
                  <a:pt x="12218" y="41507"/>
                </a:lnTo>
                <a:lnTo>
                  <a:pt x="9343" y="43663"/>
                </a:lnTo>
                <a:lnTo>
                  <a:pt x="7906" y="442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285972" y="1571245"/>
            <a:ext cx="45720" cy="17780"/>
          </a:xfrm>
          <a:custGeom>
            <a:avLst/>
            <a:gdLst/>
            <a:ahLst/>
            <a:cxnLst/>
            <a:rect l="l" t="t" r="r" b="b"/>
            <a:pathLst>
              <a:path w="45720" h="17780">
                <a:moveTo>
                  <a:pt x="44562" y="3234"/>
                </a:moveTo>
                <a:lnTo>
                  <a:pt x="718" y="3234"/>
                </a:lnTo>
                <a:lnTo>
                  <a:pt x="0" y="2695"/>
                </a:lnTo>
                <a:lnTo>
                  <a:pt x="0" y="538"/>
                </a:lnTo>
                <a:lnTo>
                  <a:pt x="718" y="0"/>
                </a:lnTo>
                <a:lnTo>
                  <a:pt x="44562" y="0"/>
                </a:lnTo>
                <a:lnTo>
                  <a:pt x="45281" y="538"/>
                </a:lnTo>
                <a:lnTo>
                  <a:pt x="45281" y="2695"/>
                </a:lnTo>
                <a:lnTo>
                  <a:pt x="44562" y="3234"/>
                </a:lnTo>
                <a:close/>
              </a:path>
              <a:path w="45720" h="17780">
                <a:moveTo>
                  <a:pt x="44562" y="17249"/>
                </a:moveTo>
                <a:lnTo>
                  <a:pt x="718" y="17249"/>
                </a:lnTo>
                <a:lnTo>
                  <a:pt x="0" y="16711"/>
                </a:lnTo>
                <a:lnTo>
                  <a:pt x="0" y="14554"/>
                </a:lnTo>
                <a:lnTo>
                  <a:pt x="718" y="14015"/>
                </a:lnTo>
                <a:lnTo>
                  <a:pt x="44562" y="14015"/>
                </a:lnTo>
                <a:lnTo>
                  <a:pt x="45281" y="14554"/>
                </a:lnTo>
                <a:lnTo>
                  <a:pt x="45281" y="16711"/>
                </a:lnTo>
                <a:lnTo>
                  <a:pt x="44562" y="1724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354524" y="1566933"/>
            <a:ext cx="31750" cy="30480"/>
          </a:xfrm>
          <a:custGeom>
            <a:avLst/>
            <a:gdLst/>
            <a:ahLst/>
            <a:cxnLst/>
            <a:rect l="l" t="t" r="r" b="b"/>
            <a:pathLst>
              <a:path w="31750" h="30480">
                <a:moveTo>
                  <a:pt x="5390" y="30187"/>
                </a:moveTo>
                <a:lnTo>
                  <a:pt x="0" y="30187"/>
                </a:lnTo>
                <a:lnTo>
                  <a:pt x="12937" y="14015"/>
                </a:lnTo>
                <a:lnTo>
                  <a:pt x="0" y="0"/>
                </a:lnTo>
                <a:lnTo>
                  <a:pt x="6468" y="0"/>
                </a:lnTo>
                <a:lnTo>
                  <a:pt x="16172" y="10781"/>
                </a:lnTo>
                <a:lnTo>
                  <a:pt x="21064" y="10781"/>
                </a:lnTo>
                <a:lnTo>
                  <a:pt x="18327" y="14015"/>
                </a:lnTo>
                <a:lnTo>
                  <a:pt x="20915" y="17249"/>
                </a:lnTo>
                <a:lnTo>
                  <a:pt x="16172" y="17249"/>
                </a:lnTo>
                <a:lnTo>
                  <a:pt x="5390" y="30187"/>
                </a:lnTo>
                <a:close/>
              </a:path>
              <a:path w="31750" h="30480">
                <a:moveTo>
                  <a:pt x="21064" y="10781"/>
                </a:moveTo>
                <a:lnTo>
                  <a:pt x="16172" y="10781"/>
                </a:lnTo>
                <a:lnTo>
                  <a:pt x="24797" y="0"/>
                </a:lnTo>
                <a:lnTo>
                  <a:pt x="30187" y="0"/>
                </a:lnTo>
                <a:lnTo>
                  <a:pt x="21064" y="10781"/>
                </a:lnTo>
                <a:close/>
              </a:path>
              <a:path w="31750" h="30480">
                <a:moveTo>
                  <a:pt x="31265" y="30187"/>
                </a:moveTo>
                <a:lnTo>
                  <a:pt x="25874" y="30187"/>
                </a:lnTo>
                <a:lnTo>
                  <a:pt x="16172" y="17249"/>
                </a:lnTo>
                <a:lnTo>
                  <a:pt x="20915" y="17249"/>
                </a:lnTo>
                <a:lnTo>
                  <a:pt x="31265" y="301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46993" y="1479815"/>
            <a:ext cx="30480" cy="44450"/>
          </a:xfrm>
          <a:custGeom>
            <a:avLst/>
            <a:gdLst/>
            <a:ahLst/>
            <a:cxnLst/>
            <a:rect l="l" t="t" r="r" b="b"/>
            <a:pathLst>
              <a:path w="30480" h="44450">
                <a:moveTo>
                  <a:pt x="13395" y="39890"/>
                </a:moveTo>
                <a:lnTo>
                  <a:pt x="8445" y="39890"/>
                </a:lnTo>
                <a:lnTo>
                  <a:pt x="8804" y="39531"/>
                </a:lnTo>
                <a:lnTo>
                  <a:pt x="9523" y="38093"/>
                </a:lnTo>
                <a:lnTo>
                  <a:pt x="10781" y="36656"/>
                </a:lnTo>
                <a:lnTo>
                  <a:pt x="11499" y="35218"/>
                </a:lnTo>
                <a:lnTo>
                  <a:pt x="12218" y="33062"/>
                </a:lnTo>
                <a:lnTo>
                  <a:pt x="12937" y="30187"/>
                </a:lnTo>
                <a:lnTo>
                  <a:pt x="0" y="0"/>
                </a:lnTo>
                <a:lnTo>
                  <a:pt x="5390" y="0"/>
                </a:lnTo>
                <a:lnTo>
                  <a:pt x="8624" y="8625"/>
                </a:lnTo>
                <a:lnTo>
                  <a:pt x="9343" y="9344"/>
                </a:lnTo>
                <a:lnTo>
                  <a:pt x="10062" y="10601"/>
                </a:lnTo>
                <a:lnTo>
                  <a:pt x="14554" y="22281"/>
                </a:lnTo>
                <a:lnTo>
                  <a:pt x="15094" y="25875"/>
                </a:lnTo>
                <a:lnTo>
                  <a:pt x="19533" y="25875"/>
                </a:lnTo>
                <a:lnTo>
                  <a:pt x="15094" y="36656"/>
                </a:lnTo>
                <a:lnTo>
                  <a:pt x="13395" y="39890"/>
                </a:lnTo>
                <a:close/>
              </a:path>
              <a:path w="30480" h="44450">
                <a:moveTo>
                  <a:pt x="19533" y="25875"/>
                </a:moveTo>
                <a:lnTo>
                  <a:pt x="15094" y="25875"/>
                </a:lnTo>
                <a:lnTo>
                  <a:pt x="17143" y="18267"/>
                </a:lnTo>
                <a:lnTo>
                  <a:pt x="23291" y="3374"/>
                </a:lnTo>
                <a:lnTo>
                  <a:pt x="30187" y="0"/>
                </a:lnTo>
                <a:lnTo>
                  <a:pt x="19533" y="25875"/>
                </a:lnTo>
                <a:close/>
              </a:path>
              <a:path w="30480" h="44450">
                <a:moveTo>
                  <a:pt x="7906" y="44203"/>
                </a:moveTo>
                <a:lnTo>
                  <a:pt x="2156" y="44203"/>
                </a:lnTo>
                <a:lnTo>
                  <a:pt x="1078" y="38812"/>
                </a:lnTo>
                <a:lnTo>
                  <a:pt x="3234" y="39531"/>
                </a:lnTo>
                <a:lnTo>
                  <a:pt x="5031" y="39890"/>
                </a:lnTo>
                <a:lnTo>
                  <a:pt x="13395" y="39890"/>
                </a:lnTo>
                <a:lnTo>
                  <a:pt x="12218" y="41507"/>
                </a:lnTo>
                <a:lnTo>
                  <a:pt x="9343" y="43664"/>
                </a:lnTo>
                <a:lnTo>
                  <a:pt x="7906" y="4420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401211" y="1484128"/>
            <a:ext cx="45720" cy="17780"/>
          </a:xfrm>
          <a:custGeom>
            <a:avLst/>
            <a:gdLst/>
            <a:ahLst/>
            <a:cxnLst/>
            <a:rect l="l" t="t" r="r" b="b"/>
            <a:pathLst>
              <a:path w="45719" h="17780">
                <a:moveTo>
                  <a:pt x="44562" y="3234"/>
                </a:moveTo>
                <a:lnTo>
                  <a:pt x="718" y="3234"/>
                </a:lnTo>
                <a:lnTo>
                  <a:pt x="0" y="2695"/>
                </a:lnTo>
                <a:lnTo>
                  <a:pt x="0" y="538"/>
                </a:lnTo>
                <a:lnTo>
                  <a:pt x="718" y="0"/>
                </a:lnTo>
                <a:lnTo>
                  <a:pt x="44562" y="0"/>
                </a:lnTo>
                <a:lnTo>
                  <a:pt x="45281" y="538"/>
                </a:lnTo>
                <a:lnTo>
                  <a:pt x="45281" y="2695"/>
                </a:lnTo>
                <a:lnTo>
                  <a:pt x="44562" y="3234"/>
                </a:lnTo>
                <a:close/>
              </a:path>
              <a:path w="45719" h="17780">
                <a:moveTo>
                  <a:pt x="44562" y="17250"/>
                </a:moveTo>
                <a:lnTo>
                  <a:pt x="718" y="17250"/>
                </a:lnTo>
                <a:lnTo>
                  <a:pt x="0" y="16711"/>
                </a:lnTo>
                <a:lnTo>
                  <a:pt x="0" y="14554"/>
                </a:lnTo>
                <a:lnTo>
                  <a:pt x="718" y="14015"/>
                </a:lnTo>
                <a:lnTo>
                  <a:pt x="44562" y="14015"/>
                </a:lnTo>
                <a:lnTo>
                  <a:pt x="45281" y="14554"/>
                </a:lnTo>
                <a:lnTo>
                  <a:pt x="45281" y="16711"/>
                </a:lnTo>
                <a:lnTo>
                  <a:pt x="44562" y="17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475119" y="1491675"/>
            <a:ext cx="42545" cy="2540"/>
          </a:xfrm>
          <a:custGeom>
            <a:avLst/>
            <a:gdLst/>
            <a:ahLst/>
            <a:cxnLst/>
            <a:rect l="l" t="t" r="r" b="b"/>
            <a:pathLst>
              <a:path w="42544" h="2540">
                <a:moveTo>
                  <a:pt x="0" y="1077"/>
                </a:moveTo>
                <a:lnTo>
                  <a:pt x="42047" y="1077"/>
                </a:lnTo>
              </a:path>
            </a:pathLst>
          </a:custGeom>
          <a:ln w="34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23397" y="1479815"/>
            <a:ext cx="31750" cy="30480"/>
          </a:xfrm>
          <a:custGeom>
            <a:avLst/>
            <a:gdLst/>
            <a:ahLst/>
            <a:cxnLst/>
            <a:rect l="l" t="t" r="r" b="b"/>
            <a:pathLst>
              <a:path w="31750" h="30480">
                <a:moveTo>
                  <a:pt x="5390" y="30187"/>
                </a:moveTo>
                <a:lnTo>
                  <a:pt x="0" y="30187"/>
                </a:lnTo>
                <a:lnTo>
                  <a:pt x="12937" y="14015"/>
                </a:lnTo>
                <a:lnTo>
                  <a:pt x="0" y="0"/>
                </a:lnTo>
                <a:lnTo>
                  <a:pt x="6468" y="0"/>
                </a:lnTo>
                <a:lnTo>
                  <a:pt x="16172" y="10781"/>
                </a:lnTo>
                <a:lnTo>
                  <a:pt x="21064" y="10781"/>
                </a:lnTo>
                <a:lnTo>
                  <a:pt x="18327" y="14015"/>
                </a:lnTo>
                <a:lnTo>
                  <a:pt x="20915" y="17250"/>
                </a:lnTo>
                <a:lnTo>
                  <a:pt x="16172" y="17250"/>
                </a:lnTo>
                <a:lnTo>
                  <a:pt x="5390" y="30187"/>
                </a:lnTo>
                <a:close/>
              </a:path>
              <a:path w="31750" h="30480">
                <a:moveTo>
                  <a:pt x="21064" y="10781"/>
                </a:moveTo>
                <a:lnTo>
                  <a:pt x="16172" y="10781"/>
                </a:lnTo>
                <a:lnTo>
                  <a:pt x="24797" y="0"/>
                </a:lnTo>
                <a:lnTo>
                  <a:pt x="30187" y="0"/>
                </a:lnTo>
                <a:lnTo>
                  <a:pt x="21064" y="10781"/>
                </a:lnTo>
                <a:close/>
              </a:path>
              <a:path w="31750" h="30480">
                <a:moveTo>
                  <a:pt x="31265" y="30187"/>
                </a:moveTo>
                <a:lnTo>
                  <a:pt x="25875" y="30187"/>
                </a:lnTo>
                <a:lnTo>
                  <a:pt x="16172" y="17250"/>
                </a:lnTo>
                <a:lnTo>
                  <a:pt x="20915" y="17250"/>
                </a:lnTo>
                <a:lnTo>
                  <a:pt x="31265" y="301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74858" y="147011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23718" y="21562"/>
                </a:moveTo>
                <a:lnTo>
                  <a:pt x="21562" y="21562"/>
                </a:lnTo>
                <a:lnTo>
                  <a:pt x="21922" y="0"/>
                </a:lnTo>
                <a:lnTo>
                  <a:pt x="23359" y="0"/>
                </a:lnTo>
                <a:lnTo>
                  <a:pt x="23718" y="21562"/>
                </a:lnTo>
                <a:close/>
              </a:path>
              <a:path w="45719" h="45719">
                <a:moveTo>
                  <a:pt x="44562" y="23718"/>
                </a:moveTo>
                <a:lnTo>
                  <a:pt x="718" y="23718"/>
                </a:lnTo>
                <a:lnTo>
                  <a:pt x="0" y="23359"/>
                </a:lnTo>
                <a:lnTo>
                  <a:pt x="0" y="21921"/>
                </a:lnTo>
                <a:lnTo>
                  <a:pt x="718" y="21562"/>
                </a:lnTo>
                <a:lnTo>
                  <a:pt x="44562" y="21562"/>
                </a:lnTo>
                <a:lnTo>
                  <a:pt x="45281" y="21921"/>
                </a:lnTo>
                <a:lnTo>
                  <a:pt x="45281" y="23359"/>
                </a:lnTo>
                <a:lnTo>
                  <a:pt x="44562" y="23718"/>
                </a:lnTo>
                <a:close/>
              </a:path>
              <a:path w="45719" h="45719">
                <a:moveTo>
                  <a:pt x="23359" y="45281"/>
                </a:moveTo>
                <a:lnTo>
                  <a:pt x="21922" y="45281"/>
                </a:lnTo>
                <a:lnTo>
                  <a:pt x="21562" y="23718"/>
                </a:lnTo>
                <a:lnTo>
                  <a:pt x="23718" y="23718"/>
                </a:lnTo>
                <a:lnTo>
                  <a:pt x="23359" y="452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646008" y="1463643"/>
            <a:ext cx="22860" cy="46355"/>
          </a:xfrm>
          <a:custGeom>
            <a:avLst/>
            <a:gdLst/>
            <a:ahLst/>
            <a:cxnLst/>
            <a:rect l="l" t="t" r="r" b="b"/>
            <a:pathLst>
              <a:path w="22860" h="46355">
                <a:moveTo>
                  <a:pt x="0" y="8625"/>
                </a:moveTo>
                <a:lnTo>
                  <a:pt x="0" y="4312"/>
                </a:lnTo>
                <a:lnTo>
                  <a:pt x="5749" y="4312"/>
                </a:lnTo>
                <a:lnTo>
                  <a:pt x="10062" y="2875"/>
                </a:lnTo>
                <a:lnTo>
                  <a:pt x="12937" y="0"/>
                </a:lnTo>
                <a:lnTo>
                  <a:pt x="14016" y="0"/>
                </a:lnTo>
                <a:lnTo>
                  <a:pt x="14016" y="6469"/>
                </a:lnTo>
                <a:lnTo>
                  <a:pt x="8625" y="6469"/>
                </a:lnTo>
                <a:lnTo>
                  <a:pt x="6468" y="7187"/>
                </a:lnTo>
                <a:lnTo>
                  <a:pt x="3593" y="7906"/>
                </a:lnTo>
                <a:lnTo>
                  <a:pt x="0" y="8625"/>
                </a:lnTo>
                <a:close/>
              </a:path>
              <a:path w="22860" h="46355">
                <a:moveTo>
                  <a:pt x="14016" y="42047"/>
                </a:moveTo>
                <a:lnTo>
                  <a:pt x="8625" y="42047"/>
                </a:lnTo>
                <a:lnTo>
                  <a:pt x="8625" y="6469"/>
                </a:lnTo>
                <a:lnTo>
                  <a:pt x="14016" y="6469"/>
                </a:lnTo>
                <a:lnTo>
                  <a:pt x="14016" y="42047"/>
                </a:lnTo>
                <a:close/>
              </a:path>
              <a:path w="22860" h="46355">
                <a:moveTo>
                  <a:pt x="22641" y="46359"/>
                </a:moveTo>
                <a:lnTo>
                  <a:pt x="0" y="46359"/>
                </a:lnTo>
                <a:lnTo>
                  <a:pt x="0" y="42047"/>
                </a:lnTo>
                <a:lnTo>
                  <a:pt x="22641" y="42047"/>
                </a:lnTo>
                <a:lnTo>
                  <a:pt x="22641" y="4635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2795"/>
            <a:ext cx="37763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Gli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assi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rtesiani: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spc="104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88332" y="2200984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04644" y="1238618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332" y="2200984"/>
            <a:ext cx="2831465" cy="0"/>
          </a:xfrm>
          <a:custGeom>
            <a:avLst/>
            <a:gdLst/>
            <a:ahLst/>
            <a:cxnLst/>
            <a:rect l="l" t="t" r="r" b="b"/>
            <a:pathLst>
              <a:path w="2831465" h="0">
                <a:moveTo>
                  <a:pt x="0" y="0"/>
                </a:moveTo>
                <a:lnTo>
                  <a:pt x="2831308" y="0"/>
                </a:lnTo>
              </a:path>
            </a:pathLst>
          </a:custGeom>
          <a:ln w="3631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4" y="1238618"/>
            <a:ext cx="0" cy="1607820"/>
          </a:xfrm>
          <a:custGeom>
            <a:avLst/>
            <a:gdLst/>
            <a:ahLst/>
            <a:cxnLst/>
            <a:rect l="l" t="t" r="r" b="b"/>
            <a:pathLst>
              <a:path w="0" h="1607820">
                <a:moveTo>
                  <a:pt x="0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7D7D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15641" y="218827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1933" y="129309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49" y="219008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3749" y="219008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48761" y="228342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60362" y="131743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03541" y="2061241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1328127" y="851814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764463"/>
            <a:ext cx="16008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15427" y="739631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5427" y="84195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96028" y="1251115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23856" y="1251115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1607824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42805" y="2213481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15641" y="2200770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4644" y="1356430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1933" y="1305588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749" y="220258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3749" y="2202586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48761" y="2295917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60362" y="1329931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03541" y="2073738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785428" y="1497154"/>
            <a:ext cx="280035" cy="81280"/>
          </a:xfrm>
          <a:custGeom>
            <a:avLst/>
            <a:gdLst/>
            <a:ahLst/>
            <a:cxnLst/>
            <a:rect l="l" t="t" r="r" b="b"/>
            <a:pathLst>
              <a:path w="280035" h="81280">
                <a:moveTo>
                  <a:pt x="19999" y="73539"/>
                </a:moveTo>
                <a:lnTo>
                  <a:pt x="9260" y="73539"/>
                </a:lnTo>
                <a:lnTo>
                  <a:pt x="10604" y="73256"/>
                </a:lnTo>
                <a:lnTo>
                  <a:pt x="11621" y="72689"/>
                </a:lnTo>
                <a:lnTo>
                  <a:pt x="12674" y="72119"/>
                </a:lnTo>
                <a:lnTo>
                  <a:pt x="13473" y="71327"/>
                </a:lnTo>
                <a:lnTo>
                  <a:pt x="14126" y="70303"/>
                </a:lnTo>
                <a:lnTo>
                  <a:pt x="14635" y="69548"/>
                </a:lnTo>
                <a:lnTo>
                  <a:pt x="15397" y="67656"/>
                </a:lnTo>
                <a:lnTo>
                  <a:pt x="16451" y="64631"/>
                </a:lnTo>
                <a:lnTo>
                  <a:pt x="16596" y="64177"/>
                </a:lnTo>
                <a:lnTo>
                  <a:pt x="16850" y="63552"/>
                </a:lnTo>
                <a:lnTo>
                  <a:pt x="17141" y="62757"/>
                </a:lnTo>
                <a:lnTo>
                  <a:pt x="0" y="17420"/>
                </a:lnTo>
                <a:lnTo>
                  <a:pt x="8243" y="17420"/>
                </a:lnTo>
                <a:lnTo>
                  <a:pt x="17649" y="43636"/>
                </a:lnTo>
                <a:lnTo>
                  <a:pt x="18847" y="46927"/>
                </a:lnTo>
                <a:lnTo>
                  <a:pt x="19973" y="50406"/>
                </a:lnTo>
                <a:lnTo>
                  <a:pt x="20954" y="54077"/>
                </a:lnTo>
                <a:lnTo>
                  <a:pt x="27725" y="54077"/>
                </a:lnTo>
                <a:lnTo>
                  <a:pt x="22370" y="68393"/>
                </a:lnTo>
                <a:lnTo>
                  <a:pt x="20954" y="71799"/>
                </a:lnTo>
                <a:lnTo>
                  <a:pt x="19999" y="73539"/>
                </a:lnTo>
                <a:close/>
              </a:path>
              <a:path w="280035" h="81280">
                <a:moveTo>
                  <a:pt x="27725" y="54077"/>
                </a:moveTo>
                <a:lnTo>
                  <a:pt x="20954" y="54077"/>
                </a:lnTo>
                <a:lnTo>
                  <a:pt x="21825" y="50558"/>
                </a:lnTo>
                <a:lnTo>
                  <a:pt x="22842" y="47134"/>
                </a:lnTo>
                <a:lnTo>
                  <a:pt x="24077" y="43804"/>
                </a:lnTo>
                <a:lnTo>
                  <a:pt x="33773" y="17420"/>
                </a:lnTo>
                <a:lnTo>
                  <a:pt x="41436" y="17420"/>
                </a:lnTo>
                <a:lnTo>
                  <a:pt x="27725" y="54077"/>
                </a:lnTo>
                <a:close/>
              </a:path>
              <a:path w="280035" h="81280">
                <a:moveTo>
                  <a:pt x="11366" y="80973"/>
                </a:moveTo>
                <a:lnTo>
                  <a:pt x="7444" y="80973"/>
                </a:lnTo>
                <a:lnTo>
                  <a:pt x="5774" y="80671"/>
                </a:lnTo>
                <a:lnTo>
                  <a:pt x="3958" y="80065"/>
                </a:lnTo>
                <a:lnTo>
                  <a:pt x="3123" y="72856"/>
                </a:lnTo>
                <a:lnTo>
                  <a:pt x="4829" y="73314"/>
                </a:lnTo>
                <a:lnTo>
                  <a:pt x="6282" y="73539"/>
                </a:lnTo>
                <a:lnTo>
                  <a:pt x="19999" y="73539"/>
                </a:lnTo>
                <a:lnTo>
                  <a:pt x="18557" y="76186"/>
                </a:lnTo>
                <a:lnTo>
                  <a:pt x="16995" y="78042"/>
                </a:lnTo>
                <a:lnTo>
                  <a:pt x="15252" y="79211"/>
                </a:lnTo>
                <a:lnTo>
                  <a:pt x="13473" y="80384"/>
                </a:lnTo>
                <a:lnTo>
                  <a:pt x="11366" y="80973"/>
                </a:lnTo>
                <a:close/>
              </a:path>
              <a:path w="280035" h="81280">
                <a:moveTo>
                  <a:pt x="88247" y="25933"/>
                </a:moveTo>
                <a:lnTo>
                  <a:pt x="47028" y="25933"/>
                </a:lnTo>
                <a:lnTo>
                  <a:pt x="47028" y="18782"/>
                </a:lnTo>
                <a:lnTo>
                  <a:pt x="88247" y="18782"/>
                </a:lnTo>
                <a:lnTo>
                  <a:pt x="88247" y="25933"/>
                </a:lnTo>
                <a:close/>
              </a:path>
              <a:path w="280035" h="81280">
                <a:moveTo>
                  <a:pt x="88247" y="44882"/>
                </a:moveTo>
                <a:lnTo>
                  <a:pt x="47028" y="44882"/>
                </a:lnTo>
                <a:lnTo>
                  <a:pt x="47028" y="37735"/>
                </a:lnTo>
                <a:lnTo>
                  <a:pt x="88247" y="37735"/>
                </a:lnTo>
                <a:lnTo>
                  <a:pt x="88247" y="44882"/>
                </a:lnTo>
                <a:close/>
              </a:path>
              <a:path w="280035" h="81280">
                <a:moveTo>
                  <a:pt x="105025" y="18840"/>
                </a:moveTo>
                <a:lnTo>
                  <a:pt x="97144" y="18045"/>
                </a:lnTo>
                <a:lnTo>
                  <a:pt x="97689" y="12180"/>
                </a:lnTo>
                <a:lnTo>
                  <a:pt x="99686" y="7706"/>
                </a:lnTo>
                <a:lnTo>
                  <a:pt x="106731" y="1539"/>
                </a:lnTo>
                <a:lnTo>
                  <a:pt x="111452" y="0"/>
                </a:lnTo>
                <a:lnTo>
                  <a:pt x="123364" y="0"/>
                </a:lnTo>
                <a:lnTo>
                  <a:pt x="128121" y="1655"/>
                </a:lnTo>
                <a:lnTo>
                  <a:pt x="133087" y="6355"/>
                </a:lnTo>
                <a:lnTo>
                  <a:pt x="113559" y="6355"/>
                </a:lnTo>
                <a:lnTo>
                  <a:pt x="110617" y="7462"/>
                </a:lnTo>
                <a:lnTo>
                  <a:pt x="106187" y="11886"/>
                </a:lnTo>
                <a:lnTo>
                  <a:pt x="105061" y="14943"/>
                </a:lnTo>
                <a:lnTo>
                  <a:pt x="105025" y="18840"/>
                </a:lnTo>
                <a:close/>
              </a:path>
              <a:path w="280035" h="81280">
                <a:moveTo>
                  <a:pt x="136910" y="62644"/>
                </a:moveTo>
                <a:lnTo>
                  <a:pt x="95728" y="62644"/>
                </a:lnTo>
                <a:lnTo>
                  <a:pt x="95655" y="60792"/>
                </a:lnTo>
                <a:lnTo>
                  <a:pt x="101647" y="49026"/>
                </a:lnTo>
                <a:lnTo>
                  <a:pt x="103935" y="46302"/>
                </a:lnTo>
                <a:lnTo>
                  <a:pt x="107276" y="43143"/>
                </a:lnTo>
                <a:lnTo>
                  <a:pt x="118461" y="33987"/>
                </a:lnTo>
                <a:lnTo>
                  <a:pt x="123037" y="29590"/>
                </a:lnTo>
                <a:lnTo>
                  <a:pt x="125398" y="26357"/>
                </a:lnTo>
                <a:lnTo>
                  <a:pt x="127794" y="23122"/>
                </a:lnTo>
                <a:lnTo>
                  <a:pt x="128993" y="20049"/>
                </a:lnTo>
                <a:lnTo>
                  <a:pt x="128993" y="14108"/>
                </a:lnTo>
                <a:lnTo>
                  <a:pt x="127903" y="11555"/>
                </a:lnTo>
                <a:lnTo>
                  <a:pt x="123546" y="7393"/>
                </a:lnTo>
                <a:lnTo>
                  <a:pt x="120713" y="6355"/>
                </a:lnTo>
                <a:lnTo>
                  <a:pt x="133087" y="6355"/>
                </a:lnTo>
                <a:lnTo>
                  <a:pt x="135130" y="8276"/>
                </a:lnTo>
                <a:lnTo>
                  <a:pt x="136873" y="12387"/>
                </a:lnTo>
                <a:lnTo>
                  <a:pt x="136873" y="19802"/>
                </a:lnTo>
                <a:lnTo>
                  <a:pt x="113849" y="47152"/>
                </a:lnTo>
                <a:lnTo>
                  <a:pt x="110908" y="49763"/>
                </a:lnTo>
                <a:lnTo>
                  <a:pt x="108293" y="52487"/>
                </a:lnTo>
                <a:lnTo>
                  <a:pt x="107203" y="53867"/>
                </a:lnTo>
                <a:lnTo>
                  <a:pt x="106332" y="55268"/>
                </a:lnTo>
                <a:lnTo>
                  <a:pt x="136910" y="55268"/>
                </a:lnTo>
                <a:lnTo>
                  <a:pt x="136910" y="62644"/>
                </a:lnTo>
                <a:close/>
              </a:path>
              <a:path w="280035" h="81280">
                <a:moveTo>
                  <a:pt x="151472" y="62644"/>
                </a:moveTo>
                <a:lnTo>
                  <a:pt x="142175" y="62644"/>
                </a:lnTo>
                <a:lnTo>
                  <a:pt x="158663" y="39151"/>
                </a:lnTo>
                <a:lnTo>
                  <a:pt x="143410" y="17420"/>
                </a:lnTo>
                <a:lnTo>
                  <a:pt x="152998" y="17420"/>
                </a:lnTo>
                <a:lnTo>
                  <a:pt x="161241" y="30036"/>
                </a:lnTo>
                <a:lnTo>
                  <a:pt x="162294" y="31718"/>
                </a:lnTo>
                <a:lnTo>
                  <a:pt x="163093" y="33079"/>
                </a:lnTo>
                <a:lnTo>
                  <a:pt x="171819" y="33079"/>
                </a:lnTo>
                <a:lnTo>
                  <a:pt x="167705" y="38698"/>
                </a:lnTo>
                <a:lnTo>
                  <a:pt x="172000" y="44828"/>
                </a:lnTo>
                <a:lnTo>
                  <a:pt x="163311" y="44828"/>
                </a:lnTo>
                <a:lnTo>
                  <a:pt x="151472" y="62644"/>
                </a:lnTo>
                <a:close/>
              </a:path>
              <a:path w="280035" h="81280">
                <a:moveTo>
                  <a:pt x="171819" y="33079"/>
                </a:moveTo>
                <a:lnTo>
                  <a:pt x="163093" y="33079"/>
                </a:lnTo>
                <a:lnTo>
                  <a:pt x="164328" y="31227"/>
                </a:lnTo>
                <a:lnTo>
                  <a:pt x="166507" y="28144"/>
                </a:lnTo>
                <a:lnTo>
                  <a:pt x="174170" y="17420"/>
                </a:lnTo>
                <a:lnTo>
                  <a:pt x="183285" y="17420"/>
                </a:lnTo>
                <a:lnTo>
                  <a:pt x="171819" y="33079"/>
                </a:lnTo>
                <a:close/>
              </a:path>
              <a:path w="280035" h="81280">
                <a:moveTo>
                  <a:pt x="184483" y="62644"/>
                </a:moveTo>
                <a:lnTo>
                  <a:pt x="175078" y="62644"/>
                </a:lnTo>
                <a:lnTo>
                  <a:pt x="165817" y="48572"/>
                </a:lnTo>
                <a:lnTo>
                  <a:pt x="163311" y="44828"/>
                </a:lnTo>
                <a:lnTo>
                  <a:pt x="172000" y="44828"/>
                </a:lnTo>
                <a:lnTo>
                  <a:pt x="184483" y="62644"/>
                </a:lnTo>
                <a:close/>
              </a:path>
              <a:path w="280035" h="81280">
                <a:moveTo>
                  <a:pt x="214153" y="28315"/>
                </a:moveTo>
                <a:lnTo>
                  <a:pt x="206963" y="28315"/>
                </a:lnTo>
                <a:lnTo>
                  <a:pt x="206963" y="11290"/>
                </a:lnTo>
                <a:lnTo>
                  <a:pt x="214153" y="11290"/>
                </a:lnTo>
                <a:lnTo>
                  <a:pt x="214153" y="28315"/>
                </a:lnTo>
                <a:close/>
              </a:path>
              <a:path w="280035" h="81280">
                <a:moveTo>
                  <a:pt x="231185" y="35465"/>
                </a:moveTo>
                <a:lnTo>
                  <a:pt x="190003" y="35465"/>
                </a:lnTo>
                <a:lnTo>
                  <a:pt x="190003" y="28315"/>
                </a:lnTo>
                <a:lnTo>
                  <a:pt x="231185" y="28315"/>
                </a:lnTo>
                <a:lnTo>
                  <a:pt x="231185" y="35465"/>
                </a:lnTo>
                <a:close/>
              </a:path>
              <a:path w="280035" h="81280">
                <a:moveTo>
                  <a:pt x="214153" y="52545"/>
                </a:moveTo>
                <a:lnTo>
                  <a:pt x="206963" y="52545"/>
                </a:lnTo>
                <a:lnTo>
                  <a:pt x="206963" y="35465"/>
                </a:lnTo>
                <a:lnTo>
                  <a:pt x="214153" y="35465"/>
                </a:lnTo>
                <a:lnTo>
                  <a:pt x="214153" y="52545"/>
                </a:lnTo>
                <a:close/>
              </a:path>
              <a:path w="280035" h="81280">
                <a:moveTo>
                  <a:pt x="247999" y="18840"/>
                </a:moveTo>
                <a:lnTo>
                  <a:pt x="240083" y="18045"/>
                </a:lnTo>
                <a:lnTo>
                  <a:pt x="240627" y="12180"/>
                </a:lnTo>
                <a:lnTo>
                  <a:pt x="242661" y="7706"/>
                </a:lnTo>
                <a:lnTo>
                  <a:pt x="249670" y="1539"/>
                </a:lnTo>
                <a:lnTo>
                  <a:pt x="254427" y="0"/>
                </a:lnTo>
                <a:lnTo>
                  <a:pt x="266339" y="0"/>
                </a:lnTo>
                <a:lnTo>
                  <a:pt x="271060" y="1655"/>
                </a:lnTo>
                <a:lnTo>
                  <a:pt x="274583" y="4964"/>
                </a:lnTo>
                <a:lnTo>
                  <a:pt x="276047" y="6355"/>
                </a:lnTo>
                <a:lnTo>
                  <a:pt x="256497" y="6355"/>
                </a:lnTo>
                <a:lnTo>
                  <a:pt x="253556" y="7462"/>
                </a:lnTo>
                <a:lnTo>
                  <a:pt x="251377" y="9674"/>
                </a:lnTo>
                <a:lnTo>
                  <a:pt x="249162" y="11886"/>
                </a:lnTo>
                <a:lnTo>
                  <a:pt x="248036" y="14943"/>
                </a:lnTo>
                <a:lnTo>
                  <a:pt x="247999" y="18840"/>
                </a:lnTo>
                <a:close/>
              </a:path>
              <a:path w="280035" h="81280">
                <a:moveTo>
                  <a:pt x="279885" y="62644"/>
                </a:moveTo>
                <a:lnTo>
                  <a:pt x="238666" y="62644"/>
                </a:lnTo>
                <a:lnTo>
                  <a:pt x="238594" y="60792"/>
                </a:lnTo>
                <a:lnTo>
                  <a:pt x="238884" y="59013"/>
                </a:lnTo>
                <a:lnTo>
                  <a:pt x="239538" y="57309"/>
                </a:lnTo>
                <a:lnTo>
                  <a:pt x="240591" y="54509"/>
                </a:lnTo>
                <a:lnTo>
                  <a:pt x="242262" y="51749"/>
                </a:lnTo>
                <a:lnTo>
                  <a:pt x="244586" y="49026"/>
                </a:lnTo>
                <a:lnTo>
                  <a:pt x="246874" y="46302"/>
                </a:lnTo>
                <a:lnTo>
                  <a:pt x="250251" y="43143"/>
                </a:lnTo>
                <a:lnTo>
                  <a:pt x="261400" y="33987"/>
                </a:lnTo>
                <a:lnTo>
                  <a:pt x="265976" y="29590"/>
                </a:lnTo>
                <a:lnTo>
                  <a:pt x="268373" y="26357"/>
                </a:lnTo>
                <a:lnTo>
                  <a:pt x="270733" y="23122"/>
                </a:lnTo>
                <a:lnTo>
                  <a:pt x="271931" y="20049"/>
                </a:lnTo>
                <a:lnTo>
                  <a:pt x="271931" y="14108"/>
                </a:lnTo>
                <a:lnTo>
                  <a:pt x="270842" y="11555"/>
                </a:lnTo>
                <a:lnTo>
                  <a:pt x="266484" y="7393"/>
                </a:lnTo>
                <a:lnTo>
                  <a:pt x="263652" y="6355"/>
                </a:lnTo>
                <a:lnTo>
                  <a:pt x="276047" y="6355"/>
                </a:lnTo>
                <a:lnTo>
                  <a:pt x="278069" y="8276"/>
                </a:lnTo>
                <a:lnTo>
                  <a:pt x="279812" y="12387"/>
                </a:lnTo>
                <a:lnTo>
                  <a:pt x="279812" y="19802"/>
                </a:lnTo>
                <a:lnTo>
                  <a:pt x="256788" y="47152"/>
                </a:lnTo>
                <a:lnTo>
                  <a:pt x="253846" y="49763"/>
                </a:lnTo>
                <a:lnTo>
                  <a:pt x="251232" y="52487"/>
                </a:lnTo>
                <a:lnTo>
                  <a:pt x="250142" y="53867"/>
                </a:lnTo>
                <a:lnTo>
                  <a:pt x="249307" y="55268"/>
                </a:lnTo>
                <a:lnTo>
                  <a:pt x="279885" y="55268"/>
                </a:lnTo>
                <a:lnTo>
                  <a:pt x="279885" y="6264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63800" y="1470937"/>
            <a:ext cx="370205" cy="81915"/>
          </a:xfrm>
          <a:custGeom>
            <a:avLst/>
            <a:gdLst/>
            <a:ahLst/>
            <a:cxnLst/>
            <a:rect l="l" t="t" r="r" b="b"/>
            <a:pathLst>
              <a:path w="370205" h="81915">
                <a:moveTo>
                  <a:pt x="19999" y="74334"/>
                </a:moveTo>
                <a:lnTo>
                  <a:pt x="9260" y="74334"/>
                </a:lnTo>
                <a:lnTo>
                  <a:pt x="10604" y="74051"/>
                </a:lnTo>
                <a:lnTo>
                  <a:pt x="11621" y="73484"/>
                </a:lnTo>
                <a:lnTo>
                  <a:pt x="12674" y="72914"/>
                </a:lnTo>
                <a:lnTo>
                  <a:pt x="13473" y="72122"/>
                </a:lnTo>
                <a:lnTo>
                  <a:pt x="14126" y="71098"/>
                </a:lnTo>
                <a:lnTo>
                  <a:pt x="14635" y="70343"/>
                </a:lnTo>
                <a:lnTo>
                  <a:pt x="15397" y="68451"/>
                </a:lnTo>
                <a:lnTo>
                  <a:pt x="16451" y="65426"/>
                </a:lnTo>
                <a:lnTo>
                  <a:pt x="16596" y="64972"/>
                </a:lnTo>
                <a:lnTo>
                  <a:pt x="16850" y="64347"/>
                </a:lnTo>
                <a:lnTo>
                  <a:pt x="17141" y="63552"/>
                </a:lnTo>
                <a:lnTo>
                  <a:pt x="0" y="18215"/>
                </a:lnTo>
                <a:lnTo>
                  <a:pt x="8243" y="18215"/>
                </a:lnTo>
                <a:lnTo>
                  <a:pt x="17649" y="44432"/>
                </a:lnTo>
                <a:lnTo>
                  <a:pt x="18847" y="47722"/>
                </a:lnTo>
                <a:lnTo>
                  <a:pt x="19973" y="51201"/>
                </a:lnTo>
                <a:lnTo>
                  <a:pt x="20954" y="54873"/>
                </a:lnTo>
                <a:lnTo>
                  <a:pt x="27725" y="54873"/>
                </a:lnTo>
                <a:lnTo>
                  <a:pt x="22370" y="69188"/>
                </a:lnTo>
                <a:lnTo>
                  <a:pt x="20954" y="72595"/>
                </a:lnTo>
                <a:lnTo>
                  <a:pt x="19999" y="74334"/>
                </a:lnTo>
                <a:close/>
              </a:path>
              <a:path w="370205" h="81915">
                <a:moveTo>
                  <a:pt x="27725" y="54873"/>
                </a:moveTo>
                <a:lnTo>
                  <a:pt x="20954" y="54873"/>
                </a:lnTo>
                <a:lnTo>
                  <a:pt x="21825" y="51354"/>
                </a:lnTo>
                <a:lnTo>
                  <a:pt x="22842" y="47929"/>
                </a:lnTo>
                <a:lnTo>
                  <a:pt x="24077" y="44599"/>
                </a:lnTo>
                <a:lnTo>
                  <a:pt x="33773" y="18215"/>
                </a:lnTo>
                <a:lnTo>
                  <a:pt x="41436" y="18215"/>
                </a:lnTo>
                <a:lnTo>
                  <a:pt x="27725" y="54873"/>
                </a:lnTo>
                <a:close/>
              </a:path>
              <a:path w="370205" h="81915">
                <a:moveTo>
                  <a:pt x="11366" y="81768"/>
                </a:moveTo>
                <a:lnTo>
                  <a:pt x="7444" y="81768"/>
                </a:lnTo>
                <a:lnTo>
                  <a:pt x="5774" y="81467"/>
                </a:lnTo>
                <a:lnTo>
                  <a:pt x="3958" y="80860"/>
                </a:lnTo>
                <a:lnTo>
                  <a:pt x="3123" y="73651"/>
                </a:lnTo>
                <a:lnTo>
                  <a:pt x="4829" y="74109"/>
                </a:lnTo>
                <a:lnTo>
                  <a:pt x="6282" y="74334"/>
                </a:lnTo>
                <a:lnTo>
                  <a:pt x="19999" y="74334"/>
                </a:lnTo>
                <a:lnTo>
                  <a:pt x="18557" y="76982"/>
                </a:lnTo>
                <a:lnTo>
                  <a:pt x="16995" y="78837"/>
                </a:lnTo>
                <a:lnTo>
                  <a:pt x="15252" y="80007"/>
                </a:lnTo>
                <a:lnTo>
                  <a:pt x="13473" y="81180"/>
                </a:lnTo>
                <a:lnTo>
                  <a:pt x="11366" y="81768"/>
                </a:lnTo>
                <a:close/>
              </a:path>
              <a:path w="370205" h="81915">
                <a:moveTo>
                  <a:pt x="88247" y="26728"/>
                </a:moveTo>
                <a:lnTo>
                  <a:pt x="47028" y="26728"/>
                </a:lnTo>
                <a:lnTo>
                  <a:pt x="47028" y="19577"/>
                </a:lnTo>
                <a:lnTo>
                  <a:pt x="88247" y="19577"/>
                </a:lnTo>
                <a:lnTo>
                  <a:pt x="88247" y="26728"/>
                </a:lnTo>
                <a:close/>
              </a:path>
              <a:path w="370205" h="81915">
                <a:moveTo>
                  <a:pt x="88247" y="45677"/>
                </a:moveTo>
                <a:lnTo>
                  <a:pt x="47028" y="45677"/>
                </a:lnTo>
                <a:lnTo>
                  <a:pt x="47028" y="38530"/>
                </a:lnTo>
                <a:lnTo>
                  <a:pt x="88247" y="38530"/>
                </a:lnTo>
                <a:lnTo>
                  <a:pt x="88247" y="45677"/>
                </a:lnTo>
                <a:close/>
              </a:path>
              <a:path w="370205" h="81915">
                <a:moveTo>
                  <a:pt x="119406" y="44715"/>
                </a:moveTo>
                <a:lnTo>
                  <a:pt x="95837" y="44715"/>
                </a:lnTo>
                <a:lnTo>
                  <a:pt x="95837" y="36998"/>
                </a:lnTo>
                <a:lnTo>
                  <a:pt x="119406" y="36998"/>
                </a:lnTo>
                <a:lnTo>
                  <a:pt x="119406" y="44715"/>
                </a:lnTo>
                <a:close/>
              </a:path>
              <a:path w="370205" h="81915">
                <a:moveTo>
                  <a:pt x="131571" y="23833"/>
                </a:moveTo>
                <a:lnTo>
                  <a:pt x="131571" y="16454"/>
                </a:lnTo>
                <a:lnTo>
                  <a:pt x="135857" y="14450"/>
                </a:lnTo>
                <a:lnTo>
                  <a:pt x="139633" y="12013"/>
                </a:lnTo>
                <a:lnTo>
                  <a:pt x="146025" y="6260"/>
                </a:lnTo>
                <a:lnTo>
                  <a:pt x="148277" y="3482"/>
                </a:lnTo>
                <a:lnTo>
                  <a:pt x="149620" y="795"/>
                </a:lnTo>
                <a:lnTo>
                  <a:pt x="154559" y="795"/>
                </a:lnTo>
                <a:lnTo>
                  <a:pt x="154559" y="14638"/>
                </a:lnTo>
                <a:lnTo>
                  <a:pt x="146897" y="14638"/>
                </a:lnTo>
                <a:lnTo>
                  <a:pt x="145081" y="16382"/>
                </a:lnTo>
                <a:lnTo>
                  <a:pt x="142648" y="18128"/>
                </a:lnTo>
                <a:lnTo>
                  <a:pt x="136655" y="21647"/>
                </a:lnTo>
                <a:lnTo>
                  <a:pt x="133932" y="22962"/>
                </a:lnTo>
                <a:lnTo>
                  <a:pt x="131571" y="23833"/>
                </a:lnTo>
                <a:close/>
              </a:path>
              <a:path w="370205" h="81915">
                <a:moveTo>
                  <a:pt x="154559" y="63439"/>
                </a:moveTo>
                <a:lnTo>
                  <a:pt x="146897" y="63439"/>
                </a:lnTo>
                <a:lnTo>
                  <a:pt x="146897" y="14638"/>
                </a:lnTo>
                <a:lnTo>
                  <a:pt x="154559" y="14638"/>
                </a:lnTo>
                <a:lnTo>
                  <a:pt x="154559" y="63439"/>
                </a:lnTo>
                <a:close/>
              </a:path>
              <a:path w="370205" h="81915">
                <a:moveTo>
                  <a:pt x="176748" y="64518"/>
                </a:moveTo>
                <a:lnTo>
                  <a:pt x="170574" y="64518"/>
                </a:lnTo>
                <a:lnTo>
                  <a:pt x="188660" y="0"/>
                </a:lnTo>
                <a:lnTo>
                  <a:pt x="194797" y="0"/>
                </a:lnTo>
                <a:lnTo>
                  <a:pt x="176748" y="64518"/>
                </a:lnTo>
                <a:close/>
              </a:path>
              <a:path w="370205" h="81915">
                <a:moveTo>
                  <a:pt x="206745" y="19635"/>
                </a:moveTo>
                <a:lnTo>
                  <a:pt x="198864" y="18840"/>
                </a:lnTo>
                <a:lnTo>
                  <a:pt x="199373" y="12975"/>
                </a:lnTo>
                <a:lnTo>
                  <a:pt x="201406" y="8501"/>
                </a:lnTo>
                <a:lnTo>
                  <a:pt x="208452" y="2335"/>
                </a:lnTo>
                <a:lnTo>
                  <a:pt x="213173" y="795"/>
                </a:lnTo>
                <a:lnTo>
                  <a:pt x="225084" y="795"/>
                </a:lnTo>
                <a:lnTo>
                  <a:pt x="229842" y="2451"/>
                </a:lnTo>
                <a:lnTo>
                  <a:pt x="234791" y="7150"/>
                </a:lnTo>
                <a:lnTo>
                  <a:pt x="215279" y="7150"/>
                </a:lnTo>
                <a:lnTo>
                  <a:pt x="212337" y="8258"/>
                </a:lnTo>
                <a:lnTo>
                  <a:pt x="207907" y="12681"/>
                </a:lnTo>
                <a:lnTo>
                  <a:pt x="206781" y="15739"/>
                </a:lnTo>
                <a:lnTo>
                  <a:pt x="206745" y="19635"/>
                </a:lnTo>
                <a:close/>
              </a:path>
              <a:path w="370205" h="81915">
                <a:moveTo>
                  <a:pt x="238630" y="63439"/>
                </a:moveTo>
                <a:lnTo>
                  <a:pt x="197448" y="63439"/>
                </a:lnTo>
                <a:lnTo>
                  <a:pt x="197375" y="61587"/>
                </a:lnTo>
                <a:lnTo>
                  <a:pt x="220145" y="34783"/>
                </a:lnTo>
                <a:lnTo>
                  <a:pt x="224721" y="30385"/>
                </a:lnTo>
                <a:lnTo>
                  <a:pt x="229515" y="23917"/>
                </a:lnTo>
                <a:lnTo>
                  <a:pt x="230677" y="20845"/>
                </a:lnTo>
                <a:lnTo>
                  <a:pt x="230677" y="14903"/>
                </a:lnTo>
                <a:lnTo>
                  <a:pt x="229587" y="12350"/>
                </a:lnTo>
                <a:lnTo>
                  <a:pt x="227445" y="10270"/>
                </a:lnTo>
                <a:lnTo>
                  <a:pt x="225266" y="8189"/>
                </a:lnTo>
                <a:lnTo>
                  <a:pt x="222433" y="7150"/>
                </a:lnTo>
                <a:lnTo>
                  <a:pt x="234791" y="7150"/>
                </a:lnTo>
                <a:lnTo>
                  <a:pt x="236814" y="9071"/>
                </a:lnTo>
                <a:lnTo>
                  <a:pt x="238594" y="13182"/>
                </a:lnTo>
                <a:lnTo>
                  <a:pt x="238594" y="20598"/>
                </a:lnTo>
                <a:lnTo>
                  <a:pt x="238085" y="23056"/>
                </a:lnTo>
                <a:lnTo>
                  <a:pt x="237032" y="25479"/>
                </a:lnTo>
                <a:lnTo>
                  <a:pt x="236015" y="27901"/>
                </a:lnTo>
                <a:lnTo>
                  <a:pt x="215570" y="47947"/>
                </a:lnTo>
                <a:lnTo>
                  <a:pt x="212628" y="50558"/>
                </a:lnTo>
                <a:lnTo>
                  <a:pt x="210013" y="53282"/>
                </a:lnTo>
                <a:lnTo>
                  <a:pt x="208924" y="54662"/>
                </a:lnTo>
                <a:lnTo>
                  <a:pt x="208052" y="56064"/>
                </a:lnTo>
                <a:lnTo>
                  <a:pt x="238630" y="56064"/>
                </a:lnTo>
                <a:lnTo>
                  <a:pt x="238630" y="63439"/>
                </a:lnTo>
                <a:close/>
              </a:path>
              <a:path w="370205" h="81915">
                <a:moveTo>
                  <a:pt x="253193" y="63439"/>
                </a:moveTo>
                <a:lnTo>
                  <a:pt x="243859" y="63439"/>
                </a:lnTo>
                <a:lnTo>
                  <a:pt x="260383" y="39947"/>
                </a:lnTo>
                <a:lnTo>
                  <a:pt x="245130" y="18215"/>
                </a:lnTo>
                <a:lnTo>
                  <a:pt x="254718" y="18215"/>
                </a:lnTo>
                <a:lnTo>
                  <a:pt x="261618" y="28827"/>
                </a:lnTo>
                <a:lnTo>
                  <a:pt x="262962" y="30832"/>
                </a:lnTo>
                <a:lnTo>
                  <a:pt x="264015" y="32513"/>
                </a:lnTo>
                <a:lnTo>
                  <a:pt x="264814" y="33875"/>
                </a:lnTo>
                <a:lnTo>
                  <a:pt x="273513" y="33875"/>
                </a:lnTo>
                <a:lnTo>
                  <a:pt x="269389" y="39493"/>
                </a:lnTo>
                <a:lnTo>
                  <a:pt x="273694" y="45623"/>
                </a:lnTo>
                <a:lnTo>
                  <a:pt x="265032" y="45623"/>
                </a:lnTo>
                <a:lnTo>
                  <a:pt x="253193" y="63439"/>
                </a:lnTo>
                <a:close/>
              </a:path>
              <a:path w="370205" h="81915">
                <a:moveTo>
                  <a:pt x="273513" y="33875"/>
                </a:moveTo>
                <a:lnTo>
                  <a:pt x="264814" y="33875"/>
                </a:lnTo>
                <a:lnTo>
                  <a:pt x="266048" y="32023"/>
                </a:lnTo>
                <a:lnTo>
                  <a:pt x="267174" y="30378"/>
                </a:lnTo>
                <a:lnTo>
                  <a:pt x="268227" y="28939"/>
                </a:lnTo>
                <a:lnTo>
                  <a:pt x="275890" y="18215"/>
                </a:lnTo>
                <a:lnTo>
                  <a:pt x="285005" y="18215"/>
                </a:lnTo>
                <a:lnTo>
                  <a:pt x="273513" y="33875"/>
                </a:lnTo>
                <a:close/>
              </a:path>
              <a:path w="370205" h="81915">
                <a:moveTo>
                  <a:pt x="286204" y="63439"/>
                </a:moveTo>
                <a:lnTo>
                  <a:pt x="276798" y="63439"/>
                </a:lnTo>
                <a:lnTo>
                  <a:pt x="267537" y="49367"/>
                </a:lnTo>
                <a:lnTo>
                  <a:pt x="265032" y="45623"/>
                </a:lnTo>
                <a:lnTo>
                  <a:pt x="273694" y="45623"/>
                </a:lnTo>
                <a:lnTo>
                  <a:pt x="286204" y="63439"/>
                </a:lnTo>
                <a:close/>
              </a:path>
              <a:path w="370205" h="81915">
                <a:moveTo>
                  <a:pt x="315873" y="29110"/>
                </a:moveTo>
                <a:lnTo>
                  <a:pt x="308683" y="29110"/>
                </a:lnTo>
                <a:lnTo>
                  <a:pt x="308683" y="12085"/>
                </a:lnTo>
                <a:lnTo>
                  <a:pt x="315873" y="12085"/>
                </a:lnTo>
                <a:lnTo>
                  <a:pt x="315873" y="29110"/>
                </a:lnTo>
                <a:close/>
              </a:path>
              <a:path w="370205" h="81915">
                <a:moveTo>
                  <a:pt x="332906" y="36261"/>
                </a:moveTo>
                <a:lnTo>
                  <a:pt x="291687" y="36261"/>
                </a:lnTo>
                <a:lnTo>
                  <a:pt x="291687" y="29110"/>
                </a:lnTo>
                <a:lnTo>
                  <a:pt x="332906" y="29110"/>
                </a:lnTo>
                <a:lnTo>
                  <a:pt x="332906" y="36261"/>
                </a:lnTo>
                <a:close/>
              </a:path>
              <a:path w="370205" h="81915">
                <a:moveTo>
                  <a:pt x="315873" y="53340"/>
                </a:moveTo>
                <a:lnTo>
                  <a:pt x="308683" y="53340"/>
                </a:lnTo>
                <a:lnTo>
                  <a:pt x="308683" y="36261"/>
                </a:lnTo>
                <a:lnTo>
                  <a:pt x="315873" y="36261"/>
                </a:lnTo>
                <a:lnTo>
                  <a:pt x="315873" y="53340"/>
                </a:lnTo>
                <a:close/>
              </a:path>
              <a:path w="370205" h="81915">
                <a:moveTo>
                  <a:pt x="347214" y="23833"/>
                </a:moveTo>
                <a:lnTo>
                  <a:pt x="347214" y="16454"/>
                </a:lnTo>
                <a:lnTo>
                  <a:pt x="351499" y="14450"/>
                </a:lnTo>
                <a:lnTo>
                  <a:pt x="355276" y="12013"/>
                </a:lnTo>
                <a:lnTo>
                  <a:pt x="361668" y="6260"/>
                </a:lnTo>
                <a:lnTo>
                  <a:pt x="363919" y="3482"/>
                </a:lnTo>
                <a:lnTo>
                  <a:pt x="365227" y="795"/>
                </a:lnTo>
                <a:lnTo>
                  <a:pt x="370165" y="795"/>
                </a:lnTo>
                <a:lnTo>
                  <a:pt x="370165" y="14638"/>
                </a:lnTo>
                <a:lnTo>
                  <a:pt x="362503" y="14638"/>
                </a:lnTo>
                <a:lnTo>
                  <a:pt x="360687" y="16382"/>
                </a:lnTo>
                <a:lnTo>
                  <a:pt x="358290" y="18128"/>
                </a:lnTo>
                <a:lnTo>
                  <a:pt x="352262" y="21647"/>
                </a:lnTo>
                <a:lnTo>
                  <a:pt x="349574" y="22962"/>
                </a:lnTo>
                <a:lnTo>
                  <a:pt x="347214" y="23833"/>
                </a:lnTo>
                <a:close/>
              </a:path>
              <a:path w="370205" h="81915">
                <a:moveTo>
                  <a:pt x="370165" y="63439"/>
                </a:moveTo>
                <a:lnTo>
                  <a:pt x="362503" y="63439"/>
                </a:lnTo>
                <a:lnTo>
                  <a:pt x="362503" y="14638"/>
                </a:lnTo>
                <a:lnTo>
                  <a:pt x="370165" y="14638"/>
                </a:lnTo>
                <a:lnTo>
                  <a:pt x="370165" y="634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48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000633"/>
            <a:ext cx="928369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29" y="960547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-22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33" y="1321621"/>
            <a:ext cx="8083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i="1">
                <a:latin typeface="Arial"/>
                <a:cs typeface="Arial"/>
              </a:rPr>
              <a:t>	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1236" y="1363586"/>
            <a:ext cx="1129665" cy="238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65" i="1">
                <a:latin typeface="Arial"/>
                <a:cs typeface="Arial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i="1">
                <a:latin typeface="Arial"/>
                <a:cs typeface="Arial"/>
              </a:rPr>
              <a:t>Q   </a:t>
            </a:r>
            <a:r>
              <a:rPr dirty="0" baseline="20202" sz="1650" spc="60">
                <a:latin typeface="Tahoma"/>
                <a:cs typeface="Tahoma"/>
              </a:rPr>
              <a:t>=</a:t>
            </a:r>
            <a:r>
              <a:rPr dirty="0" baseline="20202" sz="1650" spc="112">
                <a:latin typeface="Tahoma"/>
                <a:cs typeface="Tahoma"/>
              </a:rPr>
              <a:t> 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20" i="1">
                <a:latin typeface="Arial"/>
                <a:cs typeface="Arial"/>
              </a:rPr>
              <a:t>Q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i="1">
                <a:latin typeface="Arial"/>
                <a:cs typeface="Arial"/>
              </a:rPr>
              <a:t>P</a:t>
            </a:r>
            <a:r>
              <a:rPr dirty="0" baseline="-13888" sz="900" i="1">
                <a:latin typeface="Arial"/>
                <a:cs typeface="Arial"/>
              </a:rPr>
              <a:t>  </a:t>
            </a:r>
            <a:r>
              <a:rPr dirty="0" baseline="-13888" sz="900" spc="22" i="1">
                <a:latin typeface="Arial"/>
                <a:cs typeface="Arial"/>
              </a:rPr>
              <a:t> </a:t>
            </a:r>
            <a:r>
              <a:rPr dirty="0" baseline="20202" sz="1650" spc="60">
                <a:latin typeface="Tahoma"/>
                <a:cs typeface="Tahoma"/>
              </a:rPr>
              <a:t>=</a:t>
            </a:r>
            <a:r>
              <a:rPr dirty="0" baseline="20202" sz="1650" spc="-67">
                <a:latin typeface="Tahoma"/>
                <a:cs typeface="Tahoma"/>
              </a:rPr>
              <a:t> </a:t>
            </a:r>
            <a:r>
              <a:rPr dirty="0" baseline="20202" sz="1650" spc="-82" i="1">
                <a:latin typeface="Trebuchet MS"/>
                <a:cs typeface="Trebuchet MS"/>
              </a:rPr>
              <a:t>m</a:t>
            </a:r>
            <a:endParaRPr baseline="20202" sz="165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000633"/>
            <a:ext cx="2657475" cy="601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30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dirty="0" baseline="-27777" sz="1200" spc="97" i="1">
                <a:latin typeface="Arial"/>
                <a:cs typeface="Arial"/>
              </a:rPr>
              <a:t>x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Q  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-20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29" y="960547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-22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33" y="1321621"/>
            <a:ext cx="8083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i="1">
                <a:latin typeface="Arial"/>
                <a:cs typeface="Arial"/>
              </a:rPr>
              <a:t>	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000633"/>
            <a:ext cx="4156075" cy="6013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30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dirty="0" baseline="-27777" sz="1200" spc="97" i="1">
                <a:latin typeface="Arial"/>
                <a:cs typeface="Arial"/>
              </a:rPr>
              <a:t>x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Q  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-20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</a:t>
            </a:r>
            <a:endParaRPr baseline="-13888"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29" y="960547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-22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33" y="1321621"/>
            <a:ext cx="8083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i="1">
                <a:latin typeface="Arial"/>
                <a:cs typeface="Arial"/>
              </a:rPr>
              <a:t>	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000633"/>
            <a:ext cx="4156075" cy="8585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30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dirty="0" baseline="-27777" sz="1200" spc="97" i="1">
                <a:latin typeface="Arial"/>
                <a:cs typeface="Arial"/>
              </a:rPr>
              <a:t>x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Q  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-20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</a:t>
            </a:r>
            <a:endParaRPr baseline="-13888"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costa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15">
                <a:latin typeface="Tahoma"/>
                <a:cs typeface="Tahoma"/>
              </a:rPr>
              <a:t>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29" y="960547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-22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33" y="1321621"/>
            <a:ext cx="8083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i="1">
                <a:latin typeface="Arial"/>
                <a:cs typeface="Arial"/>
              </a:rPr>
              <a:t>	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000633"/>
            <a:ext cx="4156075" cy="8585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30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dirty="0" baseline="-27777" sz="1200" spc="97" i="1">
                <a:latin typeface="Arial"/>
                <a:cs typeface="Arial"/>
              </a:rPr>
              <a:t>x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Q  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-20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</a:t>
            </a:r>
            <a:endParaRPr baseline="-13888"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costa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15">
                <a:latin typeface="Tahoma"/>
                <a:cs typeface="Tahoma"/>
              </a:rPr>
              <a:t>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29" y="960547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-22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33" y="1321621"/>
            <a:ext cx="8083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i="1">
                <a:latin typeface="Arial"/>
                <a:cs typeface="Arial"/>
              </a:rPr>
              <a:t>	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95728"/>
            <a:ext cx="3155950" cy="762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marL="18288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costanti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8560"/>
            <a:ext cx="398780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fissati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35" i="1">
                <a:latin typeface="Arial"/>
                <a:cs typeface="Arial"/>
              </a:rPr>
              <a:t>Q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70">
                <a:latin typeface="Tahoma"/>
                <a:cs typeface="Tahoma"/>
              </a:rPr>
              <a:t>os</a:t>
            </a:r>
            <a:r>
              <a:rPr dirty="0" sz="1100" spc="-15">
                <a:latin typeface="Tahoma"/>
                <a:cs typeface="Tahoma"/>
              </a:rPr>
              <a:t>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000633"/>
            <a:ext cx="4156075" cy="8585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75">
                <a:latin typeface="Lucida Sans Unicode"/>
                <a:cs typeface="Lucida Sans Unicode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endParaRPr sz="1100">
              <a:latin typeface="Trebuchet MS"/>
              <a:cs typeface="Trebuchet MS"/>
            </a:endParaRPr>
          </a:p>
          <a:p>
            <a:pPr>
              <a:lnSpc>
                <a:spcPct val="100000"/>
              </a:lnSpc>
              <a:spcBef>
                <a:spcPts val="43"/>
              </a:spcBef>
            </a:pPr>
            <a:endParaRPr sz="130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dirty="0" baseline="-27777" sz="1200" spc="97" i="1">
                <a:latin typeface="Arial"/>
                <a:cs typeface="Arial"/>
              </a:rPr>
              <a:t>x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Q  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spc="120" i="1">
                <a:latin typeface="Arial"/>
                <a:cs typeface="Arial"/>
              </a:rPr>
              <a:t>Q</a:t>
            </a:r>
            <a:r>
              <a:rPr dirty="0" baseline="-27777" sz="1200" spc="277" i="1">
                <a:latin typeface="Arial"/>
                <a:cs typeface="Arial"/>
              </a:rPr>
              <a:t>−</a:t>
            </a:r>
            <a:r>
              <a:rPr dirty="0" baseline="-27777" sz="1200" spc="-22" i="1">
                <a:latin typeface="Arial"/>
                <a:cs typeface="Arial"/>
              </a:rPr>
              <a:t>x</a:t>
            </a:r>
            <a:r>
              <a:rPr dirty="0" baseline="-46296" sz="900" i="1">
                <a:latin typeface="Arial"/>
                <a:cs typeface="Arial"/>
              </a:rPr>
              <a:t>P</a:t>
            </a:r>
            <a:r>
              <a:rPr dirty="0" baseline="-46296" sz="900" i="1">
                <a:latin typeface="Arial"/>
                <a:cs typeface="Arial"/>
              </a:rPr>
              <a:t>  </a:t>
            </a:r>
            <a:r>
              <a:rPr dirty="0" baseline="-46296" sz="900" spc="2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m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-20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baseline="-13888" sz="1200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</a:t>
            </a:r>
            <a:endParaRPr baseline="-13888" sz="12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65"/>
              </a:spcBef>
            </a:pPr>
            <a:r>
              <a:rPr dirty="0" sz="1100" spc="-25">
                <a:latin typeface="Tahoma"/>
                <a:cs typeface="Tahoma"/>
              </a:rPr>
              <a:t>ric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rdiamo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7" i="1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costa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15">
                <a:latin typeface="Tahoma"/>
                <a:cs typeface="Tahoma"/>
              </a:rPr>
              <a:t>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729" y="960547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spc="-22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1033" y="1321621"/>
            <a:ext cx="808355" cy="163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90855" algn="l"/>
              </a:tabLst>
            </a:pP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sz="800" spc="-120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i="1">
                <a:latin typeface="Arial"/>
                <a:cs typeface="Arial"/>
              </a:rPr>
              <a:t>	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995728"/>
            <a:ext cx="3155950" cy="93471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0">
                <a:latin typeface="Tahoma"/>
                <a:cs typeface="Tahoma"/>
              </a:rPr>
              <a:t>resentata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un’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marL="18288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  <a:p>
            <a:pPr marL="12700" marR="370205">
              <a:lnSpc>
                <a:spcPct val="102699"/>
              </a:lnSpc>
              <a:spcBef>
                <a:spcPts val="645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costanti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r</a:t>
            </a:r>
            <a:r>
              <a:rPr dirty="0" sz="1100" spc="-8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anche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detta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in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f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rm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esplicita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96214"/>
            <a:ext cx="300863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esent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0">
                <a:latin typeface="Tahoma"/>
                <a:cs typeface="Tahoma"/>
              </a:rPr>
              <a:t>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rtesiano?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462900"/>
            <a:ext cx="398017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>
                <a:latin typeface="Tahoma"/>
                <a:cs typeface="Tahoma"/>
              </a:rPr>
              <a:t>Cosa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vuol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15">
                <a:latin typeface="Tahoma"/>
                <a:cs typeface="Tahoma"/>
              </a:rPr>
              <a:t>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50"/>
              <a:t>della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462900"/>
            <a:ext cx="4057650" cy="513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45">
                <a:latin typeface="Tahoma"/>
                <a:cs typeface="Tahoma"/>
              </a:rPr>
              <a:t>Cosa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vuol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10">
                <a:latin typeface="Tahoma"/>
                <a:cs typeface="Tahoma"/>
              </a:rPr>
              <a:t>? </a:t>
            </a:r>
            <a:r>
              <a:rPr dirty="0" sz="1100" spc="5">
                <a:solidFill>
                  <a:srgbClr val="BC1919"/>
                </a:solidFill>
                <a:latin typeface="Tahoma"/>
                <a:cs typeface="Tahoma"/>
              </a:rPr>
              <a:t>T</a:t>
            </a:r>
            <a:r>
              <a:rPr dirty="0" sz="1100">
                <a:solidFill>
                  <a:srgbClr val="BC1919"/>
                </a:solidFill>
                <a:latin typeface="Tahoma"/>
                <a:cs typeface="Tahoma"/>
              </a:rPr>
              <a:t>utti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soli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pia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rtengono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15">
                <a:latin typeface="Tahoma"/>
                <a:cs typeface="Tahoma"/>
              </a:rPr>
              <a:t>o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rdinate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ddisfano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97712"/>
            <a:ext cx="147574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2805" y="2161766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15641" y="2149056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4644" y="1304716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1933" y="125387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3749" y="215087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3749" y="215087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75328" y="178771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475328" y="1787715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48761" y="224420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60362" y="1278216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03541" y="2022024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34608" y="1885077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99516"/>
            <a:ext cx="1475740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981915" y="1196708"/>
            <a:ext cx="803910" cy="1607820"/>
          </a:xfrm>
          <a:custGeom>
            <a:avLst/>
            <a:gdLst/>
            <a:ahLst/>
            <a:cxnLst/>
            <a:rect l="l" t="t" r="r" b="b"/>
            <a:pathLst>
              <a:path w="803910" h="1607820">
                <a:moveTo>
                  <a:pt x="0" y="1607824"/>
                </a:moveTo>
                <a:lnTo>
                  <a:pt x="803912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81915" y="1196708"/>
            <a:ext cx="803910" cy="1607820"/>
          </a:xfrm>
          <a:custGeom>
            <a:avLst/>
            <a:gdLst/>
            <a:ahLst/>
            <a:cxnLst/>
            <a:rect l="l" t="t" r="r" b="b"/>
            <a:pathLst>
              <a:path w="803910" h="1607820">
                <a:moveTo>
                  <a:pt x="0" y="1607824"/>
                </a:moveTo>
                <a:lnTo>
                  <a:pt x="80391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2805" y="215907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5641" y="214636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4644" y="1302023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1933" y="125118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75328" y="17850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75328" y="17850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48761" y="224151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0362" y="127552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03541" y="2019331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34608" y="188238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1719237" y="78685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 h="0">
                <a:moveTo>
                  <a:pt x="0" y="0"/>
                </a:moveTo>
                <a:lnTo>
                  <a:pt x="19778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67317"/>
            <a:ext cx="2210435" cy="2019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4722" sz="1200" spc="104" i="1">
                <a:latin typeface="Arial"/>
                <a:cs typeface="Arial"/>
              </a:rPr>
              <a:t>y</a:t>
            </a:r>
            <a:r>
              <a:rPr dirty="0" baseline="34722" sz="1200" spc="277" i="1">
                <a:latin typeface="Arial"/>
                <a:cs typeface="Arial"/>
              </a:rPr>
              <a:t>−</a:t>
            </a:r>
            <a:r>
              <a:rPr dirty="0" baseline="34722" sz="1200" spc="-135">
                <a:latin typeface="Lucida Sans Unicode"/>
                <a:cs typeface="Lucida Sans Unicode"/>
              </a:rPr>
              <a:t>0</a:t>
            </a:r>
            <a:r>
              <a:rPr dirty="0" baseline="34722" sz="1200">
                <a:latin typeface="Lucida Sans Unicode"/>
                <a:cs typeface="Lucida Sans Unicode"/>
              </a:rPr>
              <a:t> </a:t>
            </a:r>
            <a:r>
              <a:rPr dirty="0" baseline="34722" sz="1200" spc="-127">
                <a:latin typeface="Lucida Sans Unicode"/>
                <a:cs typeface="Lucida Sans Unicode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2</a:t>
            </a:r>
            <a:r>
              <a:rPr dirty="0" baseline="31250" sz="1200" spc="277" i="1">
                <a:latin typeface="Arial"/>
                <a:cs typeface="Arial"/>
              </a:rPr>
              <a:t>−</a:t>
            </a:r>
            <a:r>
              <a:rPr dirty="0" baseline="31250" sz="1200" spc="-135">
                <a:latin typeface="Lucida Sans Unicode"/>
                <a:cs typeface="Lucida Sans Unicode"/>
              </a:rPr>
              <a:t>0</a:t>
            </a:r>
            <a:endParaRPr baseline="31250" sz="12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132114" y="786854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 h="0">
                <a:moveTo>
                  <a:pt x="0" y="0"/>
                </a:moveTo>
                <a:lnTo>
                  <a:pt x="19119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706740" y="777007"/>
            <a:ext cx="62928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z="800" spc="65" i="1">
                <a:latin typeface="Arial"/>
                <a:cs typeface="Arial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981915" y="1196708"/>
            <a:ext cx="803910" cy="1607820"/>
          </a:xfrm>
          <a:custGeom>
            <a:avLst/>
            <a:gdLst/>
            <a:ahLst/>
            <a:cxnLst/>
            <a:rect l="l" t="t" r="r" b="b"/>
            <a:pathLst>
              <a:path w="803910" h="1607820">
                <a:moveTo>
                  <a:pt x="0" y="1607824"/>
                </a:moveTo>
                <a:lnTo>
                  <a:pt x="803912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81915" y="1196708"/>
            <a:ext cx="803910" cy="1607820"/>
          </a:xfrm>
          <a:custGeom>
            <a:avLst/>
            <a:gdLst/>
            <a:ahLst/>
            <a:cxnLst/>
            <a:rect l="l" t="t" r="r" b="b"/>
            <a:pathLst>
              <a:path w="803910" h="1607820">
                <a:moveTo>
                  <a:pt x="0" y="1607824"/>
                </a:moveTo>
                <a:lnTo>
                  <a:pt x="80391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942805" y="215907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615641" y="214636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04644" y="1302023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1933" y="125118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75328" y="17850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75328" y="17850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48761" y="224151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60362" y="127552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203541" y="2019331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34608" y="188238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1719237" y="78685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 h="0">
                <a:moveTo>
                  <a:pt x="0" y="0"/>
                </a:moveTo>
                <a:lnTo>
                  <a:pt x="19778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32114" y="786854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 h="0">
                <a:moveTo>
                  <a:pt x="0" y="0"/>
                </a:moveTo>
                <a:lnTo>
                  <a:pt x="19119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25844" y="699516"/>
            <a:ext cx="283781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844675" algn="l"/>
                <a:tab pos="2251075" algn="l"/>
              </a:tabLst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O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06537" y="667317"/>
            <a:ext cx="22352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70" i="1">
                <a:latin typeface="Arial"/>
                <a:cs typeface="Arial"/>
              </a:rPr>
              <a:t>y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06740" y="777007"/>
            <a:ext cx="62928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z="800" spc="65" i="1">
                <a:latin typeface="Arial"/>
                <a:cs typeface="Arial"/>
              </a:rPr>
              <a:t>x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119414" y="674670"/>
            <a:ext cx="21717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981915" y="1196708"/>
            <a:ext cx="803910" cy="1607820"/>
          </a:xfrm>
          <a:custGeom>
            <a:avLst/>
            <a:gdLst/>
            <a:ahLst/>
            <a:cxnLst/>
            <a:rect l="l" t="t" r="r" b="b"/>
            <a:pathLst>
              <a:path w="803910" h="1607820">
                <a:moveTo>
                  <a:pt x="0" y="1607824"/>
                </a:moveTo>
                <a:lnTo>
                  <a:pt x="803912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981915" y="1196708"/>
            <a:ext cx="803910" cy="1607820"/>
          </a:xfrm>
          <a:custGeom>
            <a:avLst/>
            <a:gdLst/>
            <a:ahLst/>
            <a:cxnLst/>
            <a:rect l="l" t="t" r="r" b="b"/>
            <a:pathLst>
              <a:path w="803910" h="1607820">
                <a:moveTo>
                  <a:pt x="0" y="1607824"/>
                </a:moveTo>
                <a:lnTo>
                  <a:pt x="80391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42805" y="215907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15641" y="214636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4644" y="1302023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1933" y="125118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475328" y="17850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75328" y="178502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48761" y="224151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60362" y="127552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03541" y="2019331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4608" y="1882385"/>
            <a:ext cx="47625" cy="62865"/>
          </a:xfrm>
          <a:custGeom>
            <a:avLst/>
            <a:gdLst/>
            <a:ahLst/>
            <a:cxnLst/>
            <a:rect l="l" t="t" r="r" b="b"/>
            <a:pathLst>
              <a:path w="47625" h="62864">
                <a:moveTo>
                  <a:pt x="8207" y="62426"/>
                </a:moveTo>
                <a:lnTo>
                  <a:pt x="0" y="62426"/>
                </a:lnTo>
                <a:lnTo>
                  <a:pt x="0" y="0"/>
                </a:lnTo>
                <a:lnTo>
                  <a:pt x="27636" y="0"/>
                </a:lnTo>
                <a:lnTo>
                  <a:pt x="30832" y="217"/>
                </a:lnTo>
                <a:lnTo>
                  <a:pt x="33010" y="617"/>
                </a:lnTo>
                <a:lnTo>
                  <a:pt x="36097" y="1125"/>
                </a:lnTo>
                <a:lnTo>
                  <a:pt x="44644" y="7372"/>
                </a:lnTo>
                <a:lnTo>
                  <a:pt x="8207" y="7372"/>
                </a:lnTo>
                <a:lnTo>
                  <a:pt x="8207" y="29669"/>
                </a:lnTo>
                <a:lnTo>
                  <a:pt x="44264" y="29669"/>
                </a:lnTo>
                <a:lnTo>
                  <a:pt x="39148" y="35226"/>
                </a:lnTo>
                <a:lnTo>
                  <a:pt x="33047" y="37078"/>
                </a:lnTo>
                <a:lnTo>
                  <a:pt x="8207" y="37078"/>
                </a:lnTo>
                <a:lnTo>
                  <a:pt x="8207" y="62426"/>
                </a:lnTo>
                <a:close/>
              </a:path>
              <a:path w="47625" h="62864">
                <a:moveTo>
                  <a:pt x="44264" y="29669"/>
                </a:moveTo>
                <a:lnTo>
                  <a:pt x="29669" y="29669"/>
                </a:lnTo>
                <a:lnTo>
                  <a:pt x="33483" y="28689"/>
                </a:lnTo>
                <a:lnTo>
                  <a:pt x="35734" y="26692"/>
                </a:lnTo>
                <a:lnTo>
                  <a:pt x="37986" y="24730"/>
                </a:lnTo>
                <a:lnTo>
                  <a:pt x="39075" y="21934"/>
                </a:lnTo>
                <a:lnTo>
                  <a:pt x="39075" y="15724"/>
                </a:lnTo>
                <a:lnTo>
                  <a:pt x="27926" y="7372"/>
                </a:lnTo>
                <a:lnTo>
                  <a:pt x="44644" y="7372"/>
                </a:lnTo>
                <a:lnTo>
                  <a:pt x="45721" y="9587"/>
                </a:lnTo>
                <a:lnTo>
                  <a:pt x="46956" y="12165"/>
                </a:lnTo>
                <a:lnTo>
                  <a:pt x="47609" y="14998"/>
                </a:lnTo>
                <a:lnTo>
                  <a:pt x="47609" y="23387"/>
                </a:lnTo>
                <a:lnTo>
                  <a:pt x="45903" y="27890"/>
                </a:lnTo>
                <a:lnTo>
                  <a:pt x="44264" y="296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13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97712"/>
            <a:ext cx="22707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42805" y="2161766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615641" y="2149056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04644" y="1304716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1933" y="1253874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3749" y="215087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3749" y="215087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112171" y="215087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112171" y="2150872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930592" y="233245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930592" y="2332450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48761" y="2244203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0362" y="1278216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381488" y="2054708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988298" y="2004919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78357" y="2261744"/>
            <a:ext cx="50165" cy="64769"/>
          </a:xfrm>
          <a:custGeom>
            <a:avLst/>
            <a:gdLst/>
            <a:ahLst/>
            <a:cxnLst/>
            <a:rect l="l" t="t" r="r" b="b"/>
            <a:pathLst>
              <a:path w="50164" h="64769">
                <a:moveTo>
                  <a:pt x="45583" y="57088"/>
                </a:moveTo>
                <a:lnTo>
                  <a:pt x="29343" y="57088"/>
                </a:lnTo>
                <a:lnTo>
                  <a:pt x="32139" y="56616"/>
                </a:lnTo>
                <a:lnTo>
                  <a:pt x="36969" y="54764"/>
                </a:lnTo>
                <a:lnTo>
                  <a:pt x="38785" y="53493"/>
                </a:lnTo>
                <a:lnTo>
                  <a:pt x="39947" y="51822"/>
                </a:lnTo>
                <a:lnTo>
                  <a:pt x="41109" y="50188"/>
                </a:lnTo>
                <a:lnTo>
                  <a:pt x="41690" y="48408"/>
                </a:lnTo>
                <a:lnTo>
                  <a:pt x="41690" y="44559"/>
                </a:lnTo>
                <a:lnTo>
                  <a:pt x="41145" y="42852"/>
                </a:lnTo>
                <a:lnTo>
                  <a:pt x="38857" y="39910"/>
                </a:lnTo>
                <a:lnTo>
                  <a:pt x="37005" y="38676"/>
                </a:lnTo>
                <a:lnTo>
                  <a:pt x="34390" y="37695"/>
                </a:lnTo>
                <a:lnTo>
                  <a:pt x="32720" y="37042"/>
                </a:lnTo>
                <a:lnTo>
                  <a:pt x="29016" y="36025"/>
                </a:lnTo>
                <a:lnTo>
                  <a:pt x="17540" y="33265"/>
                </a:lnTo>
                <a:lnTo>
                  <a:pt x="13545" y="31957"/>
                </a:lnTo>
                <a:lnTo>
                  <a:pt x="8243" y="29197"/>
                </a:lnTo>
                <a:lnTo>
                  <a:pt x="6028" y="27273"/>
                </a:lnTo>
                <a:lnTo>
                  <a:pt x="4575" y="24948"/>
                </a:lnTo>
                <a:lnTo>
                  <a:pt x="3086" y="22624"/>
                </a:lnTo>
                <a:lnTo>
                  <a:pt x="2360" y="20046"/>
                </a:lnTo>
                <a:lnTo>
                  <a:pt x="2360" y="14017"/>
                </a:lnTo>
                <a:lnTo>
                  <a:pt x="3268" y="11076"/>
                </a:lnTo>
                <a:lnTo>
                  <a:pt x="5084" y="8352"/>
                </a:lnTo>
                <a:lnTo>
                  <a:pt x="6863" y="5628"/>
                </a:lnTo>
                <a:lnTo>
                  <a:pt x="9478" y="3558"/>
                </a:lnTo>
                <a:lnTo>
                  <a:pt x="16342" y="726"/>
                </a:lnTo>
                <a:lnTo>
                  <a:pt x="20118" y="0"/>
                </a:lnTo>
                <a:lnTo>
                  <a:pt x="28943" y="0"/>
                </a:lnTo>
                <a:lnTo>
                  <a:pt x="33010" y="726"/>
                </a:lnTo>
                <a:lnTo>
                  <a:pt x="40092" y="3704"/>
                </a:lnTo>
                <a:lnTo>
                  <a:pt x="42816" y="5883"/>
                </a:lnTo>
                <a:lnTo>
                  <a:pt x="43730" y="7263"/>
                </a:lnTo>
                <a:lnTo>
                  <a:pt x="19683" y="7263"/>
                </a:lnTo>
                <a:lnTo>
                  <a:pt x="16051" y="8171"/>
                </a:lnTo>
                <a:lnTo>
                  <a:pt x="13763" y="10023"/>
                </a:lnTo>
                <a:lnTo>
                  <a:pt x="11475" y="11838"/>
                </a:lnTo>
                <a:lnTo>
                  <a:pt x="10332" y="14017"/>
                </a:lnTo>
                <a:lnTo>
                  <a:pt x="10313" y="18847"/>
                </a:lnTo>
                <a:lnTo>
                  <a:pt x="11148" y="20699"/>
                </a:lnTo>
                <a:lnTo>
                  <a:pt x="12746" y="22116"/>
                </a:lnTo>
                <a:lnTo>
                  <a:pt x="14344" y="23605"/>
                </a:lnTo>
                <a:lnTo>
                  <a:pt x="18484" y="25094"/>
                </a:lnTo>
                <a:lnTo>
                  <a:pt x="31921" y="28144"/>
                </a:lnTo>
                <a:lnTo>
                  <a:pt x="36533" y="29452"/>
                </a:lnTo>
                <a:lnTo>
                  <a:pt x="49643" y="42453"/>
                </a:lnTo>
                <a:lnTo>
                  <a:pt x="49643" y="49135"/>
                </a:lnTo>
                <a:lnTo>
                  <a:pt x="48699" y="52258"/>
                </a:lnTo>
                <a:lnTo>
                  <a:pt x="46810" y="55199"/>
                </a:lnTo>
                <a:lnTo>
                  <a:pt x="45583" y="57088"/>
                </a:lnTo>
                <a:close/>
              </a:path>
              <a:path w="50164" h="64769">
                <a:moveTo>
                  <a:pt x="39874" y="19247"/>
                </a:moveTo>
                <a:lnTo>
                  <a:pt x="29488" y="7263"/>
                </a:lnTo>
                <a:lnTo>
                  <a:pt x="43730" y="7263"/>
                </a:lnTo>
                <a:lnTo>
                  <a:pt x="46629" y="11657"/>
                </a:lnTo>
                <a:lnTo>
                  <a:pt x="47646" y="14962"/>
                </a:lnTo>
                <a:lnTo>
                  <a:pt x="47755" y="18629"/>
                </a:lnTo>
                <a:lnTo>
                  <a:pt x="39874" y="19247"/>
                </a:lnTo>
                <a:close/>
              </a:path>
              <a:path w="50164" h="64769">
                <a:moveTo>
                  <a:pt x="31086" y="64533"/>
                </a:moveTo>
                <a:lnTo>
                  <a:pt x="20954" y="64533"/>
                </a:lnTo>
                <a:lnTo>
                  <a:pt x="16233" y="63697"/>
                </a:lnTo>
                <a:lnTo>
                  <a:pt x="0" y="43397"/>
                </a:lnTo>
                <a:lnTo>
                  <a:pt x="7771" y="42743"/>
                </a:lnTo>
                <a:lnTo>
                  <a:pt x="8134" y="45830"/>
                </a:lnTo>
                <a:lnTo>
                  <a:pt x="9006" y="48372"/>
                </a:lnTo>
                <a:lnTo>
                  <a:pt x="22660" y="57088"/>
                </a:lnTo>
                <a:lnTo>
                  <a:pt x="45583" y="57088"/>
                </a:lnTo>
                <a:lnTo>
                  <a:pt x="44922" y="58105"/>
                </a:lnTo>
                <a:lnTo>
                  <a:pt x="42198" y="60393"/>
                </a:lnTo>
                <a:lnTo>
                  <a:pt x="38639" y="62063"/>
                </a:lnTo>
                <a:lnTo>
                  <a:pt x="35080" y="63697"/>
                </a:lnTo>
                <a:lnTo>
                  <a:pt x="31086" y="64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99516"/>
            <a:ext cx="227076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77607" y="1196708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77607" y="1196708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42805" y="215907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15641" y="214636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04644" y="1302023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1933" y="125118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12171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112171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30592" y="232975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930592" y="232975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648761" y="224151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60362" y="127552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81488" y="205201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88298" y="2002227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78357" y="2259051"/>
            <a:ext cx="50165" cy="64769"/>
          </a:xfrm>
          <a:custGeom>
            <a:avLst/>
            <a:gdLst/>
            <a:ahLst/>
            <a:cxnLst/>
            <a:rect l="l" t="t" r="r" b="b"/>
            <a:pathLst>
              <a:path w="50164" h="64769">
                <a:moveTo>
                  <a:pt x="45583" y="57088"/>
                </a:moveTo>
                <a:lnTo>
                  <a:pt x="29343" y="57088"/>
                </a:lnTo>
                <a:lnTo>
                  <a:pt x="32139" y="56616"/>
                </a:lnTo>
                <a:lnTo>
                  <a:pt x="36969" y="54764"/>
                </a:lnTo>
                <a:lnTo>
                  <a:pt x="38785" y="53493"/>
                </a:lnTo>
                <a:lnTo>
                  <a:pt x="39947" y="51822"/>
                </a:lnTo>
                <a:lnTo>
                  <a:pt x="41109" y="50188"/>
                </a:lnTo>
                <a:lnTo>
                  <a:pt x="41690" y="48408"/>
                </a:lnTo>
                <a:lnTo>
                  <a:pt x="41690" y="44559"/>
                </a:lnTo>
                <a:lnTo>
                  <a:pt x="41145" y="42852"/>
                </a:lnTo>
                <a:lnTo>
                  <a:pt x="38857" y="39910"/>
                </a:lnTo>
                <a:lnTo>
                  <a:pt x="37005" y="38676"/>
                </a:lnTo>
                <a:lnTo>
                  <a:pt x="34390" y="37695"/>
                </a:lnTo>
                <a:lnTo>
                  <a:pt x="32720" y="37042"/>
                </a:lnTo>
                <a:lnTo>
                  <a:pt x="29016" y="36025"/>
                </a:lnTo>
                <a:lnTo>
                  <a:pt x="17540" y="33265"/>
                </a:lnTo>
                <a:lnTo>
                  <a:pt x="13545" y="31957"/>
                </a:lnTo>
                <a:lnTo>
                  <a:pt x="8243" y="29197"/>
                </a:lnTo>
                <a:lnTo>
                  <a:pt x="6028" y="27273"/>
                </a:lnTo>
                <a:lnTo>
                  <a:pt x="4575" y="24948"/>
                </a:lnTo>
                <a:lnTo>
                  <a:pt x="3086" y="22624"/>
                </a:lnTo>
                <a:lnTo>
                  <a:pt x="2360" y="20046"/>
                </a:lnTo>
                <a:lnTo>
                  <a:pt x="2360" y="14017"/>
                </a:lnTo>
                <a:lnTo>
                  <a:pt x="3268" y="11076"/>
                </a:lnTo>
                <a:lnTo>
                  <a:pt x="5084" y="8352"/>
                </a:lnTo>
                <a:lnTo>
                  <a:pt x="6863" y="5628"/>
                </a:lnTo>
                <a:lnTo>
                  <a:pt x="9478" y="3558"/>
                </a:lnTo>
                <a:lnTo>
                  <a:pt x="16342" y="726"/>
                </a:lnTo>
                <a:lnTo>
                  <a:pt x="20118" y="0"/>
                </a:lnTo>
                <a:lnTo>
                  <a:pt x="28943" y="0"/>
                </a:lnTo>
                <a:lnTo>
                  <a:pt x="33010" y="726"/>
                </a:lnTo>
                <a:lnTo>
                  <a:pt x="40092" y="3704"/>
                </a:lnTo>
                <a:lnTo>
                  <a:pt x="42816" y="5883"/>
                </a:lnTo>
                <a:lnTo>
                  <a:pt x="43730" y="7263"/>
                </a:lnTo>
                <a:lnTo>
                  <a:pt x="19683" y="7263"/>
                </a:lnTo>
                <a:lnTo>
                  <a:pt x="16051" y="8171"/>
                </a:lnTo>
                <a:lnTo>
                  <a:pt x="13763" y="10023"/>
                </a:lnTo>
                <a:lnTo>
                  <a:pt x="11475" y="11838"/>
                </a:lnTo>
                <a:lnTo>
                  <a:pt x="10332" y="14017"/>
                </a:lnTo>
                <a:lnTo>
                  <a:pt x="10313" y="18847"/>
                </a:lnTo>
                <a:lnTo>
                  <a:pt x="11148" y="20699"/>
                </a:lnTo>
                <a:lnTo>
                  <a:pt x="12746" y="22116"/>
                </a:lnTo>
                <a:lnTo>
                  <a:pt x="14344" y="23605"/>
                </a:lnTo>
                <a:lnTo>
                  <a:pt x="18484" y="25094"/>
                </a:lnTo>
                <a:lnTo>
                  <a:pt x="31921" y="28144"/>
                </a:lnTo>
                <a:lnTo>
                  <a:pt x="36533" y="29452"/>
                </a:lnTo>
                <a:lnTo>
                  <a:pt x="49643" y="42453"/>
                </a:lnTo>
                <a:lnTo>
                  <a:pt x="49643" y="49135"/>
                </a:lnTo>
                <a:lnTo>
                  <a:pt x="48699" y="52258"/>
                </a:lnTo>
                <a:lnTo>
                  <a:pt x="46810" y="55199"/>
                </a:lnTo>
                <a:lnTo>
                  <a:pt x="45583" y="57088"/>
                </a:lnTo>
                <a:close/>
              </a:path>
              <a:path w="50164" h="64769">
                <a:moveTo>
                  <a:pt x="39874" y="19247"/>
                </a:moveTo>
                <a:lnTo>
                  <a:pt x="29488" y="7263"/>
                </a:lnTo>
                <a:lnTo>
                  <a:pt x="43730" y="7263"/>
                </a:lnTo>
                <a:lnTo>
                  <a:pt x="46629" y="11657"/>
                </a:lnTo>
                <a:lnTo>
                  <a:pt x="47646" y="14962"/>
                </a:lnTo>
                <a:lnTo>
                  <a:pt x="47755" y="18629"/>
                </a:lnTo>
                <a:lnTo>
                  <a:pt x="39874" y="19247"/>
                </a:lnTo>
                <a:close/>
              </a:path>
              <a:path w="50164" h="64769">
                <a:moveTo>
                  <a:pt x="31086" y="64533"/>
                </a:moveTo>
                <a:lnTo>
                  <a:pt x="20954" y="64533"/>
                </a:lnTo>
                <a:lnTo>
                  <a:pt x="16233" y="63697"/>
                </a:lnTo>
                <a:lnTo>
                  <a:pt x="0" y="43397"/>
                </a:lnTo>
                <a:lnTo>
                  <a:pt x="7771" y="42743"/>
                </a:lnTo>
                <a:lnTo>
                  <a:pt x="8134" y="45830"/>
                </a:lnTo>
                <a:lnTo>
                  <a:pt x="9006" y="48372"/>
                </a:lnTo>
                <a:lnTo>
                  <a:pt x="22660" y="57088"/>
                </a:lnTo>
                <a:lnTo>
                  <a:pt x="45583" y="57088"/>
                </a:lnTo>
                <a:lnTo>
                  <a:pt x="44922" y="58105"/>
                </a:lnTo>
                <a:lnTo>
                  <a:pt x="42198" y="60393"/>
                </a:lnTo>
                <a:lnTo>
                  <a:pt x="38639" y="62063"/>
                </a:lnTo>
                <a:lnTo>
                  <a:pt x="35080" y="63697"/>
                </a:lnTo>
                <a:lnTo>
                  <a:pt x="31086" y="64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Geometr</a:t>
            </a:r>
            <a:r>
              <a:rPr dirty="0" spc="-30">
                <a:hlinkClick r:id="rId2" action="ppaction://hlinksldjump"/>
              </a:rPr>
              <a:t>i</a:t>
            </a:r>
            <a:r>
              <a:rPr dirty="0" spc="-30">
                <a:hlinkClick r:id="rId2" action="ppaction://hlinksldjump"/>
              </a:rPr>
              <a:t>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2514638" y="78685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 h="0">
                <a:moveTo>
                  <a:pt x="0" y="0"/>
                </a:moveTo>
                <a:lnTo>
                  <a:pt x="19778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99516"/>
            <a:ext cx="276098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9695" algn="l"/>
              </a:tabLst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1938" y="667317"/>
            <a:ext cx="713105" cy="168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</a:tabLst>
            </a:pPr>
            <a:r>
              <a:rPr dirty="0" baseline="3472" sz="1200" spc="104" i="1">
                <a:latin typeface="Arial"/>
                <a:cs typeface="Arial"/>
              </a:rPr>
              <a:t>y</a:t>
            </a:r>
            <a:r>
              <a:rPr dirty="0" baseline="3472" sz="1200" spc="277" i="1">
                <a:latin typeface="Arial"/>
                <a:cs typeface="Arial"/>
              </a:rPr>
              <a:t>−</a:t>
            </a:r>
            <a:r>
              <a:rPr dirty="0" baseline="3472" sz="1200" spc="-135">
                <a:latin typeface="Lucida Sans Unicode"/>
                <a:cs typeface="Lucida Sans Unicode"/>
              </a:rPr>
              <a:t>0</a:t>
            </a:r>
            <a:r>
              <a:rPr dirty="0" baseline="3472" sz="1200">
                <a:latin typeface="Lucida Sans Unicode"/>
                <a:cs typeface="Lucida Sans Unicode"/>
              </a:rPr>
              <a:t>	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27515" y="786854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5" h="0">
                <a:moveTo>
                  <a:pt x="0" y="0"/>
                </a:moveTo>
                <a:lnTo>
                  <a:pt x="2748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02141" y="777007"/>
            <a:ext cx="7131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40" i="1">
                <a:latin typeface="Arial"/>
                <a:cs typeface="Arial"/>
              </a:rPr>
              <a:t> </a:t>
            </a:r>
            <a:r>
              <a:rPr dirty="0" sz="800" spc="-35">
                <a:latin typeface="Lucida Sans Unicode"/>
                <a:cs typeface="Lucida Sans Unicode"/>
              </a:rPr>
              <a:t>+1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50">
                <a:latin typeface="Lucida Sans Unicode"/>
                <a:cs typeface="Lucida Sans Unicode"/>
              </a:rPr>
              <a:t>2+1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77607" y="1196708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477607" y="1196708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42805" y="215907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15641" y="214636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304644" y="1302023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1933" y="125118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12171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12171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930592" y="232975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30592" y="232975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48761" y="224151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160362" y="127552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381488" y="205201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988298" y="2002227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78357" y="2259051"/>
            <a:ext cx="50165" cy="64769"/>
          </a:xfrm>
          <a:custGeom>
            <a:avLst/>
            <a:gdLst/>
            <a:ahLst/>
            <a:cxnLst/>
            <a:rect l="l" t="t" r="r" b="b"/>
            <a:pathLst>
              <a:path w="50164" h="64769">
                <a:moveTo>
                  <a:pt x="45583" y="57088"/>
                </a:moveTo>
                <a:lnTo>
                  <a:pt x="29343" y="57088"/>
                </a:lnTo>
                <a:lnTo>
                  <a:pt x="32139" y="56616"/>
                </a:lnTo>
                <a:lnTo>
                  <a:pt x="36969" y="54764"/>
                </a:lnTo>
                <a:lnTo>
                  <a:pt x="38785" y="53493"/>
                </a:lnTo>
                <a:lnTo>
                  <a:pt x="39947" y="51822"/>
                </a:lnTo>
                <a:lnTo>
                  <a:pt x="41109" y="50188"/>
                </a:lnTo>
                <a:lnTo>
                  <a:pt x="41690" y="48408"/>
                </a:lnTo>
                <a:lnTo>
                  <a:pt x="41690" y="44559"/>
                </a:lnTo>
                <a:lnTo>
                  <a:pt x="41145" y="42852"/>
                </a:lnTo>
                <a:lnTo>
                  <a:pt x="38857" y="39910"/>
                </a:lnTo>
                <a:lnTo>
                  <a:pt x="37005" y="38676"/>
                </a:lnTo>
                <a:lnTo>
                  <a:pt x="34390" y="37695"/>
                </a:lnTo>
                <a:lnTo>
                  <a:pt x="32720" y="37042"/>
                </a:lnTo>
                <a:lnTo>
                  <a:pt x="29016" y="36025"/>
                </a:lnTo>
                <a:lnTo>
                  <a:pt x="17540" y="33265"/>
                </a:lnTo>
                <a:lnTo>
                  <a:pt x="13545" y="31957"/>
                </a:lnTo>
                <a:lnTo>
                  <a:pt x="8243" y="29197"/>
                </a:lnTo>
                <a:lnTo>
                  <a:pt x="6028" y="27273"/>
                </a:lnTo>
                <a:lnTo>
                  <a:pt x="4575" y="24948"/>
                </a:lnTo>
                <a:lnTo>
                  <a:pt x="3086" y="22624"/>
                </a:lnTo>
                <a:lnTo>
                  <a:pt x="2360" y="20046"/>
                </a:lnTo>
                <a:lnTo>
                  <a:pt x="2360" y="14017"/>
                </a:lnTo>
                <a:lnTo>
                  <a:pt x="3268" y="11076"/>
                </a:lnTo>
                <a:lnTo>
                  <a:pt x="5084" y="8352"/>
                </a:lnTo>
                <a:lnTo>
                  <a:pt x="6863" y="5628"/>
                </a:lnTo>
                <a:lnTo>
                  <a:pt x="9478" y="3558"/>
                </a:lnTo>
                <a:lnTo>
                  <a:pt x="16342" y="726"/>
                </a:lnTo>
                <a:lnTo>
                  <a:pt x="20118" y="0"/>
                </a:lnTo>
                <a:lnTo>
                  <a:pt x="28943" y="0"/>
                </a:lnTo>
                <a:lnTo>
                  <a:pt x="33010" y="726"/>
                </a:lnTo>
                <a:lnTo>
                  <a:pt x="40092" y="3704"/>
                </a:lnTo>
                <a:lnTo>
                  <a:pt x="42816" y="5883"/>
                </a:lnTo>
                <a:lnTo>
                  <a:pt x="43730" y="7263"/>
                </a:lnTo>
                <a:lnTo>
                  <a:pt x="19683" y="7263"/>
                </a:lnTo>
                <a:lnTo>
                  <a:pt x="16051" y="8171"/>
                </a:lnTo>
                <a:lnTo>
                  <a:pt x="13763" y="10023"/>
                </a:lnTo>
                <a:lnTo>
                  <a:pt x="11475" y="11838"/>
                </a:lnTo>
                <a:lnTo>
                  <a:pt x="10332" y="14017"/>
                </a:lnTo>
                <a:lnTo>
                  <a:pt x="10313" y="18847"/>
                </a:lnTo>
                <a:lnTo>
                  <a:pt x="11148" y="20699"/>
                </a:lnTo>
                <a:lnTo>
                  <a:pt x="12746" y="22116"/>
                </a:lnTo>
                <a:lnTo>
                  <a:pt x="14344" y="23605"/>
                </a:lnTo>
                <a:lnTo>
                  <a:pt x="18484" y="25094"/>
                </a:lnTo>
                <a:lnTo>
                  <a:pt x="31921" y="28144"/>
                </a:lnTo>
                <a:lnTo>
                  <a:pt x="36533" y="29452"/>
                </a:lnTo>
                <a:lnTo>
                  <a:pt x="49643" y="42453"/>
                </a:lnTo>
                <a:lnTo>
                  <a:pt x="49643" y="49135"/>
                </a:lnTo>
                <a:lnTo>
                  <a:pt x="48699" y="52258"/>
                </a:lnTo>
                <a:lnTo>
                  <a:pt x="46810" y="55199"/>
                </a:lnTo>
                <a:lnTo>
                  <a:pt x="45583" y="57088"/>
                </a:lnTo>
                <a:close/>
              </a:path>
              <a:path w="50164" h="64769">
                <a:moveTo>
                  <a:pt x="39874" y="19247"/>
                </a:moveTo>
                <a:lnTo>
                  <a:pt x="29488" y="7263"/>
                </a:lnTo>
                <a:lnTo>
                  <a:pt x="43730" y="7263"/>
                </a:lnTo>
                <a:lnTo>
                  <a:pt x="46629" y="11657"/>
                </a:lnTo>
                <a:lnTo>
                  <a:pt x="47646" y="14962"/>
                </a:lnTo>
                <a:lnTo>
                  <a:pt x="47755" y="18629"/>
                </a:lnTo>
                <a:lnTo>
                  <a:pt x="39874" y="19247"/>
                </a:lnTo>
                <a:close/>
              </a:path>
              <a:path w="50164" h="64769">
                <a:moveTo>
                  <a:pt x="31086" y="64533"/>
                </a:moveTo>
                <a:lnTo>
                  <a:pt x="20954" y="64533"/>
                </a:lnTo>
                <a:lnTo>
                  <a:pt x="16233" y="63697"/>
                </a:lnTo>
                <a:lnTo>
                  <a:pt x="0" y="43397"/>
                </a:lnTo>
                <a:lnTo>
                  <a:pt x="7771" y="42743"/>
                </a:lnTo>
                <a:lnTo>
                  <a:pt x="8134" y="45830"/>
                </a:lnTo>
                <a:lnTo>
                  <a:pt x="9006" y="48372"/>
                </a:lnTo>
                <a:lnTo>
                  <a:pt x="22660" y="57088"/>
                </a:lnTo>
                <a:lnTo>
                  <a:pt x="45583" y="57088"/>
                </a:lnTo>
                <a:lnTo>
                  <a:pt x="44922" y="58105"/>
                </a:lnTo>
                <a:lnTo>
                  <a:pt x="42198" y="60393"/>
                </a:lnTo>
                <a:lnTo>
                  <a:pt x="38639" y="62063"/>
                </a:lnTo>
                <a:lnTo>
                  <a:pt x="35080" y="63697"/>
                </a:lnTo>
                <a:lnTo>
                  <a:pt x="31086" y="64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Geometr</a:t>
            </a:r>
            <a:r>
              <a:rPr dirty="0" spc="-30">
                <a:hlinkClick r:id="rId2" action="ppaction://hlinksldjump"/>
              </a:rPr>
              <a:t>i</a:t>
            </a:r>
            <a:r>
              <a:rPr dirty="0" spc="-30">
                <a:hlinkClick r:id="rId2" action="ppaction://hlinksldjump"/>
              </a:rPr>
              <a:t>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2514638" y="786854"/>
            <a:ext cx="198120" cy="0"/>
          </a:xfrm>
          <a:custGeom>
            <a:avLst/>
            <a:gdLst/>
            <a:ahLst/>
            <a:cxnLst/>
            <a:rect l="l" t="t" r="r" b="b"/>
            <a:pathLst>
              <a:path w="198119" h="0">
                <a:moveTo>
                  <a:pt x="0" y="0"/>
                </a:moveTo>
                <a:lnTo>
                  <a:pt x="197789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99516"/>
            <a:ext cx="276098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639695" algn="l"/>
              </a:tabLst>
            </a:pPr>
            <a:r>
              <a:rPr dirty="0" sz="1100" spc="-2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0)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01938" y="667317"/>
            <a:ext cx="713105" cy="168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5450" algn="l"/>
              </a:tabLst>
            </a:pPr>
            <a:r>
              <a:rPr dirty="0" baseline="3472" sz="1200" spc="104" i="1">
                <a:latin typeface="Arial"/>
                <a:cs typeface="Arial"/>
              </a:rPr>
              <a:t>y</a:t>
            </a:r>
            <a:r>
              <a:rPr dirty="0" baseline="3472" sz="1200" spc="277" i="1">
                <a:latin typeface="Arial"/>
                <a:cs typeface="Arial"/>
              </a:rPr>
              <a:t>−</a:t>
            </a:r>
            <a:r>
              <a:rPr dirty="0" baseline="3472" sz="1200" spc="-135">
                <a:latin typeface="Lucida Sans Unicode"/>
                <a:cs typeface="Lucida Sans Unicode"/>
              </a:rPr>
              <a:t>0</a:t>
            </a:r>
            <a:r>
              <a:rPr dirty="0" baseline="3472" sz="1200">
                <a:latin typeface="Lucida Sans Unicode"/>
                <a:cs typeface="Lucida Sans Unicode"/>
              </a:rPr>
              <a:t>	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1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90">
                <a:latin typeface="Lucida Sans Unicode"/>
                <a:cs typeface="Lucida Sans Unicode"/>
              </a:rPr>
              <a:t>0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927515" y="786854"/>
            <a:ext cx="274955" cy="0"/>
          </a:xfrm>
          <a:custGeom>
            <a:avLst/>
            <a:gdLst/>
            <a:ahLst/>
            <a:cxnLst/>
            <a:rect l="l" t="t" r="r" b="b"/>
            <a:pathLst>
              <a:path w="274955" h="0">
                <a:moveTo>
                  <a:pt x="0" y="0"/>
                </a:moveTo>
                <a:lnTo>
                  <a:pt x="27484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502141" y="777007"/>
            <a:ext cx="71310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24815" algn="l"/>
              </a:tabLst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40" i="1">
                <a:latin typeface="Arial"/>
                <a:cs typeface="Arial"/>
              </a:rPr>
              <a:t> </a:t>
            </a:r>
            <a:r>
              <a:rPr dirty="0" sz="800" spc="-35">
                <a:latin typeface="Lucida Sans Unicode"/>
                <a:cs typeface="Lucida Sans Unicode"/>
              </a:rPr>
              <a:t>+1</a:t>
            </a:r>
            <a:r>
              <a:rPr dirty="0" sz="800">
                <a:latin typeface="Lucida Sans Unicode"/>
                <a:cs typeface="Lucida Sans Unicode"/>
              </a:rPr>
              <a:t>	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50">
                <a:latin typeface="Lucida Sans Unicode"/>
                <a:cs typeface="Lucida Sans Unicode"/>
              </a:rPr>
              <a:t>2+1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243326" y="699516"/>
            <a:ext cx="7829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477607" y="1196708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1089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477607" y="1196708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0" y="1607824"/>
                </a:moveTo>
                <a:lnTo>
                  <a:pt x="1607824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942805" y="2159074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15641" y="2146363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304644" y="1302023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91933" y="1251181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93749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12171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12171" y="2148179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930592" y="232975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930592" y="232975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648761" y="2241511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160362" y="1275524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381488" y="205201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988298" y="2002227"/>
            <a:ext cx="55244" cy="62865"/>
          </a:xfrm>
          <a:custGeom>
            <a:avLst/>
            <a:gdLst/>
            <a:ahLst/>
            <a:cxnLst/>
            <a:rect l="l" t="t" r="r" b="b"/>
            <a:pathLst>
              <a:path w="55244" h="62864">
                <a:moveTo>
                  <a:pt x="8243" y="62426"/>
                </a:moveTo>
                <a:lnTo>
                  <a:pt x="0" y="62426"/>
                </a:lnTo>
                <a:lnTo>
                  <a:pt x="0" y="0"/>
                </a:lnTo>
                <a:lnTo>
                  <a:pt x="33192" y="0"/>
                </a:lnTo>
                <a:lnTo>
                  <a:pt x="37441" y="581"/>
                </a:lnTo>
                <a:lnTo>
                  <a:pt x="43215" y="2832"/>
                </a:lnTo>
                <a:lnTo>
                  <a:pt x="45539" y="4829"/>
                </a:lnTo>
                <a:lnTo>
                  <a:pt x="46836" y="6936"/>
                </a:lnTo>
                <a:lnTo>
                  <a:pt x="8243" y="6936"/>
                </a:lnTo>
                <a:lnTo>
                  <a:pt x="8243" y="27599"/>
                </a:lnTo>
                <a:lnTo>
                  <a:pt x="46190" y="27599"/>
                </a:lnTo>
                <a:lnTo>
                  <a:pt x="45576" y="28253"/>
                </a:lnTo>
                <a:lnTo>
                  <a:pt x="42707" y="31267"/>
                </a:lnTo>
                <a:lnTo>
                  <a:pt x="38276" y="33228"/>
                </a:lnTo>
                <a:lnTo>
                  <a:pt x="32284" y="34064"/>
                </a:lnTo>
                <a:lnTo>
                  <a:pt x="33787" y="34754"/>
                </a:lnTo>
                <a:lnTo>
                  <a:pt x="8243" y="34754"/>
                </a:lnTo>
                <a:lnTo>
                  <a:pt x="8243" y="62426"/>
                </a:lnTo>
                <a:close/>
              </a:path>
              <a:path w="55244" h="62864">
                <a:moveTo>
                  <a:pt x="46190" y="27599"/>
                </a:moveTo>
                <a:lnTo>
                  <a:pt x="29778" y="27599"/>
                </a:lnTo>
                <a:lnTo>
                  <a:pt x="32720" y="27200"/>
                </a:lnTo>
                <a:lnTo>
                  <a:pt x="36969" y="25602"/>
                </a:lnTo>
                <a:lnTo>
                  <a:pt x="38567" y="24367"/>
                </a:lnTo>
                <a:lnTo>
                  <a:pt x="40818" y="20954"/>
                </a:lnTo>
                <a:lnTo>
                  <a:pt x="41363" y="19065"/>
                </a:lnTo>
                <a:lnTo>
                  <a:pt x="41363" y="14090"/>
                </a:lnTo>
                <a:lnTo>
                  <a:pt x="40310" y="11657"/>
                </a:lnTo>
                <a:lnTo>
                  <a:pt x="36025" y="7880"/>
                </a:lnTo>
                <a:lnTo>
                  <a:pt x="32647" y="6936"/>
                </a:lnTo>
                <a:lnTo>
                  <a:pt x="46836" y="6936"/>
                </a:lnTo>
                <a:lnTo>
                  <a:pt x="49026" y="10495"/>
                </a:lnTo>
                <a:lnTo>
                  <a:pt x="49861" y="13618"/>
                </a:lnTo>
                <a:lnTo>
                  <a:pt x="49861" y="21462"/>
                </a:lnTo>
                <a:lnTo>
                  <a:pt x="48445" y="25203"/>
                </a:lnTo>
                <a:lnTo>
                  <a:pt x="46190" y="27599"/>
                </a:lnTo>
                <a:close/>
              </a:path>
              <a:path w="55244" h="62864">
                <a:moveTo>
                  <a:pt x="54981" y="62426"/>
                </a:moveTo>
                <a:lnTo>
                  <a:pt x="44595" y="62426"/>
                </a:lnTo>
                <a:lnTo>
                  <a:pt x="33918" y="45685"/>
                </a:lnTo>
                <a:lnTo>
                  <a:pt x="31957" y="42816"/>
                </a:lnTo>
                <a:lnTo>
                  <a:pt x="30396" y="40818"/>
                </a:lnTo>
                <a:lnTo>
                  <a:pt x="28834" y="38857"/>
                </a:lnTo>
                <a:lnTo>
                  <a:pt x="27418" y="37441"/>
                </a:lnTo>
                <a:lnTo>
                  <a:pt x="26183" y="36678"/>
                </a:lnTo>
                <a:lnTo>
                  <a:pt x="24948" y="35879"/>
                </a:lnTo>
                <a:lnTo>
                  <a:pt x="23714" y="35335"/>
                </a:lnTo>
                <a:lnTo>
                  <a:pt x="22406" y="35008"/>
                </a:lnTo>
                <a:lnTo>
                  <a:pt x="21462" y="34826"/>
                </a:lnTo>
                <a:lnTo>
                  <a:pt x="19937" y="34754"/>
                </a:lnTo>
                <a:lnTo>
                  <a:pt x="33787" y="34754"/>
                </a:lnTo>
                <a:lnTo>
                  <a:pt x="44159" y="45467"/>
                </a:lnTo>
                <a:lnTo>
                  <a:pt x="54981" y="624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78357" y="2259051"/>
            <a:ext cx="50165" cy="64769"/>
          </a:xfrm>
          <a:custGeom>
            <a:avLst/>
            <a:gdLst/>
            <a:ahLst/>
            <a:cxnLst/>
            <a:rect l="l" t="t" r="r" b="b"/>
            <a:pathLst>
              <a:path w="50164" h="64769">
                <a:moveTo>
                  <a:pt x="45583" y="57088"/>
                </a:moveTo>
                <a:lnTo>
                  <a:pt x="29343" y="57088"/>
                </a:lnTo>
                <a:lnTo>
                  <a:pt x="32139" y="56616"/>
                </a:lnTo>
                <a:lnTo>
                  <a:pt x="36969" y="54764"/>
                </a:lnTo>
                <a:lnTo>
                  <a:pt x="38785" y="53493"/>
                </a:lnTo>
                <a:lnTo>
                  <a:pt x="39947" y="51822"/>
                </a:lnTo>
                <a:lnTo>
                  <a:pt x="41109" y="50188"/>
                </a:lnTo>
                <a:lnTo>
                  <a:pt x="41690" y="48408"/>
                </a:lnTo>
                <a:lnTo>
                  <a:pt x="41690" y="44559"/>
                </a:lnTo>
                <a:lnTo>
                  <a:pt x="41145" y="42852"/>
                </a:lnTo>
                <a:lnTo>
                  <a:pt x="38857" y="39910"/>
                </a:lnTo>
                <a:lnTo>
                  <a:pt x="37005" y="38676"/>
                </a:lnTo>
                <a:lnTo>
                  <a:pt x="34390" y="37695"/>
                </a:lnTo>
                <a:lnTo>
                  <a:pt x="32720" y="37042"/>
                </a:lnTo>
                <a:lnTo>
                  <a:pt x="29016" y="36025"/>
                </a:lnTo>
                <a:lnTo>
                  <a:pt x="17540" y="33265"/>
                </a:lnTo>
                <a:lnTo>
                  <a:pt x="13545" y="31957"/>
                </a:lnTo>
                <a:lnTo>
                  <a:pt x="8243" y="29197"/>
                </a:lnTo>
                <a:lnTo>
                  <a:pt x="6028" y="27273"/>
                </a:lnTo>
                <a:lnTo>
                  <a:pt x="4575" y="24948"/>
                </a:lnTo>
                <a:lnTo>
                  <a:pt x="3086" y="22624"/>
                </a:lnTo>
                <a:lnTo>
                  <a:pt x="2360" y="20046"/>
                </a:lnTo>
                <a:lnTo>
                  <a:pt x="2360" y="14017"/>
                </a:lnTo>
                <a:lnTo>
                  <a:pt x="3268" y="11076"/>
                </a:lnTo>
                <a:lnTo>
                  <a:pt x="5084" y="8352"/>
                </a:lnTo>
                <a:lnTo>
                  <a:pt x="6863" y="5628"/>
                </a:lnTo>
                <a:lnTo>
                  <a:pt x="9478" y="3558"/>
                </a:lnTo>
                <a:lnTo>
                  <a:pt x="16342" y="726"/>
                </a:lnTo>
                <a:lnTo>
                  <a:pt x="20118" y="0"/>
                </a:lnTo>
                <a:lnTo>
                  <a:pt x="28943" y="0"/>
                </a:lnTo>
                <a:lnTo>
                  <a:pt x="33010" y="726"/>
                </a:lnTo>
                <a:lnTo>
                  <a:pt x="40092" y="3704"/>
                </a:lnTo>
                <a:lnTo>
                  <a:pt x="42816" y="5883"/>
                </a:lnTo>
                <a:lnTo>
                  <a:pt x="43730" y="7263"/>
                </a:lnTo>
                <a:lnTo>
                  <a:pt x="19683" y="7263"/>
                </a:lnTo>
                <a:lnTo>
                  <a:pt x="16051" y="8171"/>
                </a:lnTo>
                <a:lnTo>
                  <a:pt x="13763" y="10023"/>
                </a:lnTo>
                <a:lnTo>
                  <a:pt x="11475" y="11838"/>
                </a:lnTo>
                <a:lnTo>
                  <a:pt x="10332" y="14017"/>
                </a:lnTo>
                <a:lnTo>
                  <a:pt x="10313" y="18847"/>
                </a:lnTo>
                <a:lnTo>
                  <a:pt x="11148" y="20699"/>
                </a:lnTo>
                <a:lnTo>
                  <a:pt x="12746" y="22116"/>
                </a:lnTo>
                <a:lnTo>
                  <a:pt x="14344" y="23605"/>
                </a:lnTo>
                <a:lnTo>
                  <a:pt x="18484" y="25094"/>
                </a:lnTo>
                <a:lnTo>
                  <a:pt x="31921" y="28144"/>
                </a:lnTo>
                <a:lnTo>
                  <a:pt x="36533" y="29452"/>
                </a:lnTo>
                <a:lnTo>
                  <a:pt x="49643" y="42453"/>
                </a:lnTo>
                <a:lnTo>
                  <a:pt x="49643" y="49135"/>
                </a:lnTo>
                <a:lnTo>
                  <a:pt x="48699" y="52258"/>
                </a:lnTo>
                <a:lnTo>
                  <a:pt x="46810" y="55199"/>
                </a:lnTo>
                <a:lnTo>
                  <a:pt x="45583" y="57088"/>
                </a:lnTo>
                <a:close/>
              </a:path>
              <a:path w="50164" h="64769">
                <a:moveTo>
                  <a:pt x="39874" y="19247"/>
                </a:moveTo>
                <a:lnTo>
                  <a:pt x="29488" y="7263"/>
                </a:lnTo>
                <a:lnTo>
                  <a:pt x="43730" y="7263"/>
                </a:lnTo>
                <a:lnTo>
                  <a:pt x="46629" y="11657"/>
                </a:lnTo>
                <a:lnTo>
                  <a:pt x="47646" y="14962"/>
                </a:lnTo>
                <a:lnTo>
                  <a:pt x="47755" y="18629"/>
                </a:lnTo>
                <a:lnTo>
                  <a:pt x="39874" y="19247"/>
                </a:lnTo>
                <a:close/>
              </a:path>
              <a:path w="50164" h="64769">
                <a:moveTo>
                  <a:pt x="31086" y="64533"/>
                </a:moveTo>
                <a:lnTo>
                  <a:pt x="20954" y="64533"/>
                </a:lnTo>
                <a:lnTo>
                  <a:pt x="16233" y="63697"/>
                </a:lnTo>
                <a:lnTo>
                  <a:pt x="0" y="43397"/>
                </a:lnTo>
                <a:lnTo>
                  <a:pt x="7771" y="42743"/>
                </a:lnTo>
                <a:lnTo>
                  <a:pt x="8134" y="45830"/>
                </a:lnTo>
                <a:lnTo>
                  <a:pt x="9006" y="48372"/>
                </a:lnTo>
                <a:lnTo>
                  <a:pt x="22660" y="57088"/>
                </a:lnTo>
                <a:lnTo>
                  <a:pt x="45583" y="57088"/>
                </a:lnTo>
                <a:lnTo>
                  <a:pt x="44922" y="58105"/>
                </a:lnTo>
                <a:lnTo>
                  <a:pt x="42198" y="60393"/>
                </a:lnTo>
                <a:lnTo>
                  <a:pt x="38639" y="62063"/>
                </a:lnTo>
                <a:lnTo>
                  <a:pt x="35080" y="63697"/>
                </a:lnTo>
                <a:lnTo>
                  <a:pt x="31086" y="64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Geometr</a:t>
            </a:r>
            <a:r>
              <a:rPr dirty="0" spc="-30">
                <a:hlinkClick r:id="rId2" action="ppaction://hlinksldjump"/>
              </a:rPr>
              <a:t>i</a:t>
            </a:r>
            <a:r>
              <a:rPr dirty="0" spc="-30">
                <a:hlinkClick r:id="rId2" action="ppaction://hlinksldjump"/>
              </a:rPr>
              <a:t>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2" name="object 3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96214"/>
            <a:ext cx="4253865" cy="8686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>
                <a:latin typeface="Tahoma"/>
                <a:cs typeface="Tahoma"/>
              </a:rPr>
              <a:t>Come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60">
                <a:latin typeface="Tahoma"/>
                <a:cs typeface="Tahoma"/>
              </a:rPr>
              <a:t>esent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0">
                <a:latin typeface="Tahoma"/>
                <a:cs typeface="Tahoma"/>
              </a:rPr>
              <a:t>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rtesiano?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6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5080">
              <a:lnSpc>
                <a:spcPct val="102699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30">
                <a:latin typeface="Tahoma"/>
                <a:cs typeface="Tahoma"/>
              </a:rPr>
              <a:t>im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ostulato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Geometria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passa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60253" y="1802086"/>
            <a:ext cx="1887855" cy="847725"/>
          </a:xfrm>
          <a:custGeom>
            <a:avLst/>
            <a:gdLst/>
            <a:ahLst/>
            <a:cxnLst/>
            <a:rect l="l" t="t" r="r" b="b"/>
            <a:pathLst>
              <a:path w="1887855" h="847725">
                <a:moveTo>
                  <a:pt x="0" y="847469"/>
                </a:moveTo>
                <a:lnTo>
                  <a:pt x="188753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60673" y="23694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60673" y="2369452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53829" y="210313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53829" y="210313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006334" y="2414992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10">
                <a:moveTo>
                  <a:pt x="5471" y="41617"/>
                </a:moveTo>
                <a:lnTo>
                  <a:pt x="0" y="41617"/>
                </a:lnTo>
                <a:lnTo>
                  <a:pt x="0" y="0"/>
                </a:lnTo>
                <a:lnTo>
                  <a:pt x="18424" y="0"/>
                </a:lnTo>
                <a:lnTo>
                  <a:pt x="20554" y="145"/>
                </a:lnTo>
                <a:lnTo>
                  <a:pt x="22007" y="411"/>
                </a:lnTo>
                <a:lnTo>
                  <a:pt x="24065" y="750"/>
                </a:lnTo>
                <a:lnTo>
                  <a:pt x="29763" y="4914"/>
                </a:lnTo>
                <a:lnTo>
                  <a:pt x="5471" y="4914"/>
                </a:lnTo>
                <a:lnTo>
                  <a:pt x="5471" y="19779"/>
                </a:lnTo>
                <a:lnTo>
                  <a:pt x="29509" y="19779"/>
                </a:lnTo>
                <a:lnTo>
                  <a:pt x="26098" y="23484"/>
                </a:lnTo>
                <a:lnTo>
                  <a:pt x="22031" y="24718"/>
                </a:lnTo>
                <a:lnTo>
                  <a:pt x="5471" y="24718"/>
                </a:lnTo>
                <a:lnTo>
                  <a:pt x="5471" y="41617"/>
                </a:lnTo>
                <a:close/>
              </a:path>
              <a:path w="31750" h="41910">
                <a:moveTo>
                  <a:pt x="29509" y="19779"/>
                </a:moveTo>
                <a:lnTo>
                  <a:pt x="19779" y="19779"/>
                </a:lnTo>
                <a:lnTo>
                  <a:pt x="22322" y="19126"/>
                </a:lnTo>
                <a:lnTo>
                  <a:pt x="23823" y="17794"/>
                </a:lnTo>
                <a:lnTo>
                  <a:pt x="25324" y="16487"/>
                </a:lnTo>
                <a:lnTo>
                  <a:pt x="26050" y="14623"/>
                </a:lnTo>
                <a:lnTo>
                  <a:pt x="26050" y="10483"/>
                </a:lnTo>
                <a:lnTo>
                  <a:pt x="18617" y="4914"/>
                </a:lnTo>
                <a:lnTo>
                  <a:pt x="29763" y="4914"/>
                </a:lnTo>
                <a:lnTo>
                  <a:pt x="30480" y="6391"/>
                </a:lnTo>
                <a:lnTo>
                  <a:pt x="31304" y="8110"/>
                </a:lnTo>
                <a:lnTo>
                  <a:pt x="31739" y="9998"/>
                </a:lnTo>
                <a:lnTo>
                  <a:pt x="31739" y="15591"/>
                </a:lnTo>
                <a:lnTo>
                  <a:pt x="30602" y="18593"/>
                </a:lnTo>
                <a:lnTo>
                  <a:pt x="29509" y="197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28955" y="2196396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11098"/>
            <a:ext cx="405701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l’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all’ascissa.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7728" y="1076909"/>
            <a:ext cx="1653539" cy="1653539"/>
          </a:xfrm>
          <a:custGeom>
            <a:avLst/>
            <a:gdLst/>
            <a:ahLst/>
            <a:cxnLst/>
            <a:rect l="l" t="t" r="r" b="b"/>
            <a:pathLst>
              <a:path w="1653539" h="1653539">
                <a:moveTo>
                  <a:pt x="0" y="1653543"/>
                </a:moveTo>
                <a:lnTo>
                  <a:pt x="1653543" y="0"/>
                </a:lnTo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36782" y="2043533"/>
            <a:ext cx="2684780" cy="0"/>
          </a:xfrm>
          <a:custGeom>
            <a:avLst/>
            <a:gdLst/>
            <a:ahLst/>
            <a:cxnLst/>
            <a:rect l="l" t="t" r="r" b="b"/>
            <a:pathLst>
              <a:path w="2684779" h="0">
                <a:moveTo>
                  <a:pt x="0" y="0"/>
                </a:moveTo>
                <a:lnTo>
                  <a:pt x="2684663" y="0"/>
                </a:lnTo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21446" y="2030767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533"/>
                </a:moveTo>
                <a:lnTo>
                  <a:pt x="0" y="0"/>
                </a:lnTo>
                <a:lnTo>
                  <a:pt x="51066" y="12766"/>
                </a:lnTo>
                <a:lnTo>
                  <a:pt x="0" y="25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8" y="1182690"/>
            <a:ext cx="0" cy="1408430"/>
          </a:xfrm>
          <a:custGeom>
            <a:avLst/>
            <a:gdLst/>
            <a:ahLst/>
            <a:cxnLst/>
            <a:rect l="l" t="t" r="r" b="b"/>
            <a:pathLst>
              <a:path w="0" h="1408430">
                <a:moveTo>
                  <a:pt x="0" y="1407989"/>
                </a:moveTo>
                <a:lnTo>
                  <a:pt x="0" y="0"/>
                </a:lnTo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1881" y="113162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533" y="51066"/>
                </a:moveTo>
                <a:lnTo>
                  <a:pt x="0" y="51066"/>
                </a:lnTo>
                <a:lnTo>
                  <a:pt x="12766" y="0"/>
                </a:lnTo>
                <a:lnTo>
                  <a:pt x="25533" y="51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3705" y="20325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98" y="21885"/>
                </a:moveTo>
                <a:lnTo>
                  <a:pt x="4887" y="21885"/>
                </a:lnTo>
                <a:lnTo>
                  <a:pt x="0" y="16998"/>
                </a:lnTo>
                <a:lnTo>
                  <a:pt x="0" y="4887"/>
                </a:lnTo>
                <a:lnTo>
                  <a:pt x="4887" y="0"/>
                </a:lnTo>
                <a:lnTo>
                  <a:pt x="16998" y="0"/>
                </a:lnTo>
                <a:lnTo>
                  <a:pt x="21885" y="4887"/>
                </a:lnTo>
                <a:lnTo>
                  <a:pt x="21885" y="16998"/>
                </a:lnTo>
                <a:lnTo>
                  <a:pt x="16998" y="218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05" y="20325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885" y="10942"/>
                </a:moveTo>
                <a:lnTo>
                  <a:pt x="21885" y="16998"/>
                </a:lnTo>
                <a:lnTo>
                  <a:pt x="16998" y="21885"/>
                </a:lnTo>
                <a:lnTo>
                  <a:pt x="10942" y="21885"/>
                </a:lnTo>
                <a:lnTo>
                  <a:pt x="4887" y="21885"/>
                </a:lnTo>
                <a:lnTo>
                  <a:pt x="0" y="16998"/>
                </a:lnTo>
                <a:lnTo>
                  <a:pt x="0" y="10942"/>
                </a:lnTo>
                <a:lnTo>
                  <a:pt x="0" y="4887"/>
                </a:lnTo>
                <a:lnTo>
                  <a:pt x="4887" y="0"/>
                </a:lnTo>
                <a:lnTo>
                  <a:pt x="10942" y="0"/>
                </a:lnTo>
                <a:lnTo>
                  <a:pt x="16998" y="0"/>
                </a:lnTo>
                <a:lnTo>
                  <a:pt x="21885" y="4887"/>
                </a:lnTo>
                <a:lnTo>
                  <a:pt x="21885" y="10942"/>
                </a:lnTo>
                <a:close/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54712" y="2126335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37" y="30275"/>
                </a:moveTo>
                <a:lnTo>
                  <a:pt x="0" y="30275"/>
                </a:lnTo>
                <a:lnTo>
                  <a:pt x="11088" y="14554"/>
                </a:lnTo>
                <a:lnTo>
                  <a:pt x="802" y="0"/>
                </a:lnTo>
                <a:lnTo>
                  <a:pt x="7258" y="0"/>
                </a:lnTo>
                <a:lnTo>
                  <a:pt x="11891" y="7076"/>
                </a:lnTo>
                <a:lnTo>
                  <a:pt x="12730" y="8462"/>
                </a:lnTo>
                <a:lnTo>
                  <a:pt x="13459" y="9593"/>
                </a:lnTo>
                <a:lnTo>
                  <a:pt x="13970" y="10505"/>
                </a:lnTo>
                <a:lnTo>
                  <a:pt x="19828" y="10505"/>
                </a:lnTo>
                <a:lnTo>
                  <a:pt x="17070" y="14262"/>
                </a:lnTo>
                <a:lnTo>
                  <a:pt x="19920" y="18311"/>
                </a:lnTo>
                <a:lnTo>
                  <a:pt x="14152" y="18311"/>
                </a:lnTo>
                <a:lnTo>
                  <a:pt x="6237" y="30275"/>
                </a:lnTo>
                <a:close/>
              </a:path>
              <a:path w="28575" h="30480">
                <a:moveTo>
                  <a:pt x="19828" y="10505"/>
                </a:moveTo>
                <a:lnTo>
                  <a:pt x="13970" y="10505"/>
                </a:lnTo>
                <a:lnTo>
                  <a:pt x="14809" y="9228"/>
                </a:lnTo>
                <a:lnTo>
                  <a:pt x="15611" y="8134"/>
                </a:lnTo>
                <a:lnTo>
                  <a:pt x="16304" y="7149"/>
                </a:lnTo>
                <a:lnTo>
                  <a:pt x="21375" y="0"/>
                </a:lnTo>
                <a:lnTo>
                  <a:pt x="27539" y="0"/>
                </a:lnTo>
                <a:lnTo>
                  <a:pt x="19828" y="10505"/>
                </a:lnTo>
                <a:close/>
              </a:path>
              <a:path w="28575" h="30480">
                <a:moveTo>
                  <a:pt x="28342" y="30275"/>
                </a:moveTo>
                <a:lnTo>
                  <a:pt x="22031" y="30275"/>
                </a:lnTo>
                <a:lnTo>
                  <a:pt x="15794" y="20864"/>
                </a:lnTo>
                <a:lnTo>
                  <a:pt x="14152" y="18311"/>
                </a:lnTo>
                <a:lnTo>
                  <a:pt x="19920" y="18311"/>
                </a:lnTo>
                <a:lnTo>
                  <a:pt x="28342" y="30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59727" y="1156074"/>
            <a:ext cx="27940" cy="43180"/>
          </a:xfrm>
          <a:custGeom>
            <a:avLst/>
            <a:gdLst/>
            <a:ahLst/>
            <a:cxnLst/>
            <a:rect l="l" t="t" r="r" b="b"/>
            <a:pathLst>
              <a:path w="27939" h="43180">
                <a:moveTo>
                  <a:pt x="13376" y="37559"/>
                </a:moveTo>
                <a:lnTo>
                  <a:pt x="6128" y="37559"/>
                </a:lnTo>
                <a:lnTo>
                  <a:pt x="7039" y="37370"/>
                </a:lnTo>
                <a:lnTo>
                  <a:pt x="8426" y="36611"/>
                </a:lnTo>
                <a:lnTo>
                  <a:pt x="10979" y="31573"/>
                </a:lnTo>
                <a:lnTo>
                  <a:pt x="11088" y="31307"/>
                </a:lnTo>
                <a:lnTo>
                  <a:pt x="11234" y="30891"/>
                </a:lnTo>
                <a:lnTo>
                  <a:pt x="11453" y="30322"/>
                </a:lnTo>
                <a:lnTo>
                  <a:pt x="0" y="0"/>
                </a:lnTo>
                <a:lnTo>
                  <a:pt x="5507" y="0"/>
                </a:lnTo>
                <a:lnTo>
                  <a:pt x="11781" y="17497"/>
                </a:lnTo>
                <a:lnTo>
                  <a:pt x="12620" y="19741"/>
                </a:lnTo>
                <a:lnTo>
                  <a:pt x="13371" y="22152"/>
                </a:lnTo>
                <a:lnTo>
                  <a:pt x="14006" y="24508"/>
                </a:lnTo>
                <a:lnTo>
                  <a:pt x="18507" y="24508"/>
                </a:lnTo>
                <a:lnTo>
                  <a:pt x="16159" y="30778"/>
                </a:lnTo>
                <a:lnTo>
                  <a:pt x="14955" y="34120"/>
                </a:lnTo>
                <a:lnTo>
                  <a:pt x="14006" y="36421"/>
                </a:lnTo>
                <a:lnTo>
                  <a:pt x="13376" y="37559"/>
                </a:lnTo>
                <a:close/>
              </a:path>
              <a:path w="27939" h="43180">
                <a:moveTo>
                  <a:pt x="18507" y="24508"/>
                </a:moveTo>
                <a:lnTo>
                  <a:pt x="14006" y="24508"/>
                </a:lnTo>
                <a:lnTo>
                  <a:pt x="14590" y="22152"/>
                </a:lnTo>
                <a:lnTo>
                  <a:pt x="15283" y="19854"/>
                </a:lnTo>
                <a:lnTo>
                  <a:pt x="16122" y="17610"/>
                </a:lnTo>
                <a:lnTo>
                  <a:pt x="22542" y="0"/>
                </a:lnTo>
                <a:lnTo>
                  <a:pt x="27685" y="0"/>
                </a:lnTo>
                <a:lnTo>
                  <a:pt x="18507" y="24508"/>
                </a:lnTo>
                <a:close/>
              </a:path>
              <a:path w="27939" h="43180">
                <a:moveTo>
                  <a:pt x="7587" y="42575"/>
                </a:moveTo>
                <a:lnTo>
                  <a:pt x="4997" y="42575"/>
                </a:lnTo>
                <a:lnTo>
                  <a:pt x="3866" y="42367"/>
                </a:lnTo>
                <a:lnTo>
                  <a:pt x="2662" y="41947"/>
                </a:lnTo>
                <a:lnTo>
                  <a:pt x="2079" y="37103"/>
                </a:lnTo>
                <a:lnTo>
                  <a:pt x="3209" y="37406"/>
                </a:lnTo>
                <a:lnTo>
                  <a:pt x="4158" y="37559"/>
                </a:lnTo>
                <a:lnTo>
                  <a:pt x="13376" y="37559"/>
                </a:lnTo>
                <a:lnTo>
                  <a:pt x="12401" y="39347"/>
                </a:lnTo>
                <a:lnTo>
                  <a:pt x="11380" y="40580"/>
                </a:lnTo>
                <a:lnTo>
                  <a:pt x="10176" y="41378"/>
                </a:lnTo>
                <a:lnTo>
                  <a:pt x="9009" y="42177"/>
                </a:lnTo>
                <a:lnTo>
                  <a:pt x="7587" y="4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3097" y="1903172"/>
            <a:ext cx="60325" cy="65405"/>
          </a:xfrm>
          <a:custGeom>
            <a:avLst/>
            <a:gdLst/>
            <a:ahLst/>
            <a:cxnLst/>
            <a:rect l="l" t="t" r="r" b="b"/>
            <a:pathLst>
              <a:path w="60325" h="65405">
                <a:moveTo>
                  <a:pt x="35382" y="64855"/>
                </a:moveTo>
                <a:lnTo>
                  <a:pt x="24074" y="64855"/>
                </a:lnTo>
                <a:lnTo>
                  <a:pt x="18821" y="63432"/>
                </a:lnTo>
                <a:lnTo>
                  <a:pt x="9483" y="57705"/>
                </a:lnTo>
                <a:lnTo>
                  <a:pt x="5982" y="53839"/>
                </a:lnTo>
                <a:lnTo>
                  <a:pt x="3574" y="48878"/>
                </a:lnTo>
                <a:lnTo>
                  <a:pt x="1167" y="43954"/>
                </a:lnTo>
                <a:lnTo>
                  <a:pt x="32" y="38883"/>
                </a:lnTo>
                <a:lnTo>
                  <a:pt x="0" y="33193"/>
                </a:lnTo>
                <a:lnTo>
                  <a:pt x="2026" y="19497"/>
                </a:lnTo>
                <a:lnTo>
                  <a:pt x="8121" y="9073"/>
                </a:lnTo>
                <a:lnTo>
                  <a:pt x="13933" y="2918"/>
                </a:lnTo>
                <a:lnTo>
                  <a:pt x="21156" y="0"/>
                </a:lnTo>
                <a:lnTo>
                  <a:pt x="35783" y="0"/>
                </a:lnTo>
                <a:lnTo>
                  <a:pt x="40999" y="1349"/>
                </a:lnTo>
                <a:lnTo>
                  <a:pt x="50337" y="6857"/>
                </a:lnTo>
                <a:lnTo>
                  <a:pt x="50571" y="7112"/>
                </a:lnTo>
                <a:lnTo>
                  <a:pt x="24183" y="7112"/>
                </a:lnTo>
                <a:lnTo>
                  <a:pt x="19113" y="9119"/>
                </a:lnTo>
                <a:lnTo>
                  <a:pt x="10651" y="17180"/>
                </a:lnTo>
                <a:lnTo>
                  <a:pt x="8535" y="23928"/>
                </a:lnTo>
                <a:lnTo>
                  <a:pt x="8535" y="40890"/>
                </a:lnTo>
                <a:lnTo>
                  <a:pt x="10578" y="46835"/>
                </a:lnTo>
                <a:lnTo>
                  <a:pt x="18712" y="55553"/>
                </a:lnTo>
                <a:lnTo>
                  <a:pt x="23782" y="57705"/>
                </a:lnTo>
                <a:lnTo>
                  <a:pt x="50559" y="57705"/>
                </a:lnTo>
                <a:lnTo>
                  <a:pt x="49899" y="58398"/>
                </a:lnTo>
                <a:lnTo>
                  <a:pt x="40488" y="63541"/>
                </a:lnTo>
                <a:lnTo>
                  <a:pt x="35382" y="64855"/>
                </a:lnTo>
                <a:close/>
              </a:path>
              <a:path w="60325" h="65405">
                <a:moveTo>
                  <a:pt x="50559" y="57705"/>
                </a:moveTo>
                <a:lnTo>
                  <a:pt x="36184" y="57705"/>
                </a:lnTo>
                <a:lnTo>
                  <a:pt x="41327" y="55517"/>
                </a:lnTo>
                <a:lnTo>
                  <a:pt x="49389" y="46762"/>
                </a:lnTo>
                <a:lnTo>
                  <a:pt x="51395" y="40525"/>
                </a:lnTo>
                <a:lnTo>
                  <a:pt x="51395" y="27393"/>
                </a:lnTo>
                <a:lnTo>
                  <a:pt x="50519" y="22907"/>
                </a:lnTo>
                <a:lnTo>
                  <a:pt x="48805" y="19113"/>
                </a:lnTo>
                <a:lnTo>
                  <a:pt x="47091" y="15283"/>
                </a:lnTo>
                <a:lnTo>
                  <a:pt x="44537" y="12329"/>
                </a:lnTo>
                <a:lnTo>
                  <a:pt x="37898" y="8170"/>
                </a:lnTo>
                <a:lnTo>
                  <a:pt x="34178" y="7112"/>
                </a:lnTo>
                <a:lnTo>
                  <a:pt x="50571" y="7112"/>
                </a:lnTo>
                <a:lnTo>
                  <a:pt x="53875" y="10724"/>
                </a:lnTo>
                <a:lnTo>
                  <a:pt x="56283" y="15684"/>
                </a:lnTo>
                <a:lnTo>
                  <a:pt x="58727" y="20645"/>
                </a:lnTo>
                <a:lnTo>
                  <a:pt x="59930" y="26263"/>
                </a:lnTo>
                <a:lnTo>
                  <a:pt x="59930" y="38883"/>
                </a:lnTo>
                <a:lnTo>
                  <a:pt x="58654" y="44537"/>
                </a:lnTo>
                <a:lnTo>
                  <a:pt x="56100" y="49571"/>
                </a:lnTo>
                <a:lnTo>
                  <a:pt x="53547" y="54568"/>
                </a:lnTo>
                <a:lnTo>
                  <a:pt x="50559" y="577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11098"/>
            <a:ext cx="405701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l’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all’ascissa.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7728" y="1076909"/>
            <a:ext cx="1653539" cy="1653539"/>
          </a:xfrm>
          <a:custGeom>
            <a:avLst/>
            <a:gdLst/>
            <a:ahLst/>
            <a:cxnLst/>
            <a:rect l="l" t="t" r="r" b="b"/>
            <a:pathLst>
              <a:path w="1653539" h="1653539">
                <a:moveTo>
                  <a:pt x="0" y="1653543"/>
                </a:moveTo>
                <a:lnTo>
                  <a:pt x="1653543" y="0"/>
                </a:lnTo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36782" y="2043533"/>
            <a:ext cx="2684780" cy="0"/>
          </a:xfrm>
          <a:custGeom>
            <a:avLst/>
            <a:gdLst/>
            <a:ahLst/>
            <a:cxnLst/>
            <a:rect l="l" t="t" r="r" b="b"/>
            <a:pathLst>
              <a:path w="2684779" h="0">
                <a:moveTo>
                  <a:pt x="0" y="0"/>
                </a:moveTo>
                <a:lnTo>
                  <a:pt x="2684663" y="0"/>
                </a:lnTo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21446" y="2030767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533"/>
                </a:moveTo>
                <a:lnTo>
                  <a:pt x="0" y="0"/>
                </a:lnTo>
                <a:lnTo>
                  <a:pt x="51066" y="12766"/>
                </a:lnTo>
                <a:lnTo>
                  <a:pt x="0" y="2553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8" y="1182690"/>
            <a:ext cx="0" cy="1408430"/>
          </a:xfrm>
          <a:custGeom>
            <a:avLst/>
            <a:gdLst/>
            <a:ahLst/>
            <a:cxnLst/>
            <a:rect l="l" t="t" r="r" b="b"/>
            <a:pathLst>
              <a:path w="0" h="1408430">
                <a:moveTo>
                  <a:pt x="0" y="1407989"/>
                </a:moveTo>
                <a:lnTo>
                  <a:pt x="0" y="0"/>
                </a:lnTo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1881" y="1131623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533" y="51066"/>
                </a:moveTo>
                <a:lnTo>
                  <a:pt x="0" y="51066"/>
                </a:lnTo>
                <a:lnTo>
                  <a:pt x="12766" y="0"/>
                </a:lnTo>
                <a:lnTo>
                  <a:pt x="25533" y="5106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3705" y="20325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98" y="21885"/>
                </a:moveTo>
                <a:lnTo>
                  <a:pt x="4887" y="21885"/>
                </a:lnTo>
                <a:lnTo>
                  <a:pt x="0" y="16998"/>
                </a:lnTo>
                <a:lnTo>
                  <a:pt x="0" y="4887"/>
                </a:lnTo>
                <a:lnTo>
                  <a:pt x="4887" y="0"/>
                </a:lnTo>
                <a:lnTo>
                  <a:pt x="16998" y="0"/>
                </a:lnTo>
                <a:lnTo>
                  <a:pt x="21885" y="4887"/>
                </a:lnTo>
                <a:lnTo>
                  <a:pt x="21885" y="16998"/>
                </a:lnTo>
                <a:lnTo>
                  <a:pt x="16998" y="2188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05" y="2032591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885" y="10942"/>
                </a:moveTo>
                <a:lnTo>
                  <a:pt x="21885" y="16998"/>
                </a:lnTo>
                <a:lnTo>
                  <a:pt x="16998" y="21885"/>
                </a:lnTo>
                <a:lnTo>
                  <a:pt x="10942" y="21885"/>
                </a:lnTo>
                <a:lnTo>
                  <a:pt x="4887" y="21885"/>
                </a:lnTo>
                <a:lnTo>
                  <a:pt x="0" y="16998"/>
                </a:lnTo>
                <a:lnTo>
                  <a:pt x="0" y="10942"/>
                </a:lnTo>
                <a:lnTo>
                  <a:pt x="0" y="4887"/>
                </a:lnTo>
                <a:lnTo>
                  <a:pt x="4887" y="0"/>
                </a:lnTo>
                <a:lnTo>
                  <a:pt x="10942" y="0"/>
                </a:lnTo>
                <a:lnTo>
                  <a:pt x="16998" y="0"/>
                </a:lnTo>
                <a:lnTo>
                  <a:pt x="21885" y="4887"/>
                </a:lnTo>
                <a:lnTo>
                  <a:pt x="21885" y="10942"/>
                </a:lnTo>
                <a:close/>
              </a:path>
            </a:pathLst>
          </a:custGeom>
          <a:ln w="36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54712" y="2126335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37" y="30275"/>
                </a:moveTo>
                <a:lnTo>
                  <a:pt x="0" y="30275"/>
                </a:lnTo>
                <a:lnTo>
                  <a:pt x="11088" y="14554"/>
                </a:lnTo>
                <a:lnTo>
                  <a:pt x="802" y="0"/>
                </a:lnTo>
                <a:lnTo>
                  <a:pt x="7258" y="0"/>
                </a:lnTo>
                <a:lnTo>
                  <a:pt x="11891" y="7076"/>
                </a:lnTo>
                <a:lnTo>
                  <a:pt x="12730" y="8462"/>
                </a:lnTo>
                <a:lnTo>
                  <a:pt x="13459" y="9593"/>
                </a:lnTo>
                <a:lnTo>
                  <a:pt x="13970" y="10505"/>
                </a:lnTo>
                <a:lnTo>
                  <a:pt x="19828" y="10505"/>
                </a:lnTo>
                <a:lnTo>
                  <a:pt x="17070" y="14262"/>
                </a:lnTo>
                <a:lnTo>
                  <a:pt x="19920" y="18311"/>
                </a:lnTo>
                <a:lnTo>
                  <a:pt x="14152" y="18311"/>
                </a:lnTo>
                <a:lnTo>
                  <a:pt x="6237" y="30275"/>
                </a:lnTo>
                <a:close/>
              </a:path>
              <a:path w="28575" h="30480">
                <a:moveTo>
                  <a:pt x="19828" y="10505"/>
                </a:moveTo>
                <a:lnTo>
                  <a:pt x="13970" y="10505"/>
                </a:lnTo>
                <a:lnTo>
                  <a:pt x="14809" y="9228"/>
                </a:lnTo>
                <a:lnTo>
                  <a:pt x="15611" y="8134"/>
                </a:lnTo>
                <a:lnTo>
                  <a:pt x="16304" y="7149"/>
                </a:lnTo>
                <a:lnTo>
                  <a:pt x="21375" y="0"/>
                </a:lnTo>
                <a:lnTo>
                  <a:pt x="27539" y="0"/>
                </a:lnTo>
                <a:lnTo>
                  <a:pt x="19828" y="10505"/>
                </a:lnTo>
                <a:close/>
              </a:path>
              <a:path w="28575" h="30480">
                <a:moveTo>
                  <a:pt x="28342" y="30275"/>
                </a:moveTo>
                <a:lnTo>
                  <a:pt x="22031" y="30275"/>
                </a:lnTo>
                <a:lnTo>
                  <a:pt x="15794" y="20864"/>
                </a:lnTo>
                <a:lnTo>
                  <a:pt x="14152" y="18311"/>
                </a:lnTo>
                <a:lnTo>
                  <a:pt x="19920" y="18311"/>
                </a:lnTo>
                <a:lnTo>
                  <a:pt x="28342" y="302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59727" y="1156074"/>
            <a:ext cx="27940" cy="43180"/>
          </a:xfrm>
          <a:custGeom>
            <a:avLst/>
            <a:gdLst/>
            <a:ahLst/>
            <a:cxnLst/>
            <a:rect l="l" t="t" r="r" b="b"/>
            <a:pathLst>
              <a:path w="27939" h="43180">
                <a:moveTo>
                  <a:pt x="13376" y="37559"/>
                </a:moveTo>
                <a:lnTo>
                  <a:pt x="6128" y="37559"/>
                </a:lnTo>
                <a:lnTo>
                  <a:pt x="7039" y="37370"/>
                </a:lnTo>
                <a:lnTo>
                  <a:pt x="8426" y="36611"/>
                </a:lnTo>
                <a:lnTo>
                  <a:pt x="10979" y="31573"/>
                </a:lnTo>
                <a:lnTo>
                  <a:pt x="11088" y="31307"/>
                </a:lnTo>
                <a:lnTo>
                  <a:pt x="11234" y="30891"/>
                </a:lnTo>
                <a:lnTo>
                  <a:pt x="11453" y="30322"/>
                </a:lnTo>
                <a:lnTo>
                  <a:pt x="0" y="0"/>
                </a:lnTo>
                <a:lnTo>
                  <a:pt x="5507" y="0"/>
                </a:lnTo>
                <a:lnTo>
                  <a:pt x="11781" y="17497"/>
                </a:lnTo>
                <a:lnTo>
                  <a:pt x="12620" y="19741"/>
                </a:lnTo>
                <a:lnTo>
                  <a:pt x="13371" y="22152"/>
                </a:lnTo>
                <a:lnTo>
                  <a:pt x="14006" y="24508"/>
                </a:lnTo>
                <a:lnTo>
                  <a:pt x="18507" y="24508"/>
                </a:lnTo>
                <a:lnTo>
                  <a:pt x="16159" y="30778"/>
                </a:lnTo>
                <a:lnTo>
                  <a:pt x="14955" y="34120"/>
                </a:lnTo>
                <a:lnTo>
                  <a:pt x="14006" y="36421"/>
                </a:lnTo>
                <a:lnTo>
                  <a:pt x="13376" y="37559"/>
                </a:lnTo>
                <a:close/>
              </a:path>
              <a:path w="27939" h="43180">
                <a:moveTo>
                  <a:pt x="18507" y="24508"/>
                </a:moveTo>
                <a:lnTo>
                  <a:pt x="14006" y="24508"/>
                </a:lnTo>
                <a:lnTo>
                  <a:pt x="14590" y="22152"/>
                </a:lnTo>
                <a:lnTo>
                  <a:pt x="15283" y="19854"/>
                </a:lnTo>
                <a:lnTo>
                  <a:pt x="16122" y="17610"/>
                </a:lnTo>
                <a:lnTo>
                  <a:pt x="22542" y="0"/>
                </a:lnTo>
                <a:lnTo>
                  <a:pt x="27685" y="0"/>
                </a:lnTo>
                <a:lnTo>
                  <a:pt x="18507" y="24508"/>
                </a:lnTo>
                <a:close/>
              </a:path>
              <a:path w="27939" h="43180">
                <a:moveTo>
                  <a:pt x="7587" y="42575"/>
                </a:moveTo>
                <a:lnTo>
                  <a:pt x="4997" y="42575"/>
                </a:lnTo>
                <a:lnTo>
                  <a:pt x="3866" y="42367"/>
                </a:lnTo>
                <a:lnTo>
                  <a:pt x="2662" y="41947"/>
                </a:lnTo>
                <a:lnTo>
                  <a:pt x="2079" y="37103"/>
                </a:lnTo>
                <a:lnTo>
                  <a:pt x="3209" y="37406"/>
                </a:lnTo>
                <a:lnTo>
                  <a:pt x="4158" y="37559"/>
                </a:lnTo>
                <a:lnTo>
                  <a:pt x="13376" y="37559"/>
                </a:lnTo>
                <a:lnTo>
                  <a:pt x="12401" y="39347"/>
                </a:lnTo>
                <a:lnTo>
                  <a:pt x="11380" y="40580"/>
                </a:lnTo>
                <a:lnTo>
                  <a:pt x="10176" y="41378"/>
                </a:lnTo>
                <a:lnTo>
                  <a:pt x="9009" y="42177"/>
                </a:lnTo>
                <a:lnTo>
                  <a:pt x="7587" y="425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3097" y="1903172"/>
            <a:ext cx="60325" cy="65405"/>
          </a:xfrm>
          <a:custGeom>
            <a:avLst/>
            <a:gdLst/>
            <a:ahLst/>
            <a:cxnLst/>
            <a:rect l="l" t="t" r="r" b="b"/>
            <a:pathLst>
              <a:path w="60325" h="65405">
                <a:moveTo>
                  <a:pt x="35382" y="64855"/>
                </a:moveTo>
                <a:lnTo>
                  <a:pt x="24074" y="64855"/>
                </a:lnTo>
                <a:lnTo>
                  <a:pt x="18821" y="63432"/>
                </a:lnTo>
                <a:lnTo>
                  <a:pt x="9483" y="57705"/>
                </a:lnTo>
                <a:lnTo>
                  <a:pt x="5982" y="53839"/>
                </a:lnTo>
                <a:lnTo>
                  <a:pt x="3574" y="48878"/>
                </a:lnTo>
                <a:lnTo>
                  <a:pt x="1167" y="43954"/>
                </a:lnTo>
                <a:lnTo>
                  <a:pt x="32" y="38883"/>
                </a:lnTo>
                <a:lnTo>
                  <a:pt x="0" y="33193"/>
                </a:lnTo>
                <a:lnTo>
                  <a:pt x="2026" y="19497"/>
                </a:lnTo>
                <a:lnTo>
                  <a:pt x="8121" y="9073"/>
                </a:lnTo>
                <a:lnTo>
                  <a:pt x="13933" y="2918"/>
                </a:lnTo>
                <a:lnTo>
                  <a:pt x="21156" y="0"/>
                </a:lnTo>
                <a:lnTo>
                  <a:pt x="35783" y="0"/>
                </a:lnTo>
                <a:lnTo>
                  <a:pt x="40999" y="1349"/>
                </a:lnTo>
                <a:lnTo>
                  <a:pt x="50337" y="6857"/>
                </a:lnTo>
                <a:lnTo>
                  <a:pt x="50571" y="7112"/>
                </a:lnTo>
                <a:lnTo>
                  <a:pt x="24183" y="7112"/>
                </a:lnTo>
                <a:lnTo>
                  <a:pt x="19113" y="9119"/>
                </a:lnTo>
                <a:lnTo>
                  <a:pt x="10651" y="17180"/>
                </a:lnTo>
                <a:lnTo>
                  <a:pt x="8535" y="23928"/>
                </a:lnTo>
                <a:lnTo>
                  <a:pt x="8535" y="40890"/>
                </a:lnTo>
                <a:lnTo>
                  <a:pt x="10578" y="46835"/>
                </a:lnTo>
                <a:lnTo>
                  <a:pt x="18712" y="55553"/>
                </a:lnTo>
                <a:lnTo>
                  <a:pt x="23782" y="57705"/>
                </a:lnTo>
                <a:lnTo>
                  <a:pt x="50559" y="57705"/>
                </a:lnTo>
                <a:lnTo>
                  <a:pt x="49899" y="58398"/>
                </a:lnTo>
                <a:lnTo>
                  <a:pt x="40488" y="63541"/>
                </a:lnTo>
                <a:lnTo>
                  <a:pt x="35382" y="64855"/>
                </a:lnTo>
                <a:close/>
              </a:path>
              <a:path w="60325" h="65405">
                <a:moveTo>
                  <a:pt x="50559" y="57705"/>
                </a:moveTo>
                <a:lnTo>
                  <a:pt x="36184" y="57705"/>
                </a:lnTo>
                <a:lnTo>
                  <a:pt x="41327" y="55517"/>
                </a:lnTo>
                <a:lnTo>
                  <a:pt x="49389" y="46762"/>
                </a:lnTo>
                <a:lnTo>
                  <a:pt x="51395" y="40525"/>
                </a:lnTo>
                <a:lnTo>
                  <a:pt x="51395" y="27393"/>
                </a:lnTo>
                <a:lnTo>
                  <a:pt x="50519" y="22907"/>
                </a:lnTo>
                <a:lnTo>
                  <a:pt x="48805" y="19113"/>
                </a:lnTo>
                <a:lnTo>
                  <a:pt x="47091" y="15283"/>
                </a:lnTo>
                <a:lnTo>
                  <a:pt x="44537" y="12329"/>
                </a:lnTo>
                <a:lnTo>
                  <a:pt x="37898" y="8170"/>
                </a:lnTo>
                <a:lnTo>
                  <a:pt x="34178" y="7112"/>
                </a:lnTo>
                <a:lnTo>
                  <a:pt x="50571" y="7112"/>
                </a:lnTo>
                <a:lnTo>
                  <a:pt x="53875" y="10724"/>
                </a:lnTo>
                <a:lnTo>
                  <a:pt x="56283" y="15684"/>
                </a:lnTo>
                <a:lnTo>
                  <a:pt x="58727" y="20645"/>
                </a:lnTo>
                <a:lnTo>
                  <a:pt x="59930" y="26263"/>
                </a:lnTo>
                <a:lnTo>
                  <a:pt x="59930" y="38883"/>
                </a:lnTo>
                <a:lnTo>
                  <a:pt x="58654" y="44537"/>
                </a:lnTo>
                <a:lnTo>
                  <a:pt x="56100" y="49571"/>
                </a:lnTo>
                <a:lnTo>
                  <a:pt x="53547" y="54568"/>
                </a:lnTo>
                <a:lnTo>
                  <a:pt x="50559" y="577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433385" y="3088906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79689" y="3088906"/>
            <a:ext cx="69850" cy="0"/>
          </a:xfrm>
          <a:custGeom>
            <a:avLst/>
            <a:gdLst/>
            <a:ahLst/>
            <a:cxnLst/>
            <a:rect l="l" t="t" r="r" b="b"/>
            <a:pathLst>
              <a:path w="69850" h="0">
                <a:moveTo>
                  <a:pt x="0" y="0"/>
                </a:moveTo>
                <a:lnTo>
                  <a:pt x="69278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3017101"/>
            <a:ext cx="1960245" cy="279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baseline="45454" sz="1650" spc="22">
                <a:latin typeface="Lucida Sans Unicode"/>
                <a:cs typeface="Lucida Sans Unicode"/>
              </a:rPr>
              <a:t>√</a:t>
            </a:r>
            <a:r>
              <a:rPr dirty="0" sz="1100" spc="-35">
                <a:latin typeface="Tahoma"/>
                <a:cs typeface="Tahoma"/>
              </a:rPr>
              <a:t>2)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9386"/>
            <a:ext cx="42462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l’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op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all’a</a:t>
            </a:r>
            <a:r>
              <a:rPr dirty="0" sz="1100" spc="-50">
                <a:latin typeface="Tahoma"/>
                <a:cs typeface="Tahoma"/>
              </a:rPr>
              <a:t>scissa.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42278" y="1095197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1607824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42805" y="2057563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0448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4" y="1200512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1933" y="114967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3749" y="2046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49" y="2046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48761" y="2139999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60362" y="1174013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03277" y="1914188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29386"/>
            <a:ext cx="42462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cui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ogni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l’</a:t>
            </a:r>
            <a:r>
              <a:rPr dirty="0" sz="1100" spc="-25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op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5">
                <a:latin typeface="Tahoma"/>
                <a:cs typeface="Tahoma"/>
              </a:rPr>
              <a:t>osta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all’a</a:t>
            </a:r>
            <a:r>
              <a:rPr dirty="0" sz="1100" spc="-50">
                <a:latin typeface="Tahoma"/>
                <a:cs typeface="Tahoma"/>
              </a:rPr>
              <a:t>scissa.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42278" y="1095197"/>
            <a:ext cx="1607820" cy="1607820"/>
          </a:xfrm>
          <a:custGeom>
            <a:avLst/>
            <a:gdLst/>
            <a:ahLst/>
            <a:cxnLst/>
            <a:rect l="l" t="t" r="r" b="b"/>
            <a:pathLst>
              <a:path w="1607820" h="1607820">
                <a:moveTo>
                  <a:pt x="1607824" y="1607824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42805" y="2057563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615641" y="2044852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644" y="1200512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1933" y="1149670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3749" y="2046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3749" y="2046668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48761" y="2139999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60362" y="1174013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03277" y="1914188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3057347"/>
            <a:ext cx="186626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110" i="1">
                <a:latin typeface="Trebuchet MS"/>
                <a:cs typeface="Trebuchet MS"/>
              </a:rPr>
              <a:t>O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(1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85" i="1">
                <a:latin typeface="Arial"/>
                <a:cs typeface="Arial"/>
              </a:rPr>
              <a:t>π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85" i="1">
                <a:latin typeface="Arial"/>
                <a:cs typeface="Arial"/>
              </a:rPr>
              <a:t>π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17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702868" y="73875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51408"/>
            <a:ext cx="97599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168" y="62657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168" y="72889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8332" y="1172743"/>
            <a:ext cx="2831465" cy="1416050"/>
          </a:xfrm>
          <a:custGeom>
            <a:avLst/>
            <a:gdLst/>
            <a:ahLst/>
            <a:cxnLst/>
            <a:rect l="l" t="t" r="r" b="b"/>
            <a:pathLst>
              <a:path w="2831465" h="1416050">
                <a:moveTo>
                  <a:pt x="0" y="0"/>
                </a:moveTo>
                <a:lnTo>
                  <a:pt x="2831308" y="1415654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42805" y="2062478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15641" y="2049767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4644" y="1205427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1933" y="1154585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3749" y="205158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749" y="205158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48761" y="2144915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0362" y="117892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03541" y="192273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/>
          <p:nvPr/>
        </p:nvSpPr>
        <p:spPr>
          <a:xfrm>
            <a:off x="702868" y="73875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651408"/>
            <a:ext cx="975994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168" y="626575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0168" y="728899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2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888332" y="1172743"/>
            <a:ext cx="2831465" cy="1416050"/>
          </a:xfrm>
          <a:custGeom>
            <a:avLst/>
            <a:gdLst/>
            <a:ahLst/>
            <a:cxnLst/>
            <a:rect l="l" t="t" r="r" b="b"/>
            <a:pathLst>
              <a:path w="2831465" h="1416050">
                <a:moveTo>
                  <a:pt x="0" y="0"/>
                </a:moveTo>
                <a:lnTo>
                  <a:pt x="2831308" y="1415654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42805" y="2062478"/>
            <a:ext cx="2673350" cy="0"/>
          </a:xfrm>
          <a:custGeom>
            <a:avLst/>
            <a:gdLst/>
            <a:ahLst/>
            <a:cxnLst/>
            <a:rect l="l" t="t" r="r" b="b"/>
            <a:pathLst>
              <a:path w="2673350" h="0">
                <a:moveTo>
                  <a:pt x="0" y="0"/>
                </a:moveTo>
                <a:lnTo>
                  <a:pt x="2672835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15641" y="2049767"/>
            <a:ext cx="51435" cy="26034"/>
          </a:xfrm>
          <a:custGeom>
            <a:avLst/>
            <a:gdLst/>
            <a:ahLst/>
            <a:cxnLst/>
            <a:rect l="l" t="t" r="r" b="b"/>
            <a:pathLst>
              <a:path w="51435" h="26035">
                <a:moveTo>
                  <a:pt x="0" y="25420"/>
                </a:moveTo>
                <a:lnTo>
                  <a:pt x="0" y="0"/>
                </a:lnTo>
                <a:lnTo>
                  <a:pt x="50841" y="12710"/>
                </a:lnTo>
                <a:lnTo>
                  <a:pt x="0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04644" y="1205427"/>
            <a:ext cx="0" cy="1402080"/>
          </a:xfrm>
          <a:custGeom>
            <a:avLst/>
            <a:gdLst/>
            <a:ahLst/>
            <a:cxnLst/>
            <a:rect l="l" t="t" r="r" b="b"/>
            <a:pathLst>
              <a:path w="0" h="1402080">
                <a:moveTo>
                  <a:pt x="0" y="1401786"/>
                </a:moveTo>
                <a:lnTo>
                  <a:pt x="0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91933" y="1154585"/>
            <a:ext cx="26034" cy="51435"/>
          </a:xfrm>
          <a:custGeom>
            <a:avLst/>
            <a:gdLst/>
            <a:ahLst/>
            <a:cxnLst/>
            <a:rect l="l" t="t" r="r" b="b"/>
            <a:pathLst>
              <a:path w="26035" h="51434">
                <a:moveTo>
                  <a:pt x="25420" y="50841"/>
                </a:moveTo>
                <a:lnTo>
                  <a:pt x="0" y="50841"/>
                </a:lnTo>
                <a:lnTo>
                  <a:pt x="12710" y="0"/>
                </a:lnTo>
                <a:lnTo>
                  <a:pt x="25420" y="508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93749" y="205158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16923" y="21789"/>
                </a:moveTo>
                <a:lnTo>
                  <a:pt x="4866" y="21789"/>
                </a:lnTo>
                <a:lnTo>
                  <a:pt x="0" y="16923"/>
                </a:lnTo>
                <a:lnTo>
                  <a:pt x="0" y="4866"/>
                </a:lnTo>
                <a:lnTo>
                  <a:pt x="4866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6923"/>
                </a:lnTo>
                <a:lnTo>
                  <a:pt x="16923" y="21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93749" y="2051583"/>
            <a:ext cx="22225" cy="22225"/>
          </a:xfrm>
          <a:custGeom>
            <a:avLst/>
            <a:gdLst/>
            <a:ahLst/>
            <a:cxnLst/>
            <a:rect l="l" t="t" r="r" b="b"/>
            <a:pathLst>
              <a:path w="22225" h="22225">
                <a:moveTo>
                  <a:pt x="21789" y="10894"/>
                </a:moveTo>
                <a:lnTo>
                  <a:pt x="21789" y="16923"/>
                </a:lnTo>
                <a:lnTo>
                  <a:pt x="16923" y="21789"/>
                </a:lnTo>
                <a:lnTo>
                  <a:pt x="10894" y="21789"/>
                </a:lnTo>
                <a:lnTo>
                  <a:pt x="4866" y="21789"/>
                </a:lnTo>
                <a:lnTo>
                  <a:pt x="0" y="16923"/>
                </a:lnTo>
                <a:lnTo>
                  <a:pt x="0" y="10894"/>
                </a:lnTo>
                <a:lnTo>
                  <a:pt x="0" y="4866"/>
                </a:lnTo>
                <a:lnTo>
                  <a:pt x="4866" y="0"/>
                </a:lnTo>
                <a:lnTo>
                  <a:pt x="10894" y="0"/>
                </a:lnTo>
                <a:lnTo>
                  <a:pt x="16923" y="0"/>
                </a:lnTo>
                <a:lnTo>
                  <a:pt x="21789" y="4866"/>
                </a:lnTo>
                <a:lnTo>
                  <a:pt x="21789" y="10894"/>
                </a:lnTo>
                <a:close/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48761" y="2144915"/>
            <a:ext cx="28575" cy="30480"/>
          </a:xfrm>
          <a:custGeom>
            <a:avLst/>
            <a:gdLst/>
            <a:ahLst/>
            <a:cxnLst/>
            <a:rect l="l" t="t" r="r" b="b"/>
            <a:pathLst>
              <a:path w="28575" h="30480">
                <a:moveTo>
                  <a:pt x="6209" y="30142"/>
                </a:moveTo>
                <a:lnTo>
                  <a:pt x="0" y="30142"/>
                </a:lnTo>
                <a:lnTo>
                  <a:pt x="11039" y="14489"/>
                </a:lnTo>
                <a:lnTo>
                  <a:pt x="798" y="0"/>
                </a:lnTo>
                <a:lnTo>
                  <a:pt x="7226" y="0"/>
                </a:lnTo>
                <a:lnTo>
                  <a:pt x="11838" y="7045"/>
                </a:lnTo>
                <a:lnTo>
                  <a:pt x="12674" y="8425"/>
                </a:lnTo>
                <a:lnTo>
                  <a:pt x="13400" y="9551"/>
                </a:lnTo>
                <a:lnTo>
                  <a:pt x="13908" y="10458"/>
                </a:lnTo>
                <a:lnTo>
                  <a:pt x="19741" y="10458"/>
                </a:lnTo>
                <a:lnTo>
                  <a:pt x="16995" y="14199"/>
                </a:lnTo>
                <a:lnTo>
                  <a:pt x="19833" y="18230"/>
                </a:lnTo>
                <a:lnTo>
                  <a:pt x="14090" y="18230"/>
                </a:lnTo>
                <a:lnTo>
                  <a:pt x="6209" y="30142"/>
                </a:lnTo>
                <a:close/>
              </a:path>
              <a:path w="28575" h="30480">
                <a:moveTo>
                  <a:pt x="19741" y="10458"/>
                </a:moveTo>
                <a:lnTo>
                  <a:pt x="13908" y="10458"/>
                </a:lnTo>
                <a:lnTo>
                  <a:pt x="14744" y="9187"/>
                </a:lnTo>
                <a:lnTo>
                  <a:pt x="15543" y="8098"/>
                </a:lnTo>
                <a:lnTo>
                  <a:pt x="16233" y="7117"/>
                </a:lnTo>
                <a:lnTo>
                  <a:pt x="21281" y="0"/>
                </a:lnTo>
                <a:lnTo>
                  <a:pt x="27418" y="0"/>
                </a:lnTo>
                <a:lnTo>
                  <a:pt x="19741" y="10458"/>
                </a:lnTo>
                <a:close/>
              </a:path>
              <a:path w="28575" h="30480">
                <a:moveTo>
                  <a:pt x="28217" y="30142"/>
                </a:moveTo>
                <a:lnTo>
                  <a:pt x="21934" y="30142"/>
                </a:lnTo>
                <a:lnTo>
                  <a:pt x="15724" y="20772"/>
                </a:lnTo>
                <a:lnTo>
                  <a:pt x="14090" y="18230"/>
                </a:lnTo>
                <a:lnTo>
                  <a:pt x="19833" y="18230"/>
                </a:lnTo>
                <a:lnTo>
                  <a:pt x="28217" y="301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60362" y="1178928"/>
            <a:ext cx="27940" cy="42545"/>
          </a:xfrm>
          <a:custGeom>
            <a:avLst/>
            <a:gdLst/>
            <a:ahLst/>
            <a:cxnLst/>
            <a:rect l="l" t="t" r="r" b="b"/>
            <a:pathLst>
              <a:path w="27939" h="42544">
                <a:moveTo>
                  <a:pt x="13317" y="37394"/>
                </a:moveTo>
                <a:lnTo>
                  <a:pt x="6101" y="37394"/>
                </a:lnTo>
                <a:lnTo>
                  <a:pt x="7008" y="37205"/>
                </a:lnTo>
                <a:lnTo>
                  <a:pt x="8388" y="36450"/>
                </a:lnTo>
                <a:lnTo>
                  <a:pt x="10931" y="31434"/>
                </a:lnTo>
                <a:lnTo>
                  <a:pt x="11039" y="31169"/>
                </a:lnTo>
                <a:lnTo>
                  <a:pt x="11185" y="30755"/>
                </a:lnTo>
                <a:lnTo>
                  <a:pt x="11403" y="30189"/>
                </a:lnTo>
                <a:lnTo>
                  <a:pt x="0" y="0"/>
                </a:lnTo>
                <a:lnTo>
                  <a:pt x="5483" y="0"/>
                </a:lnTo>
                <a:lnTo>
                  <a:pt x="11729" y="17420"/>
                </a:lnTo>
                <a:lnTo>
                  <a:pt x="12565" y="19654"/>
                </a:lnTo>
                <a:lnTo>
                  <a:pt x="13312" y="22054"/>
                </a:lnTo>
                <a:lnTo>
                  <a:pt x="13945" y="24400"/>
                </a:lnTo>
                <a:lnTo>
                  <a:pt x="18425" y="24400"/>
                </a:lnTo>
                <a:lnTo>
                  <a:pt x="16087" y="30643"/>
                </a:lnTo>
                <a:lnTo>
                  <a:pt x="14889" y="33969"/>
                </a:lnTo>
                <a:lnTo>
                  <a:pt x="13945" y="36261"/>
                </a:lnTo>
                <a:lnTo>
                  <a:pt x="13317" y="37394"/>
                </a:lnTo>
                <a:close/>
              </a:path>
              <a:path w="27939" h="42544">
                <a:moveTo>
                  <a:pt x="18425" y="24400"/>
                </a:moveTo>
                <a:lnTo>
                  <a:pt x="13945" y="24400"/>
                </a:lnTo>
                <a:lnTo>
                  <a:pt x="14526" y="22054"/>
                </a:lnTo>
                <a:lnTo>
                  <a:pt x="15216" y="19766"/>
                </a:lnTo>
                <a:lnTo>
                  <a:pt x="16051" y="17533"/>
                </a:lnTo>
                <a:lnTo>
                  <a:pt x="22443" y="0"/>
                </a:lnTo>
                <a:lnTo>
                  <a:pt x="27563" y="0"/>
                </a:lnTo>
                <a:lnTo>
                  <a:pt x="18425" y="24400"/>
                </a:lnTo>
                <a:close/>
              </a:path>
              <a:path w="27939" h="42544">
                <a:moveTo>
                  <a:pt x="7553" y="42387"/>
                </a:moveTo>
                <a:lnTo>
                  <a:pt x="4975" y="42387"/>
                </a:lnTo>
                <a:lnTo>
                  <a:pt x="3849" y="42180"/>
                </a:lnTo>
                <a:lnTo>
                  <a:pt x="2651" y="41763"/>
                </a:lnTo>
                <a:lnTo>
                  <a:pt x="2069" y="36940"/>
                </a:lnTo>
                <a:lnTo>
                  <a:pt x="3195" y="37241"/>
                </a:lnTo>
                <a:lnTo>
                  <a:pt x="4139" y="37394"/>
                </a:lnTo>
                <a:lnTo>
                  <a:pt x="13317" y="37394"/>
                </a:lnTo>
                <a:lnTo>
                  <a:pt x="12347" y="39173"/>
                </a:lnTo>
                <a:lnTo>
                  <a:pt x="11330" y="40401"/>
                </a:lnTo>
                <a:lnTo>
                  <a:pt x="10132" y="41196"/>
                </a:lnTo>
                <a:lnTo>
                  <a:pt x="8969" y="41991"/>
                </a:lnTo>
                <a:lnTo>
                  <a:pt x="7553" y="4238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03541" y="1922735"/>
            <a:ext cx="59690" cy="64769"/>
          </a:xfrm>
          <a:custGeom>
            <a:avLst/>
            <a:gdLst/>
            <a:ahLst/>
            <a:cxnLst/>
            <a:rect l="l" t="t" r="r" b="b"/>
            <a:pathLst>
              <a:path w="59689" h="64769">
                <a:moveTo>
                  <a:pt x="35226" y="64569"/>
                </a:moveTo>
                <a:lnTo>
                  <a:pt x="23968" y="64569"/>
                </a:lnTo>
                <a:lnTo>
                  <a:pt x="18738" y="63153"/>
                </a:lnTo>
                <a:lnTo>
                  <a:pt x="9442" y="57451"/>
                </a:lnTo>
                <a:lnTo>
                  <a:pt x="5955" y="53601"/>
                </a:lnTo>
                <a:lnTo>
                  <a:pt x="3558" y="48663"/>
                </a:lnTo>
                <a:lnTo>
                  <a:pt x="1162" y="43760"/>
                </a:lnTo>
                <a:lnTo>
                  <a:pt x="32" y="38712"/>
                </a:lnTo>
                <a:lnTo>
                  <a:pt x="0" y="33047"/>
                </a:lnTo>
                <a:lnTo>
                  <a:pt x="2035" y="19358"/>
                </a:lnTo>
                <a:lnTo>
                  <a:pt x="8157" y="8956"/>
                </a:lnTo>
                <a:lnTo>
                  <a:pt x="13872" y="2905"/>
                </a:lnTo>
                <a:lnTo>
                  <a:pt x="21063" y="0"/>
                </a:lnTo>
                <a:lnTo>
                  <a:pt x="35625" y="0"/>
                </a:lnTo>
                <a:lnTo>
                  <a:pt x="40818" y="1343"/>
                </a:lnTo>
                <a:lnTo>
                  <a:pt x="50115" y="6827"/>
                </a:lnTo>
                <a:lnTo>
                  <a:pt x="50348" y="7081"/>
                </a:lnTo>
                <a:lnTo>
                  <a:pt x="24077" y="7081"/>
                </a:lnTo>
                <a:lnTo>
                  <a:pt x="19029" y="9078"/>
                </a:lnTo>
                <a:lnTo>
                  <a:pt x="10604" y="17104"/>
                </a:lnTo>
                <a:lnTo>
                  <a:pt x="8497" y="23823"/>
                </a:lnTo>
                <a:lnTo>
                  <a:pt x="8497" y="40709"/>
                </a:lnTo>
                <a:lnTo>
                  <a:pt x="10531" y="46629"/>
                </a:lnTo>
                <a:lnTo>
                  <a:pt x="18629" y="55308"/>
                </a:lnTo>
                <a:lnTo>
                  <a:pt x="23677" y="57451"/>
                </a:lnTo>
                <a:lnTo>
                  <a:pt x="50337" y="57451"/>
                </a:lnTo>
                <a:lnTo>
                  <a:pt x="49679" y="58141"/>
                </a:lnTo>
                <a:lnTo>
                  <a:pt x="40310" y="63261"/>
                </a:lnTo>
                <a:lnTo>
                  <a:pt x="35226" y="64569"/>
                </a:lnTo>
                <a:close/>
              </a:path>
              <a:path w="59689" h="64769">
                <a:moveTo>
                  <a:pt x="50337" y="57451"/>
                </a:moveTo>
                <a:lnTo>
                  <a:pt x="36025" y="57451"/>
                </a:lnTo>
                <a:lnTo>
                  <a:pt x="41145" y="55272"/>
                </a:lnTo>
                <a:lnTo>
                  <a:pt x="49171" y="46556"/>
                </a:lnTo>
                <a:lnTo>
                  <a:pt x="51168" y="40346"/>
                </a:lnTo>
                <a:lnTo>
                  <a:pt x="51168" y="27273"/>
                </a:lnTo>
                <a:lnTo>
                  <a:pt x="50297" y="22806"/>
                </a:lnTo>
                <a:lnTo>
                  <a:pt x="48590" y="19029"/>
                </a:lnTo>
                <a:lnTo>
                  <a:pt x="46883" y="15216"/>
                </a:lnTo>
                <a:lnTo>
                  <a:pt x="44341" y="12274"/>
                </a:lnTo>
                <a:lnTo>
                  <a:pt x="37732" y="8134"/>
                </a:lnTo>
                <a:lnTo>
                  <a:pt x="34027" y="7081"/>
                </a:lnTo>
                <a:lnTo>
                  <a:pt x="50348" y="7081"/>
                </a:lnTo>
                <a:lnTo>
                  <a:pt x="53638" y="10676"/>
                </a:lnTo>
                <a:lnTo>
                  <a:pt x="56035" y="15615"/>
                </a:lnTo>
                <a:lnTo>
                  <a:pt x="58468" y="20554"/>
                </a:lnTo>
                <a:lnTo>
                  <a:pt x="59666" y="26147"/>
                </a:lnTo>
                <a:lnTo>
                  <a:pt x="59666" y="38712"/>
                </a:lnTo>
                <a:lnTo>
                  <a:pt x="58395" y="44341"/>
                </a:lnTo>
                <a:lnTo>
                  <a:pt x="55853" y="49353"/>
                </a:lnTo>
                <a:lnTo>
                  <a:pt x="53311" y="54328"/>
                </a:lnTo>
                <a:lnTo>
                  <a:pt x="50337" y="574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25844" y="3024302"/>
            <a:ext cx="4024629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disegn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rla,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bastano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punti,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esempio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0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1)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</a:t>
            </a:r>
            <a:r>
              <a:rPr dirty="0" sz="1100" spc="-45">
                <a:latin typeface="Tahoma"/>
                <a:cs typeface="Tahoma"/>
              </a:rPr>
              <a:t>2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0).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40"/>
              <a:t>A</a:t>
            </a:r>
            <a:r>
              <a:rPr dirty="0" spc="-40"/>
              <a:t>ttenzione!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5995"/>
            <a:ext cx="433959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(inclinazione)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998080"/>
            <a:ext cx="1729739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591" y="1050362"/>
            <a:ext cx="3213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800" i="1">
                <a:latin typeface="Arial"/>
                <a:cs typeface="Arial"/>
              </a:rPr>
              <a:t>Q	</a:t>
            </a:r>
            <a:r>
              <a:rPr dirty="0" sz="800" i="1">
                <a:latin typeface="Arial"/>
                <a:cs typeface="Arial"/>
              </a:rPr>
              <a:t>Q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1296" y="957995"/>
            <a:ext cx="27813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10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0852" y="995743"/>
            <a:ext cx="2800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600" i="1">
                <a:latin typeface="Arial"/>
                <a:cs typeface="Arial"/>
              </a:rPr>
              <a:t>Q	</a:t>
            </a:r>
            <a:r>
              <a:rPr dirty="0" sz="600" i="1">
                <a:latin typeface="Arial"/>
                <a:cs typeface="Arial"/>
              </a:rPr>
              <a:t>P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03996" y="1085418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 h="0">
                <a:moveTo>
                  <a:pt x="0" y="0"/>
                </a:moveTo>
                <a:lnTo>
                  <a:pt x="3160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91296" y="1075571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20" i="1">
                <a:latin typeface="Arial"/>
                <a:cs typeface="Arial"/>
              </a:rPr>
              <a:t>Q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i="1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22563" y="998080"/>
            <a:ext cx="18332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succede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3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0?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3994" y="1050362"/>
            <a:ext cx="41846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6550" algn="l"/>
              </a:tabLst>
            </a:pPr>
            <a:r>
              <a:rPr dirty="0" sz="800" i="1">
                <a:latin typeface="Arial"/>
                <a:cs typeface="Arial"/>
              </a:rPr>
              <a:t>Q	</a:t>
            </a:r>
            <a:r>
              <a:rPr dirty="0" sz="800" spc="5" i="1"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40"/>
              <a:t>A</a:t>
            </a:r>
            <a:r>
              <a:rPr dirty="0" spc="-40"/>
              <a:t>ttenzione!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5995"/>
            <a:ext cx="433959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(inclinazione)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998080"/>
            <a:ext cx="1729739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591" y="1050362"/>
            <a:ext cx="3213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800" i="1">
                <a:latin typeface="Arial"/>
                <a:cs typeface="Arial"/>
              </a:rPr>
              <a:t>Q	</a:t>
            </a:r>
            <a:r>
              <a:rPr dirty="0" sz="800" i="1">
                <a:latin typeface="Arial"/>
                <a:cs typeface="Arial"/>
              </a:rPr>
              <a:t>Q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1296" y="957995"/>
            <a:ext cx="27813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10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0852" y="995743"/>
            <a:ext cx="2800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600" i="1">
                <a:latin typeface="Arial"/>
                <a:cs typeface="Arial"/>
              </a:rPr>
              <a:t>Q	</a:t>
            </a:r>
            <a:r>
              <a:rPr dirty="0" sz="600" i="1">
                <a:latin typeface="Arial"/>
                <a:cs typeface="Arial"/>
              </a:rPr>
              <a:t>P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03996" y="1085418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 h="0">
                <a:moveTo>
                  <a:pt x="0" y="0"/>
                </a:moveTo>
                <a:lnTo>
                  <a:pt x="3160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91296" y="1075571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20" i="1">
                <a:latin typeface="Arial"/>
                <a:cs typeface="Arial"/>
              </a:rPr>
              <a:t>Q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i="1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22563" y="998080"/>
            <a:ext cx="18332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succede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3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0?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3994" y="1050362"/>
            <a:ext cx="41846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6550" algn="l"/>
              </a:tabLst>
            </a:pPr>
            <a:r>
              <a:rPr dirty="0" sz="800" i="1">
                <a:latin typeface="Arial"/>
                <a:cs typeface="Arial"/>
              </a:rPr>
              <a:t>Q	</a:t>
            </a:r>
            <a:r>
              <a:rPr dirty="0" sz="800" spc="5" i="1"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5844" y="1170152"/>
            <a:ext cx="155321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75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5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35">
                <a:latin typeface="Lucida Sans Unicode"/>
                <a:cs typeface="Lucida Sans Unicode"/>
              </a:rPr>
              <a:t>⇐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endParaRPr baseline="-13888"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8" name="object 1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40"/>
              <a:t>A</a:t>
            </a:r>
            <a:r>
              <a:rPr dirty="0" spc="-40"/>
              <a:t>ttenzione!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25995"/>
            <a:ext cx="4339590" cy="1790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(inclinazione)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172" i="1">
                <a:latin typeface="Arial"/>
                <a:cs typeface="Arial"/>
              </a:rPr>
              <a:t>P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998080"/>
            <a:ext cx="1729739" cy="169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Q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5591" y="1050362"/>
            <a:ext cx="32131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28600" algn="l"/>
              </a:tabLst>
            </a:pPr>
            <a:r>
              <a:rPr dirty="0" sz="800" i="1">
                <a:latin typeface="Arial"/>
                <a:cs typeface="Arial"/>
              </a:rPr>
              <a:t>Q	</a:t>
            </a:r>
            <a:r>
              <a:rPr dirty="0" sz="800" i="1">
                <a:latin typeface="Arial"/>
                <a:cs typeface="Arial"/>
              </a:rPr>
              <a:t>Q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1296" y="957995"/>
            <a:ext cx="27813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y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10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y</a:t>
            </a:r>
            <a:endParaRPr sz="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40852" y="995743"/>
            <a:ext cx="2800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600" i="1">
                <a:latin typeface="Arial"/>
                <a:cs typeface="Arial"/>
              </a:rPr>
              <a:t>Q	</a:t>
            </a:r>
            <a:r>
              <a:rPr dirty="0" sz="600" i="1">
                <a:latin typeface="Arial"/>
                <a:cs typeface="Arial"/>
              </a:rPr>
              <a:t>P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03996" y="1085418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 h="0">
                <a:moveTo>
                  <a:pt x="0" y="0"/>
                </a:moveTo>
                <a:lnTo>
                  <a:pt x="3160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891296" y="1075571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20" i="1">
                <a:latin typeface="Arial"/>
                <a:cs typeface="Arial"/>
              </a:rPr>
              <a:t>Q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i="1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22563" y="998080"/>
            <a:ext cx="18332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succede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3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i="1">
                <a:latin typeface="Trebuchet MS"/>
                <a:cs typeface="Trebuchet MS"/>
              </a:rPr>
              <a:t>  </a:t>
            </a:r>
            <a:r>
              <a:rPr dirty="0" sz="1100" spc="-4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0?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303994" y="1050362"/>
            <a:ext cx="41846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6550" algn="l"/>
              </a:tabLst>
            </a:pPr>
            <a:r>
              <a:rPr dirty="0" sz="800" i="1">
                <a:latin typeface="Arial"/>
                <a:cs typeface="Arial"/>
              </a:rPr>
              <a:t>Q	</a:t>
            </a:r>
            <a:r>
              <a:rPr dirty="0" sz="800" spc="5" i="1"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25844" y="1170152"/>
            <a:ext cx="155321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-75" i="1">
                <a:latin typeface="Arial"/>
                <a:cs typeface="Arial"/>
              </a:rPr>
              <a:t>Q</a:t>
            </a:r>
            <a:r>
              <a:rPr dirty="0" baseline="-13888" sz="1200" spc="165" i="1">
                <a:latin typeface="Arial"/>
                <a:cs typeface="Arial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i="1">
                <a:latin typeface="Arial"/>
                <a:cs typeface="Arial"/>
              </a:rPr>
              <a:t> </a:t>
            </a:r>
            <a:r>
              <a:rPr dirty="0" baseline="-13888" sz="1200" spc="-5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35">
                <a:latin typeface="Lucida Sans Unicode"/>
                <a:cs typeface="Lucida Sans Unicode"/>
              </a:rPr>
              <a:t>⇐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i="1">
                <a:latin typeface="Arial"/>
                <a:cs typeface="Arial"/>
              </a:rPr>
              <a:t>Q </a:t>
            </a:r>
            <a:r>
              <a:rPr dirty="0" baseline="-13888" sz="1200" spc="-8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endParaRPr baseline="-13888" sz="12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64988" y="1593723"/>
            <a:ext cx="0" cy="1071880"/>
          </a:xfrm>
          <a:custGeom>
            <a:avLst/>
            <a:gdLst/>
            <a:ahLst/>
            <a:cxnLst/>
            <a:rect l="l" t="t" r="r" b="b"/>
            <a:pathLst>
              <a:path w="0" h="1071880">
                <a:moveTo>
                  <a:pt x="0" y="1071883"/>
                </a:moveTo>
                <a:lnTo>
                  <a:pt x="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96569" y="2356352"/>
            <a:ext cx="1745614" cy="0"/>
          </a:xfrm>
          <a:custGeom>
            <a:avLst/>
            <a:gdLst/>
            <a:ahLst/>
            <a:cxnLst/>
            <a:rect l="l" t="t" r="r" b="b"/>
            <a:pathLst>
              <a:path w="1745614" h="0">
                <a:moveTo>
                  <a:pt x="0" y="0"/>
                </a:moveTo>
                <a:lnTo>
                  <a:pt x="17455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142144" y="2347879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243935" y="1663933"/>
            <a:ext cx="0" cy="934719"/>
          </a:xfrm>
          <a:custGeom>
            <a:avLst/>
            <a:gdLst/>
            <a:ahLst/>
            <a:cxnLst/>
            <a:rect l="l" t="t" r="r" b="b"/>
            <a:pathLst>
              <a:path w="0" h="934719">
                <a:moveTo>
                  <a:pt x="0" y="93452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35462" y="1630038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89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57725" y="222803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357725" y="2228037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357725" y="174382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1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357725" y="1743828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1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236672" y="234908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236672" y="2349089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39701" y="1702215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10">
                <a:moveTo>
                  <a:pt x="5471" y="41612"/>
                </a:moveTo>
                <a:lnTo>
                  <a:pt x="0" y="41612"/>
                </a:lnTo>
                <a:lnTo>
                  <a:pt x="0" y="0"/>
                </a:lnTo>
                <a:lnTo>
                  <a:pt x="18424" y="0"/>
                </a:lnTo>
                <a:lnTo>
                  <a:pt x="20554" y="140"/>
                </a:lnTo>
                <a:lnTo>
                  <a:pt x="22007" y="416"/>
                </a:lnTo>
                <a:lnTo>
                  <a:pt x="24065" y="745"/>
                </a:lnTo>
                <a:lnTo>
                  <a:pt x="25759" y="1387"/>
                </a:lnTo>
                <a:lnTo>
                  <a:pt x="28519" y="3304"/>
                </a:lnTo>
                <a:lnTo>
                  <a:pt x="29633" y="4648"/>
                </a:lnTo>
                <a:lnTo>
                  <a:pt x="29766" y="4919"/>
                </a:lnTo>
                <a:lnTo>
                  <a:pt x="5471" y="4919"/>
                </a:lnTo>
                <a:lnTo>
                  <a:pt x="5471" y="19784"/>
                </a:lnTo>
                <a:lnTo>
                  <a:pt x="29500" y="19784"/>
                </a:lnTo>
                <a:lnTo>
                  <a:pt x="26098" y="23479"/>
                </a:lnTo>
                <a:lnTo>
                  <a:pt x="22031" y="24704"/>
                </a:lnTo>
                <a:lnTo>
                  <a:pt x="5471" y="24704"/>
                </a:lnTo>
                <a:lnTo>
                  <a:pt x="5471" y="41612"/>
                </a:lnTo>
                <a:close/>
              </a:path>
              <a:path w="31750" h="41910">
                <a:moveTo>
                  <a:pt x="29500" y="19784"/>
                </a:moveTo>
                <a:lnTo>
                  <a:pt x="19779" y="19784"/>
                </a:lnTo>
                <a:lnTo>
                  <a:pt x="22322" y="19123"/>
                </a:lnTo>
                <a:lnTo>
                  <a:pt x="25324" y="16475"/>
                </a:lnTo>
                <a:lnTo>
                  <a:pt x="26050" y="14615"/>
                </a:lnTo>
                <a:lnTo>
                  <a:pt x="26050" y="10480"/>
                </a:lnTo>
                <a:lnTo>
                  <a:pt x="18617" y="4919"/>
                </a:lnTo>
                <a:lnTo>
                  <a:pt x="29766" y="4919"/>
                </a:lnTo>
                <a:lnTo>
                  <a:pt x="30480" y="6374"/>
                </a:lnTo>
                <a:lnTo>
                  <a:pt x="31304" y="8103"/>
                </a:lnTo>
                <a:lnTo>
                  <a:pt x="31739" y="9989"/>
                </a:lnTo>
                <a:lnTo>
                  <a:pt x="31739" y="15586"/>
                </a:lnTo>
                <a:lnTo>
                  <a:pt x="30602" y="18588"/>
                </a:lnTo>
                <a:lnTo>
                  <a:pt x="29500" y="19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452218" y="2205085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156961" y="2404047"/>
            <a:ext cx="19050" cy="20320"/>
          </a:xfrm>
          <a:custGeom>
            <a:avLst/>
            <a:gdLst/>
            <a:ahLst/>
            <a:cxnLst/>
            <a:rect l="l" t="t" r="r" b="b"/>
            <a:pathLst>
              <a:path w="19050" h="20319">
                <a:moveTo>
                  <a:pt x="4139" y="20094"/>
                </a:moveTo>
                <a:lnTo>
                  <a:pt x="0" y="20094"/>
                </a:lnTo>
                <a:lnTo>
                  <a:pt x="7359" y="9659"/>
                </a:lnTo>
                <a:lnTo>
                  <a:pt x="532" y="0"/>
                </a:lnTo>
                <a:lnTo>
                  <a:pt x="4817" y="0"/>
                </a:lnTo>
                <a:lnTo>
                  <a:pt x="7892" y="4696"/>
                </a:lnTo>
                <a:lnTo>
                  <a:pt x="8449" y="5616"/>
                </a:lnTo>
                <a:lnTo>
                  <a:pt x="8933" y="6367"/>
                </a:lnTo>
                <a:lnTo>
                  <a:pt x="9272" y="6972"/>
                </a:lnTo>
                <a:lnTo>
                  <a:pt x="13160" y="6972"/>
                </a:lnTo>
                <a:lnTo>
                  <a:pt x="11330" y="9466"/>
                </a:lnTo>
                <a:lnTo>
                  <a:pt x="13222" y="12153"/>
                </a:lnTo>
                <a:lnTo>
                  <a:pt x="9393" y="12153"/>
                </a:lnTo>
                <a:lnTo>
                  <a:pt x="4139" y="20094"/>
                </a:lnTo>
                <a:close/>
              </a:path>
              <a:path w="19050" h="20319">
                <a:moveTo>
                  <a:pt x="13160" y="6972"/>
                </a:moveTo>
                <a:lnTo>
                  <a:pt x="9272" y="6972"/>
                </a:lnTo>
                <a:lnTo>
                  <a:pt x="9829" y="6125"/>
                </a:lnTo>
                <a:lnTo>
                  <a:pt x="10362" y="5398"/>
                </a:lnTo>
                <a:lnTo>
                  <a:pt x="10822" y="4745"/>
                </a:lnTo>
                <a:lnTo>
                  <a:pt x="14187" y="0"/>
                </a:lnTo>
                <a:lnTo>
                  <a:pt x="18278" y="0"/>
                </a:lnTo>
                <a:lnTo>
                  <a:pt x="13160" y="6972"/>
                </a:lnTo>
                <a:close/>
              </a:path>
              <a:path w="19050" h="20319">
                <a:moveTo>
                  <a:pt x="18811" y="20094"/>
                </a:moveTo>
                <a:lnTo>
                  <a:pt x="14623" y="20094"/>
                </a:lnTo>
                <a:lnTo>
                  <a:pt x="10483" y="13848"/>
                </a:lnTo>
                <a:lnTo>
                  <a:pt x="9393" y="12153"/>
                </a:lnTo>
                <a:lnTo>
                  <a:pt x="13222" y="12153"/>
                </a:lnTo>
                <a:lnTo>
                  <a:pt x="18811" y="20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157431" y="1653530"/>
            <a:ext cx="18415" cy="28575"/>
          </a:xfrm>
          <a:custGeom>
            <a:avLst/>
            <a:gdLst/>
            <a:ahLst/>
            <a:cxnLst/>
            <a:rect l="l" t="t" r="r" b="b"/>
            <a:pathLst>
              <a:path w="18414" h="28575">
                <a:moveTo>
                  <a:pt x="8878" y="24929"/>
                </a:moveTo>
                <a:lnTo>
                  <a:pt x="4067" y="24929"/>
                </a:lnTo>
                <a:lnTo>
                  <a:pt x="4672" y="24803"/>
                </a:lnTo>
                <a:lnTo>
                  <a:pt x="5592" y="24300"/>
                </a:lnTo>
                <a:lnTo>
                  <a:pt x="7287" y="20956"/>
                </a:lnTo>
                <a:lnTo>
                  <a:pt x="7359" y="20779"/>
                </a:lnTo>
                <a:lnTo>
                  <a:pt x="7456" y="20503"/>
                </a:lnTo>
                <a:lnTo>
                  <a:pt x="7602" y="20126"/>
                </a:lnTo>
                <a:lnTo>
                  <a:pt x="0" y="0"/>
                </a:lnTo>
                <a:lnTo>
                  <a:pt x="3655" y="0"/>
                </a:lnTo>
                <a:lnTo>
                  <a:pt x="7819" y="11613"/>
                </a:lnTo>
                <a:lnTo>
                  <a:pt x="8376" y="13102"/>
                </a:lnTo>
                <a:lnTo>
                  <a:pt x="8874" y="14703"/>
                </a:lnTo>
                <a:lnTo>
                  <a:pt x="9296" y="16267"/>
                </a:lnTo>
                <a:lnTo>
                  <a:pt x="12283" y="16267"/>
                </a:lnTo>
                <a:lnTo>
                  <a:pt x="10725" y="20428"/>
                </a:lnTo>
                <a:lnTo>
                  <a:pt x="9926" y="22646"/>
                </a:lnTo>
                <a:lnTo>
                  <a:pt x="9296" y="24174"/>
                </a:lnTo>
                <a:lnTo>
                  <a:pt x="8878" y="24929"/>
                </a:lnTo>
                <a:close/>
              </a:path>
              <a:path w="18414" h="28575">
                <a:moveTo>
                  <a:pt x="12283" y="16267"/>
                </a:moveTo>
                <a:lnTo>
                  <a:pt x="9296" y="16267"/>
                </a:lnTo>
                <a:lnTo>
                  <a:pt x="9684" y="14703"/>
                </a:lnTo>
                <a:lnTo>
                  <a:pt x="10144" y="13177"/>
                </a:lnTo>
                <a:lnTo>
                  <a:pt x="10701" y="11688"/>
                </a:lnTo>
                <a:lnTo>
                  <a:pt x="14962" y="0"/>
                </a:lnTo>
                <a:lnTo>
                  <a:pt x="18375" y="0"/>
                </a:lnTo>
                <a:lnTo>
                  <a:pt x="12283" y="16267"/>
                </a:lnTo>
                <a:close/>
              </a:path>
              <a:path w="18414" h="28575">
                <a:moveTo>
                  <a:pt x="5035" y="28258"/>
                </a:moveTo>
                <a:lnTo>
                  <a:pt x="3316" y="28258"/>
                </a:lnTo>
                <a:lnTo>
                  <a:pt x="2566" y="28120"/>
                </a:lnTo>
                <a:lnTo>
                  <a:pt x="1767" y="27842"/>
                </a:lnTo>
                <a:lnTo>
                  <a:pt x="1379" y="24626"/>
                </a:lnTo>
                <a:lnTo>
                  <a:pt x="2130" y="24827"/>
                </a:lnTo>
                <a:lnTo>
                  <a:pt x="2759" y="24929"/>
                </a:lnTo>
                <a:lnTo>
                  <a:pt x="8878" y="24929"/>
                </a:lnTo>
                <a:lnTo>
                  <a:pt x="8231" y="26115"/>
                </a:lnTo>
                <a:lnTo>
                  <a:pt x="7553" y="26934"/>
                </a:lnTo>
                <a:lnTo>
                  <a:pt x="6754" y="27464"/>
                </a:lnTo>
                <a:lnTo>
                  <a:pt x="5979" y="27994"/>
                </a:lnTo>
                <a:lnTo>
                  <a:pt x="5035" y="28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178954" y="2391506"/>
            <a:ext cx="40005" cy="43180"/>
          </a:xfrm>
          <a:custGeom>
            <a:avLst/>
            <a:gdLst/>
            <a:ahLst/>
            <a:cxnLst/>
            <a:rect l="l" t="t" r="r" b="b"/>
            <a:pathLst>
              <a:path w="40005" h="43180">
                <a:moveTo>
                  <a:pt x="23484" y="43046"/>
                </a:moveTo>
                <a:lnTo>
                  <a:pt x="15978" y="43046"/>
                </a:lnTo>
                <a:lnTo>
                  <a:pt x="12492" y="42102"/>
                </a:lnTo>
                <a:lnTo>
                  <a:pt x="6294" y="38300"/>
                </a:lnTo>
                <a:lnTo>
                  <a:pt x="3970" y="35734"/>
                </a:lnTo>
                <a:lnTo>
                  <a:pt x="2372" y="32442"/>
                </a:lnTo>
                <a:lnTo>
                  <a:pt x="774" y="29173"/>
                </a:lnTo>
                <a:lnTo>
                  <a:pt x="21" y="25808"/>
                </a:lnTo>
                <a:lnTo>
                  <a:pt x="0" y="15155"/>
                </a:lnTo>
                <a:lnTo>
                  <a:pt x="1839" y="9756"/>
                </a:lnTo>
                <a:lnTo>
                  <a:pt x="9248" y="1936"/>
                </a:lnTo>
                <a:lnTo>
                  <a:pt x="14042" y="0"/>
                </a:lnTo>
                <a:lnTo>
                  <a:pt x="23750" y="0"/>
                </a:lnTo>
                <a:lnTo>
                  <a:pt x="27212" y="895"/>
                </a:lnTo>
                <a:lnTo>
                  <a:pt x="33410" y="4551"/>
                </a:lnTo>
                <a:lnTo>
                  <a:pt x="33565" y="4721"/>
                </a:lnTo>
                <a:lnTo>
                  <a:pt x="16051" y="4721"/>
                </a:lnTo>
                <a:lnTo>
                  <a:pt x="12686" y="6052"/>
                </a:lnTo>
                <a:lnTo>
                  <a:pt x="7069" y="11403"/>
                </a:lnTo>
                <a:lnTo>
                  <a:pt x="5665" y="15882"/>
                </a:lnTo>
                <a:lnTo>
                  <a:pt x="5665" y="27139"/>
                </a:lnTo>
                <a:lnTo>
                  <a:pt x="7021" y="31086"/>
                </a:lnTo>
                <a:lnTo>
                  <a:pt x="12419" y="36872"/>
                </a:lnTo>
                <a:lnTo>
                  <a:pt x="15785" y="38300"/>
                </a:lnTo>
                <a:lnTo>
                  <a:pt x="33558" y="38300"/>
                </a:lnTo>
                <a:lnTo>
                  <a:pt x="33119" y="38760"/>
                </a:lnTo>
                <a:lnTo>
                  <a:pt x="26873" y="42174"/>
                </a:lnTo>
                <a:lnTo>
                  <a:pt x="23484" y="43046"/>
                </a:lnTo>
                <a:close/>
              </a:path>
              <a:path w="40005" h="43180">
                <a:moveTo>
                  <a:pt x="33558" y="38300"/>
                </a:moveTo>
                <a:lnTo>
                  <a:pt x="24016" y="38300"/>
                </a:lnTo>
                <a:lnTo>
                  <a:pt x="27430" y="36848"/>
                </a:lnTo>
                <a:lnTo>
                  <a:pt x="32780" y="31037"/>
                </a:lnTo>
                <a:lnTo>
                  <a:pt x="34112" y="26897"/>
                </a:lnTo>
                <a:lnTo>
                  <a:pt x="34112" y="18182"/>
                </a:lnTo>
                <a:lnTo>
                  <a:pt x="33531" y="15204"/>
                </a:lnTo>
                <a:lnTo>
                  <a:pt x="32393" y="12686"/>
                </a:lnTo>
                <a:lnTo>
                  <a:pt x="31255" y="10144"/>
                </a:lnTo>
                <a:lnTo>
                  <a:pt x="29560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65" y="4721"/>
                </a:lnTo>
                <a:lnTo>
                  <a:pt x="35758" y="7117"/>
                </a:lnTo>
                <a:lnTo>
                  <a:pt x="37356" y="10410"/>
                </a:lnTo>
                <a:lnTo>
                  <a:pt x="38978" y="13703"/>
                </a:lnTo>
                <a:lnTo>
                  <a:pt x="39777" y="17431"/>
                </a:lnTo>
                <a:lnTo>
                  <a:pt x="39777" y="25808"/>
                </a:lnTo>
                <a:lnTo>
                  <a:pt x="38930" y="29560"/>
                </a:lnTo>
                <a:lnTo>
                  <a:pt x="37235" y="32902"/>
                </a:lnTo>
                <a:lnTo>
                  <a:pt x="35540" y="36218"/>
                </a:lnTo>
                <a:lnTo>
                  <a:pt x="33558" y="38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4" name="object 3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19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/>
          <p:nvPr/>
        </p:nvSpPr>
        <p:spPr>
          <a:xfrm>
            <a:off x="2364988" y="841819"/>
            <a:ext cx="0" cy="1071880"/>
          </a:xfrm>
          <a:custGeom>
            <a:avLst/>
            <a:gdLst/>
            <a:ahLst/>
            <a:cxnLst/>
            <a:rect l="l" t="t" r="r" b="b"/>
            <a:pathLst>
              <a:path w="0" h="1071880">
                <a:moveTo>
                  <a:pt x="0" y="1071883"/>
                </a:moveTo>
                <a:lnTo>
                  <a:pt x="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96569" y="1604449"/>
            <a:ext cx="1745614" cy="0"/>
          </a:xfrm>
          <a:custGeom>
            <a:avLst/>
            <a:gdLst/>
            <a:ahLst/>
            <a:cxnLst/>
            <a:rect l="l" t="t" r="r" b="b"/>
            <a:pathLst>
              <a:path w="1745614" h="0">
                <a:moveTo>
                  <a:pt x="0" y="0"/>
                </a:moveTo>
                <a:lnTo>
                  <a:pt x="17455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42144" y="1595975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3935" y="912029"/>
            <a:ext cx="0" cy="934719"/>
          </a:xfrm>
          <a:custGeom>
            <a:avLst/>
            <a:gdLst/>
            <a:ahLst/>
            <a:cxnLst/>
            <a:rect l="l" t="t" r="r" b="b"/>
            <a:pathLst>
              <a:path w="0" h="934719">
                <a:moveTo>
                  <a:pt x="0" y="93452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5462" y="878135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1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1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9701" y="950311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09">
                <a:moveTo>
                  <a:pt x="5471" y="41612"/>
                </a:moveTo>
                <a:lnTo>
                  <a:pt x="0" y="41612"/>
                </a:lnTo>
                <a:lnTo>
                  <a:pt x="0" y="0"/>
                </a:lnTo>
                <a:lnTo>
                  <a:pt x="18424" y="0"/>
                </a:lnTo>
                <a:lnTo>
                  <a:pt x="20554" y="140"/>
                </a:lnTo>
                <a:lnTo>
                  <a:pt x="22007" y="416"/>
                </a:lnTo>
                <a:lnTo>
                  <a:pt x="24065" y="745"/>
                </a:lnTo>
                <a:lnTo>
                  <a:pt x="25759" y="1387"/>
                </a:lnTo>
                <a:lnTo>
                  <a:pt x="28519" y="3304"/>
                </a:lnTo>
                <a:lnTo>
                  <a:pt x="29633" y="4648"/>
                </a:lnTo>
                <a:lnTo>
                  <a:pt x="29766" y="4919"/>
                </a:lnTo>
                <a:lnTo>
                  <a:pt x="5471" y="4919"/>
                </a:lnTo>
                <a:lnTo>
                  <a:pt x="5471" y="19784"/>
                </a:lnTo>
                <a:lnTo>
                  <a:pt x="29500" y="19784"/>
                </a:lnTo>
                <a:lnTo>
                  <a:pt x="26098" y="23479"/>
                </a:lnTo>
                <a:lnTo>
                  <a:pt x="22031" y="24704"/>
                </a:lnTo>
                <a:lnTo>
                  <a:pt x="5471" y="24704"/>
                </a:lnTo>
                <a:lnTo>
                  <a:pt x="5471" y="41612"/>
                </a:lnTo>
                <a:close/>
              </a:path>
              <a:path w="31750" h="41909">
                <a:moveTo>
                  <a:pt x="29500" y="19784"/>
                </a:moveTo>
                <a:lnTo>
                  <a:pt x="19779" y="19784"/>
                </a:lnTo>
                <a:lnTo>
                  <a:pt x="22322" y="19123"/>
                </a:lnTo>
                <a:lnTo>
                  <a:pt x="25324" y="16475"/>
                </a:lnTo>
                <a:lnTo>
                  <a:pt x="26050" y="14615"/>
                </a:lnTo>
                <a:lnTo>
                  <a:pt x="26050" y="10480"/>
                </a:lnTo>
                <a:lnTo>
                  <a:pt x="18617" y="4919"/>
                </a:lnTo>
                <a:lnTo>
                  <a:pt x="29766" y="4919"/>
                </a:lnTo>
                <a:lnTo>
                  <a:pt x="30480" y="6374"/>
                </a:lnTo>
                <a:lnTo>
                  <a:pt x="31304" y="8103"/>
                </a:lnTo>
                <a:lnTo>
                  <a:pt x="31739" y="9989"/>
                </a:lnTo>
                <a:lnTo>
                  <a:pt x="31739" y="15586"/>
                </a:lnTo>
                <a:lnTo>
                  <a:pt x="30602" y="18588"/>
                </a:lnTo>
                <a:lnTo>
                  <a:pt x="29500" y="19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2218" y="1453182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56961" y="1652143"/>
            <a:ext cx="19050" cy="20320"/>
          </a:xfrm>
          <a:custGeom>
            <a:avLst/>
            <a:gdLst/>
            <a:ahLst/>
            <a:cxnLst/>
            <a:rect l="l" t="t" r="r" b="b"/>
            <a:pathLst>
              <a:path w="19050" h="20319">
                <a:moveTo>
                  <a:pt x="4139" y="20094"/>
                </a:moveTo>
                <a:lnTo>
                  <a:pt x="0" y="20094"/>
                </a:lnTo>
                <a:lnTo>
                  <a:pt x="7359" y="9659"/>
                </a:lnTo>
                <a:lnTo>
                  <a:pt x="532" y="0"/>
                </a:lnTo>
                <a:lnTo>
                  <a:pt x="4817" y="0"/>
                </a:lnTo>
                <a:lnTo>
                  <a:pt x="7892" y="4696"/>
                </a:lnTo>
                <a:lnTo>
                  <a:pt x="8449" y="5616"/>
                </a:lnTo>
                <a:lnTo>
                  <a:pt x="8933" y="6367"/>
                </a:lnTo>
                <a:lnTo>
                  <a:pt x="9272" y="6972"/>
                </a:lnTo>
                <a:lnTo>
                  <a:pt x="13160" y="6972"/>
                </a:lnTo>
                <a:lnTo>
                  <a:pt x="11330" y="9466"/>
                </a:lnTo>
                <a:lnTo>
                  <a:pt x="13222" y="12153"/>
                </a:lnTo>
                <a:lnTo>
                  <a:pt x="9393" y="12153"/>
                </a:lnTo>
                <a:lnTo>
                  <a:pt x="4139" y="20094"/>
                </a:lnTo>
                <a:close/>
              </a:path>
              <a:path w="19050" h="20319">
                <a:moveTo>
                  <a:pt x="13160" y="6972"/>
                </a:moveTo>
                <a:lnTo>
                  <a:pt x="9272" y="6972"/>
                </a:lnTo>
                <a:lnTo>
                  <a:pt x="9829" y="6125"/>
                </a:lnTo>
                <a:lnTo>
                  <a:pt x="10362" y="5398"/>
                </a:lnTo>
                <a:lnTo>
                  <a:pt x="10822" y="4745"/>
                </a:lnTo>
                <a:lnTo>
                  <a:pt x="14187" y="0"/>
                </a:lnTo>
                <a:lnTo>
                  <a:pt x="18278" y="0"/>
                </a:lnTo>
                <a:lnTo>
                  <a:pt x="13160" y="6972"/>
                </a:lnTo>
                <a:close/>
              </a:path>
              <a:path w="19050" h="20319">
                <a:moveTo>
                  <a:pt x="18811" y="20094"/>
                </a:moveTo>
                <a:lnTo>
                  <a:pt x="14623" y="20094"/>
                </a:lnTo>
                <a:lnTo>
                  <a:pt x="10483" y="13848"/>
                </a:lnTo>
                <a:lnTo>
                  <a:pt x="9393" y="12153"/>
                </a:lnTo>
                <a:lnTo>
                  <a:pt x="13222" y="12153"/>
                </a:lnTo>
                <a:lnTo>
                  <a:pt x="18811" y="20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57431" y="901626"/>
            <a:ext cx="18415" cy="28575"/>
          </a:xfrm>
          <a:custGeom>
            <a:avLst/>
            <a:gdLst/>
            <a:ahLst/>
            <a:cxnLst/>
            <a:rect l="l" t="t" r="r" b="b"/>
            <a:pathLst>
              <a:path w="18414" h="28575">
                <a:moveTo>
                  <a:pt x="8878" y="24929"/>
                </a:moveTo>
                <a:lnTo>
                  <a:pt x="4067" y="24929"/>
                </a:lnTo>
                <a:lnTo>
                  <a:pt x="4672" y="24803"/>
                </a:lnTo>
                <a:lnTo>
                  <a:pt x="5592" y="24300"/>
                </a:lnTo>
                <a:lnTo>
                  <a:pt x="7287" y="20956"/>
                </a:lnTo>
                <a:lnTo>
                  <a:pt x="7359" y="20779"/>
                </a:lnTo>
                <a:lnTo>
                  <a:pt x="7456" y="20503"/>
                </a:lnTo>
                <a:lnTo>
                  <a:pt x="7602" y="20126"/>
                </a:lnTo>
                <a:lnTo>
                  <a:pt x="0" y="0"/>
                </a:lnTo>
                <a:lnTo>
                  <a:pt x="3655" y="0"/>
                </a:lnTo>
                <a:lnTo>
                  <a:pt x="7819" y="11613"/>
                </a:lnTo>
                <a:lnTo>
                  <a:pt x="8376" y="13102"/>
                </a:lnTo>
                <a:lnTo>
                  <a:pt x="8874" y="14703"/>
                </a:lnTo>
                <a:lnTo>
                  <a:pt x="9296" y="16267"/>
                </a:lnTo>
                <a:lnTo>
                  <a:pt x="12283" y="16267"/>
                </a:lnTo>
                <a:lnTo>
                  <a:pt x="10725" y="20428"/>
                </a:lnTo>
                <a:lnTo>
                  <a:pt x="9926" y="22646"/>
                </a:lnTo>
                <a:lnTo>
                  <a:pt x="9296" y="24174"/>
                </a:lnTo>
                <a:lnTo>
                  <a:pt x="8878" y="24929"/>
                </a:lnTo>
                <a:close/>
              </a:path>
              <a:path w="18414" h="28575">
                <a:moveTo>
                  <a:pt x="12283" y="16267"/>
                </a:moveTo>
                <a:lnTo>
                  <a:pt x="9296" y="16267"/>
                </a:lnTo>
                <a:lnTo>
                  <a:pt x="9684" y="14703"/>
                </a:lnTo>
                <a:lnTo>
                  <a:pt x="10144" y="13177"/>
                </a:lnTo>
                <a:lnTo>
                  <a:pt x="10701" y="11688"/>
                </a:lnTo>
                <a:lnTo>
                  <a:pt x="14962" y="0"/>
                </a:lnTo>
                <a:lnTo>
                  <a:pt x="18375" y="0"/>
                </a:lnTo>
                <a:lnTo>
                  <a:pt x="12283" y="16267"/>
                </a:lnTo>
                <a:close/>
              </a:path>
              <a:path w="18414" h="28575">
                <a:moveTo>
                  <a:pt x="5035" y="28258"/>
                </a:moveTo>
                <a:lnTo>
                  <a:pt x="3316" y="28258"/>
                </a:lnTo>
                <a:lnTo>
                  <a:pt x="2566" y="28120"/>
                </a:lnTo>
                <a:lnTo>
                  <a:pt x="1767" y="27842"/>
                </a:lnTo>
                <a:lnTo>
                  <a:pt x="1379" y="24626"/>
                </a:lnTo>
                <a:lnTo>
                  <a:pt x="2130" y="24827"/>
                </a:lnTo>
                <a:lnTo>
                  <a:pt x="2759" y="24929"/>
                </a:lnTo>
                <a:lnTo>
                  <a:pt x="8878" y="24929"/>
                </a:lnTo>
                <a:lnTo>
                  <a:pt x="8231" y="26115"/>
                </a:lnTo>
                <a:lnTo>
                  <a:pt x="7553" y="26934"/>
                </a:lnTo>
                <a:lnTo>
                  <a:pt x="6754" y="27464"/>
                </a:lnTo>
                <a:lnTo>
                  <a:pt x="5979" y="27994"/>
                </a:lnTo>
                <a:lnTo>
                  <a:pt x="5035" y="28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8954" y="1639603"/>
            <a:ext cx="40005" cy="43180"/>
          </a:xfrm>
          <a:custGeom>
            <a:avLst/>
            <a:gdLst/>
            <a:ahLst/>
            <a:cxnLst/>
            <a:rect l="l" t="t" r="r" b="b"/>
            <a:pathLst>
              <a:path w="40005" h="43180">
                <a:moveTo>
                  <a:pt x="23484" y="43046"/>
                </a:moveTo>
                <a:lnTo>
                  <a:pt x="15978" y="43046"/>
                </a:lnTo>
                <a:lnTo>
                  <a:pt x="12492" y="42102"/>
                </a:lnTo>
                <a:lnTo>
                  <a:pt x="6294" y="38300"/>
                </a:lnTo>
                <a:lnTo>
                  <a:pt x="3970" y="35734"/>
                </a:lnTo>
                <a:lnTo>
                  <a:pt x="2372" y="32442"/>
                </a:lnTo>
                <a:lnTo>
                  <a:pt x="774" y="29173"/>
                </a:lnTo>
                <a:lnTo>
                  <a:pt x="21" y="25808"/>
                </a:lnTo>
                <a:lnTo>
                  <a:pt x="0" y="15155"/>
                </a:lnTo>
                <a:lnTo>
                  <a:pt x="1839" y="9756"/>
                </a:lnTo>
                <a:lnTo>
                  <a:pt x="9248" y="1936"/>
                </a:lnTo>
                <a:lnTo>
                  <a:pt x="14042" y="0"/>
                </a:lnTo>
                <a:lnTo>
                  <a:pt x="23750" y="0"/>
                </a:lnTo>
                <a:lnTo>
                  <a:pt x="27212" y="895"/>
                </a:lnTo>
                <a:lnTo>
                  <a:pt x="33410" y="4551"/>
                </a:lnTo>
                <a:lnTo>
                  <a:pt x="33565" y="4721"/>
                </a:lnTo>
                <a:lnTo>
                  <a:pt x="16051" y="4721"/>
                </a:lnTo>
                <a:lnTo>
                  <a:pt x="12686" y="6052"/>
                </a:lnTo>
                <a:lnTo>
                  <a:pt x="7069" y="11403"/>
                </a:lnTo>
                <a:lnTo>
                  <a:pt x="5665" y="15882"/>
                </a:lnTo>
                <a:lnTo>
                  <a:pt x="5665" y="27139"/>
                </a:lnTo>
                <a:lnTo>
                  <a:pt x="7021" y="31086"/>
                </a:lnTo>
                <a:lnTo>
                  <a:pt x="12419" y="36872"/>
                </a:lnTo>
                <a:lnTo>
                  <a:pt x="15785" y="38300"/>
                </a:lnTo>
                <a:lnTo>
                  <a:pt x="33558" y="38300"/>
                </a:lnTo>
                <a:lnTo>
                  <a:pt x="33119" y="38760"/>
                </a:lnTo>
                <a:lnTo>
                  <a:pt x="26873" y="42174"/>
                </a:lnTo>
                <a:lnTo>
                  <a:pt x="23484" y="43046"/>
                </a:lnTo>
                <a:close/>
              </a:path>
              <a:path w="40005" h="43180">
                <a:moveTo>
                  <a:pt x="33558" y="38300"/>
                </a:moveTo>
                <a:lnTo>
                  <a:pt x="24016" y="38300"/>
                </a:lnTo>
                <a:lnTo>
                  <a:pt x="27430" y="36848"/>
                </a:lnTo>
                <a:lnTo>
                  <a:pt x="32780" y="31037"/>
                </a:lnTo>
                <a:lnTo>
                  <a:pt x="34112" y="26897"/>
                </a:lnTo>
                <a:lnTo>
                  <a:pt x="34112" y="18182"/>
                </a:lnTo>
                <a:lnTo>
                  <a:pt x="33531" y="15204"/>
                </a:lnTo>
                <a:lnTo>
                  <a:pt x="32393" y="12686"/>
                </a:lnTo>
                <a:lnTo>
                  <a:pt x="31255" y="10144"/>
                </a:lnTo>
                <a:lnTo>
                  <a:pt x="29560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65" y="4721"/>
                </a:lnTo>
                <a:lnTo>
                  <a:pt x="35758" y="7117"/>
                </a:lnTo>
                <a:lnTo>
                  <a:pt x="37356" y="10410"/>
                </a:lnTo>
                <a:lnTo>
                  <a:pt x="38978" y="13703"/>
                </a:lnTo>
                <a:lnTo>
                  <a:pt x="39777" y="17431"/>
                </a:lnTo>
                <a:lnTo>
                  <a:pt x="39777" y="25808"/>
                </a:lnTo>
                <a:lnTo>
                  <a:pt x="38930" y="29560"/>
                </a:lnTo>
                <a:lnTo>
                  <a:pt x="37235" y="32902"/>
                </a:lnTo>
                <a:lnTo>
                  <a:pt x="35540" y="36218"/>
                </a:lnTo>
                <a:lnTo>
                  <a:pt x="33558" y="38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217216"/>
            <a:ext cx="4243070" cy="351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>
                <a:latin typeface="Tahoma"/>
                <a:cs typeface="Tahoma"/>
              </a:rPr>
              <a:t>utti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0416" sz="1200" spc="7" i="1">
                <a:latin typeface="Arial"/>
                <a:cs typeface="Arial"/>
              </a:rPr>
              <a:t>P</a:t>
            </a:r>
            <a:r>
              <a:rPr dirty="0" baseline="-10416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70750"/>
            <a:ext cx="4088129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5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inclinazione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QR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2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P</a:t>
            </a:r>
            <a:r>
              <a:rPr dirty="0" sz="1100" spc="135" i="1">
                <a:latin typeface="Trebuchet MS"/>
                <a:cs typeface="Trebuchet MS"/>
              </a:rPr>
              <a:t>Q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400339"/>
            <a:ext cx="2359660" cy="1059815"/>
          </a:xfrm>
          <a:custGeom>
            <a:avLst/>
            <a:gdLst/>
            <a:ahLst/>
            <a:cxnLst/>
            <a:rect l="l" t="t" r="r" b="b"/>
            <a:pathLst>
              <a:path w="2359660" h="1059814">
                <a:moveTo>
                  <a:pt x="0" y="1059337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25348" y="1425601"/>
            <a:ext cx="400050" cy="360680"/>
          </a:xfrm>
          <a:custGeom>
            <a:avLst/>
            <a:gdLst/>
            <a:ahLst/>
            <a:cxnLst/>
            <a:rect l="l" t="t" r="r" b="b"/>
            <a:pathLst>
              <a:path w="400050" h="360680">
                <a:moveTo>
                  <a:pt x="0" y="360130"/>
                </a:moveTo>
                <a:lnTo>
                  <a:pt x="399472" y="0"/>
                </a:lnTo>
              </a:path>
            </a:pathLst>
          </a:custGeom>
          <a:ln w="3175">
            <a:solidFill>
              <a:srgbClr val="7D7DFF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74823" y="210954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874823" y="210954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16269" y="177665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6269" y="177665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92247" y="156295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072" y="18157"/>
                </a:moveTo>
                <a:lnTo>
                  <a:pt x="4055" y="18157"/>
                </a:lnTo>
                <a:lnTo>
                  <a:pt x="0" y="14093"/>
                </a:lnTo>
                <a:lnTo>
                  <a:pt x="0" y="4067"/>
                </a:lnTo>
                <a:lnTo>
                  <a:pt x="4055" y="0"/>
                </a:lnTo>
                <a:lnTo>
                  <a:pt x="14072" y="0"/>
                </a:lnTo>
                <a:lnTo>
                  <a:pt x="18157" y="4067"/>
                </a:lnTo>
                <a:lnTo>
                  <a:pt x="18157" y="14093"/>
                </a:lnTo>
                <a:lnTo>
                  <a:pt x="1407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092247" y="156295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93"/>
                </a:lnTo>
                <a:lnTo>
                  <a:pt x="1407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93"/>
                </a:lnTo>
                <a:lnTo>
                  <a:pt x="0" y="9078"/>
                </a:lnTo>
                <a:lnTo>
                  <a:pt x="0" y="4067"/>
                </a:lnTo>
                <a:lnTo>
                  <a:pt x="4055" y="0"/>
                </a:lnTo>
                <a:lnTo>
                  <a:pt x="9078" y="0"/>
                </a:lnTo>
                <a:lnTo>
                  <a:pt x="14072" y="0"/>
                </a:lnTo>
                <a:lnTo>
                  <a:pt x="18157" y="4067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15742" y="141652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4102" y="18157"/>
                </a:moveTo>
                <a:lnTo>
                  <a:pt x="4055" y="18157"/>
                </a:lnTo>
                <a:lnTo>
                  <a:pt x="0" y="14093"/>
                </a:lnTo>
                <a:lnTo>
                  <a:pt x="0" y="4064"/>
                </a:lnTo>
                <a:lnTo>
                  <a:pt x="4055" y="0"/>
                </a:lnTo>
                <a:lnTo>
                  <a:pt x="14102" y="0"/>
                </a:lnTo>
                <a:lnTo>
                  <a:pt x="18157" y="4064"/>
                </a:lnTo>
                <a:lnTo>
                  <a:pt x="18157" y="14093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015742" y="141652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5">
                <a:moveTo>
                  <a:pt x="18157" y="9078"/>
                </a:moveTo>
                <a:lnTo>
                  <a:pt x="18157" y="14093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093"/>
                </a:lnTo>
                <a:lnTo>
                  <a:pt x="0" y="9078"/>
                </a:lnTo>
                <a:lnTo>
                  <a:pt x="0" y="4064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64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931899" y="2166472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10175" y="1893226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66724" y="1621742"/>
            <a:ext cx="46355" cy="52069"/>
          </a:xfrm>
          <a:custGeom>
            <a:avLst/>
            <a:gdLst/>
            <a:ahLst/>
            <a:cxnLst/>
            <a:rect l="l" t="t" r="r" b="b"/>
            <a:pathLst>
              <a:path w="46355" h="52069">
                <a:moveTo>
                  <a:pt x="6869" y="52016"/>
                </a:moveTo>
                <a:lnTo>
                  <a:pt x="0" y="52016"/>
                </a:lnTo>
                <a:lnTo>
                  <a:pt x="0" y="0"/>
                </a:lnTo>
                <a:lnTo>
                  <a:pt x="27660" y="0"/>
                </a:lnTo>
                <a:lnTo>
                  <a:pt x="31201" y="475"/>
                </a:lnTo>
                <a:lnTo>
                  <a:pt x="36013" y="2366"/>
                </a:lnTo>
                <a:lnTo>
                  <a:pt x="37949" y="4021"/>
                </a:lnTo>
                <a:lnTo>
                  <a:pt x="39024" y="5771"/>
                </a:lnTo>
                <a:lnTo>
                  <a:pt x="6869" y="5771"/>
                </a:lnTo>
                <a:lnTo>
                  <a:pt x="6869" y="22981"/>
                </a:lnTo>
                <a:lnTo>
                  <a:pt x="38491" y="22981"/>
                </a:lnTo>
                <a:lnTo>
                  <a:pt x="35589" y="26062"/>
                </a:lnTo>
                <a:lnTo>
                  <a:pt x="31897" y="27678"/>
                </a:lnTo>
                <a:lnTo>
                  <a:pt x="26903" y="28374"/>
                </a:lnTo>
                <a:lnTo>
                  <a:pt x="28132" y="28940"/>
                </a:lnTo>
                <a:lnTo>
                  <a:pt x="6869" y="28940"/>
                </a:lnTo>
                <a:lnTo>
                  <a:pt x="6869" y="52016"/>
                </a:lnTo>
                <a:close/>
              </a:path>
              <a:path w="46355" h="52069">
                <a:moveTo>
                  <a:pt x="38491" y="22981"/>
                </a:moveTo>
                <a:lnTo>
                  <a:pt x="24815" y="22981"/>
                </a:lnTo>
                <a:lnTo>
                  <a:pt x="27267" y="22651"/>
                </a:lnTo>
                <a:lnTo>
                  <a:pt x="30807" y="21326"/>
                </a:lnTo>
                <a:lnTo>
                  <a:pt x="32139" y="20288"/>
                </a:lnTo>
                <a:lnTo>
                  <a:pt x="34015" y="17449"/>
                </a:lnTo>
                <a:lnTo>
                  <a:pt x="34469" y="15888"/>
                </a:lnTo>
                <a:lnTo>
                  <a:pt x="34469" y="11729"/>
                </a:lnTo>
                <a:lnTo>
                  <a:pt x="33592" y="9711"/>
                </a:lnTo>
                <a:lnTo>
                  <a:pt x="30020" y="6558"/>
                </a:lnTo>
                <a:lnTo>
                  <a:pt x="27206" y="5771"/>
                </a:lnTo>
                <a:lnTo>
                  <a:pt x="39024" y="5771"/>
                </a:lnTo>
                <a:lnTo>
                  <a:pt x="40855" y="8749"/>
                </a:lnTo>
                <a:lnTo>
                  <a:pt x="41551" y="11348"/>
                </a:lnTo>
                <a:lnTo>
                  <a:pt x="41551" y="17876"/>
                </a:lnTo>
                <a:lnTo>
                  <a:pt x="40370" y="20987"/>
                </a:lnTo>
                <a:lnTo>
                  <a:pt x="38491" y="22981"/>
                </a:lnTo>
                <a:close/>
              </a:path>
              <a:path w="46355" h="52069">
                <a:moveTo>
                  <a:pt x="45818" y="52016"/>
                </a:moveTo>
                <a:lnTo>
                  <a:pt x="37163" y="52016"/>
                </a:lnTo>
                <a:lnTo>
                  <a:pt x="28265" y="38067"/>
                </a:lnTo>
                <a:lnTo>
                  <a:pt x="26631" y="35680"/>
                </a:lnTo>
                <a:lnTo>
                  <a:pt x="16614" y="28940"/>
                </a:lnTo>
                <a:lnTo>
                  <a:pt x="28132" y="28940"/>
                </a:lnTo>
                <a:lnTo>
                  <a:pt x="36799" y="37877"/>
                </a:lnTo>
                <a:lnTo>
                  <a:pt x="45818" y="520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879225" y="1394771"/>
            <a:ext cx="57785" cy="52069"/>
          </a:xfrm>
          <a:custGeom>
            <a:avLst/>
            <a:gdLst/>
            <a:ahLst/>
            <a:cxnLst/>
            <a:rect l="l" t="t" r="r" b="b"/>
            <a:pathLst>
              <a:path w="57785" h="52069">
                <a:moveTo>
                  <a:pt x="6869" y="52014"/>
                </a:moveTo>
                <a:lnTo>
                  <a:pt x="0" y="52014"/>
                </a:lnTo>
                <a:lnTo>
                  <a:pt x="0" y="0"/>
                </a:lnTo>
                <a:lnTo>
                  <a:pt x="27660" y="0"/>
                </a:lnTo>
                <a:lnTo>
                  <a:pt x="31201" y="473"/>
                </a:lnTo>
                <a:lnTo>
                  <a:pt x="36013" y="2364"/>
                </a:lnTo>
                <a:lnTo>
                  <a:pt x="37949" y="4019"/>
                </a:lnTo>
                <a:lnTo>
                  <a:pt x="39024" y="5769"/>
                </a:lnTo>
                <a:lnTo>
                  <a:pt x="6869" y="5769"/>
                </a:lnTo>
                <a:lnTo>
                  <a:pt x="6869" y="22980"/>
                </a:lnTo>
                <a:lnTo>
                  <a:pt x="38491" y="22980"/>
                </a:lnTo>
                <a:lnTo>
                  <a:pt x="35589" y="26061"/>
                </a:lnTo>
                <a:lnTo>
                  <a:pt x="31897" y="27677"/>
                </a:lnTo>
                <a:lnTo>
                  <a:pt x="26903" y="28373"/>
                </a:lnTo>
                <a:lnTo>
                  <a:pt x="28132" y="28939"/>
                </a:lnTo>
                <a:lnTo>
                  <a:pt x="6869" y="28939"/>
                </a:lnTo>
                <a:lnTo>
                  <a:pt x="6869" y="52014"/>
                </a:lnTo>
                <a:close/>
              </a:path>
              <a:path w="57785" h="52069">
                <a:moveTo>
                  <a:pt x="38491" y="22980"/>
                </a:moveTo>
                <a:lnTo>
                  <a:pt x="24815" y="22980"/>
                </a:lnTo>
                <a:lnTo>
                  <a:pt x="27267" y="22650"/>
                </a:lnTo>
                <a:lnTo>
                  <a:pt x="30807" y="21324"/>
                </a:lnTo>
                <a:lnTo>
                  <a:pt x="32139" y="20286"/>
                </a:lnTo>
                <a:lnTo>
                  <a:pt x="34015" y="17448"/>
                </a:lnTo>
                <a:lnTo>
                  <a:pt x="34469" y="15888"/>
                </a:lnTo>
                <a:lnTo>
                  <a:pt x="34469" y="11726"/>
                </a:lnTo>
                <a:lnTo>
                  <a:pt x="33592" y="9709"/>
                </a:lnTo>
                <a:lnTo>
                  <a:pt x="30020" y="6557"/>
                </a:lnTo>
                <a:lnTo>
                  <a:pt x="27206" y="5769"/>
                </a:lnTo>
                <a:lnTo>
                  <a:pt x="39024" y="5769"/>
                </a:lnTo>
                <a:lnTo>
                  <a:pt x="40855" y="8747"/>
                </a:lnTo>
                <a:lnTo>
                  <a:pt x="41551" y="11348"/>
                </a:lnTo>
                <a:lnTo>
                  <a:pt x="41551" y="17874"/>
                </a:lnTo>
                <a:lnTo>
                  <a:pt x="40370" y="20985"/>
                </a:lnTo>
                <a:lnTo>
                  <a:pt x="38491" y="22980"/>
                </a:lnTo>
                <a:close/>
              </a:path>
              <a:path w="57785" h="52069">
                <a:moveTo>
                  <a:pt x="45818" y="52014"/>
                </a:moveTo>
                <a:lnTo>
                  <a:pt x="37163" y="52014"/>
                </a:lnTo>
                <a:lnTo>
                  <a:pt x="28265" y="38066"/>
                </a:lnTo>
                <a:lnTo>
                  <a:pt x="26631" y="35678"/>
                </a:lnTo>
                <a:lnTo>
                  <a:pt x="16614" y="28939"/>
                </a:lnTo>
                <a:lnTo>
                  <a:pt x="28132" y="28939"/>
                </a:lnTo>
                <a:lnTo>
                  <a:pt x="36799" y="37875"/>
                </a:lnTo>
                <a:lnTo>
                  <a:pt x="45818" y="52014"/>
                </a:lnTo>
                <a:close/>
              </a:path>
              <a:path w="57785" h="52069">
                <a:moveTo>
                  <a:pt x="55472" y="18441"/>
                </a:moveTo>
                <a:lnTo>
                  <a:pt x="51568" y="18441"/>
                </a:lnTo>
                <a:lnTo>
                  <a:pt x="49934" y="8700"/>
                </a:lnTo>
                <a:lnTo>
                  <a:pt x="49934" y="0"/>
                </a:lnTo>
                <a:lnTo>
                  <a:pt x="57197" y="0"/>
                </a:lnTo>
                <a:lnTo>
                  <a:pt x="57197" y="8700"/>
                </a:lnTo>
                <a:lnTo>
                  <a:pt x="55472" y="1844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3" name="object 2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/>
          <p:nvPr/>
        </p:nvSpPr>
        <p:spPr>
          <a:xfrm>
            <a:off x="2364988" y="841819"/>
            <a:ext cx="0" cy="1071880"/>
          </a:xfrm>
          <a:custGeom>
            <a:avLst/>
            <a:gdLst/>
            <a:ahLst/>
            <a:cxnLst/>
            <a:rect l="l" t="t" r="r" b="b"/>
            <a:pathLst>
              <a:path w="0" h="1071880">
                <a:moveTo>
                  <a:pt x="0" y="1071883"/>
                </a:moveTo>
                <a:lnTo>
                  <a:pt x="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96569" y="1604449"/>
            <a:ext cx="1745614" cy="0"/>
          </a:xfrm>
          <a:custGeom>
            <a:avLst/>
            <a:gdLst/>
            <a:ahLst/>
            <a:cxnLst/>
            <a:rect l="l" t="t" r="r" b="b"/>
            <a:pathLst>
              <a:path w="1745614" h="0">
                <a:moveTo>
                  <a:pt x="0" y="0"/>
                </a:moveTo>
                <a:lnTo>
                  <a:pt x="17455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42144" y="1595975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3935" y="912029"/>
            <a:ext cx="0" cy="934719"/>
          </a:xfrm>
          <a:custGeom>
            <a:avLst/>
            <a:gdLst/>
            <a:ahLst/>
            <a:cxnLst/>
            <a:rect l="l" t="t" r="r" b="b"/>
            <a:pathLst>
              <a:path w="0" h="934719">
                <a:moveTo>
                  <a:pt x="0" y="93452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5462" y="878135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1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1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9701" y="950311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09">
                <a:moveTo>
                  <a:pt x="5471" y="41612"/>
                </a:moveTo>
                <a:lnTo>
                  <a:pt x="0" y="41612"/>
                </a:lnTo>
                <a:lnTo>
                  <a:pt x="0" y="0"/>
                </a:lnTo>
                <a:lnTo>
                  <a:pt x="18424" y="0"/>
                </a:lnTo>
                <a:lnTo>
                  <a:pt x="20554" y="140"/>
                </a:lnTo>
                <a:lnTo>
                  <a:pt x="22007" y="416"/>
                </a:lnTo>
                <a:lnTo>
                  <a:pt x="24065" y="745"/>
                </a:lnTo>
                <a:lnTo>
                  <a:pt x="25759" y="1387"/>
                </a:lnTo>
                <a:lnTo>
                  <a:pt x="28519" y="3304"/>
                </a:lnTo>
                <a:lnTo>
                  <a:pt x="29633" y="4648"/>
                </a:lnTo>
                <a:lnTo>
                  <a:pt x="29766" y="4919"/>
                </a:lnTo>
                <a:lnTo>
                  <a:pt x="5471" y="4919"/>
                </a:lnTo>
                <a:lnTo>
                  <a:pt x="5471" y="19784"/>
                </a:lnTo>
                <a:lnTo>
                  <a:pt x="29500" y="19784"/>
                </a:lnTo>
                <a:lnTo>
                  <a:pt x="26098" y="23479"/>
                </a:lnTo>
                <a:lnTo>
                  <a:pt x="22031" y="24704"/>
                </a:lnTo>
                <a:lnTo>
                  <a:pt x="5471" y="24704"/>
                </a:lnTo>
                <a:lnTo>
                  <a:pt x="5471" y="41612"/>
                </a:lnTo>
                <a:close/>
              </a:path>
              <a:path w="31750" h="41909">
                <a:moveTo>
                  <a:pt x="29500" y="19784"/>
                </a:moveTo>
                <a:lnTo>
                  <a:pt x="19779" y="19784"/>
                </a:lnTo>
                <a:lnTo>
                  <a:pt x="22322" y="19123"/>
                </a:lnTo>
                <a:lnTo>
                  <a:pt x="25324" y="16475"/>
                </a:lnTo>
                <a:lnTo>
                  <a:pt x="26050" y="14615"/>
                </a:lnTo>
                <a:lnTo>
                  <a:pt x="26050" y="10480"/>
                </a:lnTo>
                <a:lnTo>
                  <a:pt x="18617" y="4919"/>
                </a:lnTo>
                <a:lnTo>
                  <a:pt x="29766" y="4919"/>
                </a:lnTo>
                <a:lnTo>
                  <a:pt x="30480" y="6374"/>
                </a:lnTo>
                <a:lnTo>
                  <a:pt x="31304" y="8103"/>
                </a:lnTo>
                <a:lnTo>
                  <a:pt x="31739" y="9989"/>
                </a:lnTo>
                <a:lnTo>
                  <a:pt x="31739" y="15586"/>
                </a:lnTo>
                <a:lnTo>
                  <a:pt x="30602" y="18588"/>
                </a:lnTo>
                <a:lnTo>
                  <a:pt x="29500" y="19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2218" y="1453182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56961" y="1652143"/>
            <a:ext cx="19050" cy="20320"/>
          </a:xfrm>
          <a:custGeom>
            <a:avLst/>
            <a:gdLst/>
            <a:ahLst/>
            <a:cxnLst/>
            <a:rect l="l" t="t" r="r" b="b"/>
            <a:pathLst>
              <a:path w="19050" h="20319">
                <a:moveTo>
                  <a:pt x="4139" y="20094"/>
                </a:moveTo>
                <a:lnTo>
                  <a:pt x="0" y="20094"/>
                </a:lnTo>
                <a:lnTo>
                  <a:pt x="7359" y="9659"/>
                </a:lnTo>
                <a:lnTo>
                  <a:pt x="532" y="0"/>
                </a:lnTo>
                <a:lnTo>
                  <a:pt x="4817" y="0"/>
                </a:lnTo>
                <a:lnTo>
                  <a:pt x="7892" y="4696"/>
                </a:lnTo>
                <a:lnTo>
                  <a:pt x="8449" y="5616"/>
                </a:lnTo>
                <a:lnTo>
                  <a:pt x="8933" y="6367"/>
                </a:lnTo>
                <a:lnTo>
                  <a:pt x="9272" y="6972"/>
                </a:lnTo>
                <a:lnTo>
                  <a:pt x="13160" y="6972"/>
                </a:lnTo>
                <a:lnTo>
                  <a:pt x="11330" y="9466"/>
                </a:lnTo>
                <a:lnTo>
                  <a:pt x="13222" y="12153"/>
                </a:lnTo>
                <a:lnTo>
                  <a:pt x="9393" y="12153"/>
                </a:lnTo>
                <a:lnTo>
                  <a:pt x="4139" y="20094"/>
                </a:lnTo>
                <a:close/>
              </a:path>
              <a:path w="19050" h="20319">
                <a:moveTo>
                  <a:pt x="13160" y="6972"/>
                </a:moveTo>
                <a:lnTo>
                  <a:pt x="9272" y="6972"/>
                </a:lnTo>
                <a:lnTo>
                  <a:pt x="9829" y="6125"/>
                </a:lnTo>
                <a:lnTo>
                  <a:pt x="10362" y="5398"/>
                </a:lnTo>
                <a:lnTo>
                  <a:pt x="10822" y="4745"/>
                </a:lnTo>
                <a:lnTo>
                  <a:pt x="14187" y="0"/>
                </a:lnTo>
                <a:lnTo>
                  <a:pt x="18278" y="0"/>
                </a:lnTo>
                <a:lnTo>
                  <a:pt x="13160" y="6972"/>
                </a:lnTo>
                <a:close/>
              </a:path>
              <a:path w="19050" h="20319">
                <a:moveTo>
                  <a:pt x="18811" y="20094"/>
                </a:moveTo>
                <a:lnTo>
                  <a:pt x="14623" y="20094"/>
                </a:lnTo>
                <a:lnTo>
                  <a:pt x="10483" y="13848"/>
                </a:lnTo>
                <a:lnTo>
                  <a:pt x="9393" y="12153"/>
                </a:lnTo>
                <a:lnTo>
                  <a:pt x="13222" y="12153"/>
                </a:lnTo>
                <a:lnTo>
                  <a:pt x="18811" y="20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57431" y="901626"/>
            <a:ext cx="18415" cy="28575"/>
          </a:xfrm>
          <a:custGeom>
            <a:avLst/>
            <a:gdLst/>
            <a:ahLst/>
            <a:cxnLst/>
            <a:rect l="l" t="t" r="r" b="b"/>
            <a:pathLst>
              <a:path w="18414" h="28575">
                <a:moveTo>
                  <a:pt x="8878" y="24929"/>
                </a:moveTo>
                <a:lnTo>
                  <a:pt x="4067" y="24929"/>
                </a:lnTo>
                <a:lnTo>
                  <a:pt x="4672" y="24803"/>
                </a:lnTo>
                <a:lnTo>
                  <a:pt x="5592" y="24300"/>
                </a:lnTo>
                <a:lnTo>
                  <a:pt x="7287" y="20956"/>
                </a:lnTo>
                <a:lnTo>
                  <a:pt x="7359" y="20779"/>
                </a:lnTo>
                <a:lnTo>
                  <a:pt x="7456" y="20503"/>
                </a:lnTo>
                <a:lnTo>
                  <a:pt x="7602" y="20126"/>
                </a:lnTo>
                <a:lnTo>
                  <a:pt x="0" y="0"/>
                </a:lnTo>
                <a:lnTo>
                  <a:pt x="3655" y="0"/>
                </a:lnTo>
                <a:lnTo>
                  <a:pt x="7819" y="11613"/>
                </a:lnTo>
                <a:lnTo>
                  <a:pt x="8376" y="13102"/>
                </a:lnTo>
                <a:lnTo>
                  <a:pt x="8874" y="14703"/>
                </a:lnTo>
                <a:lnTo>
                  <a:pt x="9296" y="16267"/>
                </a:lnTo>
                <a:lnTo>
                  <a:pt x="12283" y="16267"/>
                </a:lnTo>
                <a:lnTo>
                  <a:pt x="10725" y="20428"/>
                </a:lnTo>
                <a:lnTo>
                  <a:pt x="9926" y="22646"/>
                </a:lnTo>
                <a:lnTo>
                  <a:pt x="9296" y="24174"/>
                </a:lnTo>
                <a:lnTo>
                  <a:pt x="8878" y="24929"/>
                </a:lnTo>
                <a:close/>
              </a:path>
              <a:path w="18414" h="28575">
                <a:moveTo>
                  <a:pt x="12283" y="16267"/>
                </a:moveTo>
                <a:lnTo>
                  <a:pt x="9296" y="16267"/>
                </a:lnTo>
                <a:lnTo>
                  <a:pt x="9684" y="14703"/>
                </a:lnTo>
                <a:lnTo>
                  <a:pt x="10144" y="13177"/>
                </a:lnTo>
                <a:lnTo>
                  <a:pt x="10701" y="11688"/>
                </a:lnTo>
                <a:lnTo>
                  <a:pt x="14962" y="0"/>
                </a:lnTo>
                <a:lnTo>
                  <a:pt x="18375" y="0"/>
                </a:lnTo>
                <a:lnTo>
                  <a:pt x="12283" y="16267"/>
                </a:lnTo>
                <a:close/>
              </a:path>
              <a:path w="18414" h="28575">
                <a:moveTo>
                  <a:pt x="5035" y="28258"/>
                </a:moveTo>
                <a:lnTo>
                  <a:pt x="3316" y="28258"/>
                </a:lnTo>
                <a:lnTo>
                  <a:pt x="2566" y="28120"/>
                </a:lnTo>
                <a:lnTo>
                  <a:pt x="1767" y="27842"/>
                </a:lnTo>
                <a:lnTo>
                  <a:pt x="1379" y="24626"/>
                </a:lnTo>
                <a:lnTo>
                  <a:pt x="2130" y="24827"/>
                </a:lnTo>
                <a:lnTo>
                  <a:pt x="2759" y="24929"/>
                </a:lnTo>
                <a:lnTo>
                  <a:pt x="8878" y="24929"/>
                </a:lnTo>
                <a:lnTo>
                  <a:pt x="8231" y="26115"/>
                </a:lnTo>
                <a:lnTo>
                  <a:pt x="7553" y="26934"/>
                </a:lnTo>
                <a:lnTo>
                  <a:pt x="6754" y="27464"/>
                </a:lnTo>
                <a:lnTo>
                  <a:pt x="5979" y="27994"/>
                </a:lnTo>
                <a:lnTo>
                  <a:pt x="5035" y="28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8954" y="1639603"/>
            <a:ext cx="40005" cy="43180"/>
          </a:xfrm>
          <a:custGeom>
            <a:avLst/>
            <a:gdLst/>
            <a:ahLst/>
            <a:cxnLst/>
            <a:rect l="l" t="t" r="r" b="b"/>
            <a:pathLst>
              <a:path w="40005" h="43180">
                <a:moveTo>
                  <a:pt x="23484" y="43046"/>
                </a:moveTo>
                <a:lnTo>
                  <a:pt x="15978" y="43046"/>
                </a:lnTo>
                <a:lnTo>
                  <a:pt x="12492" y="42102"/>
                </a:lnTo>
                <a:lnTo>
                  <a:pt x="6294" y="38300"/>
                </a:lnTo>
                <a:lnTo>
                  <a:pt x="3970" y="35734"/>
                </a:lnTo>
                <a:lnTo>
                  <a:pt x="2372" y="32442"/>
                </a:lnTo>
                <a:lnTo>
                  <a:pt x="774" y="29173"/>
                </a:lnTo>
                <a:lnTo>
                  <a:pt x="21" y="25808"/>
                </a:lnTo>
                <a:lnTo>
                  <a:pt x="0" y="15155"/>
                </a:lnTo>
                <a:lnTo>
                  <a:pt x="1839" y="9756"/>
                </a:lnTo>
                <a:lnTo>
                  <a:pt x="9248" y="1936"/>
                </a:lnTo>
                <a:lnTo>
                  <a:pt x="14042" y="0"/>
                </a:lnTo>
                <a:lnTo>
                  <a:pt x="23750" y="0"/>
                </a:lnTo>
                <a:lnTo>
                  <a:pt x="27212" y="895"/>
                </a:lnTo>
                <a:lnTo>
                  <a:pt x="33410" y="4551"/>
                </a:lnTo>
                <a:lnTo>
                  <a:pt x="33565" y="4721"/>
                </a:lnTo>
                <a:lnTo>
                  <a:pt x="16051" y="4721"/>
                </a:lnTo>
                <a:lnTo>
                  <a:pt x="12686" y="6052"/>
                </a:lnTo>
                <a:lnTo>
                  <a:pt x="7069" y="11403"/>
                </a:lnTo>
                <a:lnTo>
                  <a:pt x="5665" y="15882"/>
                </a:lnTo>
                <a:lnTo>
                  <a:pt x="5665" y="27139"/>
                </a:lnTo>
                <a:lnTo>
                  <a:pt x="7021" y="31086"/>
                </a:lnTo>
                <a:lnTo>
                  <a:pt x="12419" y="36872"/>
                </a:lnTo>
                <a:lnTo>
                  <a:pt x="15785" y="38300"/>
                </a:lnTo>
                <a:lnTo>
                  <a:pt x="33558" y="38300"/>
                </a:lnTo>
                <a:lnTo>
                  <a:pt x="33119" y="38760"/>
                </a:lnTo>
                <a:lnTo>
                  <a:pt x="26873" y="42174"/>
                </a:lnTo>
                <a:lnTo>
                  <a:pt x="23484" y="43046"/>
                </a:lnTo>
                <a:close/>
              </a:path>
              <a:path w="40005" h="43180">
                <a:moveTo>
                  <a:pt x="33558" y="38300"/>
                </a:moveTo>
                <a:lnTo>
                  <a:pt x="24016" y="38300"/>
                </a:lnTo>
                <a:lnTo>
                  <a:pt x="27430" y="36848"/>
                </a:lnTo>
                <a:lnTo>
                  <a:pt x="32780" y="31037"/>
                </a:lnTo>
                <a:lnTo>
                  <a:pt x="34112" y="26897"/>
                </a:lnTo>
                <a:lnTo>
                  <a:pt x="34112" y="18182"/>
                </a:lnTo>
                <a:lnTo>
                  <a:pt x="33531" y="15204"/>
                </a:lnTo>
                <a:lnTo>
                  <a:pt x="32393" y="12686"/>
                </a:lnTo>
                <a:lnTo>
                  <a:pt x="31255" y="10144"/>
                </a:lnTo>
                <a:lnTo>
                  <a:pt x="29560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65" y="4721"/>
                </a:lnTo>
                <a:lnTo>
                  <a:pt x="35758" y="7117"/>
                </a:lnTo>
                <a:lnTo>
                  <a:pt x="37356" y="10410"/>
                </a:lnTo>
                <a:lnTo>
                  <a:pt x="38978" y="13703"/>
                </a:lnTo>
                <a:lnTo>
                  <a:pt x="39777" y="17431"/>
                </a:lnTo>
                <a:lnTo>
                  <a:pt x="39777" y="25808"/>
                </a:lnTo>
                <a:lnTo>
                  <a:pt x="38930" y="29560"/>
                </a:lnTo>
                <a:lnTo>
                  <a:pt x="37235" y="32902"/>
                </a:lnTo>
                <a:lnTo>
                  <a:pt x="35540" y="36218"/>
                </a:lnTo>
                <a:lnTo>
                  <a:pt x="33558" y="38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217216"/>
            <a:ext cx="4243070" cy="3511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>
                <a:latin typeface="Tahoma"/>
                <a:cs typeface="Tahoma"/>
              </a:rPr>
              <a:t>utti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0416" sz="1200" spc="7" i="1">
                <a:latin typeface="Arial"/>
                <a:cs typeface="Arial"/>
              </a:rPr>
              <a:t>P</a:t>
            </a:r>
            <a:r>
              <a:rPr dirty="0" baseline="-10416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/>
          <p:nvPr/>
        </p:nvSpPr>
        <p:spPr>
          <a:xfrm>
            <a:off x="2364988" y="841819"/>
            <a:ext cx="0" cy="1071880"/>
          </a:xfrm>
          <a:custGeom>
            <a:avLst/>
            <a:gdLst/>
            <a:ahLst/>
            <a:cxnLst/>
            <a:rect l="l" t="t" r="r" b="b"/>
            <a:pathLst>
              <a:path w="0" h="1071880">
                <a:moveTo>
                  <a:pt x="0" y="1071883"/>
                </a:moveTo>
                <a:lnTo>
                  <a:pt x="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96569" y="1604449"/>
            <a:ext cx="1745614" cy="0"/>
          </a:xfrm>
          <a:custGeom>
            <a:avLst/>
            <a:gdLst/>
            <a:ahLst/>
            <a:cxnLst/>
            <a:rect l="l" t="t" r="r" b="b"/>
            <a:pathLst>
              <a:path w="1745614" h="0">
                <a:moveTo>
                  <a:pt x="0" y="0"/>
                </a:moveTo>
                <a:lnTo>
                  <a:pt x="17455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42144" y="1595975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3935" y="912029"/>
            <a:ext cx="0" cy="934719"/>
          </a:xfrm>
          <a:custGeom>
            <a:avLst/>
            <a:gdLst/>
            <a:ahLst/>
            <a:cxnLst/>
            <a:rect l="l" t="t" r="r" b="b"/>
            <a:pathLst>
              <a:path w="0" h="934719">
                <a:moveTo>
                  <a:pt x="0" y="93452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5462" y="878135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1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1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9701" y="950311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09">
                <a:moveTo>
                  <a:pt x="5471" y="41612"/>
                </a:moveTo>
                <a:lnTo>
                  <a:pt x="0" y="41612"/>
                </a:lnTo>
                <a:lnTo>
                  <a:pt x="0" y="0"/>
                </a:lnTo>
                <a:lnTo>
                  <a:pt x="18424" y="0"/>
                </a:lnTo>
                <a:lnTo>
                  <a:pt x="20554" y="140"/>
                </a:lnTo>
                <a:lnTo>
                  <a:pt x="22007" y="416"/>
                </a:lnTo>
                <a:lnTo>
                  <a:pt x="24065" y="745"/>
                </a:lnTo>
                <a:lnTo>
                  <a:pt x="25759" y="1387"/>
                </a:lnTo>
                <a:lnTo>
                  <a:pt x="28519" y="3304"/>
                </a:lnTo>
                <a:lnTo>
                  <a:pt x="29633" y="4648"/>
                </a:lnTo>
                <a:lnTo>
                  <a:pt x="29766" y="4919"/>
                </a:lnTo>
                <a:lnTo>
                  <a:pt x="5471" y="4919"/>
                </a:lnTo>
                <a:lnTo>
                  <a:pt x="5471" y="19784"/>
                </a:lnTo>
                <a:lnTo>
                  <a:pt x="29500" y="19784"/>
                </a:lnTo>
                <a:lnTo>
                  <a:pt x="26098" y="23479"/>
                </a:lnTo>
                <a:lnTo>
                  <a:pt x="22031" y="24704"/>
                </a:lnTo>
                <a:lnTo>
                  <a:pt x="5471" y="24704"/>
                </a:lnTo>
                <a:lnTo>
                  <a:pt x="5471" y="41612"/>
                </a:lnTo>
                <a:close/>
              </a:path>
              <a:path w="31750" h="41909">
                <a:moveTo>
                  <a:pt x="29500" y="19784"/>
                </a:moveTo>
                <a:lnTo>
                  <a:pt x="19779" y="19784"/>
                </a:lnTo>
                <a:lnTo>
                  <a:pt x="22322" y="19123"/>
                </a:lnTo>
                <a:lnTo>
                  <a:pt x="25324" y="16475"/>
                </a:lnTo>
                <a:lnTo>
                  <a:pt x="26050" y="14615"/>
                </a:lnTo>
                <a:lnTo>
                  <a:pt x="26050" y="10480"/>
                </a:lnTo>
                <a:lnTo>
                  <a:pt x="18617" y="4919"/>
                </a:lnTo>
                <a:lnTo>
                  <a:pt x="29766" y="4919"/>
                </a:lnTo>
                <a:lnTo>
                  <a:pt x="30480" y="6374"/>
                </a:lnTo>
                <a:lnTo>
                  <a:pt x="31304" y="8103"/>
                </a:lnTo>
                <a:lnTo>
                  <a:pt x="31739" y="9989"/>
                </a:lnTo>
                <a:lnTo>
                  <a:pt x="31739" y="15586"/>
                </a:lnTo>
                <a:lnTo>
                  <a:pt x="30602" y="18588"/>
                </a:lnTo>
                <a:lnTo>
                  <a:pt x="29500" y="19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2218" y="1453182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56961" y="1652143"/>
            <a:ext cx="19050" cy="20320"/>
          </a:xfrm>
          <a:custGeom>
            <a:avLst/>
            <a:gdLst/>
            <a:ahLst/>
            <a:cxnLst/>
            <a:rect l="l" t="t" r="r" b="b"/>
            <a:pathLst>
              <a:path w="19050" h="20319">
                <a:moveTo>
                  <a:pt x="4139" y="20094"/>
                </a:moveTo>
                <a:lnTo>
                  <a:pt x="0" y="20094"/>
                </a:lnTo>
                <a:lnTo>
                  <a:pt x="7359" y="9659"/>
                </a:lnTo>
                <a:lnTo>
                  <a:pt x="532" y="0"/>
                </a:lnTo>
                <a:lnTo>
                  <a:pt x="4817" y="0"/>
                </a:lnTo>
                <a:lnTo>
                  <a:pt x="7892" y="4696"/>
                </a:lnTo>
                <a:lnTo>
                  <a:pt x="8449" y="5616"/>
                </a:lnTo>
                <a:lnTo>
                  <a:pt x="8933" y="6367"/>
                </a:lnTo>
                <a:lnTo>
                  <a:pt x="9272" y="6972"/>
                </a:lnTo>
                <a:lnTo>
                  <a:pt x="13160" y="6972"/>
                </a:lnTo>
                <a:lnTo>
                  <a:pt x="11330" y="9466"/>
                </a:lnTo>
                <a:lnTo>
                  <a:pt x="13222" y="12153"/>
                </a:lnTo>
                <a:lnTo>
                  <a:pt x="9393" y="12153"/>
                </a:lnTo>
                <a:lnTo>
                  <a:pt x="4139" y="20094"/>
                </a:lnTo>
                <a:close/>
              </a:path>
              <a:path w="19050" h="20319">
                <a:moveTo>
                  <a:pt x="13160" y="6972"/>
                </a:moveTo>
                <a:lnTo>
                  <a:pt x="9272" y="6972"/>
                </a:lnTo>
                <a:lnTo>
                  <a:pt x="9829" y="6125"/>
                </a:lnTo>
                <a:lnTo>
                  <a:pt x="10362" y="5398"/>
                </a:lnTo>
                <a:lnTo>
                  <a:pt x="10822" y="4745"/>
                </a:lnTo>
                <a:lnTo>
                  <a:pt x="14187" y="0"/>
                </a:lnTo>
                <a:lnTo>
                  <a:pt x="18278" y="0"/>
                </a:lnTo>
                <a:lnTo>
                  <a:pt x="13160" y="6972"/>
                </a:lnTo>
                <a:close/>
              </a:path>
              <a:path w="19050" h="20319">
                <a:moveTo>
                  <a:pt x="18811" y="20094"/>
                </a:moveTo>
                <a:lnTo>
                  <a:pt x="14623" y="20094"/>
                </a:lnTo>
                <a:lnTo>
                  <a:pt x="10483" y="13848"/>
                </a:lnTo>
                <a:lnTo>
                  <a:pt x="9393" y="12153"/>
                </a:lnTo>
                <a:lnTo>
                  <a:pt x="13222" y="12153"/>
                </a:lnTo>
                <a:lnTo>
                  <a:pt x="18811" y="20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57431" y="901626"/>
            <a:ext cx="18415" cy="28575"/>
          </a:xfrm>
          <a:custGeom>
            <a:avLst/>
            <a:gdLst/>
            <a:ahLst/>
            <a:cxnLst/>
            <a:rect l="l" t="t" r="r" b="b"/>
            <a:pathLst>
              <a:path w="18414" h="28575">
                <a:moveTo>
                  <a:pt x="8878" y="24929"/>
                </a:moveTo>
                <a:lnTo>
                  <a:pt x="4067" y="24929"/>
                </a:lnTo>
                <a:lnTo>
                  <a:pt x="4672" y="24803"/>
                </a:lnTo>
                <a:lnTo>
                  <a:pt x="5592" y="24300"/>
                </a:lnTo>
                <a:lnTo>
                  <a:pt x="7287" y="20956"/>
                </a:lnTo>
                <a:lnTo>
                  <a:pt x="7359" y="20779"/>
                </a:lnTo>
                <a:lnTo>
                  <a:pt x="7456" y="20503"/>
                </a:lnTo>
                <a:lnTo>
                  <a:pt x="7602" y="20126"/>
                </a:lnTo>
                <a:lnTo>
                  <a:pt x="0" y="0"/>
                </a:lnTo>
                <a:lnTo>
                  <a:pt x="3655" y="0"/>
                </a:lnTo>
                <a:lnTo>
                  <a:pt x="7819" y="11613"/>
                </a:lnTo>
                <a:lnTo>
                  <a:pt x="8376" y="13102"/>
                </a:lnTo>
                <a:lnTo>
                  <a:pt x="8874" y="14703"/>
                </a:lnTo>
                <a:lnTo>
                  <a:pt x="9296" y="16267"/>
                </a:lnTo>
                <a:lnTo>
                  <a:pt x="12283" y="16267"/>
                </a:lnTo>
                <a:lnTo>
                  <a:pt x="10725" y="20428"/>
                </a:lnTo>
                <a:lnTo>
                  <a:pt x="9926" y="22646"/>
                </a:lnTo>
                <a:lnTo>
                  <a:pt x="9296" y="24174"/>
                </a:lnTo>
                <a:lnTo>
                  <a:pt x="8878" y="24929"/>
                </a:lnTo>
                <a:close/>
              </a:path>
              <a:path w="18414" h="28575">
                <a:moveTo>
                  <a:pt x="12283" y="16267"/>
                </a:moveTo>
                <a:lnTo>
                  <a:pt x="9296" y="16267"/>
                </a:lnTo>
                <a:lnTo>
                  <a:pt x="9684" y="14703"/>
                </a:lnTo>
                <a:lnTo>
                  <a:pt x="10144" y="13177"/>
                </a:lnTo>
                <a:lnTo>
                  <a:pt x="10701" y="11688"/>
                </a:lnTo>
                <a:lnTo>
                  <a:pt x="14962" y="0"/>
                </a:lnTo>
                <a:lnTo>
                  <a:pt x="18375" y="0"/>
                </a:lnTo>
                <a:lnTo>
                  <a:pt x="12283" y="16267"/>
                </a:lnTo>
                <a:close/>
              </a:path>
              <a:path w="18414" h="28575">
                <a:moveTo>
                  <a:pt x="5035" y="28258"/>
                </a:moveTo>
                <a:lnTo>
                  <a:pt x="3316" y="28258"/>
                </a:lnTo>
                <a:lnTo>
                  <a:pt x="2566" y="28120"/>
                </a:lnTo>
                <a:lnTo>
                  <a:pt x="1767" y="27842"/>
                </a:lnTo>
                <a:lnTo>
                  <a:pt x="1379" y="24626"/>
                </a:lnTo>
                <a:lnTo>
                  <a:pt x="2130" y="24827"/>
                </a:lnTo>
                <a:lnTo>
                  <a:pt x="2759" y="24929"/>
                </a:lnTo>
                <a:lnTo>
                  <a:pt x="8878" y="24929"/>
                </a:lnTo>
                <a:lnTo>
                  <a:pt x="8231" y="26115"/>
                </a:lnTo>
                <a:lnTo>
                  <a:pt x="7553" y="26934"/>
                </a:lnTo>
                <a:lnTo>
                  <a:pt x="6754" y="27464"/>
                </a:lnTo>
                <a:lnTo>
                  <a:pt x="5979" y="27994"/>
                </a:lnTo>
                <a:lnTo>
                  <a:pt x="5035" y="28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8954" y="1639603"/>
            <a:ext cx="40005" cy="43180"/>
          </a:xfrm>
          <a:custGeom>
            <a:avLst/>
            <a:gdLst/>
            <a:ahLst/>
            <a:cxnLst/>
            <a:rect l="l" t="t" r="r" b="b"/>
            <a:pathLst>
              <a:path w="40005" h="43180">
                <a:moveTo>
                  <a:pt x="23484" y="43046"/>
                </a:moveTo>
                <a:lnTo>
                  <a:pt x="15978" y="43046"/>
                </a:lnTo>
                <a:lnTo>
                  <a:pt x="12492" y="42102"/>
                </a:lnTo>
                <a:lnTo>
                  <a:pt x="6294" y="38300"/>
                </a:lnTo>
                <a:lnTo>
                  <a:pt x="3970" y="35734"/>
                </a:lnTo>
                <a:lnTo>
                  <a:pt x="2372" y="32442"/>
                </a:lnTo>
                <a:lnTo>
                  <a:pt x="774" y="29173"/>
                </a:lnTo>
                <a:lnTo>
                  <a:pt x="21" y="25808"/>
                </a:lnTo>
                <a:lnTo>
                  <a:pt x="0" y="15155"/>
                </a:lnTo>
                <a:lnTo>
                  <a:pt x="1839" y="9756"/>
                </a:lnTo>
                <a:lnTo>
                  <a:pt x="9248" y="1936"/>
                </a:lnTo>
                <a:lnTo>
                  <a:pt x="14042" y="0"/>
                </a:lnTo>
                <a:lnTo>
                  <a:pt x="23750" y="0"/>
                </a:lnTo>
                <a:lnTo>
                  <a:pt x="27212" y="895"/>
                </a:lnTo>
                <a:lnTo>
                  <a:pt x="33410" y="4551"/>
                </a:lnTo>
                <a:lnTo>
                  <a:pt x="33565" y="4721"/>
                </a:lnTo>
                <a:lnTo>
                  <a:pt x="16051" y="4721"/>
                </a:lnTo>
                <a:lnTo>
                  <a:pt x="12686" y="6052"/>
                </a:lnTo>
                <a:lnTo>
                  <a:pt x="7069" y="11403"/>
                </a:lnTo>
                <a:lnTo>
                  <a:pt x="5665" y="15882"/>
                </a:lnTo>
                <a:lnTo>
                  <a:pt x="5665" y="27139"/>
                </a:lnTo>
                <a:lnTo>
                  <a:pt x="7021" y="31086"/>
                </a:lnTo>
                <a:lnTo>
                  <a:pt x="12419" y="36872"/>
                </a:lnTo>
                <a:lnTo>
                  <a:pt x="15785" y="38300"/>
                </a:lnTo>
                <a:lnTo>
                  <a:pt x="33558" y="38300"/>
                </a:lnTo>
                <a:lnTo>
                  <a:pt x="33119" y="38760"/>
                </a:lnTo>
                <a:lnTo>
                  <a:pt x="26873" y="42174"/>
                </a:lnTo>
                <a:lnTo>
                  <a:pt x="23484" y="43046"/>
                </a:lnTo>
                <a:close/>
              </a:path>
              <a:path w="40005" h="43180">
                <a:moveTo>
                  <a:pt x="33558" y="38300"/>
                </a:moveTo>
                <a:lnTo>
                  <a:pt x="24016" y="38300"/>
                </a:lnTo>
                <a:lnTo>
                  <a:pt x="27430" y="36848"/>
                </a:lnTo>
                <a:lnTo>
                  <a:pt x="32780" y="31037"/>
                </a:lnTo>
                <a:lnTo>
                  <a:pt x="34112" y="26897"/>
                </a:lnTo>
                <a:lnTo>
                  <a:pt x="34112" y="18182"/>
                </a:lnTo>
                <a:lnTo>
                  <a:pt x="33531" y="15204"/>
                </a:lnTo>
                <a:lnTo>
                  <a:pt x="32393" y="12686"/>
                </a:lnTo>
                <a:lnTo>
                  <a:pt x="31255" y="10144"/>
                </a:lnTo>
                <a:lnTo>
                  <a:pt x="29560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65" y="4721"/>
                </a:lnTo>
                <a:lnTo>
                  <a:pt x="35758" y="7117"/>
                </a:lnTo>
                <a:lnTo>
                  <a:pt x="37356" y="10410"/>
                </a:lnTo>
                <a:lnTo>
                  <a:pt x="38978" y="13703"/>
                </a:lnTo>
                <a:lnTo>
                  <a:pt x="39777" y="17431"/>
                </a:lnTo>
                <a:lnTo>
                  <a:pt x="39777" y="25808"/>
                </a:lnTo>
                <a:lnTo>
                  <a:pt x="38930" y="29560"/>
                </a:lnTo>
                <a:lnTo>
                  <a:pt x="37235" y="32902"/>
                </a:lnTo>
                <a:lnTo>
                  <a:pt x="35540" y="36218"/>
                </a:lnTo>
                <a:lnTo>
                  <a:pt x="33558" y="38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217216"/>
            <a:ext cx="424307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>
                <a:latin typeface="Tahoma"/>
                <a:cs typeface="Tahoma"/>
              </a:rPr>
              <a:t>utti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0416" sz="1200" spc="7" i="1">
                <a:latin typeface="Arial"/>
                <a:cs typeface="Arial"/>
              </a:rPr>
              <a:t>P</a:t>
            </a:r>
            <a:r>
              <a:rPr dirty="0" baseline="-10416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so,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infinita: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/>
          <p:nvPr/>
        </p:nvSpPr>
        <p:spPr>
          <a:xfrm>
            <a:off x="2364988" y="841819"/>
            <a:ext cx="0" cy="1071880"/>
          </a:xfrm>
          <a:custGeom>
            <a:avLst/>
            <a:gdLst/>
            <a:ahLst/>
            <a:cxnLst/>
            <a:rect l="l" t="t" r="r" b="b"/>
            <a:pathLst>
              <a:path w="0" h="1071880">
                <a:moveTo>
                  <a:pt x="0" y="1071883"/>
                </a:moveTo>
                <a:lnTo>
                  <a:pt x="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96569" y="1604449"/>
            <a:ext cx="1745614" cy="0"/>
          </a:xfrm>
          <a:custGeom>
            <a:avLst/>
            <a:gdLst/>
            <a:ahLst/>
            <a:cxnLst/>
            <a:rect l="l" t="t" r="r" b="b"/>
            <a:pathLst>
              <a:path w="1745614" h="0">
                <a:moveTo>
                  <a:pt x="0" y="0"/>
                </a:moveTo>
                <a:lnTo>
                  <a:pt x="17455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42144" y="1595975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3935" y="912029"/>
            <a:ext cx="0" cy="934719"/>
          </a:xfrm>
          <a:custGeom>
            <a:avLst/>
            <a:gdLst/>
            <a:ahLst/>
            <a:cxnLst/>
            <a:rect l="l" t="t" r="r" b="b"/>
            <a:pathLst>
              <a:path w="0" h="934719">
                <a:moveTo>
                  <a:pt x="0" y="93452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5462" y="878135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1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1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9701" y="950311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09">
                <a:moveTo>
                  <a:pt x="5471" y="41612"/>
                </a:moveTo>
                <a:lnTo>
                  <a:pt x="0" y="41612"/>
                </a:lnTo>
                <a:lnTo>
                  <a:pt x="0" y="0"/>
                </a:lnTo>
                <a:lnTo>
                  <a:pt x="18424" y="0"/>
                </a:lnTo>
                <a:lnTo>
                  <a:pt x="20554" y="140"/>
                </a:lnTo>
                <a:lnTo>
                  <a:pt x="22007" y="416"/>
                </a:lnTo>
                <a:lnTo>
                  <a:pt x="24065" y="745"/>
                </a:lnTo>
                <a:lnTo>
                  <a:pt x="25759" y="1387"/>
                </a:lnTo>
                <a:lnTo>
                  <a:pt x="28519" y="3304"/>
                </a:lnTo>
                <a:lnTo>
                  <a:pt x="29633" y="4648"/>
                </a:lnTo>
                <a:lnTo>
                  <a:pt x="29766" y="4919"/>
                </a:lnTo>
                <a:lnTo>
                  <a:pt x="5471" y="4919"/>
                </a:lnTo>
                <a:lnTo>
                  <a:pt x="5471" y="19784"/>
                </a:lnTo>
                <a:lnTo>
                  <a:pt x="29500" y="19784"/>
                </a:lnTo>
                <a:lnTo>
                  <a:pt x="26098" y="23479"/>
                </a:lnTo>
                <a:lnTo>
                  <a:pt x="22031" y="24704"/>
                </a:lnTo>
                <a:lnTo>
                  <a:pt x="5471" y="24704"/>
                </a:lnTo>
                <a:lnTo>
                  <a:pt x="5471" y="41612"/>
                </a:lnTo>
                <a:close/>
              </a:path>
              <a:path w="31750" h="41909">
                <a:moveTo>
                  <a:pt x="29500" y="19784"/>
                </a:moveTo>
                <a:lnTo>
                  <a:pt x="19779" y="19784"/>
                </a:lnTo>
                <a:lnTo>
                  <a:pt x="22322" y="19123"/>
                </a:lnTo>
                <a:lnTo>
                  <a:pt x="25324" y="16475"/>
                </a:lnTo>
                <a:lnTo>
                  <a:pt x="26050" y="14615"/>
                </a:lnTo>
                <a:lnTo>
                  <a:pt x="26050" y="10480"/>
                </a:lnTo>
                <a:lnTo>
                  <a:pt x="18617" y="4919"/>
                </a:lnTo>
                <a:lnTo>
                  <a:pt x="29766" y="4919"/>
                </a:lnTo>
                <a:lnTo>
                  <a:pt x="30480" y="6374"/>
                </a:lnTo>
                <a:lnTo>
                  <a:pt x="31304" y="8103"/>
                </a:lnTo>
                <a:lnTo>
                  <a:pt x="31739" y="9989"/>
                </a:lnTo>
                <a:lnTo>
                  <a:pt x="31739" y="15586"/>
                </a:lnTo>
                <a:lnTo>
                  <a:pt x="30602" y="18588"/>
                </a:lnTo>
                <a:lnTo>
                  <a:pt x="29500" y="19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2218" y="1453182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56961" y="1652143"/>
            <a:ext cx="19050" cy="20320"/>
          </a:xfrm>
          <a:custGeom>
            <a:avLst/>
            <a:gdLst/>
            <a:ahLst/>
            <a:cxnLst/>
            <a:rect l="l" t="t" r="r" b="b"/>
            <a:pathLst>
              <a:path w="19050" h="20319">
                <a:moveTo>
                  <a:pt x="4139" y="20094"/>
                </a:moveTo>
                <a:lnTo>
                  <a:pt x="0" y="20094"/>
                </a:lnTo>
                <a:lnTo>
                  <a:pt x="7359" y="9659"/>
                </a:lnTo>
                <a:lnTo>
                  <a:pt x="532" y="0"/>
                </a:lnTo>
                <a:lnTo>
                  <a:pt x="4817" y="0"/>
                </a:lnTo>
                <a:lnTo>
                  <a:pt x="7892" y="4696"/>
                </a:lnTo>
                <a:lnTo>
                  <a:pt x="8449" y="5616"/>
                </a:lnTo>
                <a:lnTo>
                  <a:pt x="8933" y="6367"/>
                </a:lnTo>
                <a:lnTo>
                  <a:pt x="9272" y="6972"/>
                </a:lnTo>
                <a:lnTo>
                  <a:pt x="13160" y="6972"/>
                </a:lnTo>
                <a:lnTo>
                  <a:pt x="11330" y="9466"/>
                </a:lnTo>
                <a:lnTo>
                  <a:pt x="13222" y="12153"/>
                </a:lnTo>
                <a:lnTo>
                  <a:pt x="9393" y="12153"/>
                </a:lnTo>
                <a:lnTo>
                  <a:pt x="4139" y="20094"/>
                </a:lnTo>
                <a:close/>
              </a:path>
              <a:path w="19050" h="20319">
                <a:moveTo>
                  <a:pt x="13160" y="6972"/>
                </a:moveTo>
                <a:lnTo>
                  <a:pt x="9272" y="6972"/>
                </a:lnTo>
                <a:lnTo>
                  <a:pt x="9829" y="6125"/>
                </a:lnTo>
                <a:lnTo>
                  <a:pt x="10362" y="5398"/>
                </a:lnTo>
                <a:lnTo>
                  <a:pt x="10822" y="4745"/>
                </a:lnTo>
                <a:lnTo>
                  <a:pt x="14187" y="0"/>
                </a:lnTo>
                <a:lnTo>
                  <a:pt x="18278" y="0"/>
                </a:lnTo>
                <a:lnTo>
                  <a:pt x="13160" y="6972"/>
                </a:lnTo>
                <a:close/>
              </a:path>
              <a:path w="19050" h="20319">
                <a:moveTo>
                  <a:pt x="18811" y="20094"/>
                </a:moveTo>
                <a:lnTo>
                  <a:pt x="14623" y="20094"/>
                </a:lnTo>
                <a:lnTo>
                  <a:pt x="10483" y="13848"/>
                </a:lnTo>
                <a:lnTo>
                  <a:pt x="9393" y="12153"/>
                </a:lnTo>
                <a:lnTo>
                  <a:pt x="13222" y="12153"/>
                </a:lnTo>
                <a:lnTo>
                  <a:pt x="18811" y="20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57431" y="901626"/>
            <a:ext cx="18415" cy="28575"/>
          </a:xfrm>
          <a:custGeom>
            <a:avLst/>
            <a:gdLst/>
            <a:ahLst/>
            <a:cxnLst/>
            <a:rect l="l" t="t" r="r" b="b"/>
            <a:pathLst>
              <a:path w="18414" h="28575">
                <a:moveTo>
                  <a:pt x="8878" y="24929"/>
                </a:moveTo>
                <a:lnTo>
                  <a:pt x="4067" y="24929"/>
                </a:lnTo>
                <a:lnTo>
                  <a:pt x="4672" y="24803"/>
                </a:lnTo>
                <a:lnTo>
                  <a:pt x="5592" y="24300"/>
                </a:lnTo>
                <a:lnTo>
                  <a:pt x="7287" y="20956"/>
                </a:lnTo>
                <a:lnTo>
                  <a:pt x="7359" y="20779"/>
                </a:lnTo>
                <a:lnTo>
                  <a:pt x="7456" y="20503"/>
                </a:lnTo>
                <a:lnTo>
                  <a:pt x="7602" y="20126"/>
                </a:lnTo>
                <a:lnTo>
                  <a:pt x="0" y="0"/>
                </a:lnTo>
                <a:lnTo>
                  <a:pt x="3655" y="0"/>
                </a:lnTo>
                <a:lnTo>
                  <a:pt x="7819" y="11613"/>
                </a:lnTo>
                <a:lnTo>
                  <a:pt x="8376" y="13102"/>
                </a:lnTo>
                <a:lnTo>
                  <a:pt x="8874" y="14703"/>
                </a:lnTo>
                <a:lnTo>
                  <a:pt x="9296" y="16267"/>
                </a:lnTo>
                <a:lnTo>
                  <a:pt x="12283" y="16267"/>
                </a:lnTo>
                <a:lnTo>
                  <a:pt x="10725" y="20428"/>
                </a:lnTo>
                <a:lnTo>
                  <a:pt x="9926" y="22646"/>
                </a:lnTo>
                <a:lnTo>
                  <a:pt x="9296" y="24174"/>
                </a:lnTo>
                <a:lnTo>
                  <a:pt x="8878" y="24929"/>
                </a:lnTo>
                <a:close/>
              </a:path>
              <a:path w="18414" h="28575">
                <a:moveTo>
                  <a:pt x="12283" y="16267"/>
                </a:moveTo>
                <a:lnTo>
                  <a:pt x="9296" y="16267"/>
                </a:lnTo>
                <a:lnTo>
                  <a:pt x="9684" y="14703"/>
                </a:lnTo>
                <a:lnTo>
                  <a:pt x="10144" y="13177"/>
                </a:lnTo>
                <a:lnTo>
                  <a:pt x="10701" y="11688"/>
                </a:lnTo>
                <a:lnTo>
                  <a:pt x="14962" y="0"/>
                </a:lnTo>
                <a:lnTo>
                  <a:pt x="18375" y="0"/>
                </a:lnTo>
                <a:lnTo>
                  <a:pt x="12283" y="16267"/>
                </a:lnTo>
                <a:close/>
              </a:path>
              <a:path w="18414" h="28575">
                <a:moveTo>
                  <a:pt x="5035" y="28258"/>
                </a:moveTo>
                <a:lnTo>
                  <a:pt x="3316" y="28258"/>
                </a:lnTo>
                <a:lnTo>
                  <a:pt x="2566" y="28120"/>
                </a:lnTo>
                <a:lnTo>
                  <a:pt x="1767" y="27842"/>
                </a:lnTo>
                <a:lnTo>
                  <a:pt x="1379" y="24626"/>
                </a:lnTo>
                <a:lnTo>
                  <a:pt x="2130" y="24827"/>
                </a:lnTo>
                <a:lnTo>
                  <a:pt x="2759" y="24929"/>
                </a:lnTo>
                <a:lnTo>
                  <a:pt x="8878" y="24929"/>
                </a:lnTo>
                <a:lnTo>
                  <a:pt x="8231" y="26115"/>
                </a:lnTo>
                <a:lnTo>
                  <a:pt x="7553" y="26934"/>
                </a:lnTo>
                <a:lnTo>
                  <a:pt x="6754" y="27464"/>
                </a:lnTo>
                <a:lnTo>
                  <a:pt x="5979" y="27994"/>
                </a:lnTo>
                <a:lnTo>
                  <a:pt x="5035" y="28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8954" y="1639603"/>
            <a:ext cx="40005" cy="43180"/>
          </a:xfrm>
          <a:custGeom>
            <a:avLst/>
            <a:gdLst/>
            <a:ahLst/>
            <a:cxnLst/>
            <a:rect l="l" t="t" r="r" b="b"/>
            <a:pathLst>
              <a:path w="40005" h="43180">
                <a:moveTo>
                  <a:pt x="23484" y="43046"/>
                </a:moveTo>
                <a:lnTo>
                  <a:pt x="15978" y="43046"/>
                </a:lnTo>
                <a:lnTo>
                  <a:pt x="12492" y="42102"/>
                </a:lnTo>
                <a:lnTo>
                  <a:pt x="6294" y="38300"/>
                </a:lnTo>
                <a:lnTo>
                  <a:pt x="3970" y="35734"/>
                </a:lnTo>
                <a:lnTo>
                  <a:pt x="2372" y="32442"/>
                </a:lnTo>
                <a:lnTo>
                  <a:pt x="774" y="29173"/>
                </a:lnTo>
                <a:lnTo>
                  <a:pt x="21" y="25808"/>
                </a:lnTo>
                <a:lnTo>
                  <a:pt x="0" y="15155"/>
                </a:lnTo>
                <a:lnTo>
                  <a:pt x="1839" y="9756"/>
                </a:lnTo>
                <a:lnTo>
                  <a:pt x="9248" y="1936"/>
                </a:lnTo>
                <a:lnTo>
                  <a:pt x="14042" y="0"/>
                </a:lnTo>
                <a:lnTo>
                  <a:pt x="23750" y="0"/>
                </a:lnTo>
                <a:lnTo>
                  <a:pt x="27212" y="895"/>
                </a:lnTo>
                <a:lnTo>
                  <a:pt x="33410" y="4551"/>
                </a:lnTo>
                <a:lnTo>
                  <a:pt x="33565" y="4721"/>
                </a:lnTo>
                <a:lnTo>
                  <a:pt x="16051" y="4721"/>
                </a:lnTo>
                <a:lnTo>
                  <a:pt x="12686" y="6052"/>
                </a:lnTo>
                <a:lnTo>
                  <a:pt x="7069" y="11403"/>
                </a:lnTo>
                <a:lnTo>
                  <a:pt x="5665" y="15882"/>
                </a:lnTo>
                <a:lnTo>
                  <a:pt x="5665" y="27139"/>
                </a:lnTo>
                <a:lnTo>
                  <a:pt x="7021" y="31086"/>
                </a:lnTo>
                <a:lnTo>
                  <a:pt x="12419" y="36872"/>
                </a:lnTo>
                <a:lnTo>
                  <a:pt x="15785" y="38300"/>
                </a:lnTo>
                <a:lnTo>
                  <a:pt x="33558" y="38300"/>
                </a:lnTo>
                <a:lnTo>
                  <a:pt x="33119" y="38760"/>
                </a:lnTo>
                <a:lnTo>
                  <a:pt x="26873" y="42174"/>
                </a:lnTo>
                <a:lnTo>
                  <a:pt x="23484" y="43046"/>
                </a:lnTo>
                <a:close/>
              </a:path>
              <a:path w="40005" h="43180">
                <a:moveTo>
                  <a:pt x="33558" y="38300"/>
                </a:moveTo>
                <a:lnTo>
                  <a:pt x="24016" y="38300"/>
                </a:lnTo>
                <a:lnTo>
                  <a:pt x="27430" y="36848"/>
                </a:lnTo>
                <a:lnTo>
                  <a:pt x="32780" y="31037"/>
                </a:lnTo>
                <a:lnTo>
                  <a:pt x="34112" y="26897"/>
                </a:lnTo>
                <a:lnTo>
                  <a:pt x="34112" y="18182"/>
                </a:lnTo>
                <a:lnTo>
                  <a:pt x="33531" y="15204"/>
                </a:lnTo>
                <a:lnTo>
                  <a:pt x="32393" y="12686"/>
                </a:lnTo>
                <a:lnTo>
                  <a:pt x="31255" y="10144"/>
                </a:lnTo>
                <a:lnTo>
                  <a:pt x="29560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65" y="4721"/>
                </a:lnTo>
                <a:lnTo>
                  <a:pt x="35758" y="7117"/>
                </a:lnTo>
                <a:lnTo>
                  <a:pt x="37356" y="10410"/>
                </a:lnTo>
                <a:lnTo>
                  <a:pt x="38978" y="13703"/>
                </a:lnTo>
                <a:lnTo>
                  <a:pt x="39777" y="17431"/>
                </a:lnTo>
                <a:lnTo>
                  <a:pt x="39777" y="25808"/>
                </a:lnTo>
                <a:lnTo>
                  <a:pt x="38930" y="29560"/>
                </a:lnTo>
                <a:lnTo>
                  <a:pt x="37235" y="32902"/>
                </a:lnTo>
                <a:lnTo>
                  <a:pt x="35540" y="36218"/>
                </a:lnTo>
                <a:lnTo>
                  <a:pt x="33558" y="38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25844" y="2217216"/>
            <a:ext cx="4243070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>
                <a:latin typeface="Tahoma"/>
                <a:cs typeface="Tahoma"/>
              </a:rPr>
              <a:t>utti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0416" sz="1200" spc="7" i="1">
                <a:latin typeface="Arial"/>
                <a:cs typeface="Arial"/>
              </a:rPr>
              <a:t>P</a:t>
            </a:r>
            <a:r>
              <a:rPr dirty="0" baseline="-10416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so,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infinita: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cresce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rimane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/>
          <p:nvPr/>
        </p:nvSpPr>
        <p:spPr>
          <a:xfrm>
            <a:off x="2364988" y="841819"/>
            <a:ext cx="0" cy="1071880"/>
          </a:xfrm>
          <a:custGeom>
            <a:avLst/>
            <a:gdLst/>
            <a:ahLst/>
            <a:cxnLst/>
            <a:rect l="l" t="t" r="r" b="b"/>
            <a:pathLst>
              <a:path w="0" h="1071880">
                <a:moveTo>
                  <a:pt x="0" y="1071883"/>
                </a:moveTo>
                <a:lnTo>
                  <a:pt x="0" y="0"/>
                </a:lnTo>
              </a:path>
            </a:pathLst>
          </a:custGeom>
          <a:ln w="72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96569" y="1604449"/>
            <a:ext cx="1745614" cy="0"/>
          </a:xfrm>
          <a:custGeom>
            <a:avLst/>
            <a:gdLst/>
            <a:ahLst/>
            <a:cxnLst/>
            <a:rect l="l" t="t" r="r" b="b"/>
            <a:pathLst>
              <a:path w="1745614" h="0">
                <a:moveTo>
                  <a:pt x="0" y="0"/>
                </a:moveTo>
                <a:lnTo>
                  <a:pt x="17455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42144" y="1595975"/>
            <a:ext cx="34290" cy="17145"/>
          </a:xfrm>
          <a:custGeom>
            <a:avLst/>
            <a:gdLst/>
            <a:ahLst/>
            <a:cxnLst/>
            <a:rect l="l" t="t" r="r" b="b"/>
            <a:pathLst>
              <a:path w="34289" h="17144">
                <a:moveTo>
                  <a:pt x="0" y="16947"/>
                </a:moveTo>
                <a:lnTo>
                  <a:pt x="0" y="0"/>
                </a:lnTo>
                <a:lnTo>
                  <a:pt x="33894" y="8473"/>
                </a:lnTo>
                <a:lnTo>
                  <a:pt x="0" y="169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43935" y="912029"/>
            <a:ext cx="0" cy="934719"/>
          </a:xfrm>
          <a:custGeom>
            <a:avLst/>
            <a:gdLst/>
            <a:ahLst/>
            <a:cxnLst/>
            <a:rect l="l" t="t" r="r" b="b"/>
            <a:pathLst>
              <a:path w="0" h="934719">
                <a:moveTo>
                  <a:pt x="0" y="934524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35462" y="878135"/>
            <a:ext cx="17145" cy="34290"/>
          </a:xfrm>
          <a:custGeom>
            <a:avLst/>
            <a:gdLst/>
            <a:ahLst/>
            <a:cxnLst/>
            <a:rect l="l" t="t" r="r" b="b"/>
            <a:pathLst>
              <a:path w="17144" h="34290">
                <a:moveTo>
                  <a:pt x="16947" y="33894"/>
                </a:moveTo>
                <a:lnTo>
                  <a:pt x="0" y="33894"/>
                </a:lnTo>
                <a:lnTo>
                  <a:pt x="8473" y="0"/>
                </a:lnTo>
                <a:lnTo>
                  <a:pt x="16947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57725" y="1476133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74"/>
                </a:lnTo>
                <a:lnTo>
                  <a:pt x="0" y="3251"/>
                </a:lnTo>
                <a:lnTo>
                  <a:pt x="3244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11274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357725" y="991924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74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74"/>
                </a:lnTo>
                <a:lnTo>
                  <a:pt x="0" y="7263"/>
                </a:lnTo>
                <a:lnTo>
                  <a:pt x="0" y="3251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51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1282" y="14526"/>
                </a:moveTo>
                <a:lnTo>
                  <a:pt x="3244" y="14526"/>
                </a:lnTo>
                <a:lnTo>
                  <a:pt x="0" y="11282"/>
                </a:lnTo>
                <a:lnTo>
                  <a:pt x="0" y="3244"/>
                </a:lnTo>
                <a:lnTo>
                  <a:pt x="3244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11282"/>
                </a:lnTo>
                <a:lnTo>
                  <a:pt x="11282" y="145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36672" y="1597186"/>
            <a:ext cx="14604" cy="14604"/>
          </a:xfrm>
          <a:custGeom>
            <a:avLst/>
            <a:gdLst/>
            <a:ahLst/>
            <a:cxnLst/>
            <a:rect l="l" t="t" r="r" b="b"/>
            <a:pathLst>
              <a:path w="14605" h="14605">
                <a:moveTo>
                  <a:pt x="14526" y="7263"/>
                </a:moveTo>
                <a:lnTo>
                  <a:pt x="14526" y="11282"/>
                </a:lnTo>
                <a:lnTo>
                  <a:pt x="11282" y="14526"/>
                </a:lnTo>
                <a:lnTo>
                  <a:pt x="7263" y="14526"/>
                </a:lnTo>
                <a:lnTo>
                  <a:pt x="3244" y="14526"/>
                </a:lnTo>
                <a:lnTo>
                  <a:pt x="0" y="11282"/>
                </a:lnTo>
                <a:lnTo>
                  <a:pt x="0" y="7263"/>
                </a:lnTo>
                <a:lnTo>
                  <a:pt x="0" y="3244"/>
                </a:lnTo>
                <a:lnTo>
                  <a:pt x="3244" y="0"/>
                </a:lnTo>
                <a:lnTo>
                  <a:pt x="7263" y="0"/>
                </a:lnTo>
                <a:lnTo>
                  <a:pt x="11282" y="0"/>
                </a:lnTo>
                <a:lnTo>
                  <a:pt x="14526" y="3244"/>
                </a:lnTo>
                <a:lnTo>
                  <a:pt x="14526" y="7263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39701" y="950311"/>
            <a:ext cx="31750" cy="41910"/>
          </a:xfrm>
          <a:custGeom>
            <a:avLst/>
            <a:gdLst/>
            <a:ahLst/>
            <a:cxnLst/>
            <a:rect l="l" t="t" r="r" b="b"/>
            <a:pathLst>
              <a:path w="31750" h="41909">
                <a:moveTo>
                  <a:pt x="5471" y="41612"/>
                </a:moveTo>
                <a:lnTo>
                  <a:pt x="0" y="41612"/>
                </a:lnTo>
                <a:lnTo>
                  <a:pt x="0" y="0"/>
                </a:lnTo>
                <a:lnTo>
                  <a:pt x="18424" y="0"/>
                </a:lnTo>
                <a:lnTo>
                  <a:pt x="20554" y="140"/>
                </a:lnTo>
                <a:lnTo>
                  <a:pt x="22007" y="416"/>
                </a:lnTo>
                <a:lnTo>
                  <a:pt x="24065" y="745"/>
                </a:lnTo>
                <a:lnTo>
                  <a:pt x="25759" y="1387"/>
                </a:lnTo>
                <a:lnTo>
                  <a:pt x="28519" y="3304"/>
                </a:lnTo>
                <a:lnTo>
                  <a:pt x="29633" y="4648"/>
                </a:lnTo>
                <a:lnTo>
                  <a:pt x="29766" y="4919"/>
                </a:lnTo>
                <a:lnTo>
                  <a:pt x="5471" y="4919"/>
                </a:lnTo>
                <a:lnTo>
                  <a:pt x="5471" y="19784"/>
                </a:lnTo>
                <a:lnTo>
                  <a:pt x="29500" y="19784"/>
                </a:lnTo>
                <a:lnTo>
                  <a:pt x="26098" y="23479"/>
                </a:lnTo>
                <a:lnTo>
                  <a:pt x="22031" y="24704"/>
                </a:lnTo>
                <a:lnTo>
                  <a:pt x="5471" y="24704"/>
                </a:lnTo>
                <a:lnTo>
                  <a:pt x="5471" y="41612"/>
                </a:lnTo>
                <a:close/>
              </a:path>
              <a:path w="31750" h="41909">
                <a:moveTo>
                  <a:pt x="29500" y="19784"/>
                </a:moveTo>
                <a:lnTo>
                  <a:pt x="19779" y="19784"/>
                </a:lnTo>
                <a:lnTo>
                  <a:pt x="22322" y="19123"/>
                </a:lnTo>
                <a:lnTo>
                  <a:pt x="25324" y="16475"/>
                </a:lnTo>
                <a:lnTo>
                  <a:pt x="26050" y="14615"/>
                </a:lnTo>
                <a:lnTo>
                  <a:pt x="26050" y="10480"/>
                </a:lnTo>
                <a:lnTo>
                  <a:pt x="18617" y="4919"/>
                </a:lnTo>
                <a:lnTo>
                  <a:pt x="29766" y="4919"/>
                </a:lnTo>
                <a:lnTo>
                  <a:pt x="30480" y="6374"/>
                </a:lnTo>
                <a:lnTo>
                  <a:pt x="31304" y="8103"/>
                </a:lnTo>
                <a:lnTo>
                  <a:pt x="31739" y="9989"/>
                </a:lnTo>
                <a:lnTo>
                  <a:pt x="31739" y="15586"/>
                </a:lnTo>
                <a:lnTo>
                  <a:pt x="30602" y="18588"/>
                </a:lnTo>
                <a:lnTo>
                  <a:pt x="29500" y="197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452218" y="1453182"/>
            <a:ext cx="40640" cy="45720"/>
          </a:xfrm>
          <a:custGeom>
            <a:avLst/>
            <a:gdLst/>
            <a:ahLst/>
            <a:cxnLst/>
            <a:rect l="l" t="t" r="r" b="b"/>
            <a:pathLst>
              <a:path w="40639" h="45719">
                <a:moveTo>
                  <a:pt x="23532" y="43046"/>
                </a:moveTo>
                <a:lnTo>
                  <a:pt x="16051" y="43046"/>
                </a:lnTo>
                <a:lnTo>
                  <a:pt x="12613" y="42126"/>
                </a:lnTo>
                <a:lnTo>
                  <a:pt x="0" y="25638"/>
                </a:lnTo>
                <a:lnTo>
                  <a:pt x="10" y="17358"/>
                </a:lnTo>
                <a:lnTo>
                  <a:pt x="16124" y="0"/>
                </a:lnTo>
                <a:lnTo>
                  <a:pt x="23774" y="0"/>
                </a:lnTo>
                <a:lnTo>
                  <a:pt x="27236" y="895"/>
                </a:lnTo>
                <a:lnTo>
                  <a:pt x="33386" y="4551"/>
                </a:lnTo>
                <a:lnTo>
                  <a:pt x="33541" y="4721"/>
                </a:lnTo>
                <a:lnTo>
                  <a:pt x="15857" y="4721"/>
                </a:lnTo>
                <a:lnTo>
                  <a:pt x="12444" y="6125"/>
                </a:lnTo>
                <a:lnTo>
                  <a:pt x="7021" y="11742"/>
                </a:lnTo>
                <a:lnTo>
                  <a:pt x="5689" y="15930"/>
                </a:lnTo>
                <a:lnTo>
                  <a:pt x="5689" y="26946"/>
                </a:lnTo>
                <a:lnTo>
                  <a:pt x="7021" y="31086"/>
                </a:lnTo>
                <a:lnTo>
                  <a:pt x="12371" y="36872"/>
                </a:lnTo>
                <a:lnTo>
                  <a:pt x="15785" y="38300"/>
                </a:lnTo>
                <a:lnTo>
                  <a:pt x="34158" y="38300"/>
                </a:lnTo>
                <a:lnTo>
                  <a:pt x="36073" y="39632"/>
                </a:lnTo>
                <a:lnTo>
                  <a:pt x="37535" y="40431"/>
                </a:lnTo>
                <a:lnTo>
                  <a:pt x="30045" y="40431"/>
                </a:lnTo>
                <a:lnTo>
                  <a:pt x="26946" y="42174"/>
                </a:lnTo>
                <a:lnTo>
                  <a:pt x="23532" y="43046"/>
                </a:lnTo>
                <a:close/>
              </a:path>
              <a:path w="40639" h="45719">
                <a:moveTo>
                  <a:pt x="36304" y="34790"/>
                </a:moveTo>
                <a:lnTo>
                  <a:pt x="29246" y="34790"/>
                </a:lnTo>
                <a:lnTo>
                  <a:pt x="32490" y="31836"/>
                </a:lnTo>
                <a:lnTo>
                  <a:pt x="34112" y="27406"/>
                </a:lnTo>
                <a:lnTo>
                  <a:pt x="34112" y="18133"/>
                </a:lnTo>
                <a:lnTo>
                  <a:pt x="33555" y="15179"/>
                </a:lnTo>
                <a:lnTo>
                  <a:pt x="32393" y="12662"/>
                </a:lnTo>
                <a:lnTo>
                  <a:pt x="31255" y="10144"/>
                </a:lnTo>
                <a:lnTo>
                  <a:pt x="29585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41" y="4721"/>
                </a:lnTo>
                <a:lnTo>
                  <a:pt x="35734" y="7117"/>
                </a:lnTo>
                <a:lnTo>
                  <a:pt x="37356" y="10386"/>
                </a:lnTo>
                <a:lnTo>
                  <a:pt x="38978" y="13678"/>
                </a:lnTo>
                <a:lnTo>
                  <a:pt x="39802" y="17358"/>
                </a:lnTo>
                <a:lnTo>
                  <a:pt x="39802" y="24912"/>
                </a:lnTo>
                <a:lnTo>
                  <a:pt x="39269" y="27987"/>
                </a:lnTo>
                <a:lnTo>
                  <a:pt x="37187" y="33458"/>
                </a:lnTo>
                <a:lnTo>
                  <a:pt x="36304" y="34790"/>
                </a:lnTo>
                <a:close/>
              </a:path>
              <a:path w="40639" h="45719">
                <a:moveTo>
                  <a:pt x="34158" y="38300"/>
                </a:moveTo>
                <a:lnTo>
                  <a:pt x="21910" y="38300"/>
                </a:lnTo>
                <a:lnTo>
                  <a:pt x="23750" y="37937"/>
                </a:lnTo>
                <a:lnTo>
                  <a:pt x="25493" y="37211"/>
                </a:lnTo>
                <a:lnTo>
                  <a:pt x="23774" y="36097"/>
                </a:lnTo>
                <a:lnTo>
                  <a:pt x="21958" y="35298"/>
                </a:lnTo>
                <a:lnTo>
                  <a:pt x="20046" y="34838"/>
                </a:lnTo>
                <a:lnTo>
                  <a:pt x="21426" y="30819"/>
                </a:lnTo>
                <a:lnTo>
                  <a:pt x="24597" y="31691"/>
                </a:lnTo>
                <a:lnTo>
                  <a:pt x="27212" y="33023"/>
                </a:lnTo>
                <a:lnTo>
                  <a:pt x="29246" y="34790"/>
                </a:lnTo>
                <a:lnTo>
                  <a:pt x="36304" y="34790"/>
                </a:lnTo>
                <a:lnTo>
                  <a:pt x="35613" y="35831"/>
                </a:lnTo>
                <a:lnTo>
                  <a:pt x="33531" y="37865"/>
                </a:lnTo>
                <a:lnTo>
                  <a:pt x="34158" y="38300"/>
                </a:lnTo>
                <a:close/>
              </a:path>
              <a:path w="40639" h="45719">
                <a:moveTo>
                  <a:pt x="38954" y="45564"/>
                </a:moveTo>
                <a:lnTo>
                  <a:pt x="35976" y="44498"/>
                </a:lnTo>
                <a:lnTo>
                  <a:pt x="32998" y="42779"/>
                </a:lnTo>
                <a:lnTo>
                  <a:pt x="30045" y="40431"/>
                </a:lnTo>
                <a:lnTo>
                  <a:pt x="37535" y="40431"/>
                </a:lnTo>
                <a:lnTo>
                  <a:pt x="38422" y="40915"/>
                </a:lnTo>
                <a:lnTo>
                  <a:pt x="40600" y="41714"/>
                </a:lnTo>
                <a:lnTo>
                  <a:pt x="38954" y="4556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156961" y="1652143"/>
            <a:ext cx="19050" cy="20320"/>
          </a:xfrm>
          <a:custGeom>
            <a:avLst/>
            <a:gdLst/>
            <a:ahLst/>
            <a:cxnLst/>
            <a:rect l="l" t="t" r="r" b="b"/>
            <a:pathLst>
              <a:path w="19050" h="20319">
                <a:moveTo>
                  <a:pt x="4139" y="20094"/>
                </a:moveTo>
                <a:lnTo>
                  <a:pt x="0" y="20094"/>
                </a:lnTo>
                <a:lnTo>
                  <a:pt x="7359" y="9659"/>
                </a:lnTo>
                <a:lnTo>
                  <a:pt x="532" y="0"/>
                </a:lnTo>
                <a:lnTo>
                  <a:pt x="4817" y="0"/>
                </a:lnTo>
                <a:lnTo>
                  <a:pt x="7892" y="4696"/>
                </a:lnTo>
                <a:lnTo>
                  <a:pt x="8449" y="5616"/>
                </a:lnTo>
                <a:lnTo>
                  <a:pt x="8933" y="6367"/>
                </a:lnTo>
                <a:lnTo>
                  <a:pt x="9272" y="6972"/>
                </a:lnTo>
                <a:lnTo>
                  <a:pt x="13160" y="6972"/>
                </a:lnTo>
                <a:lnTo>
                  <a:pt x="11330" y="9466"/>
                </a:lnTo>
                <a:lnTo>
                  <a:pt x="13222" y="12153"/>
                </a:lnTo>
                <a:lnTo>
                  <a:pt x="9393" y="12153"/>
                </a:lnTo>
                <a:lnTo>
                  <a:pt x="4139" y="20094"/>
                </a:lnTo>
                <a:close/>
              </a:path>
              <a:path w="19050" h="20319">
                <a:moveTo>
                  <a:pt x="13160" y="6972"/>
                </a:moveTo>
                <a:lnTo>
                  <a:pt x="9272" y="6972"/>
                </a:lnTo>
                <a:lnTo>
                  <a:pt x="9829" y="6125"/>
                </a:lnTo>
                <a:lnTo>
                  <a:pt x="10362" y="5398"/>
                </a:lnTo>
                <a:lnTo>
                  <a:pt x="10822" y="4745"/>
                </a:lnTo>
                <a:lnTo>
                  <a:pt x="14187" y="0"/>
                </a:lnTo>
                <a:lnTo>
                  <a:pt x="18278" y="0"/>
                </a:lnTo>
                <a:lnTo>
                  <a:pt x="13160" y="6972"/>
                </a:lnTo>
                <a:close/>
              </a:path>
              <a:path w="19050" h="20319">
                <a:moveTo>
                  <a:pt x="18811" y="20094"/>
                </a:moveTo>
                <a:lnTo>
                  <a:pt x="14623" y="20094"/>
                </a:lnTo>
                <a:lnTo>
                  <a:pt x="10483" y="13848"/>
                </a:lnTo>
                <a:lnTo>
                  <a:pt x="9393" y="12153"/>
                </a:lnTo>
                <a:lnTo>
                  <a:pt x="13222" y="12153"/>
                </a:lnTo>
                <a:lnTo>
                  <a:pt x="18811" y="200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157431" y="901626"/>
            <a:ext cx="18415" cy="28575"/>
          </a:xfrm>
          <a:custGeom>
            <a:avLst/>
            <a:gdLst/>
            <a:ahLst/>
            <a:cxnLst/>
            <a:rect l="l" t="t" r="r" b="b"/>
            <a:pathLst>
              <a:path w="18414" h="28575">
                <a:moveTo>
                  <a:pt x="8878" y="24929"/>
                </a:moveTo>
                <a:lnTo>
                  <a:pt x="4067" y="24929"/>
                </a:lnTo>
                <a:lnTo>
                  <a:pt x="4672" y="24803"/>
                </a:lnTo>
                <a:lnTo>
                  <a:pt x="5592" y="24300"/>
                </a:lnTo>
                <a:lnTo>
                  <a:pt x="7287" y="20956"/>
                </a:lnTo>
                <a:lnTo>
                  <a:pt x="7359" y="20779"/>
                </a:lnTo>
                <a:lnTo>
                  <a:pt x="7456" y="20503"/>
                </a:lnTo>
                <a:lnTo>
                  <a:pt x="7602" y="20126"/>
                </a:lnTo>
                <a:lnTo>
                  <a:pt x="0" y="0"/>
                </a:lnTo>
                <a:lnTo>
                  <a:pt x="3655" y="0"/>
                </a:lnTo>
                <a:lnTo>
                  <a:pt x="7819" y="11613"/>
                </a:lnTo>
                <a:lnTo>
                  <a:pt x="8376" y="13102"/>
                </a:lnTo>
                <a:lnTo>
                  <a:pt x="8874" y="14703"/>
                </a:lnTo>
                <a:lnTo>
                  <a:pt x="9296" y="16267"/>
                </a:lnTo>
                <a:lnTo>
                  <a:pt x="12283" y="16267"/>
                </a:lnTo>
                <a:lnTo>
                  <a:pt x="10725" y="20428"/>
                </a:lnTo>
                <a:lnTo>
                  <a:pt x="9926" y="22646"/>
                </a:lnTo>
                <a:lnTo>
                  <a:pt x="9296" y="24174"/>
                </a:lnTo>
                <a:lnTo>
                  <a:pt x="8878" y="24929"/>
                </a:lnTo>
                <a:close/>
              </a:path>
              <a:path w="18414" h="28575">
                <a:moveTo>
                  <a:pt x="12283" y="16267"/>
                </a:moveTo>
                <a:lnTo>
                  <a:pt x="9296" y="16267"/>
                </a:lnTo>
                <a:lnTo>
                  <a:pt x="9684" y="14703"/>
                </a:lnTo>
                <a:lnTo>
                  <a:pt x="10144" y="13177"/>
                </a:lnTo>
                <a:lnTo>
                  <a:pt x="10701" y="11688"/>
                </a:lnTo>
                <a:lnTo>
                  <a:pt x="14962" y="0"/>
                </a:lnTo>
                <a:lnTo>
                  <a:pt x="18375" y="0"/>
                </a:lnTo>
                <a:lnTo>
                  <a:pt x="12283" y="16267"/>
                </a:lnTo>
                <a:close/>
              </a:path>
              <a:path w="18414" h="28575">
                <a:moveTo>
                  <a:pt x="5035" y="28258"/>
                </a:moveTo>
                <a:lnTo>
                  <a:pt x="3316" y="28258"/>
                </a:lnTo>
                <a:lnTo>
                  <a:pt x="2566" y="28120"/>
                </a:lnTo>
                <a:lnTo>
                  <a:pt x="1767" y="27842"/>
                </a:lnTo>
                <a:lnTo>
                  <a:pt x="1379" y="24626"/>
                </a:lnTo>
                <a:lnTo>
                  <a:pt x="2130" y="24827"/>
                </a:lnTo>
                <a:lnTo>
                  <a:pt x="2759" y="24929"/>
                </a:lnTo>
                <a:lnTo>
                  <a:pt x="8878" y="24929"/>
                </a:lnTo>
                <a:lnTo>
                  <a:pt x="8231" y="26115"/>
                </a:lnTo>
                <a:lnTo>
                  <a:pt x="7553" y="26934"/>
                </a:lnTo>
                <a:lnTo>
                  <a:pt x="6754" y="27464"/>
                </a:lnTo>
                <a:lnTo>
                  <a:pt x="5979" y="27994"/>
                </a:lnTo>
                <a:lnTo>
                  <a:pt x="5035" y="2825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78954" y="1639603"/>
            <a:ext cx="40005" cy="43180"/>
          </a:xfrm>
          <a:custGeom>
            <a:avLst/>
            <a:gdLst/>
            <a:ahLst/>
            <a:cxnLst/>
            <a:rect l="l" t="t" r="r" b="b"/>
            <a:pathLst>
              <a:path w="40005" h="43180">
                <a:moveTo>
                  <a:pt x="23484" y="43046"/>
                </a:moveTo>
                <a:lnTo>
                  <a:pt x="15978" y="43046"/>
                </a:lnTo>
                <a:lnTo>
                  <a:pt x="12492" y="42102"/>
                </a:lnTo>
                <a:lnTo>
                  <a:pt x="6294" y="38300"/>
                </a:lnTo>
                <a:lnTo>
                  <a:pt x="3970" y="35734"/>
                </a:lnTo>
                <a:lnTo>
                  <a:pt x="2372" y="32442"/>
                </a:lnTo>
                <a:lnTo>
                  <a:pt x="774" y="29173"/>
                </a:lnTo>
                <a:lnTo>
                  <a:pt x="21" y="25808"/>
                </a:lnTo>
                <a:lnTo>
                  <a:pt x="0" y="15155"/>
                </a:lnTo>
                <a:lnTo>
                  <a:pt x="1839" y="9756"/>
                </a:lnTo>
                <a:lnTo>
                  <a:pt x="9248" y="1936"/>
                </a:lnTo>
                <a:lnTo>
                  <a:pt x="14042" y="0"/>
                </a:lnTo>
                <a:lnTo>
                  <a:pt x="23750" y="0"/>
                </a:lnTo>
                <a:lnTo>
                  <a:pt x="27212" y="895"/>
                </a:lnTo>
                <a:lnTo>
                  <a:pt x="33410" y="4551"/>
                </a:lnTo>
                <a:lnTo>
                  <a:pt x="33565" y="4721"/>
                </a:lnTo>
                <a:lnTo>
                  <a:pt x="16051" y="4721"/>
                </a:lnTo>
                <a:lnTo>
                  <a:pt x="12686" y="6052"/>
                </a:lnTo>
                <a:lnTo>
                  <a:pt x="7069" y="11403"/>
                </a:lnTo>
                <a:lnTo>
                  <a:pt x="5665" y="15882"/>
                </a:lnTo>
                <a:lnTo>
                  <a:pt x="5665" y="27139"/>
                </a:lnTo>
                <a:lnTo>
                  <a:pt x="7021" y="31086"/>
                </a:lnTo>
                <a:lnTo>
                  <a:pt x="12419" y="36872"/>
                </a:lnTo>
                <a:lnTo>
                  <a:pt x="15785" y="38300"/>
                </a:lnTo>
                <a:lnTo>
                  <a:pt x="33558" y="38300"/>
                </a:lnTo>
                <a:lnTo>
                  <a:pt x="33119" y="38760"/>
                </a:lnTo>
                <a:lnTo>
                  <a:pt x="26873" y="42174"/>
                </a:lnTo>
                <a:lnTo>
                  <a:pt x="23484" y="43046"/>
                </a:lnTo>
                <a:close/>
              </a:path>
              <a:path w="40005" h="43180">
                <a:moveTo>
                  <a:pt x="33558" y="38300"/>
                </a:moveTo>
                <a:lnTo>
                  <a:pt x="24016" y="38300"/>
                </a:lnTo>
                <a:lnTo>
                  <a:pt x="27430" y="36848"/>
                </a:lnTo>
                <a:lnTo>
                  <a:pt x="32780" y="31037"/>
                </a:lnTo>
                <a:lnTo>
                  <a:pt x="34112" y="26897"/>
                </a:lnTo>
                <a:lnTo>
                  <a:pt x="34112" y="18182"/>
                </a:lnTo>
                <a:lnTo>
                  <a:pt x="33531" y="15204"/>
                </a:lnTo>
                <a:lnTo>
                  <a:pt x="32393" y="12686"/>
                </a:lnTo>
                <a:lnTo>
                  <a:pt x="31255" y="10144"/>
                </a:lnTo>
                <a:lnTo>
                  <a:pt x="29560" y="8183"/>
                </a:lnTo>
                <a:lnTo>
                  <a:pt x="25154" y="5423"/>
                </a:lnTo>
                <a:lnTo>
                  <a:pt x="22685" y="4721"/>
                </a:lnTo>
                <a:lnTo>
                  <a:pt x="33565" y="4721"/>
                </a:lnTo>
                <a:lnTo>
                  <a:pt x="35758" y="7117"/>
                </a:lnTo>
                <a:lnTo>
                  <a:pt x="37356" y="10410"/>
                </a:lnTo>
                <a:lnTo>
                  <a:pt x="38978" y="13703"/>
                </a:lnTo>
                <a:lnTo>
                  <a:pt x="39777" y="17431"/>
                </a:lnTo>
                <a:lnTo>
                  <a:pt x="39777" y="25808"/>
                </a:lnTo>
                <a:lnTo>
                  <a:pt x="38930" y="29560"/>
                </a:lnTo>
                <a:lnTo>
                  <a:pt x="37235" y="32902"/>
                </a:lnTo>
                <a:lnTo>
                  <a:pt x="35540" y="36218"/>
                </a:lnTo>
                <a:lnTo>
                  <a:pt x="33558" y="383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87743" y="2956699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87743" y="3001114"/>
            <a:ext cx="4432935" cy="193040"/>
          </a:xfrm>
          <a:custGeom>
            <a:avLst/>
            <a:gdLst/>
            <a:ahLst/>
            <a:cxnLst/>
            <a:rect l="l" t="t" r="r" b="b"/>
            <a:pathLst>
              <a:path w="4432935" h="193039">
                <a:moveTo>
                  <a:pt x="4432566" y="0"/>
                </a:moveTo>
                <a:lnTo>
                  <a:pt x="0" y="0"/>
                </a:lnTo>
                <a:lnTo>
                  <a:pt x="0" y="142085"/>
                </a:lnTo>
                <a:lnTo>
                  <a:pt x="16636" y="179599"/>
                </a:lnTo>
                <a:lnTo>
                  <a:pt x="4381765" y="192885"/>
                </a:lnTo>
                <a:lnTo>
                  <a:pt x="4396008" y="190840"/>
                </a:lnTo>
                <a:lnTo>
                  <a:pt x="4427129" y="164881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2217216"/>
            <a:ext cx="4243070" cy="948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899"/>
              </a:lnSpc>
            </a:pPr>
            <a:r>
              <a:rPr dirty="0" sz="1100" spc="5">
                <a:latin typeface="Tahoma"/>
                <a:cs typeface="Tahoma"/>
              </a:rPr>
              <a:t>T</a:t>
            </a:r>
            <a:r>
              <a:rPr dirty="0" sz="1100">
                <a:latin typeface="Tahoma"/>
                <a:cs typeface="Tahoma"/>
              </a:rPr>
              <a:t>utti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3888" sz="1200" spc="7" i="1">
                <a:latin typeface="Arial"/>
                <a:cs typeface="Arial"/>
              </a:rPr>
              <a:t>P</a:t>
            </a:r>
            <a:r>
              <a:rPr dirty="0" baseline="-13888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35">
                <a:latin typeface="Tahoma"/>
                <a:cs typeface="Tahoma"/>
              </a:rPr>
              <a:t>l’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baseline="-10416" sz="1200" spc="7" i="1">
                <a:latin typeface="Arial"/>
                <a:cs typeface="Arial"/>
              </a:rPr>
              <a:t>P</a:t>
            </a:r>
            <a:r>
              <a:rPr dirty="0" baseline="-10416" sz="1200" spc="-172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so,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infinita: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cresce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endParaRPr sz="1100">
              <a:latin typeface="Trebuchet MS"/>
              <a:cs typeface="Trebuchet MS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5">
                <a:latin typeface="Tahoma"/>
                <a:cs typeface="Tahoma"/>
              </a:rPr>
              <a:t>rimane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</a:t>
            </a:r>
            <a:endParaRPr sz="1100">
              <a:latin typeface="Tahoma"/>
              <a:cs typeface="Tahoma"/>
            </a:endParaRPr>
          </a:p>
          <a:p>
            <a:pPr marL="1118235">
              <a:lnSpc>
                <a:spcPct val="100000"/>
              </a:lnSpc>
              <a:spcBef>
                <a:spcPts val="785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dell’asse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!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7204"/>
            <a:ext cx="43091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-1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889587"/>
            <a:ext cx="2359660" cy="0"/>
          </a:xfrm>
          <a:custGeom>
            <a:avLst/>
            <a:gdLst/>
            <a:ahLst/>
            <a:cxnLst/>
            <a:rect l="l" t="t" r="r" b="b"/>
            <a:pathLst>
              <a:path w="2359660" h="0">
                <a:moveTo>
                  <a:pt x="0" y="0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69693" y="2040902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97056" y="203031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559" y="1175378"/>
            <a:ext cx="0" cy="1198880"/>
          </a:xfrm>
          <a:custGeom>
            <a:avLst/>
            <a:gdLst/>
            <a:ahLst/>
            <a:cxnLst/>
            <a:rect l="l" t="t" r="r" b="b"/>
            <a:pathLst>
              <a:path w="0" h="1198880">
                <a:moveTo>
                  <a:pt x="0" y="119841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3967" y="1133010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454" y="203182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454" y="203182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14254" y="208484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00446" y="2115652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5508" y="1177505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097" y="31161"/>
                </a:moveTo>
                <a:lnTo>
                  <a:pt x="5084" y="31161"/>
                </a:lnTo>
                <a:lnTo>
                  <a:pt x="5840" y="31004"/>
                </a:lnTo>
                <a:lnTo>
                  <a:pt x="6990" y="30375"/>
                </a:lnTo>
                <a:lnTo>
                  <a:pt x="9109" y="26195"/>
                </a:lnTo>
                <a:lnTo>
                  <a:pt x="9199" y="25974"/>
                </a:lnTo>
                <a:lnTo>
                  <a:pt x="9321" y="25629"/>
                </a:lnTo>
                <a:lnTo>
                  <a:pt x="9502" y="25157"/>
                </a:lnTo>
                <a:lnTo>
                  <a:pt x="0" y="0"/>
                </a:lnTo>
                <a:lnTo>
                  <a:pt x="4569" y="0"/>
                </a:lnTo>
                <a:lnTo>
                  <a:pt x="9774" y="14517"/>
                </a:lnTo>
                <a:lnTo>
                  <a:pt x="10471" y="16378"/>
                </a:lnTo>
                <a:lnTo>
                  <a:pt x="11093" y="18378"/>
                </a:lnTo>
                <a:lnTo>
                  <a:pt x="11621" y="20333"/>
                </a:lnTo>
                <a:lnTo>
                  <a:pt x="15354" y="20333"/>
                </a:lnTo>
                <a:lnTo>
                  <a:pt x="13406" y="25535"/>
                </a:lnTo>
                <a:lnTo>
                  <a:pt x="12407" y="28308"/>
                </a:lnTo>
                <a:lnTo>
                  <a:pt x="11621" y="30217"/>
                </a:lnTo>
                <a:lnTo>
                  <a:pt x="11097" y="31161"/>
                </a:lnTo>
                <a:close/>
              </a:path>
              <a:path w="23494" h="35559">
                <a:moveTo>
                  <a:pt x="15354" y="20333"/>
                </a:moveTo>
                <a:lnTo>
                  <a:pt x="11621" y="20333"/>
                </a:lnTo>
                <a:lnTo>
                  <a:pt x="12105" y="18378"/>
                </a:lnTo>
                <a:lnTo>
                  <a:pt x="12680" y="16472"/>
                </a:lnTo>
                <a:lnTo>
                  <a:pt x="13376" y="14611"/>
                </a:lnTo>
                <a:lnTo>
                  <a:pt x="18702" y="0"/>
                </a:lnTo>
                <a:lnTo>
                  <a:pt x="22969" y="0"/>
                </a:lnTo>
                <a:lnTo>
                  <a:pt x="15354" y="20333"/>
                </a:lnTo>
                <a:close/>
              </a:path>
              <a:path w="23494" h="35559">
                <a:moveTo>
                  <a:pt x="6294" y="35323"/>
                </a:moveTo>
                <a:lnTo>
                  <a:pt x="4146" y="35323"/>
                </a:lnTo>
                <a:lnTo>
                  <a:pt x="3207" y="35150"/>
                </a:lnTo>
                <a:lnTo>
                  <a:pt x="2209" y="34802"/>
                </a:lnTo>
                <a:lnTo>
                  <a:pt x="1724" y="30783"/>
                </a:lnTo>
                <a:lnTo>
                  <a:pt x="2663" y="31034"/>
                </a:lnTo>
                <a:lnTo>
                  <a:pt x="3449" y="31161"/>
                </a:lnTo>
                <a:lnTo>
                  <a:pt x="11097" y="31161"/>
                </a:lnTo>
                <a:lnTo>
                  <a:pt x="10289" y="32644"/>
                </a:lnTo>
                <a:lnTo>
                  <a:pt x="9442" y="33667"/>
                </a:lnTo>
                <a:lnTo>
                  <a:pt x="8443" y="34330"/>
                </a:lnTo>
                <a:lnTo>
                  <a:pt x="7474" y="34993"/>
                </a:lnTo>
                <a:lnTo>
                  <a:pt x="6294" y="35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25844" y="2467749"/>
            <a:ext cx="4004945" cy="370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70">
                <a:latin typeface="Tahoma"/>
                <a:cs typeface="Tahoma"/>
              </a:rPr>
              <a:t>E</a:t>
            </a:r>
            <a:r>
              <a:rPr dirty="0" baseline="15151" sz="1650" spc="-89">
                <a:latin typeface="Tahoma"/>
                <a:cs typeface="Tahoma"/>
              </a:rPr>
              <a:t>`</a:t>
            </a:r>
            <a:r>
              <a:rPr dirty="0" baseline="15151" sz="1650" spc="104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  <a:r>
              <a:rPr dirty="0" spc="25"/>
              <a:t> </a:t>
            </a:r>
            <a:r>
              <a:rPr dirty="0" spc="-65"/>
              <a:t>ad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90"/>
              <a:t>asse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47204"/>
            <a:ext cx="430911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-1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124299" y="1889587"/>
            <a:ext cx="2359660" cy="0"/>
          </a:xfrm>
          <a:custGeom>
            <a:avLst/>
            <a:gdLst/>
            <a:ahLst/>
            <a:cxnLst/>
            <a:rect l="l" t="t" r="r" b="b"/>
            <a:pathLst>
              <a:path w="2359660" h="0">
                <a:moveTo>
                  <a:pt x="0" y="0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169693" y="2040902"/>
            <a:ext cx="2227580" cy="0"/>
          </a:xfrm>
          <a:custGeom>
            <a:avLst/>
            <a:gdLst/>
            <a:ahLst/>
            <a:cxnLst/>
            <a:rect l="l" t="t" r="r" b="b"/>
            <a:pathLst>
              <a:path w="2227579" h="0">
                <a:moveTo>
                  <a:pt x="0" y="0"/>
                </a:moveTo>
                <a:lnTo>
                  <a:pt x="222736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97056" y="2030310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0" y="21184"/>
                </a:moveTo>
                <a:lnTo>
                  <a:pt x="0" y="0"/>
                </a:lnTo>
                <a:lnTo>
                  <a:pt x="42368" y="10592"/>
                </a:lnTo>
                <a:lnTo>
                  <a:pt x="0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04559" y="1175378"/>
            <a:ext cx="0" cy="1198880"/>
          </a:xfrm>
          <a:custGeom>
            <a:avLst/>
            <a:gdLst/>
            <a:ahLst/>
            <a:cxnLst/>
            <a:rect l="l" t="t" r="r" b="b"/>
            <a:pathLst>
              <a:path w="0" h="1198880">
                <a:moveTo>
                  <a:pt x="0" y="119841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3967" y="1133010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89" h="42544">
                <a:moveTo>
                  <a:pt x="21184" y="42368"/>
                </a:moveTo>
                <a:lnTo>
                  <a:pt x="0" y="42368"/>
                </a:lnTo>
                <a:lnTo>
                  <a:pt x="10592" y="0"/>
                </a:lnTo>
                <a:lnTo>
                  <a:pt x="21184" y="423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454" y="203182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292454" y="203182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14254" y="208484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4" h="53975">
                <a:moveTo>
                  <a:pt x="29355" y="53807"/>
                </a:moveTo>
                <a:lnTo>
                  <a:pt x="19973" y="53807"/>
                </a:lnTo>
                <a:lnTo>
                  <a:pt x="15615" y="52627"/>
                </a:lnTo>
                <a:lnTo>
                  <a:pt x="7868" y="47876"/>
                </a:lnTo>
                <a:lnTo>
                  <a:pt x="4963" y="44668"/>
                </a:lnTo>
                <a:lnTo>
                  <a:pt x="2965" y="40552"/>
                </a:lnTo>
                <a:lnTo>
                  <a:pt x="968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299" y="12196"/>
                </a:lnTo>
                <a:lnTo>
                  <a:pt x="11560" y="2421"/>
                </a:lnTo>
                <a:lnTo>
                  <a:pt x="17552" y="0"/>
                </a:lnTo>
                <a:lnTo>
                  <a:pt x="29688" y="0"/>
                </a:lnTo>
                <a:lnTo>
                  <a:pt x="34015" y="1119"/>
                </a:lnTo>
                <a:lnTo>
                  <a:pt x="41763" y="5689"/>
                </a:lnTo>
                <a:lnTo>
                  <a:pt x="41956" y="5901"/>
                </a:lnTo>
                <a:lnTo>
                  <a:pt x="20064" y="5901"/>
                </a:lnTo>
                <a:lnTo>
                  <a:pt x="15857" y="7565"/>
                </a:lnTo>
                <a:lnTo>
                  <a:pt x="8836" y="14253"/>
                </a:lnTo>
                <a:lnTo>
                  <a:pt x="7081" y="19852"/>
                </a:lnTo>
                <a:lnTo>
                  <a:pt x="7081" y="33924"/>
                </a:lnTo>
                <a:lnTo>
                  <a:pt x="8776" y="38857"/>
                </a:lnTo>
                <a:lnTo>
                  <a:pt x="15524" y="46090"/>
                </a:lnTo>
                <a:lnTo>
                  <a:pt x="19731" y="47876"/>
                </a:lnTo>
                <a:lnTo>
                  <a:pt x="41947" y="47876"/>
                </a:lnTo>
                <a:lnTo>
                  <a:pt x="41399" y="48451"/>
                </a:lnTo>
                <a:lnTo>
                  <a:pt x="33592" y="52718"/>
                </a:lnTo>
                <a:lnTo>
                  <a:pt x="29355" y="53807"/>
                </a:lnTo>
                <a:close/>
              </a:path>
              <a:path w="50164" h="53975">
                <a:moveTo>
                  <a:pt x="41947" y="47876"/>
                </a:moveTo>
                <a:lnTo>
                  <a:pt x="30020" y="47876"/>
                </a:lnTo>
                <a:lnTo>
                  <a:pt x="34288" y="46060"/>
                </a:lnTo>
                <a:lnTo>
                  <a:pt x="40976" y="38797"/>
                </a:lnTo>
                <a:lnTo>
                  <a:pt x="42640" y="33622"/>
                </a:lnTo>
                <a:lnTo>
                  <a:pt x="42640" y="22727"/>
                </a:lnTo>
                <a:lnTo>
                  <a:pt x="41914" y="19005"/>
                </a:lnTo>
                <a:lnTo>
                  <a:pt x="40492" y="15857"/>
                </a:lnTo>
                <a:lnTo>
                  <a:pt x="39069" y="12680"/>
                </a:lnTo>
                <a:lnTo>
                  <a:pt x="3695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56" y="5901"/>
                </a:lnTo>
                <a:lnTo>
                  <a:pt x="44698" y="8897"/>
                </a:lnTo>
                <a:lnTo>
                  <a:pt x="46695" y="13013"/>
                </a:lnTo>
                <a:lnTo>
                  <a:pt x="48723" y="17128"/>
                </a:lnTo>
                <a:lnTo>
                  <a:pt x="49722" y="21789"/>
                </a:lnTo>
                <a:lnTo>
                  <a:pt x="49722" y="32260"/>
                </a:lnTo>
                <a:lnTo>
                  <a:pt x="48663" y="36951"/>
                </a:lnTo>
                <a:lnTo>
                  <a:pt x="46544" y="41127"/>
                </a:lnTo>
                <a:lnTo>
                  <a:pt x="44426" y="45273"/>
                </a:lnTo>
                <a:lnTo>
                  <a:pt x="41947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400446" y="2115652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05508" y="1177505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097" y="31161"/>
                </a:moveTo>
                <a:lnTo>
                  <a:pt x="5084" y="31161"/>
                </a:lnTo>
                <a:lnTo>
                  <a:pt x="5840" y="31004"/>
                </a:lnTo>
                <a:lnTo>
                  <a:pt x="6990" y="30375"/>
                </a:lnTo>
                <a:lnTo>
                  <a:pt x="9109" y="26195"/>
                </a:lnTo>
                <a:lnTo>
                  <a:pt x="9199" y="25974"/>
                </a:lnTo>
                <a:lnTo>
                  <a:pt x="9321" y="25629"/>
                </a:lnTo>
                <a:lnTo>
                  <a:pt x="9502" y="25157"/>
                </a:lnTo>
                <a:lnTo>
                  <a:pt x="0" y="0"/>
                </a:lnTo>
                <a:lnTo>
                  <a:pt x="4569" y="0"/>
                </a:lnTo>
                <a:lnTo>
                  <a:pt x="9774" y="14517"/>
                </a:lnTo>
                <a:lnTo>
                  <a:pt x="10471" y="16378"/>
                </a:lnTo>
                <a:lnTo>
                  <a:pt x="11093" y="18378"/>
                </a:lnTo>
                <a:lnTo>
                  <a:pt x="11621" y="20333"/>
                </a:lnTo>
                <a:lnTo>
                  <a:pt x="15354" y="20333"/>
                </a:lnTo>
                <a:lnTo>
                  <a:pt x="13406" y="25535"/>
                </a:lnTo>
                <a:lnTo>
                  <a:pt x="12407" y="28308"/>
                </a:lnTo>
                <a:lnTo>
                  <a:pt x="11621" y="30217"/>
                </a:lnTo>
                <a:lnTo>
                  <a:pt x="11097" y="31161"/>
                </a:lnTo>
                <a:close/>
              </a:path>
              <a:path w="23494" h="35559">
                <a:moveTo>
                  <a:pt x="15354" y="20333"/>
                </a:moveTo>
                <a:lnTo>
                  <a:pt x="11621" y="20333"/>
                </a:lnTo>
                <a:lnTo>
                  <a:pt x="12105" y="18378"/>
                </a:lnTo>
                <a:lnTo>
                  <a:pt x="12680" y="16472"/>
                </a:lnTo>
                <a:lnTo>
                  <a:pt x="13376" y="14611"/>
                </a:lnTo>
                <a:lnTo>
                  <a:pt x="18702" y="0"/>
                </a:lnTo>
                <a:lnTo>
                  <a:pt x="22969" y="0"/>
                </a:lnTo>
                <a:lnTo>
                  <a:pt x="15354" y="20333"/>
                </a:lnTo>
                <a:close/>
              </a:path>
              <a:path w="23494" h="35559">
                <a:moveTo>
                  <a:pt x="6294" y="35323"/>
                </a:moveTo>
                <a:lnTo>
                  <a:pt x="4146" y="35323"/>
                </a:lnTo>
                <a:lnTo>
                  <a:pt x="3207" y="35150"/>
                </a:lnTo>
                <a:lnTo>
                  <a:pt x="2209" y="34802"/>
                </a:lnTo>
                <a:lnTo>
                  <a:pt x="1724" y="30783"/>
                </a:lnTo>
                <a:lnTo>
                  <a:pt x="2663" y="31034"/>
                </a:lnTo>
                <a:lnTo>
                  <a:pt x="3449" y="31161"/>
                </a:lnTo>
                <a:lnTo>
                  <a:pt x="11097" y="31161"/>
                </a:lnTo>
                <a:lnTo>
                  <a:pt x="10289" y="32644"/>
                </a:lnTo>
                <a:lnTo>
                  <a:pt x="9442" y="33667"/>
                </a:lnTo>
                <a:lnTo>
                  <a:pt x="8443" y="34330"/>
                </a:lnTo>
                <a:lnTo>
                  <a:pt x="7474" y="34993"/>
                </a:lnTo>
                <a:lnTo>
                  <a:pt x="6294" y="35323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7743" y="2924644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7743" y="2969072"/>
            <a:ext cx="4432935" cy="193040"/>
          </a:xfrm>
          <a:custGeom>
            <a:avLst/>
            <a:gdLst/>
            <a:ahLst/>
            <a:cxnLst/>
            <a:rect l="l" t="t" r="r" b="b"/>
            <a:pathLst>
              <a:path w="4432935" h="193039">
                <a:moveTo>
                  <a:pt x="4432566" y="0"/>
                </a:moveTo>
                <a:lnTo>
                  <a:pt x="0" y="0"/>
                </a:lnTo>
                <a:lnTo>
                  <a:pt x="0" y="142085"/>
                </a:lnTo>
                <a:lnTo>
                  <a:pt x="16636" y="179599"/>
                </a:lnTo>
                <a:lnTo>
                  <a:pt x="4381765" y="192885"/>
                </a:lnTo>
                <a:lnTo>
                  <a:pt x="4396008" y="190840"/>
                </a:lnTo>
                <a:lnTo>
                  <a:pt x="4427129" y="164881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2467749"/>
            <a:ext cx="4004945" cy="6654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70">
                <a:latin typeface="Tahoma"/>
                <a:cs typeface="Tahoma"/>
              </a:rPr>
              <a:t>E</a:t>
            </a:r>
            <a:r>
              <a:rPr dirty="0" baseline="15151" sz="1650" spc="-89">
                <a:latin typeface="Tahoma"/>
                <a:cs typeface="Tahoma"/>
              </a:rPr>
              <a:t>`</a:t>
            </a:r>
            <a:r>
              <a:rPr dirty="0" baseline="15151" sz="1650" spc="104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soli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punti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0">
                <a:latin typeface="Tahoma"/>
                <a:cs typeface="Tahoma"/>
              </a:rPr>
              <a:t>rdinata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uguale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rallela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850">
              <a:latin typeface="Times New Roman"/>
              <a:cs typeface="Times New Roman"/>
            </a:endParaRPr>
          </a:p>
          <a:p>
            <a:pPr marL="1118235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dell’asse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Tahoma"/>
                <a:cs typeface="Tahoma"/>
              </a:rPr>
              <a:t>!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238278"/>
            <a:ext cx="49974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i="1">
                <a:solidFill>
                  <a:srgbClr val="CC0000"/>
                </a:solidFill>
                <a:latin typeface="Calibri"/>
                <a:cs typeface="Calibri"/>
              </a:rPr>
              <a:t>m</a:t>
            </a:r>
            <a:r>
              <a:rPr dirty="0" sz="1400" spc="110" i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1400" spc="70">
                <a:solidFill>
                  <a:srgbClr val="CC0000"/>
                </a:solidFill>
                <a:latin typeface="Tahoma"/>
                <a:cs typeface="Tahoma"/>
              </a:rPr>
              <a:t>=</a:t>
            </a:r>
            <a:r>
              <a:rPr dirty="0" sz="1400" spc="-4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70">
                <a:solidFill>
                  <a:srgbClr val="CC0000"/>
                </a:solidFill>
                <a:latin typeface="Tahoma"/>
                <a:cs typeface="Tahoma"/>
              </a:rPr>
              <a:t>0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6369" y="2271773"/>
            <a:ext cx="3775075" cy="0"/>
          </a:xfrm>
          <a:custGeom>
            <a:avLst/>
            <a:gdLst/>
            <a:ahLst/>
            <a:cxnLst/>
            <a:rect l="l" t="t" r="r" b="b"/>
            <a:pathLst>
              <a:path w="3775075" h="0">
                <a:moveTo>
                  <a:pt x="0" y="0"/>
                </a:moveTo>
                <a:lnTo>
                  <a:pt x="3775078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9000" y="2513878"/>
            <a:ext cx="3564254" cy="0"/>
          </a:xfrm>
          <a:custGeom>
            <a:avLst/>
            <a:gdLst/>
            <a:ahLst/>
            <a:cxnLst/>
            <a:rect l="l" t="t" r="r" b="b"/>
            <a:pathLst>
              <a:path w="3564254" h="0">
                <a:moveTo>
                  <a:pt x="0" y="0"/>
                </a:moveTo>
                <a:lnTo>
                  <a:pt x="3563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32781" y="2496931"/>
            <a:ext cx="67945" cy="34290"/>
          </a:xfrm>
          <a:custGeom>
            <a:avLst/>
            <a:gdLst/>
            <a:ahLst/>
            <a:cxnLst/>
            <a:rect l="l" t="t" r="r" b="b"/>
            <a:pathLst>
              <a:path w="67945" h="34289">
                <a:moveTo>
                  <a:pt x="0" y="33894"/>
                </a:moveTo>
                <a:lnTo>
                  <a:pt x="0" y="0"/>
                </a:lnTo>
                <a:lnTo>
                  <a:pt x="67789" y="16947"/>
                </a:lnTo>
                <a:lnTo>
                  <a:pt x="0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4785" y="1129039"/>
            <a:ext cx="0" cy="1917700"/>
          </a:xfrm>
          <a:custGeom>
            <a:avLst/>
            <a:gdLst/>
            <a:ahLst/>
            <a:cxnLst/>
            <a:rect l="l" t="t" r="r" b="b"/>
            <a:pathLst>
              <a:path w="0" h="1917700">
                <a:moveTo>
                  <a:pt x="0" y="1917469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67838" y="1061250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89" h="67944">
                <a:moveTo>
                  <a:pt x="33894" y="67789"/>
                </a:moveTo>
                <a:lnTo>
                  <a:pt x="0" y="67789"/>
                </a:lnTo>
                <a:lnTo>
                  <a:pt x="16947" y="0"/>
                </a:lnTo>
                <a:lnTo>
                  <a:pt x="33894" y="67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40314" y="2584186"/>
            <a:ext cx="80010" cy="86360"/>
          </a:xfrm>
          <a:custGeom>
            <a:avLst/>
            <a:gdLst/>
            <a:ahLst/>
            <a:cxnLst/>
            <a:rect l="l" t="t" r="r" b="b"/>
            <a:pathLst>
              <a:path w="80010" h="86360">
                <a:moveTo>
                  <a:pt x="46951" y="86091"/>
                </a:moveTo>
                <a:lnTo>
                  <a:pt x="31940" y="86091"/>
                </a:lnTo>
                <a:lnTo>
                  <a:pt x="24968" y="84203"/>
                </a:lnTo>
                <a:lnTo>
                  <a:pt x="12572" y="76601"/>
                </a:lnTo>
                <a:lnTo>
                  <a:pt x="7923" y="71468"/>
                </a:lnTo>
                <a:lnTo>
                  <a:pt x="4728" y="64883"/>
                </a:lnTo>
                <a:lnTo>
                  <a:pt x="1532" y="58346"/>
                </a:lnTo>
                <a:lnTo>
                  <a:pt x="26" y="51616"/>
                </a:lnTo>
                <a:lnTo>
                  <a:pt x="0" y="43904"/>
                </a:lnTo>
                <a:lnTo>
                  <a:pt x="1508" y="29964"/>
                </a:lnTo>
                <a:lnTo>
                  <a:pt x="6094" y="18326"/>
                </a:lnTo>
                <a:lnTo>
                  <a:pt x="17646" y="7213"/>
                </a:lnTo>
                <a:lnTo>
                  <a:pt x="28442" y="1590"/>
                </a:lnTo>
                <a:lnTo>
                  <a:pt x="39562" y="0"/>
                </a:lnTo>
                <a:lnTo>
                  <a:pt x="47486" y="0"/>
                </a:lnTo>
                <a:lnTo>
                  <a:pt x="54408" y="1790"/>
                </a:lnTo>
                <a:lnTo>
                  <a:pt x="66803" y="9102"/>
                </a:lnTo>
                <a:lnTo>
                  <a:pt x="67113" y="9441"/>
                </a:lnTo>
                <a:lnTo>
                  <a:pt x="32086" y="9441"/>
                </a:lnTo>
                <a:lnTo>
                  <a:pt x="25355" y="12104"/>
                </a:lnTo>
                <a:lnTo>
                  <a:pt x="11313" y="54279"/>
                </a:lnTo>
                <a:lnTo>
                  <a:pt x="14025" y="62171"/>
                </a:lnTo>
                <a:lnTo>
                  <a:pt x="24822" y="73744"/>
                </a:lnTo>
                <a:lnTo>
                  <a:pt x="31553" y="76601"/>
                </a:lnTo>
                <a:lnTo>
                  <a:pt x="67098" y="76601"/>
                </a:lnTo>
                <a:lnTo>
                  <a:pt x="66222" y="77521"/>
                </a:lnTo>
                <a:lnTo>
                  <a:pt x="53730" y="84348"/>
                </a:lnTo>
                <a:lnTo>
                  <a:pt x="46951" y="86091"/>
                </a:lnTo>
                <a:close/>
              </a:path>
              <a:path w="80010" h="86360">
                <a:moveTo>
                  <a:pt x="67098" y="76601"/>
                </a:moveTo>
                <a:lnTo>
                  <a:pt x="48016" y="76601"/>
                </a:lnTo>
                <a:lnTo>
                  <a:pt x="54843" y="73695"/>
                </a:lnTo>
                <a:lnTo>
                  <a:pt x="60170" y="67885"/>
                </a:lnTo>
                <a:lnTo>
                  <a:pt x="66101" y="57637"/>
                </a:lnTo>
                <a:lnTo>
                  <a:pt x="68178" y="44062"/>
                </a:lnTo>
                <a:lnTo>
                  <a:pt x="68208" y="36363"/>
                </a:lnTo>
                <a:lnTo>
                  <a:pt x="67045" y="30407"/>
                </a:lnTo>
                <a:lnTo>
                  <a:pt x="64770" y="25371"/>
                </a:lnTo>
                <a:lnTo>
                  <a:pt x="62494" y="20287"/>
                </a:lnTo>
                <a:lnTo>
                  <a:pt x="59104" y="16365"/>
                </a:lnTo>
                <a:lnTo>
                  <a:pt x="50292" y="10845"/>
                </a:lnTo>
                <a:lnTo>
                  <a:pt x="45353" y="9441"/>
                </a:lnTo>
                <a:lnTo>
                  <a:pt x="67113" y="9441"/>
                </a:lnTo>
                <a:lnTo>
                  <a:pt x="71500" y="14235"/>
                </a:lnTo>
                <a:lnTo>
                  <a:pt x="74696" y="20820"/>
                </a:lnTo>
                <a:lnTo>
                  <a:pt x="77940" y="27405"/>
                </a:lnTo>
                <a:lnTo>
                  <a:pt x="79538" y="34862"/>
                </a:lnTo>
                <a:lnTo>
                  <a:pt x="79538" y="51616"/>
                </a:lnTo>
                <a:lnTo>
                  <a:pt x="77843" y="59121"/>
                </a:lnTo>
                <a:lnTo>
                  <a:pt x="74454" y="65803"/>
                </a:lnTo>
                <a:lnTo>
                  <a:pt x="71064" y="72437"/>
                </a:lnTo>
                <a:lnTo>
                  <a:pt x="67098" y="7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38204" y="2633478"/>
            <a:ext cx="38100" cy="40640"/>
          </a:xfrm>
          <a:custGeom>
            <a:avLst/>
            <a:gdLst/>
            <a:ahLst/>
            <a:cxnLst/>
            <a:rect l="l" t="t" r="r" b="b"/>
            <a:pathLst>
              <a:path w="38100" h="40639">
                <a:moveTo>
                  <a:pt x="8279" y="40189"/>
                </a:moveTo>
                <a:lnTo>
                  <a:pt x="0" y="40189"/>
                </a:lnTo>
                <a:lnTo>
                  <a:pt x="14719" y="19319"/>
                </a:lnTo>
                <a:lnTo>
                  <a:pt x="1065" y="0"/>
                </a:lnTo>
                <a:lnTo>
                  <a:pt x="9635" y="0"/>
                </a:lnTo>
                <a:lnTo>
                  <a:pt x="15785" y="9393"/>
                </a:lnTo>
                <a:lnTo>
                  <a:pt x="16898" y="11233"/>
                </a:lnTo>
                <a:lnTo>
                  <a:pt x="17867" y="12734"/>
                </a:lnTo>
                <a:lnTo>
                  <a:pt x="18545" y="13945"/>
                </a:lnTo>
                <a:lnTo>
                  <a:pt x="26321" y="13945"/>
                </a:lnTo>
                <a:lnTo>
                  <a:pt x="22660" y="18932"/>
                </a:lnTo>
                <a:lnTo>
                  <a:pt x="26444" y="24307"/>
                </a:lnTo>
                <a:lnTo>
                  <a:pt x="18787" y="24307"/>
                </a:lnTo>
                <a:lnTo>
                  <a:pt x="8279" y="40189"/>
                </a:lnTo>
                <a:close/>
              </a:path>
              <a:path w="38100" h="40639">
                <a:moveTo>
                  <a:pt x="26321" y="13945"/>
                </a:moveTo>
                <a:lnTo>
                  <a:pt x="18545" y="13945"/>
                </a:lnTo>
                <a:lnTo>
                  <a:pt x="19658" y="12250"/>
                </a:lnTo>
                <a:lnTo>
                  <a:pt x="20724" y="10797"/>
                </a:lnTo>
                <a:lnTo>
                  <a:pt x="21644" y="9490"/>
                </a:lnTo>
                <a:lnTo>
                  <a:pt x="28374" y="0"/>
                </a:lnTo>
                <a:lnTo>
                  <a:pt x="36557" y="0"/>
                </a:lnTo>
                <a:lnTo>
                  <a:pt x="26321" y="13945"/>
                </a:lnTo>
                <a:close/>
              </a:path>
              <a:path w="38100" h="40639">
                <a:moveTo>
                  <a:pt x="37623" y="40189"/>
                </a:moveTo>
                <a:lnTo>
                  <a:pt x="29246" y="40189"/>
                </a:lnTo>
                <a:lnTo>
                  <a:pt x="20966" y="27696"/>
                </a:lnTo>
                <a:lnTo>
                  <a:pt x="18787" y="24307"/>
                </a:lnTo>
                <a:lnTo>
                  <a:pt x="26444" y="24307"/>
                </a:lnTo>
                <a:lnTo>
                  <a:pt x="37623" y="40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26304" y="1132443"/>
            <a:ext cx="36830" cy="56515"/>
          </a:xfrm>
          <a:custGeom>
            <a:avLst/>
            <a:gdLst/>
            <a:ahLst/>
            <a:cxnLst/>
            <a:rect l="l" t="t" r="r" b="b"/>
            <a:pathLst>
              <a:path w="36830" h="56515">
                <a:moveTo>
                  <a:pt x="17756" y="49859"/>
                </a:moveTo>
                <a:lnTo>
                  <a:pt x="8134" y="49859"/>
                </a:lnTo>
                <a:lnTo>
                  <a:pt x="9345" y="49607"/>
                </a:lnTo>
                <a:lnTo>
                  <a:pt x="11185" y="48600"/>
                </a:lnTo>
                <a:lnTo>
                  <a:pt x="14574" y="41913"/>
                </a:lnTo>
                <a:lnTo>
                  <a:pt x="14719" y="41559"/>
                </a:lnTo>
                <a:lnTo>
                  <a:pt x="14913" y="41007"/>
                </a:lnTo>
                <a:lnTo>
                  <a:pt x="15204" y="40252"/>
                </a:lnTo>
                <a:lnTo>
                  <a:pt x="0" y="0"/>
                </a:lnTo>
                <a:lnTo>
                  <a:pt x="7311" y="0"/>
                </a:lnTo>
                <a:lnTo>
                  <a:pt x="15639" y="23227"/>
                </a:lnTo>
                <a:lnTo>
                  <a:pt x="16753" y="26205"/>
                </a:lnTo>
                <a:lnTo>
                  <a:pt x="17749" y="29406"/>
                </a:lnTo>
                <a:lnTo>
                  <a:pt x="18593" y="32534"/>
                </a:lnTo>
                <a:lnTo>
                  <a:pt x="24567" y="32534"/>
                </a:lnTo>
                <a:lnTo>
                  <a:pt x="21450" y="40857"/>
                </a:lnTo>
                <a:lnTo>
                  <a:pt x="19852" y="45292"/>
                </a:lnTo>
                <a:lnTo>
                  <a:pt x="18593" y="48348"/>
                </a:lnTo>
                <a:lnTo>
                  <a:pt x="17756" y="49859"/>
                </a:lnTo>
                <a:close/>
              </a:path>
              <a:path w="36830" h="56515">
                <a:moveTo>
                  <a:pt x="24567" y="32534"/>
                </a:moveTo>
                <a:lnTo>
                  <a:pt x="18593" y="32534"/>
                </a:lnTo>
                <a:lnTo>
                  <a:pt x="19368" y="29406"/>
                </a:lnTo>
                <a:lnTo>
                  <a:pt x="20288" y="26355"/>
                </a:lnTo>
                <a:lnTo>
                  <a:pt x="21402" y="23377"/>
                </a:lnTo>
                <a:lnTo>
                  <a:pt x="29924" y="0"/>
                </a:lnTo>
                <a:lnTo>
                  <a:pt x="36751" y="0"/>
                </a:lnTo>
                <a:lnTo>
                  <a:pt x="24567" y="32534"/>
                </a:lnTo>
                <a:close/>
              </a:path>
              <a:path w="36830" h="56515">
                <a:moveTo>
                  <a:pt x="10071" y="56516"/>
                </a:moveTo>
                <a:lnTo>
                  <a:pt x="6633" y="56516"/>
                </a:lnTo>
                <a:lnTo>
                  <a:pt x="5132" y="56240"/>
                </a:lnTo>
                <a:lnTo>
                  <a:pt x="3534" y="55684"/>
                </a:lnTo>
                <a:lnTo>
                  <a:pt x="2759" y="49253"/>
                </a:lnTo>
                <a:lnTo>
                  <a:pt x="4261" y="49655"/>
                </a:lnTo>
                <a:lnTo>
                  <a:pt x="5519" y="49859"/>
                </a:lnTo>
                <a:lnTo>
                  <a:pt x="17756" y="49859"/>
                </a:lnTo>
                <a:lnTo>
                  <a:pt x="16463" y="52231"/>
                </a:lnTo>
                <a:lnTo>
                  <a:pt x="15107" y="53868"/>
                </a:lnTo>
                <a:lnTo>
                  <a:pt x="13509" y="54928"/>
                </a:lnTo>
                <a:lnTo>
                  <a:pt x="11959" y="55989"/>
                </a:lnTo>
                <a:lnTo>
                  <a:pt x="10071" y="56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22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210548"/>
            <a:ext cx="488950" cy="2355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i="1">
                <a:solidFill>
                  <a:srgbClr val="CC0000"/>
                </a:solidFill>
                <a:latin typeface="Calibri"/>
                <a:cs typeface="Calibri"/>
              </a:rPr>
              <a:t>m</a:t>
            </a:r>
            <a:r>
              <a:rPr dirty="0" sz="1400" spc="110" i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1400" spc="70">
                <a:solidFill>
                  <a:srgbClr val="CC0000"/>
                </a:solidFill>
                <a:latin typeface="Tahoma"/>
                <a:cs typeface="Tahoma"/>
              </a:rPr>
              <a:t>=</a:t>
            </a:r>
            <a:r>
              <a:rPr dirty="0" sz="1400" spc="8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baseline="30555" sz="1500" spc="-75">
                <a:solidFill>
                  <a:srgbClr val="CC0000"/>
                </a:solidFill>
                <a:latin typeface="Tahoma"/>
                <a:cs typeface="Tahoma"/>
              </a:rPr>
              <a:t>1</a:t>
            </a:r>
            <a:endParaRPr baseline="30555" sz="15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8000" y="349237"/>
            <a:ext cx="63500" cy="0"/>
          </a:xfrm>
          <a:custGeom>
            <a:avLst/>
            <a:gdLst/>
            <a:ahLst/>
            <a:cxnLst/>
            <a:rect l="l" t="t" r="r" b="b"/>
            <a:pathLst>
              <a:path w="63500" h="0">
                <a:moveTo>
                  <a:pt x="0" y="0"/>
                </a:moveTo>
                <a:lnTo>
                  <a:pt x="63258" y="0"/>
                </a:lnTo>
              </a:path>
            </a:pathLst>
          </a:custGeom>
          <a:ln w="5054">
            <a:solidFill>
              <a:srgbClr val="CC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495300" y="345117"/>
            <a:ext cx="88900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50">
                <a:solidFill>
                  <a:srgbClr val="CC0000"/>
                </a:solidFill>
                <a:latin typeface="Tahoma"/>
                <a:cs typeface="Tahoma"/>
              </a:rPr>
              <a:t>2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05667" y="1449494"/>
            <a:ext cx="3366135" cy="1683385"/>
          </a:xfrm>
          <a:custGeom>
            <a:avLst/>
            <a:gdLst/>
            <a:ahLst/>
            <a:cxnLst/>
            <a:rect l="l" t="t" r="r" b="b"/>
            <a:pathLst>
              <a:path w="3366135" h="1683385">
                <a:moveTo>
                  <a:pt x="0" y="1682890"/>
                </a:moveTo>
                <a:lnTo>
                  <a:pt x="3365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69000" y="2513878"/>
            <a:ext cx="3564254" cy="0"/>
          </a:xfrm>
          <a:custGeom>
            <a:avLst/>
            <a:gdLst/>
            <a:ahLst/>
            <a:cxnLst/>
            <a:rect l="l" t="t" r="r" b="b"/>
            <a:pathLst>
              <a:path w="3564254" h="0">
                <a:moveTo>
                  <a:pt x="0" y="0"/>
                </a:moveTo>
                <a:lnTo>
                  <a:pt x="3563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132781" y="2496931"/>
            <a:ext cx="67945" cy="34290"/>
          </a:xfrm>
          <a:custGeom>
            <a:avLst/>
            <a:gdLst/>
            <a:ahLst/>
            <a:cxnLst/>
            <a:rect l="l" t="t" r="r" b="b"/>
            <a:pathLst>
              <a:path w="67945" h="34289">
                <a:moveTo>
                  <a:pt x="0" y="33894"/>
                </a:moveTo>
                <a:lnTo>
                  <a:pt x="0" y="0"/>
                </a:lnTo>
                <a:lnTo>
                  <a:pt x="67789" y="16947"/>
                </a:lnTo>
                <a:lnTo>
                  <a:pt x="0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84785" y="1129039"/>
            <a:ext cx="0" cy="1917700"/>
          </a:xfrm>
          <a:custGeom>
            <a:avLst/>
            <a:gdLst/>
            <a:ahLst/>
            <a:cxnLst/>
            <a:rect l="l" t="t" r="r" b="b"/>
            <a:pathLst>
              <a:path w="0" h="1917700">
                <a:moveTo>
                  <a:pt x="0" y="1917469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7838" y="1061250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89" h="67944">
                <a:moveTo>
                  <a:pt x="33894" y="67789"/>
                </a:moveTo>
                <a:lnTo>
                  <a:pt x="0" y="67789"/>
                </a:lnTo>
                <a:lnTo>
                  <a:pt x="16947" y="0"/>
                </a:lnTo>
                <a:lnTo>
                  <a:pt x="33894" y="67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40314" y="2584186"/>
            <a:ext cx="80010" cy="86360"/>
          </a:xfrm>
          <a:custGeom>
            <a:avLst/>
            <a:gdLst/>
            <a:ahLst/>
            <a:cxnLst/>
            <a:rect l="l" t="t" r="r" b="b"/>
            <a:pathLst>
              <a:path w="80010" h="86360">
                <a:moveTo>
                  <a:pt x="46951" y="86091"/>
                </a:moveTo>
                <a:lnTo>
                  <a:pt x="31940" y="86091"/>
                </a:lnTo>
                <a:lnTo>
                  <a:pt x="24968" y="84203"/>
                </a:lnTo>
                <a:lnTo>
                  <a:pt x="12572" y="76601"/>
                </a:lnTo>
                <a:lnTo>
                  <a:pt x="7923" y="71468"/>
                </a:lnTo>
                <a:lnTo>
                  <a:pt x="4728" y="64883"/>
                </a:lnTo>
                <a:lnTo>
                  <a:pt x="1532" y="58346"/>
                </a:lnTo>
                <a:lnTo>
                  <a:pt x="26" y="51616"/>
                </a:lnTo>
                <a:lnTo>
                  <a:pt x="0" y="43904"/>
                </a:lnTo>
                <a:lnTo>
                  <a:pt x="1508" y="29964"/>
                </a:lnTo>
                <a:lnTo>
                  <a:pt x="6094" y="18326"/>
                </a:lnTo>
                <a:lnTo>
                  <a:pt x="17646" y="7213"/>
                </a:lnTo>
                <a:lnTo>
                  <a:pt x="28442" y="1590"/>
                </a:lnTo>
                <a:lnTo>
                  <a:pt x="39562" y="0"/>
                </a:lnTo>
                <a:lnTo>
                  <a:pt x="47486" y="0"/>
                </a:lnTo>
                <a:lnTo>
                  <a:pt x="54408" y="1790"/>
                </a:lnTo>
                <a:lnTo>
                  <a:pt x="66803" y="9102"/>
                </a:lnTo>
                <a:lnTo>
                  <a:pt x="67113" y="9441"/>
                </a:lnTo>
                <a:lnTo>
                  <a:pt x="32086" y="9441"/>
                </a:lnTo>
                <a:lnTo>
                  <a:pt x="25355" y="12104"/>
                </a:lnTo>
                <a:lnTo>
                  <a:pt x="11313" y="54279"/>
                </a:lnTo>
                <a:lnTo>
                  <a:pt x="14025" y="62171"/>
                </a:lnTo>
                <a:lnTo>
                  <a:pt x="24822" y="73744"/>
                </a:lnTo>
                <a:lnTo>
                  <a:pt x="31553" y="76601"/>
                </a:lnTo>
                <a:lnTo>
                  <a:pt x="67098" y="76601"/>
                </a:lnTo>
                <a:lnTo>
                  <a:pt x="66222" y="77521"/>
                </a:lnTo>
                <a:lnTo>
                  <a:pt x="53730" y="84348"/>
                </a:lnTo>
                <a:lnTo>
                  <a:pt x="46951" y="86091"/>
                </a:lnTo>
                <a:close/>
              </a:path>
              <a:path w="80010" h="86360">
                <a:moveTo>
                  <a:pt x="67098" y="76601"/>
                </a:moveTo>
                <a:lnTo>
                  <a:pt x="48016" y="76601"/>
                </a:lnTo>
                <a:lnTo>
                  <a:pt x="54843" y="73695"/>
                </a:lnTo>
                <a:lnTo>
                  <a:pt x="60170" y="67885"/>
                </a:lnTo>
                <a:lnTo>
                  <a:pt x="66101" y="57637"/>
                </a:lnTo>
                <a:lnTo>
                  <a:pt x="68178" y="44062"/>
                </a:lnTo>
                <a:lnTo>
                  <a:pt x="68208" y="36363"/>
                </a:lnTo>
                <a:lnTo>
                  <a:pt x="67045" y="30407"/>
                </a:lnTo>
                <a:lnTo>
                  <a:pt x="64770" y="25371"/>
                </a:lnTo>
                <a:lnTo>
                  <a:pt x="62494" y="20287"/>
                </a:lnTo>
                <a:lnTo>
                  <a:pt x="59104" y="16365"/>
                </a:lnTo>
                <a:lnTo>
                  <a:pt x="50292" y="10845"/>
                </a:lnTo>
                <a:lnTo>
                  <a:pt x="45353" y="9441"/>
                </a:lnTo>
                <a:lnTo>
                  <a:pt x="67113" y="9441"/>
                </a:lnTo>
                <a:lnTo>
                  <a:pt x="71500" y="14235"/>
                </a:lnTo>
                <a:lnTo>
                  <a:pt x="74696" y="20820"/>
                </a:lnTo>
                <a:lnTo>
                  <a:pt x="77940" y="27405"/>
                </a:lnTo>
                <a:lnTo>
                  <a:pt x="79538" y="34862"/>
                </a:lnTo>
                <a:lnTo>
                  <a:pt x="79538" y="51616"/>
                </a:lnTo>
                <a:lnTo>
                  <a:pt x="77843" y="59121"/>
                </a:lnTo>
                <a:lnTo>
                  <a:pt x="74454" y="65803"/>
                </a:lnTo>
                <a:lnTo>
                  <a:pt x="71064" y="72437"/>
                </a:lnTo>
                <a:lnTo>
                  <a:pt x="67098" y="7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38204" y="2633478"/>
            <a:ext cx="38100" cy="40640"/>
          </a:xfrm>
          <a:custGeom>
            <a:avLst/>
            <a:gdLst/>
            <a:ahLst/>
            <a:cxnLst/>
            <a:rect l="l" t="t" r="r" b="b"/>
            <a:pathLst>
              <a:path w="38100" h="40639">
                <a:moveTo>
                  <a:pt x="8279" y="40189"/>
                </a:moveTo>
                <a:lnTo>
                  <a:pt x="0" y="40189"/>
                </a:lnTo>
                <a:lnTo>
                  <a:pt x="14719" y="19319"/>
                </a:lnTo>
                <a:lnTo>
                  <a:pt x="1065" y="0"/>
                </a:lnTo>
                <a:lnTo>
                  <a:pt x="9635" y="0"/>
                </a:lnTo>
                <a:lnTo>
                  <a:pt x="15785" y="9393"/>
                </a:lnTo>
                <a:lnTo>
                  <a:pt x="16898" y="11233"/>
                </a:lnTo>
                <a:lnTo>
                  <a:pt x="17867" y="12734"/>
                </a:lnTo>
                <a:lnTo>
                  <a:pt x="18545" y="13945"/>
                </a:lnTo>
                <a:lnTo>
                  <a:pt x="26321" y="13945"/>
                </a:lnTo>
                <a:lnTo>
                  <a:pt x="22660" y="18932"/>
                </a:lnTo>
                <a:lnTo>
                  <a:pt x="26444" y="24307"/>
                </a:lnTo>
                <a:lnTo>
                  <a:pt x="18787" y="24307"/>
                </a:lnTo>
                <a:lnTo>
                  <a:pt x="8279" y="40189"/>
                </a:lnTo>
                <a:close/>
              </a:path>
              <a:path w="38100" h="40639">
                <a:moveTo>
                  <a:pt x="26321" y="13945"/>
                </a:moveTo>
                <a:lnTo>
                  <a:pt x="18545" y="13945"/>
                </a:lnTo>
                <a:lnTo>
                  <a:pt x="19658" y="12250"/>
                </a:lnTo>
                <a:lnTo>
                  <a:pt x="20724" y="10797"/>
                </a:lnTo>
                <a:lnTo>
                  <a:pt x="21644" y="9490"/>
                </a:lnTo>
                <a:lnTo>
                  <a:pt x="28374" y="0"/>
                </a:lnTo>
                <a:lnTo>
                  <a:pt x="36557" y="0"/>
                </a:lnTo>
                <a:lnTo>
                  <a:pt x="26321" y="13945"/>
                </a:lnTo>
                <a:close/>
              </a:path>
              <a:path w="38100" h="40639">
                <a:moveTo>
                  <a:pt x="37623" y="40189"/>
                </a:moveTo>
                <a:lnTo>
                  <a:pt x="29246" y="40189"/>
                </a:lnTo>
                <a:lnTo>
                  <a:pt x="20966" y="27696"/>
                </a:lnTo>
                <a:lnTo>
                  <a:pt x="18787" y="24307"/>
                </a:lnTo>
                <a:lnTo>
                  <a:pt x="26444" y="24307"/>
                </a:lnTo>
                <a:lnTo>
                  <a:pt x="37623" y="40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226304" y="1132443"/>
            <a:ext cx="36830" cy="56515"/>
          </a:xfrm>
          <a:custGeom>
            <a:avLst/>
            <a:gdLst/>
            <a:ahLst/>
            <a:cxnLst/>
            <a:rect l="l" t="t" r="r" b="b"/>
            <a:pathLst>
              <a:path w="36830" h="56515">
                <a:moveTo>
                  <a:pt x="17756" y="49859"/>
                </a:moveTo>
                <a:lnTo>
                  <a:pt x="8134" y="49859"/>
                </a:lnTo>
                <a:lnTo>
                  <a:pt x="9345" y="49607"/>
                </a:lnTo>
                <a:lnTo>
                  <a:pt x="11185" y="48600"/>
                </a:lnTo>
                <a:lnTo>
                  <a:pt x="14574" y="41913"/>
                </a:lnTo>
                <a:lnTo>
                  <a:pt x="14719" y="41559"/>
                </a:lnTo>
                <a:lnTo>
                  <a:pt x="14913" y="41007"/>
                </a:lnTo>
                <a:lnTo>
                  <a:pt x="15204" y="40252"/>
                </a:lnTo>
                <a:lnTo>
                  <a:pt x="0" y="0"/>
                </a:lnTo>
                <a:lnTo>
                  <a:pt x="7311" y="0"/>
                </a:lnTo>
                <a:lnTo>
                  <a:pt x="15639" y="23227"/>
                </a:lnTo>
                <a:lnTo>
                  <a:pt x="16753" y="26205"/>
                </a:lnTo>
                <a:lnTo>
                  <a:pt x="17749" y="29406"/>
                </a:lnTo>
                <a:lnTo>
                  <a:pt x="18593" y="32534"/>
                </a:lnTo>
                <a:lnTo>
                  <a:pt x="24567" y="32534"/>
                </a:lnTo>
                <a:lnTo>
                  <a:pt x="21450" y="40857"/>
                </a:lnTo>
                <a:lnTo>
                  <a:pt x="19852" y="45292"/>
                </a:lnTo>
                <a:lnTo>
                  <a:pt x="18593" y="48348"/>
                </a:lnTo>
                <a:lnTo>
                  <a:pt x="17756" y="49859"/>
                </a:lnTo>
                <a:close/>
              </a:path>
              <a:path w="36830" h="56515">
                <a:moveTo>
                  <a:pt x="24567" y="32534"/>
                </a:moveTo>
                <a:lnTo>
                  <a:pt x="18593" y="32534"/>
                </a:lnTo>
                <a:lnTo>
                  <a:pt x="19368" y="29406"/>
                </a:lnTo>
                <a:lnTo>
                  <a:pt x="20288" y="26355"/>
                </a:lnTo>
                <a:lnTo>
                  <a:pt x="21402" y="23377"/>
                </a:lnTo>
                <a:lnTo>
                  <a:pt x="29924" y="0"/>
                </a:lnTo>
                <a:lnTo>
                  <a:pt x="36751" y="0"/>
                </a:lnTo>
                <a:lnTo>
                  <a:pt x="24567" y="32534"/>
                </a:lnTo>
                <a:close/>
              </a:path>
              <a:path w="36830" h="56515">
                <a:moveTo>
                  <a:pt x="10071" y="56516"/>
                </a:moveTo>
                <a:lnTo>
                  <a:pt x="6633" y="56516"/>
                </a:lnTo>
                <a:lnTo>
                  <a:pt x="5132" y="56240"/>
                </a:lnTo>
                <a:lnTo>
                  <a:pt x="3534" y="55684"/>
                </a:lnTo>
                <a:lnTo>
                  <a:pt x="2759" y="49253"/>
                </a:lnTo>
                <a:lnTo>
                  <a:pt x="4261" y="49655"/>
                </a:lnTo>
                <a:lnTo>
                  <a:pt x="5519" y="49859"/>
                </a:lnTo>
                <a:lnTo>
                  <a:pt x="17756" y="49859"/>
                </a:lnTo>
                <a:lnTo>
                  <a:pt x="16463" y="52231"/>
                </a:lnTo>
                <a:lnTo>
                  <a:pt x="15107" y="53868"/>
                </a:lnTo>
                <a:lnTo>
                  <a:pt x="13509" y="54928"/>
                </a:lnTo>
                <a:lnTo>
                  <a:pt x="11959" y="55989"/>
                </a:lnTo>
                <a:lnTo>
                  <a:pt x="10071" y="56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238278"/>
            <a:ext cx="49974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i="1">
                <a:solidFill>
                  <a:srgbClr val="CC0000"/>
                </a:solidFill>
                <a:latin typeface="Calibri"/>
                <a:cs typeface="Calibri"/>
              </a:rPr>
              <a:t>m</a:t>
            </a:r>
            <a:r>
              <a:rPr dirty="0" sz="1400" spc="110" i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1400" spc="70">
                <a:solidFill>
                  <a:srgbClr val="CC0000"/>
                </a:solidFill>
                <a:latin typeface="Tahoma"/>
                <a:cs typeface="Tahoma"/>
              </a:rPr>
              <a:t>=</a:t>
            </a:r>
            <a:r>
              <a:rPr dirty="0" sz="1400" spc="-4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70">
                <a:solidFill>
                  <a:srgbClr val="CC0000"/>
                </a:solidFill>
                <a:latin typeface="Tahoma"/>
                <a:cs typeface="Tahoma"/>
              </a:rPr>
              <a:t>1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771120" y="988618"/>
            <a:ext cx="2143760" cy="2143760"/>
          </a:xfrm>
          <a:custGeom>
            <a:avLst/>
            <a:gdLst/>
            <a:ahLst/>
            <a:cxnLst/>
            <a:rect l="l" t="t" r="r" b="b"/>
            <a:pathLst>
              <a:path w="2143760" h="2143760">
                <a:moveTo>
                  <a:pt x="0" y="2143766"/>
                </a:moveTo>
                <a:lnTo>
                  <a:pt x="2143766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9000" y="2513878"/>
            <a:ext cx="3564254" cy="0"/>
          </a:xfrm>
          <a:custGeom>
            <a:avLst/>
            <a:gdLst/>
            <a:ahLst/>
            <a:cxnLst/>
            <a:rect l="l" t="t" r="r" b="b"/>
            <a:pathLst>
              <a:path w="3564254" h="0">
                <a:moveTo>
                  <a:pt x="0" y="0"/>
                </a:moveTo>
                <a:lnTo>
                  <a:pt x="3563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32781" y="2496931"/>
            <a:ext cx="67945" cy="34290"/>
          </a:xfrm>
          <a:custGeom>
            <a:avLst/>
            <a:gdLst/>
            <a:ahLst/>
            <a:cxnLst/>
            <a:rect l="l" t="t" r="r" b="b"/>
            <a:pathLst>
              <a:path w="67945" h="34289">
                <a:moveTo>
                  <a:pt x="0" y="33894"/>
                </a:moveTo>
                <a:lnTo>
                  <a:pt x="0" y="0"/>
                </a:lnTo>
                <a:lnTo>
                  <a:pt x="67789" y="16947"/>
                </a:lnTo>
                <a:lnTo>
                  <a:pt x="0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4785" y="1129039"/>
            <a:ext cx="0" cy="1917700"/>
          </a:xfrm>
          <a:custGeom>
            <a:avLst/>
            <a:gdLst/>
            <a:ahLst/>
            <a:cxnLst/>
            <a:rect l="l" t="t" r="r" b="b"/>
            <a:pathLst>
              <a:path w="0" h="1917700">
                <a:moveTo>
                  <a:pt x="0" y="1917469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67838" y="1061250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89" h="67944">
                <a:moveTo>
                  <a:pt x="33894" y="67789"/>
                </a:moveTo>
                <a:lnTo>
                  <a:pt x="0" y="67789"/>
                </a:lnTo>
                <a:lnTo>
                  <a:pt x="16947" y="0"/>
                </a:lnTo>
                <a:lnTo>
                  <a:pt x="33894" y="67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40314" y="2584186"/>
            <a:ext cx="80010" cy="86360"/>
          </a:xfrm>
          <a:custGeom>
            <a:avLst/>
            <a:gdLst/>
            <a:ahLst/>
            <a:cxnLst/>
            <a:rect l="l" t="t" r="r" b="b"/>
            <a:pathLst>
              <a:path w="80010" h="86360">
                <a:moveTo>
                  <a:pt x="46951" y="86091"/>
                </a:moveTo>
                <a:lnTo>
                  <a:pt x="31940" y="86091"/>
                </a:lnTo>
                <a:lnTo>
                  <a:pt x="24968" y="84203"/>
                </a:lnTo>
                <a:lnTo>
                  <a:pt x="12572" y="76601"/>
                </a:lnTo>
                <a:lnTo>
                  <a:pt x="7923" y="71468"/>
                </a:lnTo>
                <a:lnTo>
                  <a:pt x="4728" y="64883"/>
                </a:lnTo>
                <a:lnTo>
                  <a:pt x="1532" y="58346"/>
                </a:lnTo>
                <a:lnTo>
                  <a:pt x="26" y="51616"/>
                </a:lnTo>
                <a:lnTo>
                  <a:pt x="0" y="43904"/>
                </a:lnTo>
                <a:lnTo>
                  <a:pt x="1508" y="29964"/>
                </a:lnTo>
                <a:lnTo>
                  <a:pt x="6094" y="18326"/>
                </a:lnTo>
                <a:lnTo>
                  <a:pt x="17646" y="7213"/>
                </a:lnTo>
                <a:lnTo>
                  <a:pt x="28442" y="1590"/>
                </a:lnTo>
                <a:lnTo>
                  <a:pt x="39562" y="0"/>
                </a:lnTo>
                <a:lnTo>
                  <a:pt x="47486" y="0"/>
                </a:lnTo>
                <a:lnTo>
                  <a:pt x="54408" y="1790"/>
                </a:lnTo>
                <a:lnTo>
                  <a:pt x="66803" y="9102"/>
                </a:lnTo>
                <a:lnTo>
                  <a:pt x="67113" y="9441"/>
                </a:lnTo>
                <a:lnTo>
                  <a:pt x="32086" y="9441"/>
                </a:lnTo>
                <a:lnTo>
                  <a:pt x="25355" y="12104"/>
                </a:lnTo>
                <a:lnTo>
                  <a:pt x="11313" y="54279"/>
                </a:lnTo>
                <a:lnTo>
                  <a:pt x="14025" y="62171"/>
                </a:lnTo>
                <a:lnTo>
                  <a:pt x="24822" y="73744"/>
                </a:lnTo>
                <a:lnTo>
                  <a:pt x="31553" y="76601"/>
                </a:lnTo>
                <a:lnTo>
                  <a:pt x="67098" y="76601"/>
                </a:lnTo>
                <a:lnTo>
                  <a:pt x="66222" y="77521"/>
                </a:lnTo>
                <a:lnTo>
                  <a:pt x="53730" y="84348"/>
                </a:lnTo>
                <a:lnTo>
                  <a:pt x="46951" y="86091"/>
                </a:lnTo>
                <a:close/>
              </a:path>
              <a:path w="80010" h="86360">
                <a:moveTo>
                  <a:pt x="67098" y="76601"/>
                </a:moveTo>
                <a:lnTo>
                  <a:pt x="48016" y="76601"/>
                </a:lnTo>
                <a:lnTo>
                  <a:pt x="54843" y="73695"/>
                </a:lnTo>
                <a:lnTo>
                  <a:pt x="60170" y="67885"/>
                </a:lnTo>
                <a:lnTo>
                  <a:pt x="66101" y="57637"/>
                </a:lnTo>
                <a:lnTo>
                  <a:pt x="68178" y="44062"/>
                </a:lnTo>
                <a:lnTo>
                  <a:pt x="68208" y="36363"/>
                </a:lnTo>
                <a:lnTo>
                  <a:pt x="67045" y="30407"/>
                </a:lnTo>
                <a:lnTo>
                  <a:pt x="64770" y="25371"/>
                </a:lnTo>
                <a:lnTo>
                  <a:pt x="62494" y="20287"/>
                </a:lnTo>
                <a:lnTo>
                  <a:pt x="59104" y="16365"/>
                </a:lnTo>
                <a:lnTo>
                  <a:pt x="50292" y="10845"/>
                </a:lnTo>
                <a:lnTo>
                  <a:pt x="45353" y="9441"/>
                </a:lnTo>
                <a:lnTo>
                  <a:pt x="67113" y="9441"/>
                </a:lnTo>
                <a:lnTo>
                  <a:pt x="71500" y="14235"/>
                </a:lnTo>
                <a:lnTo>
                  <a:pt x="74696" y="20820"/>
                </a:lnTo>
                <a:lnTo>
                  <a:pt x="77940" y="27405"/>
                </a:lnTo>
                <a:lnTo>
                  <a:pt x="79538" y="34862"/>
                </a:lnTo>
                <a:lnTo>
                  <a:pt x="79538" y="51616"/>
                </a:lnTo>
                <a:lnTo>
                  <a:pt x="77843" y="59121"/>
                </a:lnTo>
                <a:lnTo>
                  <a:pt x="74454" y="65803"/>
                </a:lnTo>
                <a:lnTo>
                  <a:pt x="71064" y="72437"/>
                </a:lnTo>
                <a:lnTo>
                  <a:pt x="67098" y="7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38204" y="2633478"/>
            <a:ext cx="38100" cy="40640"/>
          </a:xfrm>
          <a:custGeom>
            <a:avLst/>
            <a:gdLst/>
            <a:ahLst/>
            <a:cxnLst/>
            <a:rect l="l" t="t" r="r" b="b"/>
            <a:pathLst>
              <a:path w="38100" h="40639">
                <a:moveTo>
                  <a:pt x="8279" y="40189"/>
                </a:moveTo>
                <a:lnTo>
                  <a:pt x="0" y="40189"/>
                </a:lnTo>
                <a:lnTo>
                  <a:pt x="14719" y="19319"/>
                </a:lnTo>
                <a:lnTo>
                  <a:pt x="1065" y="0"/>
                </a:lnTo>
                <a:lnTo>
                  <a:pt x="9635" y="0"/>
                </a:lnTo>
                <a:lnTo>
                  <a:pt x="15785" y="9393"/>
                </a:lnTo>
                <a:lnTo>
                  <a:pt x="16898" y="11233"/>
                </a:lnTo>
                <a:lnTo>
                  <a:pt x="17867" y="12734"/>
                </a:lnTo>
                <a:lnTo>
                  <a:pt x="18545" y="13945"/>
                </a:lnTo>
                <a:lnTo>
                  <a:pt x="26321" y="13945"/>
                </a:lnTo>
                <a:lnTo>
                  <a:pt x="22660" y="18932"/>
                </a:lnTo>
                <a:lnTo>
                  <a:pt x="26444" y="24307"/>
                </a:lnTo>
                <a:lnTo>
                  <a:pt x="18787" y="24307"/>
                </a:lnTo>
                <a:lnTo>
                  <a:pt x="8279" y="40189"/>
                </a:lnTo>
                <a:close/>
              </a:path>
              <a:path w="38100" h="40639">
                <a:moveTo>
                  <a:pt x="26321" y="13945"/>
                </a:moveTo>
                <a:lnTo>
                  <a:pt x="18545" y="13945"/>
                </a:lnTo>
                <a:lnTo>
                  <a:pt x="19658" y="12250"/>
                </a:lnTo>
                <a:lnTo>
                  <a:pt x="20724" y="10797"/>
                </a:lnTo>
                <a:lnTo>
                  <a:pt x="21644" y="9490"/>
                </a:lnTo>
                <a:lnTo>
                  <a:pt x="28374" y="0"/>
                </a:lnTo>
                <a:lnTo>
                  <a:pt x="36557" y="0"/>
                </a:lnTo>
                <a:lnTo>
                  <a:pt x="26321" y="13945"/>
                </a:lnTo>
                <a:close/>
              </a:path>
              <a:path w="38100" h="40639">
                <a:moveTo>
                  <a:pt x="37623" y="40189"/>
                </a:moveTo>
                <a:lnTo>
                  <a:pt x="29246" y="40189"/>
                </a:lnTo>
                <a:lnTo>
                  <a:pt x="20966" y="27696"/>
                </a:lnTo>
                <a:lnTo>
                  <a:pt x="18787" y="24307"/>
                </a:lnTo>
                <a:lnTo>
                  <a:pt x="26444" y="24307"/>
                </a:lnTo>
                <a:lnTo>
                  <a:pt x="37623" y="40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26304" y="1132443"/>
            <a:ext cx="36830" cy="56515"/>
          </a:xfrm>
          <a:custGeom>
            <a:avLst/>
            <a:gdLst/>
            <a:ahLst/>
            <a:cxnLst/>
            <a:rect l="l" t="t" r="r" b="b"/>
            <a:pathLst>
              <a:path w="36830" h="56515">
                <a:moveTo>
                  <a:pt x="17756" y="49859"/>
                </a:moveTo>
                <a:lnTo>
                  <a:pt x="8134" y="49859"/>
                </a:lnTo>
                <a:lnTo>
                  <a:pt x="9345" y="49607"/>
                </a:lnTo>
                <a:lnTo>
                  <a:pt x="11185" y="48600"/>
                </a:lnTo>
                <a:lnTo>
                  <a:pt x="14574" y="41913"/>
                </a:lnTo>
                <a:lnTo>
                  <a:pt x="14719" y="41559"/>
                </a:lnTo>
                <a:lnTo>
                  <a:pt x="14913" y="41007"/>
                </a:lnTo>
                <a:lnTo>
                  <a:pt x="15204" y="40252"/>
                </a:lnTo>
                <a:lnTo>
                  <a:pt x="0" y="0"/>
                </a:lnTo>
                <a:lnTo>
                  <a:pt x="7311" y="0"/>
                </a:lnTo>
                <a:lnTo>
                  <a:pt x="15639" y="23227"/>
                </a:lnTo>
                <a:lnTo>
                  <a:pt x="16753" y="26205"/>
                </a:lnTo>
                <a:lnTo>
                  <a:pt x="17749" y="29406"/>
                </a:lnTo>
                <a:lnTo>
                  <a:pt x="18593" y="32534"/>
                </a:lnTo>
                <a:lnTo>
                  <a:pt x="24567" y="32534"/>
                </a:lnTo>
                <a:lnTo>
                  <a:pt x="21450" y="40857"/>
                </a:lnTo>
                <a:lnTo>
                  <a:pt x="19852" y="45292"/>
                </a:lnTo>
                <a:lnTo>
                  <a:pt x="18593" y="48348"/>
                </a:lnTo>
                <a:lnTo>
                  <a:pt x="17756" y="49859"/>
                </a:lnTo>
                <a:close/>
              </a:path>
              <a:path w="36830" h="56515">
                <a:moveTo>
                  <a:pt x="24567" y="32534"/>
                </a:moveTo>
                <a:lnTo>
                  <a:pt x="18593" y="32534"/>
                </a:lnTo>
                <a:lnTo>
                  <a:pt x="19368" y="29406"/>
                </a:lnTo>
                <a:lnTo>
                  <a:pt x="20288" y="26355"/>
                </a:lnTo>
                <a:lnTo>
                  <a:pt x="21402" y="23377"/>
                </a:lnTo>
                <a:lnTo>
                  <a:pt x="29924" y="0"/>
                </a:lnTo>
                <a:lnTo>
                  <a:pt x="36751" y="0"/>
                </a:lnTo>
                <a:lnTo>
                  <a:pt x="24567" y="32534"/>
                </a:lnTo>
                <a:close/>
              </a:path>
              <a:path w="36830" h="56515">
                <a:moveTo>
                  <a:pt x="10071" y="56516"/>
                </a:moveTo>
                <a:lnTo>
                  <a:pt x="6633" y="56516"/>
                </a:lnTo>
                <a:lnTo>
                  <a:pt x="5132" y="56240"/>
                </a:lnTo>
                <a:lnTo>
                  <a:pt x="3534" y="55684"/>
                </a:lnTo>
                <a:lnTo>
                  <a:pt x="2759" y="49253"/>
                </a:lnTo>
                <a:lnTo>
                  <a:pt x="4261" y="49655"/>
                </a:lnTo>
                <a:lnTo>
                  <a:pt x="5519" y="49859"/>
                </a:lnTo>
                <a:lnTo>
                  <a:pt x="17756" y="49859"/>
                </a:lnTo>
                <a:lnTo>
                  <a:pt x="16463" y="52231"/>
                </a:lnTo>
                <a:lnTo>
                  <a:pt x="15107" y="53868"/>
                </a:lnTo>
                <a:lnTo>
                  <a:pt x="13509" y="54928"/>
                </a:lnTo>
                <a:lnTo>
                  <a:pt x="11959" y="55989"/>
                </a:lnTo>
                <a:lnTo>
                  <a:pt x="10071" y="56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300" y="238278"/>
            <a:ext cx="499745" cy="2076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400" i="1">
                <a:solidFill>
                  <a:srgbClr val="CC0000"/>
                </a:solidFill>
                <a:latin typeface="Calibri"/>
                <a:cs typeface="Calibri"/>
              </a:rPr>
              <a:t>m</a:t>
            </a:r>
            <a:r>
              <a:rPr dirty="0" sz="1400" spc="110" i="1">
                <a:solidFill>
                  <a:srgbClr val="CC0000"/>
                </a:solidFill>
                <a:latin typeface="Calibri"/>
                <a:cs typeface="Calibri"/>
              </a:rPr>
              <a:t> </a:t>
            </a:r>
            <a:r>
              <a:rPr dirty="0" sz="1400" spc="70">
                <a:solidFill>
                  <a:srgbClr val="CC0000"/>
                </a:solidFill>
                <a:latin typeface="Tahoma"/>
                <a:cs typeface="Tahoma"/>
              </a:rPr>
              <a:t>=</a:t>
            </a:r>
            <a:r>
              <a:rPr dirty="0" sz="1400" spc="-4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dirty="0" sz="1400" spc="-70">
                <a:solidFill>
                  <a:srgbClr val="CC0000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96584" y="988618"/>
            <a:ext cx="1071880" cy="2143760"/>
          </a:xfrm>
          <a:custGeom>
            <a:avLst/>
            <a:gdLst/>
            <a:ahLst/>
            <a:cxnLst/>
            <a:rect l="l" t="t" r="r" b="b"/>
            <a:pathLst>
              <a:path w="1071879" h="2143760">
                <a:moveTo>
                  <a:pt x="0" y="2143766"/>
                </a:moveTo>
                <a:lnTo>
                  <a:pt x="1071883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69000" y="2513878"/>
            <a:ext cx="3564254" cy="0"/>
          </a:xfrm>
          <a:custGeom>
            <a:avLst/>
            <a:gdLst/>
            <a:ahLst/>
            <a:cxnLst/>
            <a:rect l="l" t="t" r="r" b="b"/>
            <a:pathLst>
              <a:path w="3564254" h="0">
                <a:moveTo>
                  <a:pt x="0" y="0"/>
                </a:moveTo>
                <a:lnTo>
                  <a:pt x="3563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32781" y="2496931"/>
            <a:ext cx="67945" cy="34290"/>
          </a:xfrm>
          <a:custGeom>
            <a:avLst/>
            <a:gdLst/>
            <a:ahLst/>
            <a:cxnLst/>
            <a:rect l="l" t="t" r="r" b="b"/>
            <a:pathLst>
              <a:path w="67945" h="34289">
                <a:moveTo>
                  <a:pt x="0" y="33894"/>
                </a:moveTo>
                <a:lnTo>
                  <a:pt x="0" y="0"/>
                </a:lnTo>
                <a:lnTo>
                  <a:pt x="67789" y="16947"/>
                </a:lnTo>
                <a:lnTo>
                  <a:pt x="0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84785" y="1129039"/>
            <a:ext cx="0" cy="1917700"/>
          </a:xfrm>
          <a:custGeom>
            <a:avLst/>
            <a:gdLst/>
            <a:ahLst/>
            <a:cxnLst/>
            <a:rect l="l" t="t" r="r" b="b"/>
            <a:pathLst>
              <a:path w="0" h="1917700">
                <a:moveTo>
                  <a:pt x="0" y="1917469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67838" y="1061250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89" h="67944">
                <a:moveTo>
                  <a:pt x="33894" y="67789"/>
                </a:moveTo>
                <a:lnTo>
                  <a:pt x="0" y="67789"/>
                </a:lnTo>
                <a:lnTo>
                  <a:pt x="16947" y="0"/>
                </a:lnTo>
                <a:lnTo>
                  <a:pt x="33894" y="67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240314" y="2584186"/>
            <a:ext cx="80010" cy="86360"/>
          </a:xfrm>
          <a:custGeom>
            <a:avLst/>
            <a:gdLst/>
            <a:ahLst/>
            <a:cxnLst/>
            <a:rect l="l" t="t" r="r" b="b"/>
            <a:pathLst>
              <a:path w="80010" h="86360">
                <a:moveTo>
                  <a:pt x="46951" y="86091"/>
                </a:moveTo>
                <a:lnTo>
                  <a:pt x="31940" y="86091"/>
                </a:lnTo>
                <a:lnTo>
                  <a:pt x="24968" y="84203"/>
                </a:lnTo>
                <a:lnTo>
                  <a:pt x="12572" y="76601"/>
                </a:lnTo>
                <a:lnTo>
                  <a:pt x="7923" y="71468"/>
                </a:lnTo>
                <a:lnTo>
                  <a:pt x="4728" y="64883"/>
                </a:lnTo>
                <a:lnTo>
                  <a:pt x="1532" y="58346"/>
                </a:lnTo>
                <a:lnTo>
                  <a:pt x="26" y="51616"/>
                </a:lnTo>
                <a:lnTo>
                  <a:pt x="0" y="43904"/>
                </a:lnTo>
                <a:lnTo>
                  <a:pt x="1508" y="29964"/>
                </a:lnTo>
                <a:lnTo>
                  <a:pt x="6094" y="18326"/>
                </a:lnTo>
                <a:lnTo>
                  <a:pt x="17646" y="7213"/>
                </a:lnTo>
                <a:lnTo>
                  <a:pt x="28442" y="1590"/>
                </a:lnTo>
                <a:lnTo>
                  <a:pt x="39562" y="0"/>
                </a:lnTo>
                <a:lnTo>
                  <a:pt x="47486" y="0"/>
                </a:lnTo>
                <a:lnTo>
                  <a:pt x="54408" y="1790"/>
                </a:lnTo>
                <a:lnTo>
                  <a:pt x="66803" y="9102"/>
                </a:lnTo>
                <a:lnTo>
                  <a:pt x="67113" y="9441"/>
                </a:lnTo>
                <a:lnTo>
                  <a:pt x="32086" y="9441"/>
                </a:lnTo>
                <a:lnTo>
                  <a:pt x="25355" y="12104"/>
                </a:lnTo>
                <a:lnTo>
                  <a:pt x="11313" y="54279"/>
                </a:lnTo>
                <a:lnTo>
                  <a:pt x="14025" y="62171"/>
                </a:lnTo>
                <a:lnTo>
                  <a:pt x="24822" y="73744"/>
                </a:lnTo>
                <a:lnTo>
                  <a:pt x="31553" y="76601"/>
                </a:lnTo>
                <a:lnTo>
                  <a:pt x="67098" y="76601"/>
                </a:lnTo>
                <a:lnTo>
                  <a:pt x="66222" y="77521"/>
                </a:lnTo>
                <a:lnTo>
                  <a:pt x="53730" y="84348"/>
                </a:lnTo>
                <a:lnTo>
                  <a:pt x="46951" y="86091"/>
                </a:lnTo>
                <a:close/>
              </a:path>
              <a:path w="80010" h="86360">
                <a:moveTo>
                  <a:pt x="67098" y="76601"/>
                </a:moveTo>
                <a:lnTo>
                  <a:pt x="48016" y="76601"/>
                </a:lnTo>
                <a:lnTo>
                  <a:pt x="54843" y="73695"/>
                </a:lnTo>
                <a:lnTo>
                  <a:pt x="60170" y="67885"/>
                </a:lnTo>
                <a:lnTo>
                  <a:pt x="66101" y="57637"/>
                </a:lnTo>
                <a:lnTo>
                  <a:pt x="68178" y="44062"/>
                </a:lnTo>
                <a:lnTo>
                  <a:pt x="68208" y="36363"/>
                </a:lnTo>
                <a:lnTo>
                  <a:pt x="67045" y="30407"/>
                </a:lnTo>
                <a:lnTo>
                  <a:pt x="64770" y="25371"/>
                </a:lnTo>
                <a:lnTo>
                  <a:pt x="62494" y="20287"/>
                </a:lnTo>
                <a:lnTo>
                  <a:pt x="59104" y="16365"/>
                </a:lnTo>
                <a:lnTo>
                  <a:pt x="50292" y="10845"/>
                </a:lnTo>
                <a:lnTo>
                  <a:pt x="45353" y="9441"/>
                </a:lnTo>
                <a:lnTo>
                  <a:pt x="67113" y="9441"/>
                </a:lnTo>
                <a:lnTo>
                  <a:pt x="71500" y="14235"/>
                </a:lnTo>
                <a:lnTo>
                  <a:pt x="74696" y="20820"/>
                </a:lnTo>
                <a:lnTo>
                  <a:pt x="77940" y="27405"/>
                </a:lnTo>
                <a:lnTo>
                  <a:pt x="79538" y="34862"/>
                </a:lnTo>
                <a:lnTo>
                  <a:pt x="79538" y="51616"/>
                </a:lnTo>
                <a:lnTo>
                  <a:pt x="77843" y="59121"/>
                </a:lnTo>
                <a:lnTo>
                  <a:pt x="74454" y="65803"/>
                </a:lnTo>
                <a:lnTo>
                  <a:pt x="71064" y="72437"/>
                </a:lnTo>
                <a:lnTo>
                  <a:pt x="67098" y="7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138204" y="2633478"/>
            <a:ext cx="38100" cy="40640"/>
          </a:xfrm>
          <a:custGeom>
            <a:avLst/>
            <a:gdLst/>
            <a:ahLst/>
            <a:cxnLst/>
            <a:rect l="l" t="t" r="r" b="b"/>
            <a:pathLst>
              <a:path w="38100" h="40639">
                <a:moveTo>
                  <a:pt x="8279" y="40189"/>
                </a:moveTo>
                <a:lnTo>
                  <a:pt x="0" y="40189"/>
                </a:lnTo>
                <a:lnTo>
                  <a:pt x="14719" y="19319"/>
                </a:lnTo>
                <a:lnTo>
                  <a:pt x="1065" y="0"/>
                </a:lnTo>
                <a:lnTo>
                  <a:pt x="9635" y="0"/>
                </a:lnTo>
                <a:lnTo>
                  <a:pt x="15785" y="9393"/>
                </a:lnTo>
                <a:lnTo>
                  <a:pt x="16898" y="11233"/>
                </a:lnTo>
                <a:lnTo>
                  <a:pt x="17867" y="12734"/>
                </a:lnTo>
                <a:lnTo>
                  <a:pt x="18545" y="13945"/>
                </a:lnTo>
                <a:lnTo>
                  <a:pt x="26321" y="13945"/>
                </a:lnTo>
                <a:lnTo>
                  <a:pt x="22660" y="18932"/>
                </a:lnTo>
                <a:lnTo>
                  <a:pt x="26444" y="24307"/>
                </a:lnTo>
                <a:lnTo>
                  <a:pt x="18787" y="24307"/>
                </a:lnTo>
                <a:lnTo>
                  <a:pt x="8279" y="40189"/>
                </a:lnTo>
                <a:close/>
              </a:path>
              <a:path w="38100" h="40639">
                <a:moveTo>
                  <a:pt x="26321" y="13945"/>
                </a:moveTo>
                <a:lnTo>
                  <a:pt x="18545" y="13945"/>
                </a:lnTo>
                <a:lnTo>
                  <a:pt x="19658" y="12250"/>
                </a:lnTo>
                <a:lnTo>
                  <a:pt x="20724" y="10797"/>
                </a:lnTo>
                <a:lnTo>
                  <a:pt x="21644" y="9490"/>
                </a:lnTo>
                <a:lnTo>
                  <a:pt x="28374" y="0"/>
                </a:lnTo>
                <a:lnTo>
                  <a:pt x="36557" y="0"/>
                </a:lnTo>
                <a:lnTo>
                  <a:pt x="26321" y="13945"/>
                </a:lnTo>
                <a:close/>
              </a:path>
              <a:path w="38100" h="40639">
                <a:moveTo>
                  <a:pt x="37623" y="40189"/>
                </a:moveTo>
                <a:lnTo>
                  <a:pt x="29246" y="40189"/>
                </a:lnTo>
                <a:lnTo>
                  <a:pt x="20966" y="27696"/>
                </a:lnTo>
                <a:lnTo>
                  <a:pt x="18787" y="24307"/>
                </a:lnTo>
                <a:lnTo>
                  <a:pt x="26444" y="24307"/>
                </a:lnTo>
                <a:lnTo>
                  <a:pt x="37623" y="40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26304" y="1132443"/>
            <a:ext cx="36830" cy="56515"/>
          </a:xfrm>
          <a:custGeom>
            <a:avLst/>
            <a:gdLst/>
            <a:ahLst/>
            <a:cxnLst/>
            <a:rect l="l" t="t" r="r" b="b"/>
            <a:pathLst>
              <a:path w="36830" h="56515">
                <a:moveTo>
                  <a:pt x="17756" y="49859"/>
                </a:moveTo>
                <a:lnTo>
                  <a:pt x="8134" y="49859"/>
                </a:lnTo>
                <a:lnTo>
                  <a:pt x="9345" y="49607"/>
                </a:lnTo>
                <a:lnTo>
                  <a:pt x="11185" y="48600"/>
                </a:lnTo>
                <a:lnTo>
                  <a:pt x="14574" y="41913"/>
                </a:lnTo>
                <a:lnTo>
                  <a:pt x="14719" y="41559"/>
                </a:lnTo>
                <a:lnTo>
                  <a:pt x="14913" y="41007"/>
                </a:lnTo>
                <a:lnTo>
                  <a:pt x="15204" y="40252"/>
                </a:lnTo>
                <a:lnTo>
                  <a:pt x="0" y="0"/>
                </a:lnTo>
                <a:lnTo>
                  <a:pt x="7311" y="0"/>
                </a:lnTo>
                <a:lnTo>
                  <a:pt x="15639" y="23227"/>
                </a:lnTo>
                <a:lnTo>
                  <a:pt x="16753" y="26205"/>
                </a:lnTo>
                <a:lnTo>
                  <a:pt x="17749" y="29406"/>
                </a:lnTo>
                <a:lnTo>
                  <a:pt x="18593" y="32534"/>
                </a:lnTo>
                <a:lnTo>
                  <a:pt x="24567" y="32534"/>
                </a:lnTo>
                <a:lnTo>
                  <a:pt x="21450" y="40857"/>
                </a:lnTo>
                <a:lnTo>
                  <a:pt x="19852" y="45292"/>
                </a:lnTo>
                <a:lnTo>
                  <a:pt x="18593" y="48348"/>
                </a:lnTo>
                <a:lnTo>
                  <a:pt x="17756" y="49859"/>
                </a:lnTo>
                <a:close/>
              </a:path>
              <a:path w="36830" h="56515">
                <a:moveTo>
                  <a:pt x="24567" y="32534"/>
                </a:moveTo>
                <a:lnTo>
                  <a:pt x="18593" y="32534"/>
                </a:lnTo>
                <a:lnTo>
                  <a:pt x="19368" y="29406"/>
                </a:lnTo>
                <a:lnTo>
                  <a:pt x="20288" y="26355"/>
                </a:lnTo>
                <a:lnTo>
                  <a:pt x="21402" y="23377"/>
                </a:lnTo>
                <a:lnTo>
                  <a:pt x="29924" y="0"/>
                </a:lnTo>
                <a:lnTo>
                  <a:pt x="36751" y="0"/>
                </a:lnTo>
                <a:lnTo>
                  <a:pt x="24567" y="32534"/>
                </a:lnTo>
                <a:close/>
              </a:path>
              <a:path w="36830" h="56515">
                <a:moveTo>
                  <a:pt x="10071" y="56516"/>
                </a:moveTo>
                <a:lnTo>
                  <a:pt x="6633" y="56516"/>
                </a:lnTo>
                <a:lnTo>
                  <a:pt x="5132" y="56240"/>
                </a:lnTo>
                <a:lnTo>
                  <a:pt x="3534" y="55684"/>
                </a:lnTo>
                <a:lnTo>
                  <a:pt x="2759" y="49253"/>
                </a:lnTo>
                <a:lnTo>
                  <a:pt x="4261" y="49655"/>
                </a:lnTo>
                <a:lnTo>
                  <a:pt x="5519" y="49859"/>
                </a:lnTo>
                <a:lnTo>
                  <a:pt x="17756" y="49859"/>
                </a:lnTo>
                <a:lnTo>
                  <a:pt x="16463" y="52231"/>
                </a:lnTo>
                <a:lnTo>
                  <a:pt x="15107" y="53868"/>
                </a:lnTo>
                <a:lnTo>
                  <a:pt x="13509" y="54928"/>
                </a:lnTo>
                <a:lnTo>
                  <a:pt x="11959" y="55989"/>
                </a:lnTo>
                <a:lnTo>
                  <a:pt x="10071" y="56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9" name="object 1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-60"/>
              <a:t>rezione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3248304" y="74954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248304" y="85810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53663" y="873277"/>
            <a:ext cx="135890" cy="0"/>
          </a:xfrm>
          <a:custGeom>
            <a:avLst/>
            <a:gdLst/>
            <a:ahLst/>
            <a:cxnLst/>
            <a:rect l="l" t="t" r="r" b="b"/>
            <a:pathLst>
              <a:path w="135889" h="0">
                <a:moveTo>
                  <a:pt x="0" y="0"/>
                </a:moveTo>
                <a:lnTo>
                  <a:pt x="1358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745282"/>
            <a:ext cx="4311015" cy="189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L’inclinazione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segmento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PQ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dal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rto: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85">
                <a:latin typeface="Tahoma"/>
                <a:cs typeface="Tahoma"/>
              </a:rPr>
              <a:t> </a:t>
            </a:r>
            <a:r>
              <a:rPr dirty="0" baseline="31250" sz="1200" spc="-52" i="1">
                <a:latin typeface="Arial"/>
                <a:cs typeface="Arial"/>
              </a:rPr>
              <a:t>QS</a:t>
            </a:r>
            <a:r>
              <a:rPr dirty="0" baseline="31250" sz="1200" spc="-67" i="1">
                <a:latin typeface="Arial"/>
                <a:cs typeface="Arial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ove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70" i="1">
                <a:latin typeface="Trebuchet MS"/>
                <a:cs typeface="Trebuchet MS"/>
              </a:rPr>
              <a:t>S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pu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15">
                <a:latin typeface="Tahoma"/>
                <a:cs typeface="Tahoma"/>
              </a:rPr>
              <a:t>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240963" y="869018"/>
            <a:ext cx="1543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35" i="1">
                <a:latin typeface="Arial"/>
                <a:cs typeface="Arial"/>
              </a:rPr>
              <a:t>PS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5844" y="942822"/>
            <a:ext cx="25406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tale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60" i="1">
                <a:latin typeface="Trebuchet MS"/>
                <a:cs typeface="Trebuchet MS"/>
              </a:rPr>
              <a:t>QS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80" i="1">
                <a:latin typeface="Trebuchet MS"/>
                <a:cs typeface="Trebuchet MS"/>
              </a:rPr>
              <a:t>PS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0">
                <a:latin typeface="Tahoma"/>
                <a:cs typeface="Tahoma"/>
              </a:rPr>
              <a:t>rmano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angolo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retto.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561795" y="2049021"/>
            <a:ext cx="64135" cy="69850"/>
          </a:xfrm>
          <a:custGeom>
            <a:avLst/>
            <a:gdLst/>
            <a:ahLst/>
            <a:cxnLst/>
            <a:rect l="l" t="t" r="r" b="b"/>
            <a:pathLst>
              <a:path w="64135" h="69850">
                <a:moveTo>
                  <a:pt x="63552" y="69605"/>
                </a:moveTo>
                <a:lnTo>
                  <a:pt x="0" y="69605"/>
                </a:lnTo>
                <a:lnTo>
                  <a:pt x="0" y="3026"/>
                </a:lnTo>
                <a:lnTo>
                  <a:pt x="63552" y="0"/>
                </a:lnTo>
                <a:lnTo>
                  <a:pt x="63552" y="69605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61795" y="2049021"/>
            <a:ext cx="64135" cy="69850"/>
          </a:xfrm>
          <a:custGeom>
            <a:avLst/>
            <a:gdLst/>
            <a:ahLst/>
            <a:cxnLst/>
            <a:rect l="l" t="t" r="r" b="b"/>
            <a:pathLst>
              <a:path w="64135" h="69850">
                <a:moveTo>
                  <a:pt x="63552" y="69605"/>
                </a:moveTo>
                <a:lnTo>
                  <a:pt x="63552" y="0"/>
                </a:lnTo>
                <a:lnTo>
                  <a:pt x="0" y="3026"/>
                </a:lnTo>
                <a:lnTo>
                  <a:pt x="0" y="69605"/>
                </a:lnTo>
                <a:lnTo>
                  <a:pt x="63552" y="69605"/>
                </a:lnTo>
                <a:close/>
              </a:path>
            </a:pathLst>
          </a:custGeom>
          <a:ln w="9078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124299" y="1400339"/>
            <a:ext cx="2359660" cy="1059815"/>
          </a:xfrm>
          <a:custGeom>
            <a:avLst/>
            <a:gdLst/>
            <a:ahLst/>
            <a:cxnLst/>
            <a:rect l="l" t="t" r="r" b="b"/>
            <a:pathLst>
              <a:path w="2359660" h="1059814">
                <a:moveTo>
                  <a:pt x="0" y="1059337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883902" y="2118626"/>
            <a:ext cx="741680" cy="0"/>
          </a:xfrm>
          <a:custGeom>
            <a:avLst/>
            <a:gdLst/>
            <a:ahLst/>
            <a:cxnLst/>
            <a:rect l="l" t="t" r="r" b="b"/>
            <a:pathLst>
              <a:path w="741680" h="0">
                <a:moveTo>
                  <a:pt x="0" y="0"/>
                </a:moveTo>
                <a:lnTo>
                  <a:pt x="7414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25348" y="1785732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0"/>
                </a:moveTo>
                <a:lnTo>
                  <a:pt x="0" y="33289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61795" y="2049021"/>
            <a:ext cx="64135" cy="69850"/>
          </a:xfrm>
          <a:custGeom>
            <a:avLst/>
            <a:gdLst/>
            <a:ahLst/>
            <a:cxnLst/>
            <a:rect l="l" t="t" r="r" b="b"/>
            <a:pathLst>
              <a:path w="64135" h="69850">
                <a:moveTo>
                  <a:pt x="63552" y="69605"/>
                </a:moveTo>
                <a:lnTo>
                  <a:pt x="63552" y="0"/>
                </a:lnTo>
                <a:lnTo>
                  <a:pt x="0" y="3026"/>
                </a:lnTo>
                <a:lnTo>
                  <a:pt x="0" y="69605"/>
                </a:lnTo>
                <a:lnTo>
                  <a:pt x="63552" y="69605"/>
                </a:lnTo>
              </a:path>
            </a:pathLst>
          </a:custGeom>
          <a:ln w="317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74823" y="210954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74823" y="210954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16269" y="177665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16269" y="177665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16269" y="210954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16269" y="2109547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31899" y="2166472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92017" y="1808490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89143" y="2129309"/>
            <a:ext cx="41910" cy="53975"/>
          </a:xfrm>
          <a:custGeom>
            <a:avLst/>
            <a:gdLst/>
            <a:ahLst/>
            <a:cxnLst/>
            <a:rect l="l" t="t" r="r" b="b"/>
            <a:pathLst>
              <a:path w="41910" h="53975">
                <a:moveTo>
                  <a:pt x="37986" y="47573"/>
                </a:moveTo>
                <a:lnTo>
                  <a:pt x="24452" y="47573"/>
                </a:lnTo>
                <a:lnTo>
                  <a:pt x="26782" y="47180"/>
                </a:lnTo>
                <a:lnTo>
                  <a:pt x="30807" y="45636"/>
                </a:lnTo>
                <a:lnTo>
                  <a:pt x="32320" y="44577"/>
                </a:lnTo>
                <a:lnTo>
                  <a:pt x="33289" y="43185"/>
                </a:lnTo>
                <a:lnTo>
                  <a:pt x="34257" y="41823"/>
                </a:lnTo>
                <a:lnTo>
                  <a:pt x="34742" y="40340"/>
                </a:lnTo>
                <a:lnTo>
                  <a:pt x="34742" y="37132"/>
                </a:lnTo>
                <a:lnTo>
                  <a:pt x="34288" y="35710"/>
                </a:lnTo>
                <a:lnTo>
                  <a:pt x="32381" y="33259"/>
                </a:lnTo>
                <a:lnTo>
                  <a:pt x="30838" y="32230"/>
                </a:lnTo>
                <a:lnTo>
                  <a:pt x="28659" y="31413"/>
                </a:lnTo>
                <a:lnTo>
                  <a:pt x="27267" y="30868"/>
                </a:lnTo>
                <a:lnTo>
                  <a:pt x="24180" y="30020"/>
                </a:lnTo>
                <a:lnTo>
                  <a:pt x="14617" y="27720"/>
                </a:lnTo>
                <a:lnTo>
                  <a:pt x="11288" y="26631"/>
                </a:lnTo>
                <a:lnTo>
                  <a:pt x="6869" y="24331"/>
                </a:lnTo>
                <a:lnTo>
                  <a:pt x="5023" y="22727"/>
                </a:lnTo>
                <a:lnTo>
                  <a:pt x="3813" y="20790"/>
                </a:lnTo>
                <a:lnTo>
                  <a:pt x="2572" y="18853"/>
                </a:lnTo>
                <a:lnTo>
                  <a:pt x="1967" y="16705"/>
                </a:lnTo>
                <a:lnTo>
                  <a:pt x="1967" y="11681"/>
                </a:lnTo>
                <a:lnTo>
                  <a:pt x="2723" y="9230"/>
                </a:lnTo>
                <a:lnTo>
                  <a:pt x="4236" y="6960"/>
                </a:lnTo>
                <a:lnTo>
                  <a:pt x="5719" y="4690"/>
                </a:lnTo>
                <a:lnTo>
                  <a:pt x="7898" y="2965"/>
                </a:lnTo>
                <a:lnTo>
                  <a:pt x="13618" y="605"/>
                </a:lnTo>
                <a:lnTo>
                  <a:pt x="16765" y="0"/>
                </a:lnTo>
                <a:lnTo>
                  <a:pt x="24119" y="0"/>
                </a:lnTo>
                <a:lnTo>
                  <a:pt x="27509" y="605"/>
                </a:lnTo>
                <a:lnTo>
                  <a:pt x="33410" y="3086"/>
                </a:lnTo>
                <a:lnTo>
                  <a:pt x="35680" y="4902"/>
                </a:lnTo>
                <a:lnTo>
                  <a:pt x="36442" y="6052"/>
                </a:lnTo>
                <a:lnTo>
                  <a:pt x="16402" y="6052"/>
                </a:lnTo>
                <a:lnTo>
                  <a:pt x="13376" y="6809"/>
                </a:lnTo>
                <a:lnTo>
                  <a:pt x="11469" y="8352"/>
                </a:lnTo>
                <a:lnTo>
                  <a:pt x="9563" y="9865"/>
                </a:lnTo>
                <a:lnTo>
                  <a:pt x="8610" y="11681"/>
                </a:lnTo>
                <a:lnTo>
                  <a:pt x="8594" y="15706"/>
                </a:lnTo>
                <a:lnTo>
                  <a:pt x="9290" y="17249"/>
                </a:lnTo>
                <a:lnTo>
                  <a:pt x="10622" y="18430"/>
                </a:lnTo>
                <a:lnTo>
                  <a:pt x="11953" y="19671"/>
                </a:lnTo>
                <a:lnTo>
                  <a:pt x="15403" y="20911"/>
                </a:lnTo>
                <a:lnTo>
                  <a:pt x="26601" y="23453"/>
                </a:lnTo>
                <a:lnTo>
                  <a:pt x="30444" y="24543"/>
                </a:lnTo>
                <a:lnTo>
                  <a:pt x="41369" y="35377"/>
                </a:lnTo>
                <a:lnTo>
                  <a:pt x="41369" y="40945"/>
                </a:lnTo>
                <a:lnTo>
                  <a:pt x="40582" y="43548"/>
                </a:lnTo>
                <a:lnTo>
                  <a:pt x="39009" y="45999"/>
                </a:lnTo>
                <a:lnTo>
                  <a:pt x="37986" y="47573"/>
                </a:lnTo>
                <a:close/>
              </a:path>
              <a:path w="41910" h="53975">
                <a:moveTo>
                  <a:pt x="33228" y="16039"/>
                </a:moveTo>
                <a:lnTo>
                  <a:pt x="24573" y="6052"/>
                </a:lnTo>
                <a:lnTo>
                  <a:pt x="36442" y="6052"/>
                </a:lnTo>
                <a:lnTo>
                  <a:pt x="38857" y="9714"/>
                </a:lnTo>
                <a:lnTo>
                  <a:pt x="39705" y="12468"/>
                </a:lnTo>
                <a:lnTo>
                  <a:pt x="39795" y="15524"/>
                </a:lnTo>
                <a:lnTo>
                  <a:pt x="33228" y="16039"/>
                </a:lnTo>
                <a:close/>
              </a:path>
              <a:path w="41910" h="53975">
                <a:moveTo>
                  <a:pt x="25905" y="53777"/>
                </a:moveTo>
                <a:lnTo>
                  <a:pt x="17461" y="53777"/>
                </a:lnTo>
                <a:lnTo>
                  <a:pt x="13527" y="53081"/>
                </a:lnTo>
                <a:lnTo>
                  <a:pt x="0" y="36164"/>
                </a:lnTo>
                <a:lnTo>
                  <a:pt x="6476" y="35619"/>
                </a:lnTo>
                <a:lnTo>
                  <a:pt x="6778" y="38192"/>
                </a:lnTo>
                <a:lnTo>
                  <a:pt x="7505" y="40310"/>
                </a:lnTo>
                <a:lnTo>
                  <a:pt x="18884" y="47573"/>
                </a:lnTo>
                <a:lnTo>
                  <a:pt x="37986" y="47573"/>
                </a:lnTo>
                <a:lnTo>
                  <a:pt x="37435" y="48420"/>
                </a:lnTo>
                <a:lnTo>
                  <a:pt x="35165" y="50327"/>
                </a:lnTo>
                <a:lnTo>
                  <a:pt x="32199" y="51719"/>
                </a:lnTo>
                <a:lnTo>
                  <a:pt x="29234" y="53081"/>
                </a:lnTo>
                <a:lnTo>
                  <a:pt x="25905" y="53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i="1">
                <a:latin typeface="Calibri"/>
                <a:cs typeface="Calibri"/>
              </a:rPr>
              <a:t>m </a:t>
            </a:r>
            <a:r>
              <a:rPr dirty="0" spc="-135" i="1">
                <a:latin typeface="Calibri"/>
                <a:cs typeface="Calibri"/>
              </a:rPr>
              <a:t> </a:t>
            </a:r>
            <a:r>
              <a:rPr dirty="0" spc="-25"/>
              <a:t>infinita</a:t>
            </a:r>
          </a:p>
        </p:txBody>
      </p:sp>
      <p:sp>
        <p:nvSpPr>
          <p:cNvPr id="4" name="object 4"/>
          <p:cNvSpPr/>
          <p:nvPr/>
        </p:nvSpPr>
        <p:spPr>
          <a:xfrm>
            <a:off x="2626890" y="988618"/>
            <a:ext cx="0" cy="2143760"/>
          </a:xfrm>
          <a:custGeom>
            <a:avLst/>
            <a:gdLst/>
            <a:ahLst/>
            <a:cxnLst/>
            <a:rect l="l" t="t" r="r" b="b"/>
            <a:pathLst>
              <a:path w="0" h="2143760">
                <a:moveTo>
                  <a:pt x="0" y="2143766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9000" y="2513878"/>
            <a:ext cx="3564254" cy="0"/>
          </a:xfrm>
          <a:custGeom>
            <a:avLst/>
            <a:gdLst/>
            <a:ahLst/>
            <a:cxnLst/>
            <a:rect l="l" t="t" r="r" b="b"/>
            <a:pathLst>
              <a:path w="3564254" h="0">
                <a:moveTo>
                  <a:pt x="0" y="0"/>
                </a:moveTo>
                <a:lnTo>
                  <a:pt x="3563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32781" y="2496931"/>
            <a:ext cx="67945" cy="34290"/>
          </a:xfrm>
          <a:custGeom>
            <a:avLst/>
            <a:gdLst/>
            <a:ahLst/>
            <a:cxnLst/>
            <a:rect l="l" t="t" r="r" b="b"/>
            <a:pathLst>
              <a:path w="67945" h="34289">
                <a:moveTo>
                  <a:pt x="0" y="33894"/>
                </a:moveTo>
                <a:lnTo>
                  <a:pt x="0" y="0"/>
                </a:lnTo>
                <a:lnTo>
                  <a:pt x="67789" y="16947"/>
                </a:lnTo>
                <a:lnTo>
                  <a:pt x="0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4785" y="1129039"/>
            <a:ext cx="0" cy="1917700"/>
          </a:xfrm>
          <a:custGeom>
            <a:avLst/>
            <a:gdLst/>
            <a:ahLst/>
            <a:cxnLst/>
            <a:rect l="l" t="t" r="r" b="b"/>
            <a:pathLst>
              <a:path w="0" h="1917700">
                <a:moveTo>
                  <a:pt x="0" y="1917469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7838" y="1061250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89" h="67944">
                <a:moveTo>
                  <a:pt x="33894" y="67789"/>
                </a:moveTo>
                <a:lnTo>
                  <a:pt x="0" y="67789"/>
                </a:lnTo>
                <a:lnTo>
                  <a:pt x="16947" y="0"/>
                </a:lnTo>
                <a:lnTo>
                  <a:pt x="33894" y="67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40314" y="2584186"/>
            <a:ext cx="80010" cy="86360"/>
          </a:xfrm>
          <a:custGeom>
            <a:avLst/>
            <a:gdLst/>
            <a:ahLst/>
            <a:cxnLst/>
            <a:rect l="l" t="t" r="r" b="b"/>
            <a:pathLst>
              <a:path w="80010" h="86360">
                <a:moveTo>
                  <a:pt x="46951" y="86091"/>
                </a:moveTo>
                <a:lnTo>
                  <a:pt x="31940" y="86091"/>
                </a:lnTo>
                <a:lnTo>
                  <a:pt x="24968" y="84203"/>
                </a:lnTo>
                <a:lnTo>
                  <a:pt x="12572" y="76601"/>
                </a:lnTo>
                <a:lnTo>
                  <a:pt x="7923" y="71468"/>
                </a:lnTo>
                <a:lnTo>
                  <a:pt x="4728" y="64883"/>
                </a:lnTo>
                <a:lnTo>
                  <a:pt x="1532" y="58346"/>
                </a:lnTo>
                <a:lnTo>
                  <a:pt x="26" y="51616"/>
                </a:lnTo>
                <a:lnTo>
                  <a:pt x="0" y="43904"/>
                </a:lnTo>
                <a:lnTo>
                  <a:pt x="1508" y="29964"/>
                </a:lnTo>
                <a:lnTo>
                  <a:pt x="6094" y="18326"/>
                </a:lnTo>
                <a:lnTo>
                  <a:pt x="17646" y="7213"/>
                </a:lnTo>
                <a:lnTo>
                  <a:pt x="28442" y="1590"/>
                </a:lnTo>
                <a:lnTo>
                  <a:pt x="39562" y="0"/>
                </a:lnTo>
                <a:lnTo>
                  <a:pt x="47486" y="0"/>
                </a:lnTo>
                <a:lnTo>
                  <a:pt x="54408" y="1790"/>
                </a:lnTo>
                <a:lnTo>
                  <a:pt x="66803" y="9102"/>
                </a:lnTo>
                <a:lnTo>
                  <a:pt x="67113" y="9441"/>
                </a:lnTo>
                <a:lnTo>
                  <a:pt x="32086" y="9441"/>
                </a:lnTo>
                <a:lnTo>
                  <a:pt x="25355" y="12104"/>
                </a:lnTo>
                <a:lnTo>
                  <a:pt x="11313" y="54279"/>
                </a:lnTo>
                <a:lnTo>
                  <a:pt x="14025" y="62171"/>
                </a:lnTo>
                <a:lnTo>
                  <a:pt x="24822" y="73744"/>
                </a:lnTo>
                <a:lnTo>
                  <a:pt x="31553" y="76601"/>
                </a:lnTo>
                <a:lnTo>
                  <a:pt x="67098" y="76601"/>
                </a:lnTo>
                <a:lnTo>
                  <a:pt x="66222" y="77521"/>
                </a:lnTo>
                <a:lnTo>
                  <a:pt x="53730" y="84348"/>
                </a:lnTo>
                <a:lnTo>
                  <a:pt x="46951" y="86091"/>
                </a:lnTo>
                <a:close/>
              </a:path>
              <a:path w="80010" h="86360">
                <a:moveTo>
                  <a:pt x="67098" y="76601"/>
                </a:moveTo>
                <a:lnTo>
                  <a:pt x="48016" y="76601"/>
                </a:lnTo>
                <a:lnTo>
                  <a:pt x="54843" y="73695"/>
                </a:lnTo>
                <a:lnTo>
                  <a:pt x="60170" y="67885"/>
                </a:lnTo>
                <a:lnTo>
                  <a:pt x="66101" y="57637"/>
                </a:lnTo>
                <a:lnTo>
                  <a:pt x="68178" y="44062"/>
                </a:lnTo>
                <a:lnTo>
                  <a:pt x="68208" y="36363"/>
                </a:lnTo>
                <a:lnTo>
                  <a:pt x="67045" y="30407"/>
                </a:lnTo>
                <a:lnTo>
                  <a:pt x="64770" y="25371"/>
                </a:lnTo>
                <a:lnTo>
                  <a:pt x="62494" y="20287"/>
                </a:lnTo>
                <a:lnTo>
                  <a:pt x="59104" y="16365"/>
                </a:lnTo>
                <a:lnTo>
                  <a:pt x="50292" y="10845"/>
                </a:lnTo>
                <a:lnTo>
                  <a:pt x="45353" y="9441"/>
                </a:lnTo>
                <a:lnTo>
                  <a:pt x="67113" y="9441"/>
                </a:lnTo>
                <a:lnTo>
                  <a:pt x="71500" y="14235"/>
                </a:lnTo>
                <a:lnTo>
                  <a:pt x="74696" y="20820"/>
                </a:lnTo>
                <a:lnTo>
                  <a:pt x="77940" y="27405"/>
                </a:lnTo>
                <a:lnTo>
                  <a:pt x="79538" y="34862"/>
                </a:lnTo>
                <a:lnTo>
                  <a:pt x="79538" y="51616"/>
                </a:lnTo>
                <a:lnTo>
                  <a:pt x="77843" y="59121"/>
                </a:lnTo>
                <a:lnTo>
                  <a:pt x="74454" y="65803"/>
                </a:lnTo>
                <a:lnTo>
                  <a:pt x="71064" y="72437"/>
                </a:lnTo>
                <a:lnTo>
                  <a:pt x="67098" y="7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38204" y="2633478"/>
            <a:ext cx="38100" cy="40640"/>
          </a:xfrm>
          <a:custGeom>
            <a:avLst/>
            <a:gdLst/>
            <a:ahLst/>
            <a:cxnLst/>
            <a:rect l="l" t="t" r="r" b="b"/>
            <a:pathLst>
              <a:path w="38100" h="40639">
                <a:moveTo>
                  <a:pt x="8279" y="40189"/>
                </a:moveTo>
                <a:lnTo>
                  <a:pt x="0" y="40189"/>
                </a:lnTo>
                <a:lnTo>
                  <a:pt x="14719" y="19319"/>
                </a:lnTo>
                <a:lnTo>
                  <a:pt x="1065" y="0"/>
                </a:lnTo>
                <a:lnTo>
                  <a:pt x="9635" y="0"/>
                </a:lnTo>
                <a:lnTo>
                  <a:pt x="15785" y="9393"/>
                </a:lnTo>
                <a:lnTo>
                  <a:pt x="16898" y="11233"/>
                </a:lnTo>
                <a:lnTo>
                  <a:pt x="17867" y="12734"/>
                </a:lnTo>
                <a:lnTo>
                  <a:pt x="18545" y="13945"/>
                </a:lnTo>
                <a:lnTo>
                  <a:pt x="26321" y="13945"/>
                </a:lnTo>
                <a:lnTo>
                  <a:pt x="22660" y="18932"/>
                </a:lnTo>
                <a:lnTo>
                  <a:pt x="26444" y="24307"/>
                </a:lnTo>
                <a:lnTo>
                  <a:pt x="18787" y="24307"/>
                </a:lnTo>
                <a:lnTo>
                  <a:pt x="8279" y="40189"/>
                </a:lnTo>
                <a:close/>
              </a:path>
              <a:path w="38100" h="40639">
                <a:moveTo>
                  <a:pt x="26321" y="13945"/>
                </a:moveTo>
                <a:lnTo>
                  <a:pt x="18545" y="13945"/>
                </a:lnTo>
                <a:lnTo>
                  <a:pt x="19658" y="12250"/>
                </a:lnTo>
                <a:lnTo>
                  <a:pt x="20724" y="10797"/>
                </a:lnTo>
                <a:lnTo>
                  <a:pt x="21644" y="9490"/>
                </a:lnTo>
                <a:lnTo>
                  <a:pt x="28374" y="0"/>
                </a:lnTo>
                <a:lnTo>
                  <a:pt x="36557" y="0"/>
                </a:lnTo>
                <a:lnTo>
                  <a:pt x="26321" y="13945"/>
                </a:lnTo>
                <a:close/>
              </a:path>
              <a:path w="38100" h="40639">
                <a:moveTo>
                  <a:pt x="37623" y="40189"/>
                </a:moveTo>
                <a:lnTo>
                  <a:pt x="29246" y="40189"/>
                </a:lnTo>
                <a:lnTo>
                  <a:pt x="20966" y="27696"/>
                </a:lnTo>
                <a:lnTo>
                  <a:pt x="18787" y="24307"/>
                </a:lnTo>
                <a:lnTo>
                  <a:pt x="26444" y="24307"/>
                </a:lnTo>
                <a:lnTo>
                  <a:pt x="37623" y="40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26304" y="1132443"/>
            <a:ext cx="36830" cy="56515"/>
          </a:xfrm>
          <a:custGeom>
            <a:avLst/>
            <a:gdLst/>
            <a:ahLst/>
            <a:cxnLst/>
            <a:rect l="l" t="t" r="r" b="b"/>
            <a:pathLst>
              <a:path w="36830" h="56515">
                <a:moveTo>
                  <a:pt x="17756" y="49859"/>
                </a:moveTo>
                <a:lnTo>
                  <a:pt x="8134" y="49859"/>
                </a:lnTo>
                <a:lnTo>
                  <a:pt x="9345" y="49607"/>
                </a:lnTo>
                <a:lnTo>
                  <a:pt x="11185" y="48600"/>
                </a:lnTo>
                <a:lnTo>
                  <a:pt x="14574" y="41913"/>
                </a:lnTo>
                <a:lnTo>
                  <a:pt x="14719" y="41559"/>
                </a:lnTo>
                <a:lnTo>
                  <a:pt x="14913" y="41007"/>
                </a:lnTo>
                <a:lnTo>
                  <a:pt x="15204" y="40252"/>
                </a:lnTo>
                <a:lnTo>
                  <a:pt x="0" y="0"/>
                </a:lnTo>
                <a:lnTo>
                  <a:pt x="7311" y="0"/>
                </a:lnTo>
                <a:lnTo>
                  <a:pt x="15639" y="23227"/>
                </a:lnTo>
                <a:lnTo>
                  <a:pt x="16753" y="26205"/>
                </a:lnTo>
                <a:lnTo>
                  <a:pt x="17749" y="29406"/>
                </a:lnTo>
                <a:lnTo>
                  <a:pt x="18593" y="32534"/>
                </a:lnTo>
                <a:lnTo>
                  <a:pt x="24567" y="32534"/>
                </a:lnTo>
                <a:lnTo>
                  <a:pt x="21450" y="40857"/>
                </a:lnTo>
                <a:lnTo>
                  <a:pt x="19852" y="45292"/>
                </a:lnTo>
                <a:lnTo>
                  <a:pt x="18593" y="48348"/>
                </a:lnTo>
                <a:lnTo>
                  <a:pt x="17756" y="49859"/>
                </a:lnTo>
                <a:close/>
              </a:path>
              <a:path w="36830" h="56515">
                <a:moveTo>
                  <a:pt x="24567" y="32534"/>
                </a:moveTo>
                <a:lnTo>
                  <a:pt x="18593" y="32534"/>
                </a:lnTo>
                <a:lnTo>
                  <a:pt x="19368" y="29406"/>
                </a:lnTo>
                <a:lnTo>
                  <a:pt x="20288" y="26355"/>
                </a:lnTo>
                <a:lnTo>
                  <a:pt x="21402" y="23377"/>
                </a:lnTo>
                <a:lnTo>
                  <a:pt x="29924" y="0"/>
                </a:lnTo>
                <a:lnTo>
                  <a:pt x="36751" y="0"/>
                </a:lnTo>
                <a:lnTo>
                  <a:pt x="24567" y="32534"/>
                </a:lnTo>
                <a:close/>
              </a:path>
              <a:path w="36830" h="56515">
                <a:moveTo>
                  <a:pt x="10071" y="56516"/>
                </a:moveTo>
                <a:lnTo>
                  <a:pt x="6633" y="56516"/>
                </a:lnTo>
                <a:lnTo>
                  <a:pt x="5132" y="56240"/>
                </a:lnTo>
                <a:lnTo>
                  <a:pt x="3534" y="55684"/>
                </a:lnTo>
                <a:lnTo>
                  <a:pt x="2759" y="49253"/>
                </a:lnTo>
                <a:lnTo>
                  <a:pt x="4261" y="49655"/>
                </a:lnTo>
                <a:lnTo>
                  <a:pt x="5519" y="49859"/>
                </a:lnTo>
                <a:lnTo>
                  <a:pt x="17756" y="49859"/>
                </a:lnTo>
                <a:lnTo>
                  <a:pt x="16463" y="52231"/>
                </a:lnTo>
                <a:lnTo>
                  <a:pt x="15107" y="53868"/>
                </a:lnTo>
                <a:lnTo>
                  <a:pt x="13509" y="54928"/>
                </a:lnTo>
                <a:lnTo>
                  <a:pt x="11959" y="55989"/>
                </a:lnTo>
                <a:lnTo>
                  <a:pt x="10071" y="56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i="1">
                <a:latin typeface="Calibri"/>
                <a:cs typeface="Calibri"/>
              </a:rPr>
              <a:t>m</a:t>
            </a:r>
            <a:r>
              <a:rPr dirty="0" spc="110" i="1">
                <a:latin typeface="Calibri"/>
                <a:cs typeface="Calibri"/>
              </a:rPr>
              <a:t> </a:t>
            </a:r>
            <a:r>
              <a:rPr dirty="0" spc="70"/>
              <a:t>=</a:t>
            </a:r>
            <a:r>
              <a:rPr dirty="0" spc="-40"/>
              <a:t> </a:t>
            </a:r>
            <a:r>
              <a:rPr dirty="0">
                <a:latin typeface="Lucida Sans Unicode"/>
                <a:cs typeface="Lucida Sans Unicode"/>
              </a:rPr>
              <a:t>−</a:t>
            </a:r>
            <a:r>
              <a:rPr dirty="0" spc="-70"/>
              <a:t>1</a:t>
            </a:r>
          </a:p>
        </p:txBody>
      </p:sp>
      <p:sp>
        <p:nvSpPr>
          <p:cNvPr id="4" name="object 4"/>
          <p:cNvSpPr/>
          <p:nvPr/>
        </p:nvSpPr>
        <p:spPr>
          <a:xfrm>
            <a:off x="1343735" y="988618"/>
            <a:ext cx="2143760" cy="2143760"/>
          </a:xfrm>
          <a:custGeom>
            <a:avLst/>
            <a:gdLst/>
            <a:ahLst/>
            <a:cxnLst/>
            <a:rect l="l" t="t" r="r" b="b"/>
            <a:pathLst>
              <a:path w="2143760" h="2143760">
                <a:moveTo>
                  <a:pt x="2143766" y="2143766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69000" y="2513878"/>
            <a:ext cx="3564254" cy="0"/>
          </a:xfrm>
          <a:custGeom>
            <a:avLst/>
            <a:gdLst/>
            <a:ahLst/>
            <a:cxnLst/>
            <a:rect l="l" t="t" r="r" b="b"/>
            <a:pathLst>
              <a:path w="3564254" h="0">
                <a:moveTo>
                  <a:pt x="0" y="0"/>
                </a:moveTo>
                <a:lnTo>
                  <a:pt x="356378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32781" y="2496931"/>
            <a:ext cx="67945" cy="34290"/>
          </a:xfrm>
          <a:custGeom>
            <a:avLst/>
            <a:gdLst/>
            <a:ahLst/>
            <a:cxnLst/>
            <a:rect l="l" t="t" r="r" b="b"/>
            <a:pathLst>
              <a:path w="67945" h="34289">
                <a:moveTo>
                  <a:pt x="0" y="33894"/>
                </a:moveTo>
                <a:lnTo>
                  <a:pt x="0" y="0"/>
                </a:lnTo>
                <a:lnTo>
                  <a:pt x="67789" y="16947"/>
                </a:lnTo>
                <a:lnTo>
                  <a:pt x="0" y="3389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384785" y="1129039"/>
            <a:ext cx="0" cy="1917700"/>
          </a:xfrm>
          <a:custGeom>
            <a:avLst/>
            <a:gdLst/>
            <a:ahLst/>
            <a:cxnLst/>
            <a:rect l="l" t="t" r="r" b="b"/>
            <a:pathLst>
              <a:path w="0" h="1917700">
                <a:moveTo>
                  <a:pt x="0" y="1917469"/>
                </a:moveTo>
                <a:lnTo>
                  <a:pt x="0" y="0"/>
                </a:lnTo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367838" y="1061250"/>
            <a:ext cx="34290" cy="67945"/>
          </a:xfrm>
          <a:custGeom>
            <a:avLst/>
            <a:gdLst/>
            <a:ahLst/>
            <a:cxnLst/>
            <a:rect l="l" t="t" r="r" b="b"/>
            <a:pathLst>
              <a:path w="34289" h="67944">
                <a:moveTo>
                  <a:pt x="33894" y="67789"/>
                </a:moveTo>
                <a:lnTo>
                  <a:pt x="0" y="67789"/>
                </a:lnTo>
                <a:lnTo>
                  <a:pt x="16947" y="0"/>
                </a:lnTo>
                <a:lnTo>
                  <a:pt x="33894" y="677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365417" y="2499352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2564" y="29052"/>
                </a:moveTo>
                <a:lnTo>
                  <a:pt x="6488" y="29052"/>
                </a:lnTo>
                <a:lnTo>
                  <a:pt x="0" y="22564"/>
                </a:lnTo>
                <a:lnTo>
                  <a:pt x="0" y="6488"/>
                </a:lnTo>
                <a:lnTo>
                  <a:pt x="6488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22564"/>
                </a:lnTo>
                <a:lnTo>
                  <a:pt x="22564" y="29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12364" y="2257247"/>
            <a:ext cx="29209" cy="29209"/>
          </a:xfrm>
          <a:custGeom>
            <a:avLst/>
            <a:gdLst/>
            <a:ahLst/>
            <a:cxnLst/>
            <a:rect l="l" t="t" r="r" b="b"/>
            <a:pathLst>
              <a:path w="29210" h="29210">
                <a:moveTo>
                  <a:pt x="29052" y="14526"/>
                </a:moveTo>
                <a:lnTo>
                  <a:pt x="29052" y="22564"/>
                </a:lnTo>
                <a:lnTo>
                  <a:pt x="22564" y="29052"/>
                </a:lnTo>
                <a:lnTo>
                  <a:pt x="14526" y="29052"/>
                </a:lnTo>
                <a:lnTo>
                  <a:pt x="6488" y="29052"/>
                </a:lnTo>
                <a:lnTo>
                  <a:pt x="0" y="22564"/>
                </a:lnTo>
                <a:lnTo>
                  <a:pt x="0" y="14526"/>
                </a:lnTo>
                <a:lnTo>
                  <a:pt x="0" y="6488"/>
                </a:lnTo>
                <a:lnTo>
                  <a:pt x="6488" y="0"/>
                </a:lnTo>
                <a:lnTo>
                  <a:pt x="14526" y="0"/>
                </a:lnTo>
                <a:lnTo>
                  <a:pt x="22564" y="0"/>
                </a:lnTo>
                <a:lnTo>
                  <a:pt x="29052" y="6488"/>
                </a:lnTo>
                <a:lnTo>
                  <a:pt x="29052" y="14526"/>
                </a:lnTo>
                <a:close/>
              </a:path>
            </a:pathLst>
          </a:custGeom>
          <a:ln w="484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240314" y="2584186"/>
            <a:ext cx="80010" cy="86360"/>
          </a:xfrm>
          <a:custGeom>
            <a:avLst/>
            <a:gdLst/>
            <a:ahLst/>
            <a:cxnLst/>
            <a:rect l="l" t="t" r="r" b="b"/>
            <a:pathLst>
              <a:path w="80010" h="86360">
                <a:moveTo>
                  <a:pt x="46951" y="86091"/>
                </a:moveTo>
                <a:lnTo>
                  <a:pt x="31940" y="86091"/>
                </a:lnTo>
                <a:lnTo>
                  <a:pt x="24968" y="84203"/>
                </a:lnTo>
                <a:lnTo>
                  <a:pt x="12572" y="76601"/>
                </a:lnTo>
                <a:lnTo>
                  <a:pt x="7923" y="71468"/>
                </a:lnTo>
                <a:lnTo>
                  <a:pt x="4728" y="64883"/>
                </a:lnTo>
                <a:lnTo>
                  <a:pt x="1532" y="58346"/>
                </a:lnTo>
                <a:lnTo>
                  <a:pt x="26" y="51616"/>
                </a:lnTo>
                <a:lnTo>
                  <a:pt x="0" y="43904"/>
                </a:lnTo>
                <a:lnTo>
                  <a:pt x="1508" y="29964"/>
                </a:lnTo>
                <a:lnTo>
                  <a:pt x="6094" y="18326"/>
                </a:lnTo>
                <a:lnTo>
                  <a:pt x="17646" y="7213"/>
                </a:lnTo>
                <a:lnTo>
                  <a:pt x="28442" y="1590"/>
                </a:lnTo>
                <a:lnTo>
                  <a:pt x="39562" y="0"/>
                </a:lnTo>
                <a:lnTo>
                  <a:pt x="47486" y="0"/>
                </a:lnTo>
                <a:lnTo>
                  <a:pt x="54408" y="1790"/>
                </a:lnTo>
                <a:lnTo>
                  <a:pt x="66803" y="9102"/>
                </a:lnTo>
                <a:lnTo>
                  <a:pt x="67113" y="9441"/>
                </a:lnTo>
                <a:lnTo>
                  <a:pt x="32086" y="9441"/>
                </a:lnTo>
                <a:lnTo>
                  <a:pt x="25355" y="12104"/>
                </a:lnTo>
                <a:lnTo>
                  <a:pt x="11313" y="54279"/>
                </a:lnTo>
                <a:lnTo>
                  <a:pt x="14025" y="62171"/>
                </a:lnTo>
                <a:lnTo>
                  <a:pt x="24822" y="73744"/>
                </a:lnTo>
                <a:lnTo>
                  <a:pt x="31553" y="76601"/>
                </a:lnTo>
                <a:lnTo>
                  <a:pt x="67098" y="76601"/>
                </a:lnTo>
                <a:lnTo>
                  <a:pt x="66222" y="77521"/>
                </a:lnTo>
                <a:lnTo>
                  <a:pt x="53730" y="84348"/>
                </a:lnTo>
                <a:lnTo>
                  <a:pt x="46951" y="86091"/>
                </a:lnTo>
                <a:close/>
              </a:path>
              <a:path w="80010" h="86360">
                <a:moveTo>
                  <a:pt x="67098" y="76601"/>
                </a:moveTo>
                <a:lnTo>
                  <a:pt x="48016" y="76601"/>
                </a:lnTo>
                <a:lnTo>
                  <a:pt x="54843" y="73695"/>
                </a:lnTo>
                <a:lnTo>
                  <a:pt x="60170" y="67885"/>
                </a:lnTo>
                <a:lnTo>
                  <a:pt x="66101" y="57637"/>
                </a:lnTo>
                <a:lnTo>
                  <a:pt x="68178" y="44062"/>
                </a:lnTo>
                <a:lnTo>
                  <a:pt x="68208" y="36363"/>
                </a:lnTo>
                <a:lnTo>
                  <a:pt x="67045" y="30407"/>
                </a:lnTo>
                <a:lnTo>
                  <a:pt x="64770" y="25371"/>
                </a:lnTo>
                <a:lnTo>
                  <a:pt x="62494" y="20287"/>
                </a:lnTo>
                <a:lnTo>
                  <a:pt x="59104" y="16365"/>
                </a:lnTo>
                <a:lnTo>
                  <a:pt x="50292" y="10845"/>
                </a:lnTo>
                <a:lnTo>
                  <a:pt x="45353" y="9441"/>
                </a:lnTo>
                <a:lnTo>
                  <a:pt x="67113" y="9441"/>
                </a:lnTo>
                <a:lnTo>
                  <a:pt x="71500" y="14235"/>
                </a:lnTo>
                <a:lnTo>
                  <a:pt x="74696" y="20820"/>
                </a:lnTo>
                <a:lnTo>
                  <a:pt x="77940" y="27405"/>
                </a:lnTo>
                <a:lnTo>
                  <a:pt x="79538" y="34862"/>
                </a:lnTo>
                <a:lnTo>
                  <a:pt x="79538" y="51616"/>
                </a:lnTo>
                <a:lnTo>
                  <a:pt x="77843" y="59121"/>
                </a:lnTo>
                <a:lnTo>
                  <a:pt x="74454" y="65803"/>
                </a:lnTo>
                <a:lnTo>
                  <a:pt x="71064" y="72437"/>
                </a:lnTo>
                <a:lnTo>
                  <a:pt x="67098" y="7660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138204" y="2633478"/>
            <a:ext cx="38100" cy="40640"/>
          </a:xfrm>
          <a:custGeom>
            <a:avLst/>
            <a:gdLst/>
            <a:ahLst/>
            <a:cxnLst/>
            <a:rect l="l" t="t" r="r" b="b"/>
            <a:pathLst>
              <a:path w="38100" h="40639">
                <a:moveTo>
                  <a:pt x="8279" y="40189"/>
                </a:moveTo>
                <a:lnTo>
                  <a:pt x="0" y="40189"/>
                </a:lnTo>
                <a:lnTo>
                  <a:pt x="14719" y="19319"/>
                </a:lnTo>
                <a:lnTo>
                  <a:pt x="1065" y="0"/>
                </a:lnTo>
                <a:lnTo>
                  <a:pt x="9635" y="0"/>
                </a:lnTo>
                <a:lnTo>
                  <a:pt x="15785" y="9393"/>
                </a:lnTo>
                <a:lnTo>
                  <a:pt x="16898" y="11233"/>
                </a:lnTo>
                <a:lnTo>
                  <a:pt x="17867" y="12734"/>
                </a:lnTo>
                <a:lnTo>
                  <a:pt x="18545" y="13945"/>
                </a:lnTo>
                <a:lnTo>
                  <a:pt x="26321" y="13945"/>
                </a:lnTo>
                <a:lnTo>
                  <a:pt x="22660" y="18932"/>
                </a:lnTo>
                <a:lnTo>
                  <a:pt x="26444" y="24307"/>
                </a:lnTo>
                <a:lnTo>
                  <a:pt x="18787" y="24307"/>
                </a:lnTo>
                <a:lnTo>
                  <a:pt x="8279" y="40189"/>
                </a:lnTo>
                <a:close/>
              </a:path>
              <a:path w="38100" h="40639">
                <a:moveTo>
                  <a:pt x="26321" y="13945"/>
                </a:moveTo>
                <a:lnTo>
                  <a:pt x="18545" y="13945"/>
                </a:lnTo>
                <a:lnTo>
                  <a:pt x="19658" y="12250"/>
                </a:lnTo>
                <a:lnTo>
                  <a:pt x="20724" y="10797"/>
                </a:lnTo>
                <a:lnTo>
                  <a:pt x="21644" y="9490"/>
                </a:lnTo>
                <a:lnTo>
                  <a:pt x="28374" y="0"/>
                </a:lnTo>
                <a:lnTo>
                  <a:pt x="36557" y="0"/>
                </a:lnTo>
                <a:lnTo>
                  <a:pt x="26321" y="13945"/>
                </a:lnTo>
                <a:close/>
              </a:path>
              <a:path w="38100" h="40639">
                <a:moveTo>
                  <a:pt x="37623" y="40189"/>
                </a:moveTo>
                <a:lnTo>
                  <a:pt x="29246" y="40189"/>
                </a:lnTo>
                <a:lnTo>
                  <a:pt x="20966" y="27696"/>
                </a:lnTo>
                <a:lnTo>
                  <a:pt x="18787" y="24307"/>
                </a:lnTo>
                <a:lnTo>
                  <a:pt x="26444" y="24307"/>
                </a:lnTo>
                <a:lnTo>
                  <a:pt x="37623" y="4018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226304" y="1132443"/>
            <a:ext cx="36830" cy="56515"/>
          </a:xfrm>
          <a:custGeom>
            <a:avLst/>
            <a:gdLst/>
            <a:ahLst/>
            <a:cxnLst/>
            <a:rect l="l" t="t" r="r" b="b"/>
            <a:pathLst>
              <a:path w="36830" h="56515">
                <a:moveTo>
                  <a:pt x="17756" y="49859"/>
                </a:moveTo>
                <a:lnTo>
                  <a:pt x="8134" y="49859"/>
                </a:lnTo>
                <a:lnTo>
                  <a:pt x="9345" y="49607"/>
                </a:lnTo>
                <a:lnTo>
                  <a:pt x="11185" y="48600"/>
                </a:lnTo>
                <a:lnTo>
                  <a:pt x="14574" y="41913"/>
                </a:lnTo>
                <a:lnTo>
                  <a:pt x="14719" y="41559"/>
                </a:lnTo>
                <a:lnTo>
                  <a:pt x="14913" y="41007"/>
                </a:lnTo>
                <a:lnTo>
                  <a:pt x="15204" y="40252"/>
                </a:lnTo>
                <a:lnTo>
                  <a:pt x="0" y="0"/>
                </a:lnTo>
                <a:lnTo>
                  <a:pt x="7311" y="0"/>
                </a:lnTo>
                <a:lnTo>
                  <a:pt x="15639" y="23227"/>
                </a:lnTo>
                <a:lnTo>
                  <a:pt x="16753" y="26205"/>
                </a:lnTo>
                <a:lnTo>
                  <a:pt x="17749" y="29406"/>
                </a:lnTo>
                <a:lnTo>
                  <a:pt x="18593" y="32534"/>
                </a:lnTo>
                <a:lnTo>
                  <a:pt x="24567" y="32534"/>
                </a:lnTo>
                <a:lnTo>
                  <a:pt x="21450" y="40857"/>
                </a:lnTo>
                <a:lnTo>
                  <a:pt x="19852" y="45292"/>
                </a:lnTo>
                <a:lnTo>
                  <a:pt x="18593" y="48348"/>
                </a:lnTo>
                <a:lnTo>
                  <a:pt x="17756" y="49859"/>
                </a:lnTo>
                <a:close/>
              </a:path>
              <a:path w="36830" h="56515">
                <a:moveTo>
                  <a:pt x="24567" y="32534"/>
                </a:moveTo>
                <a:lnTo>
                  <a:pt x="18593" y="32534"/>
                </a:lnTo>
                <a:lnTo>
                  <a:pt x="19368" y="29406"/>
                </a:lnTo>
                <a:lnTo>
                  <a:pt x="20288" y="26355"/>
                </a:lnTo>
                <a:lnTo>
                  <a:pt x="21402" y="23377"/>
                </a:lnTo>
                <a:lnTo>
                  <a:pt x="29924" y="0"/>
                </a:lnTo>
                <a:lnTo>
                  <a:pt x="36751" y="0"/>
                </a:lnTo>
                <a:lnTo>
                  <a:pt x="24567" y="32534"/>
                </a:lnTo>
                <a:close/>
              </a:path>
              <a:path w="36830" h="56515">
                <a:moveTo>
                  <a:pt x="10071" y="56516"/>
                </a:moveTo>
                <a:lnTo>
                  <a:pt x="6633" y="56516"/>
                </a:lnTo>
                <a:lnTo>
                  <a:pt x="5132" y="56240"/>
                </a:lnTo>
                <a:lnTo>
                  <a:pt x="3534" y="55684"/>
                </a:lnTo>
                <a:lnTo>
                  <a:pt x="2759" y="49253"/>
                </a:lnTo>
                <a:lnTo>
                  <a:pt x="4261" y="49655"/>
                </a:lnTo>
                <a:lnTo>
                  <a:pt x="5519" y="49859"/>
                </a:lnTo>
                <a:lnTo>
                  <a:pt x="17756" y="49859"/>
                </a:lnTo>
                <a:lnTo>
                  <a:pt x="16463" y="52231"/>
                </a:lnTo>
                <a:lnTo>
                  <a:pt x="15107" y="53868"/>
                </a:lnTo>
                <a:lnTo>
                  <a:pt x="13509" y="54928"/>
                </a:lnTo>
                <a:lnTo>
                  <a:pt x="11959" y="55989"/>
                </a:lnTo>
                <a:lnTo>
                  <a:pt x="10071" y="565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27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3511"/>
            <a:ext cx="435673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3511"/>
            <a:ext cx="435673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 </a:t>
            </a: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4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3511"/>
            <a:ext cx="4356735" cy="1112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 </a:t>
            </a: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4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</a:t>
            </a:r>
            <a:r>
              <a:rPr dirty="0" sz="1100" spc="-3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g</a:t>
            </a:r>
            <a:r>
              <a:rPr dirty="0" sz="1100" spc="-90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nerale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68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costanti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3511"/>
            <a:ext cx="4356735" cy="1112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 </a:t>
            </a: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4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</a:t>
            </a:r>
            <a:r>
              <a:rPr dirty="0" sz="1100" spc="-3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g</a:t>
            </a:r>
            <a:r>
              <a:rPr dirty="0" sz="1100" spc="-90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nerale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685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costant</a:t>
            </a:r>
            <a:r>
              <a:rPr dirty="0" sz="1100" spc="-25"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5">
                <a:latin typeface="Tahoma"/>
                <a:cs typeface="Tahoma"/>
              </a:rPr>
              <a:t>riabili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3511"/>
            <a:ext cx="4356735" cy="12788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 </a:t>
            </a: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4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</a:t>
            </a:r>
            <a:r>
              <a:rPr dirty="0" sz="1100" spc="-3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g</a:t>
            </a:r>
            <a:r>
              <a:rPr dirty="0" sz="1100" spc="-90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nerale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200660">
              <a:lnSpc>
                <a:spcPct val="102400"/>
              </a:lnSpc>
              <a:spcBef>
                <a:spcPts val="65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costant</a:t>
            </a:r>
            <a:r>
              <a:rPr dirty="0" sz="1100" spc="-25"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5">
                <a:latin typeface="Tahoma"/>
                <a:cs typeface="Tahoma"/>
              </a:rPr>
              <a:t>riabili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Questa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in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f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rma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implicit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3511"/>
            <a:ext cx="4356735" cy="212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sua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65" i="1">
                <a:latin typeface="Trebuchet MS"/>
                <a:cs typeface="Trebuchet MS"/>
              </a:rPr>
              <a:t>k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40">
                <a:latin typeface="Tahoma"/>
                <a:cs typeface="Tahoma"/>
              </a:rPr>
              <a:t>costante. </a:t>
            </a:r>
            <a:r>
              <a:rPr dirty="0" sz="1100" spc="-8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tutti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gli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altri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casi,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equazione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1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14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All</a:t>
            </a:r>
            <a:r>
              <a:rPr dirty="0" sz="1100" spc="-3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g</a:t>
            </a:r>
            <a:r>
              <a:rPr dirty="0" sz="1100" spc="-90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nerale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ossiamo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dire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75">
                <a:latin typeface="Tahoma"/>
                <a:cs typeface="Tahoma"/>
              </a:rPr>
              <a:t>o: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200660">
              <a:lnSpc>
                <a:spcPct val="102400"/>
              </a:lnSpc>
              <a:spcBef>
                <a:spcPts val="650"/>
              </a:spcBef>
            </a:pP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z="110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z="110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z="110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z="110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costant</a:t>
            </a:r>
            <a:r>
              <a:rPr dirty="0" sz="1100" spc="-25">
                <a:latin typeface="Tahoma"/>
                <a:cs typeface="Tahoma"/>
              </a:rPr>
              <a:t>i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ci</a:t>
            </a:r>
            <a:r>
              <a:rPr dirty="0" sz="1100" spc="-60">
                <a:latin typeface="Tahoma"/>
                <a:cs typeface="Tahoma"/>
              </a:rPr>
              <a:t>o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un’equazione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nelle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v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15">
                <a:latin typeface="Tahoma"/>
                <a:cs typeface="Tahoma"/>
              </a:rPr>
              <a:t>riabili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. </a:t>
            </a:r>
            <a:r>
              <a:rPr dirty="0" sz="1100" spc="-40">
                <a:latin typeface="Tahoma"/>
                <a:cs typeface="Tahoma"/>
              </a:rPr>
              <a:t>Questa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d</a:t>
            </a:r>
            <a:r>
              <a:rPr dirty="0" sz="1100" spc="-75">
                <a:latin typeface="Tahoma"/>
                <a:cs typeface="Tahoma"/>
              </a:rPr>
              <a:t>e</a:t>
            </a:r>
            <a:r>
              <a:rPr dirty="0" sz="1100" spc="-5">
                <a:latin typeface="Tahoma"/>
                <a:cs typeface="Tahoma"/>
              </a:rPr>
              <a:t>tta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equazione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solidFill>
                  <a:srgbClr val="BC1919"/>
                </a:solidFill>
                <a:latin typeface="Tahoma"/>
                <a:cs typeface="Tahoma"/>
              </a:rPr>
              <a:t>in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f</a:t>
            </a:r>
            <a:r>
              <a:rPr dirty="0" sz="1100" spc="-80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rma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implicit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 marR="78105">
              <a:lnSpc>
                <a:spcPct val="102600"/>
              </a:lnSpc>
              <a:tabLst>
                <a:tab pos="519430" algn="l"/>
              </a:tabLst>
            </a:pP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Nota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b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ene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-21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h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810">
                <a:latin typeface="Tahoma"/>
                <a:cs typeface="Tahoma"/>
              </a:rPr>
              <a:t>=</a:t>
            </a:r>
            <a:r>
              <a:rPr dirty="0" sz="1100" spc="-5">
                <a:latin typeface="Lucida Sans Unicode"/>
                <a:cs typeface="Lucida Sans Unicode"/>
              </a:rPr>
              <a:t>!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resenta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quanto</a:t>
            </a:r>
            <a:endParaRPr sz="11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1130"/>
              </a:spcBef>
            </a:pP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35">
                <a:latin typeface="Lucida Sans Unicode"/>
                <a:cs typeface="Lucida Sans Unicode"/>
              </a:rPr>
              <a:t>⇐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10" i="1">
                <a:latin typeface="Arial"/>
                <a:cs typeface="Arial"/>
              </a:rPr>
              <a:t>.</a:t>
            </a:r>
            <a:endParaRPr sz="11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15"/>
              <a:t> </a:t>
            </a:r>
            <a:r>
              <a:rPr dirty="0" spc="-30"/>
              <a:t>retta</a:t>
            </a:r>
            <a:r>
              <a:rPr dirty="0" spc="15"/>
              <a:t> </a:t>
            </a:r>
            <a:r>
              <a:rPr dirty="0" spc="-55"/>
              <a:t>ha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60"/>
              <a:t>endenza</a:t>
            </a:r>
            <a:r>
              <a:rPr dirty="0" spc="15"/>
              <a:t> </a:t>
            </a:r>
            <a:r>
              <a:rPr dirty="0" spc="-20"/>
              <a:t>infinita,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15"/>
              <a:t> </a:t>
            </a:r>
            <a:r>
              <a:rPr dirty="0" spc="-65"/>
              <a:t>sua</a:t>
            </a:r>
            <a:r>
              <a:rPr dirty="0" spc="15"/>
              <a:t> </a:t>
            </a:r>
            <a:r>
              <a:rPr dirty="0" spc="-55"/>
              <a:t>equazione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 i="1">
                <a:latin typeface="Trebuchet MS"/>
                <a:cs typeface="Trebuchet MS"/>
              </a:rPr>
              <a:t>x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65" i="1">
                <a:latin typeface="Trebuchet MS"/>
                <a:cs typeface="Trebuchet MS"/>
              </a:rPr>
              <a:t>k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50"/>
              <a:t>con</a:t>
            </a:r>
            <a:r>
              <a:rPr dirty="0" spc="15"/>
              <a:t> </a:t>
            </a:r>
            <a:r>
              <a:rPr dirty="0" spc="-25" i="1">
                <a:latin typeface="Trebuchet MS"/>
                <a:cs typeface="Trebuchet MS"/>
              </a:rPr>
              <a:t>k</a:t>
            </a:r>
            <a:r>
              <a:rPr dirty="0" spc="120" i="1">
                <a:latin typeface="Trebuchet MS"/>
                <a:cs typeface="Trebuchet MS"/>
              </a:rPr>
              <a:t> </a:t>
            </a:r>
            <a:r>
              <a:rPr dirty="0" spc="-40"/>
              <a:t>costante. </a:t>
            </a:r>
            <a:r>
              <a:rPr dirty="0" spc="-85"/>
              <a:t>In</a:t>
            </a:r>
            <a:r>
              <a:rPr dirty="0" spc="10"/>
              <a:t> </a:t>
            </a:r>
            <a:r>
              <a:rPr dirty="0"/>
              <a:t>tutti</a:t>
            </a:r>
            <a:r>
              <a:rPr dirty="0" spc="10"/>
              <a:t> </a:t>
            </a:r>
            <a:r>
              <a:rPr dirty="0" spc="-20"/>
              <a:t>gli</a:t>
            </a:r>
            <a:r>
              <a:rPr dirty="0" spc="15"/>
              <a:t> </a:t>
            </a:r>
            <a:r>
              <a:rPr dirty="0" spc="-10"/>
              <a:t>altri</a:t>
            </a:r>
            <a:r>
              <a:rPr dirty="0" spc="10"/>
              <a:t> </a:t>
            </a:r>
            <a:r>
              <a:rPr dirty="0" spc="-35"/>
              <a:t>casi,</a:t>
            </a:r>
            <a:r>
              <a:rPr dirty="0" spc="15"/>
              <a:t> </a:t>
            </a:r>
            <a:r>
              <a:rPr dirty="0" spc="-55"/>
              <a:t>ha</a:t>
            </a:r>
            <a:r>
              <a:rPr dirty="0" spc="10"/>
              <a:t> </a:t>
            </a:r>
            <a:r>
              <a:rPr dirty="0" spc="-55"/>
              <a:t>equazione</a:t>
            </a:r>
            <a:r>
              <a:rPr dirty="0" spc="10"/>
              <a:t> </a:t>
            </a:r>
            <a:r>
              <a:rPr dirty="0" spc="-50"/>
              <a:t>del</a:t>
            </a:r>
            <a:r>
              <a:rPr dirty="0" spc="10"/>
              <a:t> </a:t>
            </a:r>
            <a:r>
              <a:rPr dirty="0" spc="-5"/>
              <a:t>ti</a:t>
            </a:r>
            <a:r>
              <a:rPr dirty="0" spc="20"/>
              <a:t>p</a:t>
            </a:r>
            <a:r>
              <a:rPr dirty="0" spc="-55"/>
              <a:t>o</a:t>
            </a:r>
            <a:r>
              <a:rPr dirty="0" spc="1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1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14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.</a:t>
            </a:r>
            <a:r>
              <a:rPr dirty="0" spc="135"/>
              <a:t> </a:t>
            </a:r>
            <a:r>
              <a:rPr dirty="0"/>
              <a:t>All</a:t>
            </a:r>
            <a:r>
              <a:rPr dirty="0" spc="-30"/>
              <a:t>o</a:t>
            </a:r>
            <a:r>
              <a:rPr dirty="0" spc="-40"/>
              <a:t>ra,</a:t>
            </a:r>
            <a:r>
              <a:rPr dirty="0" spc="15"/>
              <a:t> </a:t>
            </a:r>
            <a:r>
              <a:rPr dirty="0" spc="-25"/>
              <a:t>in</a:t>
            </a:r>
            <a:r>
              <a:rPr dirty="0" spc="10"/>
              <a:t> </a:t>
            </a:r>
            <a:r>
              <a:rPr dirty="0" spc="-90"/>
              <a:t>g</a:t>
            </a:r>
            <a:r>
              <a:rPr dirty="0" spc="-90"/>
              <a:t>e</a:t>
            </a:r>
            <a:r>
              <a:rPr dirty="0" spc="-55"/>
              <a:t>nerale</a:t>
            </a:r>
            <a:r>
              <a:rPr dirty="0" spc="-40"/>
              <a:t> </a:t>
            </a:r>
            <a:r>
              <a:rPr dirty="0" spc="-20"/>
              <a:t>p</a:t>
            </a:r>
            <a:r>
              <a:rPr dirty="0" spc="-55"/>
              <a:t>ossiamo</a:t>
            </a:r>
            <a:r>
              <a:rPr dirty="0" spc="20"/>
              <a:t> </a:t>
            </a:r>
            <a:r>
              <a:rPr dirty="0" spc="-45"/>
              <a:t>dire</a:t>
            </a:r>
            <a:r>
              <a:rPr dirty="0" spc="15"/>
              <a:t> </a:t>
            </a:r>
            <a:r>
              <a:rPr dirty="0" spc="-60"/>
              <a:t>che</a:t>
            </a:r>
            <a:r>
              <a:rPr dirty="0" spc="20"/>
              <a:t> </a:t>
            </a:r>
            <a:r>
              <a:rPr dirty="0" spc="-35"/>
              <a:t>l’equazione</a:t>
            </a:r>
            <a:r>
              <a:rPr dirty="0" spc="15"/>
              <a:t> </a:t>
            </a:r>
            <a:r>
              <a:rPr dirty="0" spc="-40"/>
              <a:t>della</a:t>
            </a:r>
            <a:r>
              <a:rPr dirty="0" spc="15"/>
              <a:t> </a:t>
            </a:r>
            <a:r>
              <a:rPr dirty="0" spc="-30"/>
              <a:t>retta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50"/>
              <a:t>del</a:t>
            </a:r>
            <a:r>
              <a:rPr dirty="0" spc="15"/>
              <a:t> </a:t>
            </a:r>
            <a:r>
              <a:rPr dirty="0" spc="-5"/>
              <a:t>ti</a:t>
            </a:r>
            <a:r>
              <a:rPr dirty="0" spc="20"/>
              <a:t>p</a:t>
            </a:r>
            <a:r>
              <a:rPr dirty="0" spc="-75"/>
              <a:t>o:</a:t>
            </a: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pc="-50" i="1">
                <a:latin typeface="Trebuchet MS"/>
                <a:cs typeface="Trebuchet MS"/>
              </a:rPr>
              <a:t>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pc="6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</a:p>
          <a:p>
            <a:pPr marL="12700" marR="200660">
              <a:lnSpc>
                <a:spcPct val="102400"/>
              </a:lnSpc>
              <a:spcBef>
                <a:spcPts val="650"/>
              </a:spcBef>
            </a:pPr>
            <a:r>
              <a:rPr dirty="0" spc="-50"/>
              <a:t>con</a:t>
            </a:r>
            <a:r>
              <a:rPr dirty="0" spc="15"/>
              <a:t> </a:t>
            </a:r>
            <a:r>
              <a:rPr dirty="0" spc="-40" i="1">
                <a:solidFill>
                  <a:srgbClr val="0000FF"/>
                </a:solidFill>
                <a:latin typeface="Trebuchet MS"/>
                <a:cs typeface="Trebuchet MS"/>
              </a:rPr>
              <a:t>a</a:t>
            </a:r>
            <a:r>
              <a:rPr dirty="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pc="-10" i="1">
                <a:solidFill>
                  <a:srgbClr val="0000FF"/>
                </a:solidFill>
                <a:latin typeface="Trebuchet MS"/>
                <a:cs typeface="Trebuchet MS"/>
              </a:rPr>
              <a:t>b</a:t>
            </a:r>
            <a:r>
              <a:rPr dirty="0" spc="-10" i="1">
                <a:solidFill>
                  <a:srgbClr val="0000FF"/>
                </a:solidFill>
                <a:latin typeface="Arial"/>
                <a:cs typeface="Arial"/>
              </a:rPr>
              <a:t>,</a:t>
            </a:r>
            <a:r>
              <a:rPr dirty="0" spc="-125" i="1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dirty="0" spc="-30" i="1">
                <a:solidFill>
                  <a:srgbClr val="0000FF"/>
                </a:solidFill>
                <a:latin typeface="Trebuchet MS"/>
                <a:cs typeface="Trebuchet MS"/>
              </a:rPr>
              <a:t>c</a:t>
            </a:r>
            <a:r>
              <a:rPr dirty="0" spc="120" i="1">
                <a:solidFill>
                  <a:srgbClr val="0000FF"/>
                </a:solidFill>
                <a:latin typeface="Trebuchet MS"/>
                <a:cs typeface="Trebuchet MS"/>
              </a:rPr>
              <a:t> </a:t>
            </a:r>
            <a:r>
              <a:rPr dirty="0" spc="-35"/>
              <a:t>costant</a:t>
            </a:r>
            <a:r>
              <a:rPr dirty="0" spc="-25"/>
              <a:t>i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0"/>
              <a:t>ci</a:t>
            </a:r>
            <a:r>
              <a:rPr dirty="0" spc="-60"/>
              <a:t>o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15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45"/>
              <a:t>un’equazione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20"/>
              <a:t> </a:t>
            </a:r>
            <a:r>
              <a:rPr dirty="0" spc="-55"/>
              <a:t>grado</a:t>
            </a:r>
            <a:r>
              <a:rPr dirty="0" spc="20"/>
              <a:t> </a:t>
            </a:r>
            <a:r>
              <a:rPr dirty="0" spc="-60"/>
              <a:t>1</a:t>
            </a:r>
            <a:r>
              <a:rPr dirty="0" spc="15"/>
              <a:t> </a:t>
            </a:r>
            <a:r>
              <a:rPr dirty="0" spc="-50"/>
              <a:t>nelle</a:t>
            </a:r>
            <a:r>
              <a:rPr dirty="0" spc="20"/>
              <a:t> </a:t>
            </a:r>
            <a:r>
              <a:rPr dirty="0" spc="-50"/>
              <a:t>v</a:t>
            </a:r>
            <a:r>
              <a:rPr dirty="0" spc="-85"/>
              <a:t>a</a:t>
            </a:r>
            <a:r>
              <a:rPr dirty="0" spc="-15"/>
              <a:t>riabili</a:t>
            </a:r>
            <a:r>
              <a:rPr dirty="0" spc="20"/>
              <a:t> </a:t>
            </a:r>
            <a:r>
              <a:rPr dirty="0" spc="-50" i="1">
                <a:latin typeface="Trebuchet MS"/>
                <a:cs typeface="Trebuchet MS"/>
              </a:rPr>
              <a:t>x</a:t>
            </a:r>
            <a:r>
              <a:rPr dirty="0" spc="145" i="1">
                <a:latin typeface="Trebuchet MS"/>
                <a:cs typeface="Trebuchet MS"/>
              </a:rPr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-220" i="1">
                <a:latin typeface="Trebuchet MS"/>
                <a:cs typeface="Trebuchet MS"/>
              </a:rPr>
              <a:t> </a:t>
            </a:r>
            <a:r>
              <a:rPr dirty="0" spc="-35"/>
              <a:t>. </a:t>
            </a:r>
            <a:r>
              <a:rPr dirty="0" spc="-40"/>
              <a:t>Questa</a:t>
            </a:r>
            <a:r>
              <a:rPr dirty="0" spc="20"/>
              <a:t> </a:t>
            </a:r>
            <a:r>
              <a:rPr dirty="0" spc="-60"/>
              <a:t>viene</a:t>
            </a:r>
            <a:r>
              <a:rPr dirty="0" spc="20"/>
              <a:t> </a:t>
            </a:r>
            <a:r>
              <a:rPr dirty="0" spc="-75"/>
              <a:t>d</a:t>
            </a:r>
            <a:r>
              <a:rPr dirty="0" spc="-75"/>
              <a:t>e</a:t>
            </a:r>
            <a:r>
              <a:rPr dirty="0" spc="-5"/>
              <a:t>tta</a:t>
            </a:r>
            <a:r>
              <a:rPr dirty="0" spc="20"/>
              <a:t> </a:t>
            </a:r>
            <a:r>
              <a:rPr dirty="0" spc="-55">
                <a:solidFill>
                  <a:srgbClr val="BC1919"/>
                </a:solidFill>
              </a:rPr>
              <a:t>equazione</a:t>
            </a:r>
            <a:r>
              <a:rPr dirty="0" spc="20">
                <a:solidFill>
                  <a:srgbClr val="BC1919"/>
                </a:solidFill>
              </a:rPr>
              <a:t> </a:t>
            </a:r>
            <a:r>
              <a:rPr dirty="0" spc="-25">
                <a:solidFill>
                  <a:srgbClr val="BC1919"/>
                </a:solidFill>
              </a:rPr>
              <a:t>in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30">
                <a:solidFill>
                  <a:srgbClr val="BC1919"/>
                </a:solidFill>
              </a:rPr>
              <a:t>f</a:t>
            </a:r>
            <a:r>
              <a:rPr dirty="0" spc="-80">
                <a:solidFill>
                  <a:srgbClr val="BC1919"/>
                </a:solidFill>
              </a:rPr>
              <a:t>o</a:t>
            </a:r>
            <a:r>
              <a:rPr dirty="0" spc="-55">
                <a:solidFill>
                  <a:srgbClr val="BC1919"/>
                </a:solidFill>
              </a:rPr>
              <a:t>rma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20">
                <a:solidFill>
                  <a:srgbClr val="BC1919"/>
                </a:solidFill>
              </a:rPr>
              <a:t>implicit</a:t>
            </a:r>
            <a:r>
              <a:rPr dirty="0" spc="-30">
                <a:solidFill>
                  <a:srgbClr val="BC1919"/>
                </a:solidFill>
              </a:rPr>
              <a:t>a</a:t>
            </a:r>
            <a:r>
              <a:rPr dirty="0" spc="-35"/>
              <a:t>.</a:t>
            </a: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 marR="78105">
              <a:lnSpc>
                <a:spcPct val="102600"/>
              </a:lnSpc>
              <a:tabLst>
                <a:tab pos="519430" algn="l"/>
              </a:tabLst>
            </a:pPr>
            <a:r>
              <a:rPr dirty="0" spc="-15">
                <a:solidFill>
                  <a:srgbClr val="BC1919"/>
                </a:solidFill>
              </a:rPr>
              <a:t>Nota</a:t>
            </a:r>
            <a:r>
              <a:rPr dirty="0" spc="15">
                <a:solidFill>
                  <a:srgbClr val="BC1919"/>
                </a:solidFill>
              </a:rPr>
              <a:t> </a:t>
            </a:r>
            <a:r>
              <a:rPr dirty="0" spc="-20">
                <a:solidFill>
                  <a:srgbClr val="BC1919"/>
                </a:solidFill>
              </a:rPr>
              <a:t>b</a:t>
            </a:r>
            <a:r>
              <a:rPr dirty="0" spc="-85">
                <a:solidFill>
                  <a:srgbClr val="BC1919"/>
                </a:solidFill>
              </a:rPr>
              <a:t>ene</a:t>
            </a:r>
            <a:r>
              <a:rPr dirty="0" spc="-90"/>
              <a:t>:</a:t>
            </a:r>
            <a:r>
              <a:rPr dirty="0" spc="140"/>
              <a:t> </a:t>
            </a:r>
            <a:r>
              <a:rPr dirty="0" spc="-90"/>
              <a:t>se</a:t>
            </a:r>
            <a:r>
              <a:rPr dirty="0" spc="20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60"/>
              <a:t>resenta</a:t>
            </a:r>
            <a:r>
              <a:rPr dirty="0" spc="15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-210" i="1">
                <a:latin typeface="Trebuchet MS"/>
                <a:cs typeface="Trebuchet MS"/>
              </a:rPr>
              <a:t> 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all</a:t>
            </a:r>
            <a:r>
              <a:rPr dirty="0" spc="-70"/>
              <a:t>o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45" i="1">
                <a:latin typeface="Trebuchet MS"/>
                <a:cs typeface="Trebuchet MS"/>
              </a:rPr>
              <a:t>h</a:t>
            </a:r>
            <a:r>
              <a:rPr dirty="0"/>
              <a:t>(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50" i="1">
                <a:latin typeface="Trebuchet MS"/>
                <a:cs typeface="Trebuchet MS"/>
              </a:rPr>
              <a:t>c</a:t>
            </a:r>
            <a:r>
              <a:rPr dirty="0"/>
              <a:t>)</a:t>
            </a:r>
            <a:r>
              <a:rPr dirty="0" spc="-40"/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0"/>
              <a:t>0,</a:t>
            </a:r>
            <a:r>
              <a:rPr dirty="0" spc="-35"/>
              <a:t> </a:t>
            </a:r>
            <a:r>
              <a:rPr dirty="0" spc="-50"/>
              <a:t>con</a:t>
            </a:r>
            <a:r>
              <a:rPr dirty="0" spc="15"/>
              <a:t> </a:t>
            </a:r>
            <a:r>
              <a:rPr dirty="0" spc="-60" i="1">
                <a:latin typeface="Trebuchet MS"/>
                <a:cs typeface="Trebuchet MS"/>
              </a:rPr>
              <a:t>h</a:t>
            </a:r>
            <a:r>
              <a:rPr dirty="0" spc="-10" i="1">
                <a:latin typeface="Trebuchet MS"/>
                <a:cs typeface="Trebuchet MS"/>
              </a:rPr>
              <a:t> </a:t>
            </a:r>
            <a:r>
              <a:rPr dirty="0" spc="-810"/>
              <a:t>=</a:t>
            </a:r>
            <a:r>
              <a:rPr dirty="0" spc="-5">
                <a:latin typeface="Lucida Sans Unicode"/>
                <a:cs typeface="Lucida Sans Unicode"/>
              </a:rPr>
              <a:t>!</a:t>
            </a:r>
            <a:r>
              <a:rPr dirty="0">
                <a:latin typeface="Lucida Sans Unicode"/>
                <a:cs typeface="Lucida Sans Unicode"/>
              </a:rPr>
              <a:t>	</a:t>
            </a:r>
            <a:r>
              <a:rPr dirty="0" spc="-50"/>
              <a:t>0,</a:t>
            </a:r>
            <a:r>
              <a:rPr dirty="0" spc="15"/>
              <a:t> </a:t>
            </a:r>
            <a:r>
              <a:rPr dirty="0" spc="-45"/>
              <a:t>rap</a:t>
            </a:r>
            <a:r>
              <a:rPr dirty="0" spc="-80"/>
              <a:t>p</a:t>
            </a:r>
            <a:r>
              <a:rPr dirty="0" spc="-60"/>
              <a:t>resenta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60"/>
              <a:t>stessa</a:t>
            </a:r>
            <a:r>
              <a:rPr dirty="0" spc="15"/>
              <a:t> </a:t>
            </a:r>
            <a:r>
              <a:rPr dirty="0" spc="-30"/>
              <a:t>retta,</a:t>
            </a:r>
            <a:r>
              <a:rPr dirty="0" spc="15"/>
              <a:t> </a:t>
            </a:r>
            <a:r>
              <a:rPr dirty="0" spc="-25"/>
              <a:t>in</a:t>
            </a:r>
            <a:r>
              <a:rPr dirty="0" spc="15"/>
              <a:t> </a:t>
            </a:r>
            <a:r>
              <a:rPr dirty="0" spc="-40"/>
              <a:t>quanto</a:t>
            </a:r>
          </a:p>
          <a:p>
            <a:pPr algn="ctr">
              <a:lnSpc>
                <a:spcPct val="100000"/>
              </a:lnSpc>
              <a:spcBef>
                <a:spcPts val="1130"/>
              </a:spcBef>
            </a:pPr>
            <a:r>
              <a:rPr dirty="0" spc="-45" i="1">
                <a:latin typeface="Trebuchet MS"/>
                <a:cs typeface="Trebuchet MS"/>
              </a:rPr>
              <a:t>h</a:t>
            </a:r>
            <a:r>
              <a:rPr dirty="0"/>
              <a:t>(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50" i="1">
                <a:latin typeface="Trebuchet MS"/>
                <a:cs typeface="Trebuchet MS"/>
              </a:rPr>
              <a:t>c</a:t>
            </a:r>
            <a:r>
              <a:rPr dirty="0"/>
              <a:t>)</a:t>
            </a:r>
            <a:r>
              <a:rPr dirty="0" spc="-40"/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-45"/>
              <a:t> </a:t>
            </a:r>
            <a:r>
              <a:rPr dirty="0" spc="-135">
                <a:latin typeface="Lucida Sans Unicode"/>
                <a:cs typeface="Lucida Sans Unicode"/>
              </a:rPr>
              <a:t>⇐</a:t>
            </a:r>
            <a:r>
              <a:rPr dirty="0" spc="50">
                <a:latin typeface="Lucida Sans Unicode"/>
                <a:cs typeface="Lucida Sans Unicode"/>
              </a:rPr>
              <a:t>⇒</a:t>
            </a:r>
            <a:r>
              <a:rPr dirty="0" spc="-45">
                <a:latin typeface="Lucida Sans Unicode"/>
                <a:cs typeface="Lucida Sans Unicode"/>
              </a:rPr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5"/>
              <a:t>0</a:t>
            </a:r>
            <a:r>
              <a:rPr dirty="0" spc="-10" i="1">
                <a:latin typeface="Arial"/>
                <a:cs typeface="Arial"/>
              </a:rPr>
              <a:t>.</a:t>
            </a:r>
          </a:p>
          <a:p>
            <a:pPr algn="just" marL="12700">
              <a:lnSpc>
                <a:spcPct val="100000"/>
              </a:lnSpc>
              <a:spcBef>
                <a:spcPts val="1130"/>
              </a:spcBef>
            </a:pPr>
            <a:r>
              <a:rPr dirty="0" spc="15"/>
              <a:t>Ci</a:t>
            </a:r>
            <a:r>
              <a:rPr dirty="0" spc="20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25"/>
              <a:t>infinite</a:t>
            </a:r>
            <a:r>
              <a:rPr dirty="0" spc="15"/>
              <a:t> </a:t>
            </a:r>
            <a:r>
              <a:rPr dirty="0" spc="-45"/>
              <a:t>equazioni</a:t>
            </a:r>
            <a:r>
              <a:rPr dirty="0" spc="20"/>
              <a:t> </a:t>
            </a:r>
            <a:r>
              <a:rPr dirty="0" spc="-25"/>
              <a:t>implicite</a:t>
            </a:r>
            <a:r>
              <a:rPr dirty="0" spc="15"/>
              <a:t> </a:t>
            </a:r>
            <a:r>
              <a:rPr dirty="0" spc="-20"/>
              <a:t>p</a:t>
            </a:r>
            <a:r>
              <a:rPr dirty="0" spc="-65"/>
              <a:t>er</a:t>
            </a:r>
            <a:r>
              <a:rPr dirty="0" spc="15"/>
              <a:t> </a:t>
            </a:r>
            <a:r>
              <a:rPr dirty="0" spc="-45"/>
              <a:t>ogni</a:t>
            </a:r>
            <a:r>
              <a:rPr dirty="0" spc="20"/>
              <a:t> </a:t>
            </a:r>
            <a:r>
              <a:rPr dirty="0" spc="-30"/>
              <a:t>retta!</a:t>
            </a: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-60"/>
              <a:t>rezione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427962" y="795972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25844" y="791701"/>
            <a:ext cx="1454150" cy="1898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rtesiano: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 </a:t>
            </a:r>
            <a:r>
              <a:rPr dirty="0" baseline="31250" sz="1200" spc="-52" i="1">
                <a:latin typeface="Arial"/>
                <a:cs typeface="Arial"/>
              </a:rPr>
              <a:t>QS</a:t>
            </a:r>
            <a:endParaRPr baseline="31250"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27962" y="904519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33322" y="919708"/>
            <a:ext cx="135890" cy="0"/>
          </a:xfrm>
          <a:custGeom>
            <a:avLst/>
            <a:gdLst/>
            <a:ahLst/>
            <a:cxnLst/>
            <a:rect l="l" t="t" r="r" b="b"/>
            <a:pathLst>
              <a:path w="135890" h="0">
                <a:moveTo>
                  <a:pt x="0" y="0"/>
                </a:moveTo>
                <a:lnTo>
                  <a:pt x="1358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420622" y="915437"/>
            <a:ext cx="1543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35" i="1">
                <a:latin typeface="Arial"/>
                <a:cs typeface="Arial"/>
              </a:rPr>
              <a:t>PS</a:t>
            </a:r>
            <a:endParaRPr sz="8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124299" y="1330692"/>
            <a:ext cx="2359660" cy="1059815"/>
          </a:xfrm>
          <a:custGeom>
            <a:avLst/>
            <a:gdLst/>
            <a:ahLst/>
            <a:cxnLst/>
            <a:rect l="l" t="t" r="r" b="b"/>
            <a:pathLst>
              <a:path w="2359660" h="1059814">
                <a:moveTo>
                  <a:pt x="0" y="1059337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883902" y="2048979"/>
            <a:ext cx="741680" cy="0"/>
          </a:xfrm>
          <a:custGeom>
            <a:avLst/>
            <a:gdLst/>
            <a:ahLst/>
            <a:cxnLst/>
            <a:rect l="l" t="t" r="r" b="b"/>
            <a:pathLst>
              <a:path w="741680" h="0">
                <a:moveTo>
                  <a:pt x="0" y="0"/>
                </a:moveTo>
                <a:lnTo>
                  <a:pt x="7414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25348" y="1716085"/>
            <a:ext cx="0" cy="333375"/>
          </a:xfrm>
          <a:custGeom>
            <a:avLst/>
            <a:gdLst/>
            <a:ahLst/>
            <a:cxnLst/>
            <a:rect l="l" t="t" r="r" b="b"/>
            <a:pathLst>
              <a:path w="0" h="333375">
                <a:moveTo>
                  <a:pt x="0" y="0"/>
                </a:moveTo>
                <a:lnTo>
                  <a:pt x="0" y="332893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87588" y="1368060"/>
            <a:ext cx="6350" cy="1283335"/>
          </a:xfrm>
          <a:custGeom>
            <a:avLst/>
            <a:gdLst/>
            <a:ahLst/>
            <a:cxnLst/>
            <a:rect l="l" t="t" r="r" b="b"/>
            <a:pathLst>
              <a:path w="6350" h="1283335">
                <a:moveTo>
                  <a:pt x="0" y="1283154"/>
                </a:moveTo>
                <a:lnTo>
                  <a:pt x="58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382854" y="1325691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90" h="42544">
                <a:moveTo>
                  <a:pt x="21184" y="42416"/>
                </a:moveTo>
                <a:lnTo>
                  <a:pt x="0" y="42319"/>
                </a:lnTo>
                <a:lnTo>
                  <a:pt x="10785" y="0"/>
                </a:lnTo>
                <a:lnTo>
                  <a:pt x="21184" y="42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127325" y="2255373"/>
            <a:ext cx="2312670" cy="33020"/>
          </a:xfrm>
          <a:custGeom>
            <a:avLst/>
            <a:gdLst/>
            <a:ahLst/>
            <a:cxnLst/>
            <a:rect l="l" t="t" r="r" b="b"/>
            <a:pathLst>
              <a:path w="2312670" h="33019">
                <a:moveTo>
                  <a:pt x="0" y="32684"/>
                </a:moveTo>
                <a:lnTo>
                  <a:pt x="23120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39274" y="2244781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302" y="21184"/>
                </a:moveTo>
                <a:lnTo>
                  <a:pt x="0" y="0"/>
                </a:lnTo>
                <a:lnTo>
                  <a:pt x="42519" y="9986"/>
                </a:lnTo>
                <a:lnTo>
                  <a:pt x="302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874823" y="203990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74823" y="203990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16269" y="170700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16269" y="170700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16269" y="203990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16269" y="203990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931899" y="2096825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92017" y="1738843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89143" y="2059662"/>
            <a:ext cx="41910" cy="53975"/>
          </a:xfrm>
          <a:custGeom>
            <a:avLst/>
            <a:gdLst/>
            <a:ahLst/>
            <a:cxnLst/>
            <a:rect l="l" t="t" r="r" b="b"/>
            <a:pathLst>
              <a:path w="41910" h="53975">
                <a:moveTo>
                  <a:pt x="37986" y="47573"/>
                </a:moveTo>
                <a:lnTo>
                  <a:pt x="24452" y="47573"/>
                </a:lnTo>
                <a:lnTo>
                  <a:pt x="26782" y="47180"/>
                </a:lnTo>
                <a:lnTo>
                  <a:pt x="30807" y="45636"/>
                </a:lnTo>
                <a:lnTo>
                  <a:pt x="32320" y="44577"/>
                </a:lnTo>
                <a:lnTo>
                  <a:pt x="33289" y="43185"/>
                </a:lnTo>
                <a:lnTo>
                  <a:pt x="34257" y="41823"/>
                </a:lnTo>
                <a:lnTo>
                  <a:pt x="34742" y="40340"/>
                </a:lnTo>
                <a:lnTo>
                  <a:pt x="34742" y="37132"/>
                </a:lnTo>
                <a:lnTo>
                  <a:pt x="34288" y="35710"/>
                </a:lnTo>
                <a:lnTo>
                  <a:pt x="32381" y="33259"/>
                </a:lnTo>
                <a:lnTo>
                  <a:pt x="30838" y="32230"/>
                </a:lnTo>
                <a:lnTo>
                  <a:pt x="28659" y="31413"/>
                </a:lnTo>
                <a:lnTo>
                  <a:pt x="27267" y="30868"/>
                </a:lnTo>
                <a:lnTo>
                  <a:pt x="24180" y="30020"/>
                </a:lnTo>
                <a:lnTo>
                  <a:pt x="14617" y="27720"/>
                </a:lnTo>
                <a:lnTo>
                  <a:pt x="11288" y="26631"/>
                </a:lnTo>
                <a:lnTo>
                  <a:pt x="6869" y="24331"/>
                </a:lnTo>
                <a:lnTo>
                  <a:pt x="5023" y="22727"/>
                </a:lnTo>
                <a:lnTo>
                  <a:pt x="3813" y="20790"/>
                </a:lnTo>
                <a:lnTo>
                  <a:pt x="2572" y="18853"/>
                </a:lnTo>
                <a:lnTo>
                  <a:pt x="1967" y="16705"/>
                </a:lnTo>
                <a:lnTo>
                  <a:pt x="1967" y="11681"/>
                </a:lnTo>
                <a:lnTo>
                  <a:pt x="2723" y="9230"/>
                </a:lnTo>
                <a:lnTo>
                  <a:pt x="4236" y="6960"/>
                </a:lnTo>
                <a:lnTo>
                  <a:pt x="5719" y="4690"/>
                </a:lnTo>
                <a:lnTo>
                  <a:pt x="7898" y="2965"/>
                </a:lnTo>
                <a:lnTo>
                  <a:pt x="13618" y="605"/>
                </a:lnTo>
                <a:lnTo>
                  <a:pt x="16765" y="0"/>
                </a:lnTo>
                <a:lnTo>
                  <a:pt x="24119" y="0"/>
                </a:lnTo>
                <a:lnTo>
                  <a:pt x="27509" y="605"/>
                </a:lnTo>
                <a:lnTo>
                  <a:pt x="33410" y="3086"/>
                </a:lnTo>
                <a:lnTo>
                  <a:pt x="35680" y="4902"/>
                </a:lnTo>
                <a:lnTo>
                  <a:pt x="36442" y="6052"/>
                </a:lnTo>
                <a:lnTo>
                  <a:pt x="16402" y="6052"/>
                </a:lnTo>
                <a:lnTo>
                  <a:pt x="13376" y="6809"/>
                </a:lnTo>
                <a:lnTo>
                  <a:pt x="11469" y="8352"/>
                </a:lnTo>
                <a:lnTo>
                  <a:pt x="9563" y="9865"/>
                </a:lnTo>
                <a:lnTo>
                  <a:pt x="8610" y="11681"/>
                </a:lnTo>
                <a:lnTo>
                  <a:pt x="8594" y="15706"/>
                </a:lnTo>
                <a:lnTo>
                  <a:pt x="9290" y="17249"/>
                </a:lnTo>
                <a:lnTo>
                  <a:pt x="10622" y="18430"/>
                </a:lnTo>
                <a:lnTo>
                  <a:pt x="11953" y="19671"/>
                </a:lnTo>
                <a:lnTo>
                  <a:pt x="15403" y="20911"/>
                </a:lnTo>
                <a:lnTo>
                  <a:pt x="26601" y="23453"/>
                </a:lnTo>
                <a:lnTo>
                  <a:pt x="30444" y="24543"/>
                </a:lnTo>
                <a:lnTo>
                  <a:pt x="41369" y="35377"/>
                </a:lnTo>
                <a:lnTo>
                  <a:pt x="41369" y="40945"/>
                </a:lnTo>
                <a:lnTo>
                  <a:pt x="40582" y="43548"/>
                </a:lnTo>
                <a:lnTo>
                  <a:pt x="39009" y="45999"/>
                </a:lnTo>
                <a:lnTo>
                  <a:pt x="37986" y="47573"/>
                </a:lnTo>
                <a:close/>
              </a:path>
              <a:path w="41910" h="53975">
                <a:moveTo>
                  <a:pt x="33228" y="16039"/>
                </a:moveTo>
                <a:lnTo>
                  <a:pt x="24573" y="6052"/>
                </a:lnTo>
                <a:lnTo>
                  <a:pt x="36442" y="6052"/>
                </a:lnTo>
                <a:lnTo>
                  <a:pt x="38857" y="9714"/>
                </a:lnTo>
                <a:lnTo>
                  <a:pt x="39705" y="12468"/>
                </a:lnTo>
                <a:lnTo>
                  <a:pt x="39795" y="15524"/>
                </a:lnTo>
                <a:lnTo>
                  <a:pt x="33228" y="16039"/>
                </a:lnTo>
                <a:close/>
              </a:path>
              <a:path w="41910" h="53975">
                <a:moveTo>
                  <a:pt x="25905" y="53777"/>
                </a:moveTo>
                <a:lnTo>
                  <a:pt x="17461" y="53777"/>
                </a:lnTo>
                <a:lnTo>
                  <a:pt x="13527" y="53081"/>
                </a:lnTo>
                <a:lnTo>
                  <a:pt x="0" y="36164"/>
                </a:lnTo>
                <a:lnTo>
                  <a:pt x="6476" y="35619"/>
                </a:lnTo>
                <a:lnTo>
                  <a:pt x="6778" y="38192"/>
                </a:lnTo>
                <a:lnTo>
                  <a:pt x="7505" y="40310"/>
                </a:lnTo>
                <a:lnTo>
                  <a:pt x="18884" y="47573"/>
                </a:lnTo>
                <a:lnTo>
                  <a:pt x="37986" y="47573"/>
                </a:lnTo>
                <a:lnTo>
                  <a:pt x="37435" y="48420"/>
                </a:lnTo>
                <a:lnTo>
                  <a:pt x="35165" y="50327"/>
                </a:lnTo>
                <a:lnTo>
                  <a:pt x="32199" y="51719"/>
                </a:lnTo>
                <a:lnTo>
                  <a:pt x="29234" y="53081"/>
                </a:lnTo>
                <a:lnTo>
                  <a:pt x="25905" y="53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361104" y="2305307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327866" y="1336898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115" y="31161"/>
                </a:moveTo>
                <a:lnTo>
                  <a:pt x="5105" y="31161"/>
                </a:lnTo>
                <a:lnTo>
                  <a:pt x="5861" y="31004"/>
                </a:lnTo>
                <a:lnTo>
                  <a:pt x="6996" y="30374"/>
                </a:lnTo>
                <a:lnTo>
                  <a:pt x="9124" y="26195"/>
                </a:lnTo>
                <a:lnTo>
                  <a:pt x="9218" y="25974"/>
                </a:lnTo>
                <a:lnTo>
                  <a:pt x="9345" y="25629"/>
                </a:lnTo>
                <a:lnTo>
                  <a:pt x="9502" y="25157"/>
                </a:lnTo>
                <a:lnTo>
                  <a:pt x="0" y="0"/>
                </a:lnTo>
                <a:lnTo>
                  <a:pt x="4584" y="0"/>
                </a:lnTo>
                <a:lnTo>
                  <a:pt x="9787" y="14516"/>
                </a:lnTo>
                <a:lnTo>
                  <a:pt x="10480" y="16378"/>
                </a:lnTo>
                <a:lnTo>
                  <a:pt x="11094" y="18314"/>
                </a:lnTo>
                <a:lnTo>
                  <a:pt x="11630" y="20333"/>
                </a:lnTo>
                <a:lnTo>
                  <a:pt x="15373" y="20333"/>
                </a:lnTo>
                <a:lnTo>
                  <a:pt x="13427" y="25535"/>
                </a:lnTo>
                <a:lnTo>
                  <a:pt x="12419" y="28307"/>
                </a:lnTo>
                <a:lnTo>
                  <a:pt x="11630" y="30217"/>
                </a:lnTo>
                <a:lnTo>
                  <a:pt x="11115" y="31161"/>
                </a:lnTo>
                <a:close/>
              </a:path>
              <a:path w="23494" h="35559">
                <a:moveTo>
                  <a:pt x="15373" y="20333"/>
                </a:moveTo>
                <a:lnTo>
                  <a:pt x="11630" y="20333"/>
                </a:lnTo>
                <a:lnTo>
                  <a:pt x="12105" y="18378"/>
                </a:lnTo>
                <a:lnTo>
                  <a:pt x="12686" y="16471"/>
                </a:lnTo>
                <a:lnTo>
                  <a:pt x="13382" y="14610"/>
                </a:lnTo>
                <a:lnTo>
                  <a:pt x="18723" y="0"/>
                </a:lnTo>
                <a:lnTo>
                  <a:pt x="22978" y="0"/>
                </a:lnTo>
                <a:lnTo>
                  <a:pt x="15373" y="20333"/>
                </a:lnTo>
                <a:close/>
              </a:path>
              <a:path w="23494" h="35559">
                <a:moveTo>
                  <a:pt x="6318" y="35322"/>
                </a:moveTo>
                <a:lnTo>
                  <a:pt x="4143" y="35322"/>
                </a:lnTo>
                <a:lnTo>
                  <a:pt x="3229" y="35150"/>
                </a:lnTo>
                <a:lnTo>
                  <a:pt x="2221" y="34802"/>
                </a:lnTo>
                <a:lnTo>
                  <a:pt x="1749" y="30783"/>
                </a:lnTo>
                <a:lnTo>
                  <a:pt x="2663" y="31034"/>
                </a:lnTo>
                <a:lnTo>
                  <a:pt x="3465" y="31161"/>
                </a:lnTo>
                <a:lnTo>
                  <a:pt x="11115" y="31161"/>
                </a:lnTo>
                <a:lnTo>
                  <a:pt x="10307" y="32644"/>
                </a:lnTo>
                <a:lnTo>
                  <a:pt x="9439" y="33667"/>
                </a:lnTo>
                <a:lnTo>
                  <a:pt x="7487" y="34992"/>
                </a:lnTo>
                <a:lnTo>
                  <a:pt x="6318" y="353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318455" y="2319894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5" h="53975">
                <a:moveTo>
                  <a:pt x="29382" y="53807"/>
                </a:moveTo>
                <a:lnTo>
                  <a:pt x="19985" y="53807"/>
                </a:lnTo>
                <a:lnTo>
                  <a:pt x="15612" y="52627"/>
                </a:lnTo>
                <a:lnTo>
                  <a:pt x="7889" y="47876"/>
                </a:lnTo>
                <a:lnTo>
                  <a:pt x="4966" y="44668"/>
                </a:lnTo>
                <a:lnTo>
                  <a:pt x="2980" y="40552"/>
                </a:lnTo>
                <a:lnTo>
                  <a:pt x="992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318" y="12196"/>
                </a:lnTo>
                <a:lnTo>
                  <a:pt x="11584" y="2421"/>
                </a:lnTo>
                <a:lnTo>
                  <a:pt x="17576" y="0"/>
                </a:lnTo>
                <a:lnTo>
                  <a:pt x="29712" y="0"/>
                </a:lnTo>
                <a:lnTo>
                  <a:pt x="34039" y="1119"/>
                </a:lnTo>
                <a:lnTo>
                  <a:pt x="41763" y="5689"/>
                </a:lnTo>
                <a:lnTo>
                  <a:pt x="41957" y="5901"/>
                </a:lnTo>
                <a:lnTo>
                  <a:pt x="20082" y="5901"/>
                </a:lnTo>
                <a:lnTo>
                  <a:pt x="15882" y="7565"/>
                </a:lnTo>
                <a:lnTo>
                  <a:pt x="8851" y="14253"/>
                </a:lnTo>
                <a:lnTo>
                  <a:pt x="7093" y="19852"/>
                </a:lnTo>
                <a:lnTo>
                  <a:pt x="7093" y="33924"/>
                </a:lnTo>
                <a:lnTo>
                  <a:pt x="8779" y="38857"/>
                </a:lnTo>
                <a:lnTo>
                  <a:pt x="15524" y="46090"/>
                </a:lnTo>
                <a:lnTo>
                  <a:pt x="19749" y="47876"/>
                </a:lnTo>
                <a:lnTo>
                  <a:pt x="41954" y="47876"/>
                </a:lnTo>
                <a:lnTo>
                  <a:pt x="41408" y="48451"/>
                </a:lnTo>
                <a:lnTo>
                  <a:pt x="33589" y="52718"/>
                </a:lnTo>
                <a:lnTo>
                  <a:pt x="29382" y="53807"/>
                </a:lnTo>
                <a:close/>
              </a:path>
              <a:path w="50165" h="53975">
                <a:moveTo>
                  <a:pt x="41954" y="47876"/>
                </a:moveTo>
                <a:lnTo>
                  <a:pt x="30027" y="47876"/>
                </a:lnTo>
                <a:lnTo>
                  <a:pt x="34300" y="46060"/>
                </a:lnTo>
                <a:lnTo>
                  <a:pt x="40982" y="38797"/>
                </a:lnTo>
                <a:lnTo>
                  <a:pt x="42652" y="33622"/>
                </a:lnTo>
                <a:lnTo>
                  <a:pt x="42652" y="22727"/>
                </a:lnTo>
                <a:lnTo>
                  <a:pt x="41935" y="19005"/>
                </a:lnTo>
                <a:lnTo>
                  <a:pt x="40501" y="15857"/>
                </a:lnTo>
                <a:lnTo>
                  <a:pt x="39066" y="12680"/>
                </a:lnTo>
                <a:lnTo>
                  <a:pt x="36969" y="10228"/>
                </a:lnTo>
                <a:lnTo>
                  <a:pt x="31452" y="6778"/>
                </a:lnTo>
                <a:lnTo>
                  <a:pt x="28371" y="5901"/>
                </a:lnTo>
                <a:lnTo>
                  <a:pt x="41957" y="5901"/>
                </a:lnTo>
                <a:lnTo>
                  <a:pt x="44701" y="8897"/>
                </a:lnTo>
                <a:lnTo>
                  <a:pt x="48735" y="17128"/>
                </a:lnTo>
                <a:lnTo>
                  <a:pt x="49746" y="21789"/>
                </a:lnTo>
                <a:lnTo>
                  <a:pt x="49746" y="32260"/>
                </a:lnTo>
                <a:lnTo>
                  <a:pt x="48681" y="36951"/>
                </a:lnTo>
                <a:lnTo>
                  <a:pt x="46553" y="41127"/>
                </a:lnTo>
                <a:lnTo>
                  <a:pt x="44426" y="45273"/>
                </a:lnTo>
                <a:lnTo>
                  <a:pt x="41954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2" name="object 3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5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10718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  <a:p>
            <a:pPr algn="just" marL="12700" marR="78740">
              <a:lnSpc>
                <a:spcPct val="102499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osservato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25">
                <a:latin typeface="Tahoma"/>
                <a:cs typeface="Tahoma"/>
              </a:rPr>
              <a:t>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h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11969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  <a:p>
            <a:pPr algn="just" marL="12700" marR="78740">
              <a:lnSpc>
                <a:spcPct val="102499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osservato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25">
                <a:latin typeface="Tahoma"/>
                <a:cs typeface="Tahoma"/>
              </a:rPr>
              <a:t>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h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pass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all’altra?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1588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  <a:p>
            <a:pPr algn="just" marL="12700" marR="78740">
              <a:lnSpc>
                <a:spcPct val="102499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osservato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25">
                <a:latin typeface="Tahoma"/>
                <a:cs typeface="Tahoma"/>
              </a:rPr>
              <a:t>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h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pass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all’altra?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marL="121031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1588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  <a:p>
            <a:pPr algn="just" marL="12700" marR="78740">
              <a:lnSpc>
                <a:spcPct val="102499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osservato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25">
                <a:latin typeface="Tahoma"/>
                <a:cs typeface="Tahoma"/>
              </a:rPr>
              <a:t>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h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pass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all’altra?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marL="121031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2514549"/>
            <a:ext cx="124396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5971" y="2428290"/>
            <a:ext cx="25177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20">
                <a:latin typeface="Tahoma"/>
                <a:cs typeface="Tahoma"/>
              </a:rPr>
              <a:t>finita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55163" y="2687713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993174" y="2687713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708848" y="2600363"/>
            <a:ext cx="198628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5" i="1">
                <a:latin typeface="Arial"/>
                <a:cs typeface="Arial"/>
              </a:rPr>
              <a:t>b</a:t>
            </a:r>
            <a:r>
              <a:rPr dirty="0" baseline="-27777" sz="1200" spc="-104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5" i="1">
                <a:latin typeface="Arial"/>
                <a:cs typeface="Arial"/>
              </a:rPr>
              <a:t>b</a:t>
            </a:r>
            <a:r>
              <a:rPr dirty="0" baseline="-27777" sz="1200" i="1">
                <a:latin typeface="Arial"/>
                <a:cs typeface="Arial"/>
              </a:rPr>
              <a:t> </a:t>
            </a:r>
            <a:r>
              <a:rPr dirty="0" baseline="-27777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45740" y="2575530"/>
            <a:ext cx="41020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25" i="1">
                <a:latin typeface="Arial"/>
                <a:cs typeface="Arial"/>
              </a:rPr>
              <a:t>c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Equazione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664273"/>
            <a:ext cx="4256405" cy="15881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2600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7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-30">
                <a:latin typeface="Tahoma"/>
                <a:cs typeface="Tahoma"/>
              </a:rPr>
              <a:t> 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all’asse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infinita.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Inoltre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notiamo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qu</a:t>
            </a:r>
            <a:r>
              <a:rPr dirty="0" sz="1100" spc="-70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15">
                <a:latin typeface="Tahoma"/>
                <a:cs typeface="Tahoma"/>
              </a:rPr>
              <a:t>ta</a:t>
            </a:r>
            <a:r>
              <a:rPr dirty="0" sz="1100" spc="-15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unica.</a:t>
            </a:r>
            <a:endParaRPr sz="1100">
              <a:latin typeface="Tahoma"/>
              <a:cs typeface="Tahoma"/>
            </a:endParaRPr>
          </a:p>
          <a:p>
            <a:pPr algn="just" marL="12700" marR="78740">
              <a:lnSpc>
                <a:spcPct val="102499"/>
              </a:lnSpc>
            </a:pPr>
            <a:r>
              <a:rPr dirty="0" sz="1100" spc="-35">
                <a:latin typeface="Tahoma"/>
                <a:cs typeface="Tahoma"/>
              </a:rPr>
              <a:t>L’equazione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scrivere.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Abbiamo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g</a:t>
            </a:r>
            <a:r>
              <a:rPr dirty="0" sz="1100" spc="-30">
                <a:latin typeface="Tahoma"/>
                <a:cs typeface="Tahoma"/>
              </a:rPr>
              <a:t>i</a:t>
            </a:r>
            <a:r>
              <a:rPr dirty="0" sz="1100" spc="-595">
                <a:latin typeface="Tahoma"/>
                <a:cs typeface="Tahoma"/>
              </a:rPr>
              <a:t>`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osservato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ci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infi</a:t>
            </a:r>
            <a:r>
              <a:rPr dirty="0" sz="1100" spc="-45">
                <a:latin typeface="Tahoma"/>
                <a:cs typeface="Tahoma"/>
              </a:rPr>
              <a:t>n</a:t>
            </a:r>
            <a:r>
              <a:rPr dirty="0" sz="1100" spc="-25">
                <a:latin typeface="Tahoma"/>
                <a:cs typeface="Tahoma"/>
              </a:rPr>
              <a:t>ite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">
                <a:latin typeface="Tahoma"/>
                <a:cs typeface="Tahoma"/>
              </a:rPr>
              <a:t>ti</a:t>
            </a:r>
            <a:r>
              <a:rPr dirty="0" sz="1100" spc="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-3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rap</a:t>
            </a:r>
            <a:r>
              <a:rPr dirty="0" sz="1100" spc="-8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resentano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retta: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h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h</a:t>
            </a:r>
            <a:r>
              <a:rPr dirty="0" sz="1100" spc="-1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algn="just" marL="12700">
              <a:lnSpc>
                <a:spcPct val="100000"/>
              </a:lnSpc>
              <a:spcBef>
                <a:spcPts val="35"/>
              </a:spcBef>
            </a:pPr>
            <a:r>
              <a:rPr dirty="0" sz="1100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</a:t>
            </a:r>
            <a:r>
              <a:rPr dirty="0" sz="1100" spc="-610">
                <a:latin typeface="Tahoma"/>
                <a:cs typeface="Tahoma"/>
              </a:rPr>
              <a:t>`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pass</a:t>
            </a:r>
            <a:r>
              <a:rPr dirty="0" sz="1100" spc="-9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>
                <a:latin typeface="Tahoma"/>
                <a:cs typeface="Tahoma"/>
              </a:rPr>
              <a:t>all’altra?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1200">
              <a:latin typeface="Times New Roman"/>
              <a:cs typeface="Times New Roman"/>
            </a:endParaRPr>
          </a:p>
          <a:p>
            <a:pPr marL="121031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r>
              <a:rPr dirty="0" sz="1100" spc="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2514549"/>
            <a:ext cx="124396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45">
                <a:latin typeface="Tahoma"/>
                <a:cs typeface="Tahoma"/>
              </a:rPr>
              <a:t>=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45971" y="2428290"/>
            <a:ext cx="25177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5" i="1">
                <a:latin typeface="Trebuchet MS"/>
                <a:cs typeface="Trebuchet MS"/>
              </a:rPr>
              <a:t>k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con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5">
                <a:latin typeface="Tahoma"/>
                <a:cs typeface="Tahoma"/>
              </a:rPr>
              <a:t>i</a:t>
            </a:r>
            <a:r>
              <a:rPr dirty="0" sz="1100" spc="-40">
                <a:latin typeface="Tahoma"/>
                <a:cs typeface="Tahoma"/>
              </a:rPr>
              <a:t>n</a:t>
            </a:r>
            <a:r>
              <a:rPr dirty="0" sz="1100" spc="-20">
                <a:latin typeface="Tahoma"/>
                <a:cs typeface="Tahoma"/>
              </a:rPr>
              <a:t>finita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655163" y="2687713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708848" y="2600363"/>
            <a:ext cx="198628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229">
                <a:latin typeface="Lucida Sans Unicode"/>
                <a:cs typeface="Lucida Sans Unicode"/>
              </a:rPr>
              <a:t> </a:t>
            </a:r>
            <a:r>
              <a:rPr dirty="0" baseline="-27777" sz="1200" spc="-15" i="1">
                <a:latin typeface="Arial"/>
                <a:cs typeface="Arial"/>
              </a:rPr>
              <a:t>b</a:t>
            </a:r>
            <a:r>
              <a:rPr dirty="0" baseline="-27777" sz="1200" spc="-104" i="1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baseline="-27777" sz="1200" spc="-15" i="1">
                <a:latin typeface="Arial"/>
                <a:cs typeface="Arial"/>
              </a:rPr>
              <a:t>b</a:t>
            </a:r>
            <a:r>
              <a:rPr dirty="0" baseline="-27777" sz="1200" i="1">
                <a:latin typeface="Arial"/>
                <a:cs typeface="Arial"/>
              </a:rPr>
              <a:t> </a:t>
            </a:r>
            <a:r>
              <a:rPr dirty="0" baseline="-27777" sz="1200" spc="15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q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645740" y="2575530"/>
            <a:ext cx="410209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49250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25" i="1">
                <a:latin typeface="Arial"/>
                <a:cs typeface="Arial"/>
              </a:rPr>
              <a:t>c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993174" y="2687713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7743" y="2875241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7743" y="2919672"/>
            <a:ext cx="4432935" cy="217170"/>
          </a:xfrm>
          <a:custGeom>
            <a:avLst/>
            <a:gdLst/>
            <a:ahLst/>
            <a:cxnLst/>
            <a:rect l="l" t="t" r="r" b="b"/>
            <a:pathLst>
              <a:path w="4432935" h="217169">
                <a:moveTo>
                  <a:pt x="4432566" y="0"/>
                </a:moveTo>
                <a:lnTo>
                  <a:pt x="0" y="0"/>
                </a:lnTo>
                <a:lnTo>
                  <a:pt x="0" y="165894"/>
                </a:lnTo>
                <a:lnTo>
                  <a:pt x="16636" y="203408"/>
                </a:lnTo>
                <a:lnTo>
                  <a:pt x="4381765" y="216694"/>
                </a:lnTo>
                <a:lnTo>
                  <a:pt x="4396008" y="214649"/>
                </a:lnTo>
                <a:lnTo>
                  <a:pt x="4427129" y="188691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193465" y="3009519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25844" y="2922181"/>
            <a:ext cx="319405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latin typeface="Tahoma"/>
                <a:cs typeface="Tahoma"/>
              </a:rPr>
              <a:t>Ecco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come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ott</a:t>
            </a:r>
            <a:r>
              <a:rPr dirty="0" sz="1100" spc="-35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nere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5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dalla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implicita:</a:t>
            </a:r>
            <a:r>
              <a:rPr dirty="0" sz="1100" spc="13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84029" y="2897335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180765" y="2999659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29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59980"/>
            <a:ext cx="33286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rallele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st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65">
                <a:latin typeface="Tahoma"/>
                <a:cs typeface="Tahoma"/>
              </a:rPr>
              <a:t>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direzione: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29136" y="1200378"/>
            <a:ext cx="1002030" cy="1339850"/>
          </a:xfrm>
          <a:custGeom>
            <a:avLst/>
            <a:gdLst/>
            <a:ahLst/>
            <a:cxnLst/>
            <a:rect l="l" t="t" r="r" b="b"/>
            <a:pathLst>
              <a:path w="1002030" h="1339850">
                <a:moveTo>
                  <a:pt x="0" y="1339854"/>
                </a:moveTo>
                <a:lnTo>
                  <a:pt x="10014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46915" y="1200378"/>
            <a:ext cx="1002030" cy="1339850"/>
          </a:xfrm>
          <a:custGeom>
            <a:avLst/>
            <a:gdLst/>
            <a:ahLst/>
            <a:cxnLst/>
            <a:rect l="l" t="t" r="r" b="b"/>
            <a:pathLst>
              <a:path w="1002030" h="1339850">
                <a:moveTo>
                  <a:pt x="0" y="1339854"/>
                </a:moveTo>
                <a:lnTo>
                  <a:pt x="100151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59980"/>
            <a:ext cx="33286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rallele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st</a:t>
            </a:r>
            <a:r>
              <a:rPr dirty="0" sz="1100" spc="-65">
                <a:latin typeface="Tahoma"/>
                <a:cs typeface="Tahoma"/>
              </a:rPr>
              <a:t>e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65">
                <a:latin typeface="Tahoma"/>
                <a:cs typeface="Tahoma"/>
              </a:rPr>
              <a:t>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direzione: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29136" y="1200378"/>
            <a:ext cx="1002030" cy="1339850"/>
          </a:xfrm>
          <a:custGeom>
            <a:avLst/>
            <a:gdLst/>
            <a:ahLst/>
            <a:cxnLst/>
            <a:rect l="l" t="t" r="r" b="b"/>
            <a:pathLst>
              <a:path w="1002030" h="1339850">
                <a:moveTo>
                  <a:pt x="0" y="1339854"/>
                </a:moveTo>
                <a:lnTo>
                  <a:pt x="10014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046915" y="1200378"/>
            <a:ext cx="1002030" cy="1339850"/>
          </a:xfrm>
          <a:custGeom>
            <a:avLst/>
            <a:gdLst/>
            <a:ahLst/>
            <a:cxnLst/>
            <a:rect l="l" t="t" r="r" b="b"/>
            <a:pathLst>
              <a:path w="1002030" h="1339850">
                <a:moveTo>
                  <a:pt x="0" y="1339854"/>
                </a:moveTo>
                <a:lnTo>
                  <a:pt x="100151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2869146"/>
            <a:ext cx="192913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hanno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stessa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55">
                <a:latin typeface="Tahoma"/>
                <a:cs typeface="Tahoma"/>
              </a:rPr>
              <a:t>endenza.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30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92759"/>
            <a:ext cx="414337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abbiamo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scritte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esplicita: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mx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5" i="1">
                <a:latin typeface="Trebuchet MS"/>
                <a:cs typeface="Trebuchet MS"/>
              </a:rPr>
              <a:t>q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verifica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immediata.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-60"/>
              <a:t>rezione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427962" y="79654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27962" y="90510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3322" y="920280"/>
            <a:ext cx="135890" cy="0"/>
          </a:xfrm>
          <a:custGeom>
            <a:avLst/>
            <a:gdLst/>
            <a:ahLst/>
            <a:cxnLst/>
            <a:rect l="l" t="t" r="r" b="b"/>
            <a:pathLst>
              <a:path w="135890" h="0">
                <a:moveTo>
                  <a:pt x="0" y="0"/>
                </a:moveTo>
                <a:lnTo>
                  <a:pt x="1358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9658" y="782091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3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89658" y="905103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3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89963" y="920280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 h="0">
                <a:moveTo>
                  <a:pt x="0" y="0"/>
                </a:moveTo>
                <a:lnTo>
                  <a:pt x="2507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77820"/>
            <a:ext cx="1913889" cy="2724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r" marR="5080">
              <a:lnSpc>
                <a:spcPts val="1130"/>
              </a:lnSpc>
            </a:pPr>
            <a:r>
              <a:rPr dirty="0" sz="1100" spc="-25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rtesiano: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 </a:t>
            </a:r>
            <a:r>
              <a:rPr dirty="0" baseline="31250" sz="1200" spc="-52" i="1">
                <a:latin typeface="Arial"/>
                <a:cs typeface="Arial"/>
              </a:rPr>
              <a:t>QS</a:t>
            </a:r>
            <a:r>
              <a:rPr dirty="0" baseline="31250" sz="1200" i="1">
                <a:latin typeface="Arial"/>
                <a:cs typeface="Arial"/>
              </a:rPr>
              <a:t> </a:t>
            </a:r>
            <a:r>
              <a:rPr dirty="0" baseline="31250" sz="1200" spc="5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8194" sz="1200" i="1">
                <a:latin typeface="Arial"/>
                <a:cs typeface="Arial"/>
              </a:rPr>
              <a:t>Q</a:t>
            </a:r>
            <a:r>
              <a:rPr dirty="0" baseline="41666" sz="900" spc="-15" i="1">
                <a:latin typeface="Arial"/>
                <a:cs typeface="Arial"/>
              </a:rPr>
              <a:t>y</a:t>
            </a:r>
            <a:r>
              <a:rPr dirty="0" baseline="41666" sz="900" spc="-82" i="1">
                <a:latin typeface="Arial"/>
                <a:cs typeface="Arial"/>
              </a:rPr>
              <a:t> </a:t>
            </a:r>
            <a:r>
              <a:rPr dirty="0" baseline="38194" sz="1200" spc="7" i="1">
                <a:latin typeface="Arial"/>
                <a:cs typeface="Arial"/>
              </a:rPr>
              <a:t>P</a:t>
            </a:r>
            <a:r>
              <a:rPr dirty="0" baseline="41666" sz="900" spc="-15" i="1">
                <a:latin typeface="Arial"/>
                <a:cs typeface="Arial"/>
              </a:rPr>
              <a:t>y</a:t>
            </a:r>
            <a:endParaRPr baseline="41666" sz="900">
              <a:latin typeface="Arial"/>
              <a:cs typeface="Arial"/>
            </a:endParaRPr>
          </a:p>
          <a:p>
            <a:pPr algn="r" marR="5080">
              <a:lnSpc>
                <a:spcPts val="770"/>
              </a:lnSpc>
              <a:tabLst>
                <a:tab pos="356235" algn="l"/>
              </a:tabLst>
            </a:pPr>
            <a:r>
              <a:rPr dirty="0" baseline="6944" sz="1200" spc="-52" i="1">
                <a:latin typeface="Arial"/>
                <a:cs typeface="Arial"/>
              </a:rPr>
              <a:t>PS</a:t>
            </a:r>
            <a:r>
              <a:rPr dirty="0" baseline="6944" sz="1200" spc="-52" i="1">
                <a:latin typeface="Arial"/>
                <a:cs typeface="Arial"/>
              </a:rPr>
              <a:t>	Q</a:t>
            </a:r>
            <a:r>
              <a:rPr dirty="0" sz="600" spc="-10" i="1">
                <a:latin typeface="Arial"/>
                <a:cs typeface="Arial"/>
              </a:rPr>
              <a:t>x</a:t>
            </a:r>
            <a:r>
              <a:rPr dirty="0" sz="600" spc="-60" i="1">
                <a:latin typeface="Arial"/>
                <a:cs typeface="Arial"/>
              </a:rPr>
              <a:t> </a:t>
            </a:r>
            <a:r>
              <a:rPr dirty="0" baseline="6944" sz="1200" spc="7" i="1">
                <a:latin typeface="Arial"/>
                <a:cs typeface="Arial"/>
              </a:rPr>
              <a:t>P</a:t>
            </a:r>
            <a:r>
              <a:rPr dirty="0" sz="600" spc="-10" i="1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124299" y="1329828"/>
            <a:ext cx="2359660" cy="1059815"/>
          </a:xfrm>
          <a:custGeom>
            <a:avLst/>
            <a:gdLst/>
            <a:ahLst/>
            <a:cxnLst/>
            <a:rect l="l" t="t" r="r" b="b"/>
            <a:pathLst>
              <a:path w="2359660" h="1059814">
                <a:moveTo>
                  <a:pt x="0" y="1059337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378509" y="2048872"/>
            <a:ext cx="1247140" cy="0"/>
          </a:xfrm>
          <a:custGeom>
            <a:avLst/>
            <a:gdLst/>
            <a:ahLst/>
            <a:cxnLst/>
            <a:rect l="l" t="t" r="r" b="b"/>
            <a:pathLst>
              <a:path w="1247139" h="0">
                <a:moveTo>
                  <a:pt x="0" y="0"/>
                </a:moveTo>
                <a:lnTo>
                  <a:pt x="1246839" y="0"/>
                </a:lnTo>
              </a:path>
            </a:pathLst>
          </a:custGeom>
          <a:ln w="45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25348" y="1715221"/>
            <a:ext cx="0" cy="551180"/>
          </a:xfrm>
          <a:custGeom>
            <a:avLst/>
            <a:gdLst/>
            <a:ahLst/>
            <a:cxnLst/>
            <a:rect l="l" t="t" r="r" b="b"/>
            <a:pathLst>
              <a:path w="0" h="551180">
                <a:moveTo>
                  <a:pt x="0" y="55078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883902" y="2048115"/>
            <a:ext cx="3175" cy="228600"/>
          </a:xfrm>
          <a:custGeom>
            <a:avLst/>
            <a:gdLst/>
            <a:ahLst/>
            <a:cxnLst/>
            <a:rect l="l" t="t" r="r" b="b"/>
            <a:pathLst>
              <a:path w="3175" h="228600">
                <a:moveTo>
                  <a:pt x="0" y="0"/>
                </a:moveTo>
                <a:lnTo>
                  <a:pt x="3056" y="228334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72456" y="1709169"/>
            <a:ext cx="1253490" cy="6350"/>
          </a:xfrm>
          <a:custGeom>
            <a:avLst/>
            <a:gdLst/>
            <a:ahLst/>
            <a:cxnLst/>
            <a:rect l="l" t="t" r="r" b="b"/>
            <a:pathLst>
              <a:path w="1253489" h="6350">
                <a:moveTo>
                  <a:pt x="1252891" y="605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387588" y="1367196"/>
            <a:ext cx="6350" cy="1283335"/>
          </a:xfrm>
          <a:custGeom>
            <a:avLst/>
            <a:gdLst/>
            <a:ahLst/>
            <a:cxnLst/>
            <a:rect l="l" t="t" r="r" b="b"/>
            <a:pathLst>
              <a:path w="6350" h="1283335">
                <a:moveTo>
                  <a:pt x="0" y="1283154"/>
                </a:moveTo>
                <a:lnTo>
                  <a:pt x="58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382854" y="1324828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90" h="42544">
                <a:moveTo>
                  <a:pt x="21184" y="42416"/>
                </a:moveTo>
                <a:lnTo>
                  <a:pt x="0" y="42319"/>
                </a:lnTo>
                <a:lnTo>
                  <a:pt x="10785" y="0"/>
                </a:lnTo>
                <a:lnTo>
                  <a:pt x="21184" y="42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127325" y="2254510"/>
            <a:ext cx="2312670" cy="33020"/>
          </a:xfrm>
          <a:custGeom>
            <a:avLst/>
            <a:gdLst/>
            <a:ahLst/>
            <a:cxnLst/>
            <a:rect l="l" t="t" r="r" b="b"/>
            <a:pathLst>
              <a:path w="2312670" h="33019">
                <a:moveTo>
                  <a:pt x="0" y="32684"/>
                </a:moveTo>
                <a:lnTo>
                  <a:pt x="23120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439274" y="2243918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302" y="21184"/>
                </a:moveTo>
                <a:lnTo>
                  <a:pt x="0" y="0"/>
                </a:lnTo>
                <a:lnTo>
                  <a:pt x="42519" y="9986"/>
                </a:lnTo>
                <a:lnTo>
                  <a:pt x="302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874823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874823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16269" y="170614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16269" y="170614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16269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16269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616269" y="225693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16269" y="225693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77880" y="22673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7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07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877880" y="22673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07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369430" y="204206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4093" y="18157"/>
                </a:moveTo>
                <a:lnTo>
                  <a:pt x="4064" y="18157"/>
                </a:lnTo>
                <a:lnTo>
                  <a:pt x="0" y="14102"/>
                </a:lnTo>
                <a:lnTo>
                  <a:pt x="0" y="4055"/>
                </a:lnTo>
                <a:lnTo>
                  <a:pt x="4064" y="0"/>
                </a:lnTo>
                <a:lnTo>
                  <a:pt x="14093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093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369430" y="204206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8157" y="9078"/>
                </a:moveTo>
                <a:lnTo>
                  <a:pt x="18157" y="14102"/>
                </a:lnTo>
                <a:lnTo>
                  <a:pt x="14093" y="18157"/>
                </a:lnTo>
                <a:lnTo>
                  <a:pt x="9078" y="18157"/>
                </a:lnTo>
                <a:lnTo>
                  <a:pt x="4064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64" y="0"/>
                </a:lnTo>
                <a:lnTo>
                  <a:pt x="9078" y="0"/>
                </a:lnTo>
                <a:lnTo>
                  <a:pt x="14093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378478" y="170015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4093" y="18157"/>
                </a:moveTo>
                <a:lnTo>
                  <a:pt x="4064" y="18157"/>
                </a:lnTo>
                <a:lnTo>
                  <a:pt x="0" y="14102"/>
                </a:lnTo>
                <a:lnTo>
                  <a:pt x="0" y="4085"/>
                </a:lnTo>
                <a:lnTo>
                  <a:pt x="4064" y="0"/>
                </a:lnTo>
                <a:lnTo>
                  <a:pt x="14093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093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78478" y="170015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8157" y="9078"/>
                </a:moveTo>
                <a:lnTo>
                  <a:pt x="18157" y="14102"/>
                </a:lnTo>
                <a:lnTo>
                  <a:pt x="14093" y="18157"/>
                </a:lnTo>
                <a:lnTo>
                  <a:pt x="9078" y="18157"/>
                </a:lnTo>
                <a:lnTo>
                  <a:pt x="4064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64" y="0"/>
                </a:lnTo>
                <a:lnTo>
                  <a:pt x="9078" y="0"/>
                </a:lnTo>
                <a:lnTo>
                  <a:pt x="14093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931899" y="209596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92017" y="1737979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2689143" y="2058798"/>
            <a:ext cx="41910" cy="53975"/>
          </a:xfrm>
          <a:custGeom>
            <a:avLst/>
            <a:gdLst/>
            <a:ahLst/>
            <a:cxnLst/>
            <a:rect l="l" t="t" r="r" b="b"/>
            <a:pathLst>
              <a:path w="41910" h="53975">
                <a:moveTo>
                  <a:pt x="37986" y="47573"/>
                </a:moveTo>
                <a:lnTo>
                  <a:pt x="24452" y="47573"/>
                </a:lnTo>
                <a:lnTo>
                  <a:pt x="26782" y="47180"/>
                </a:lnTo>
                <a:lnTo>
                  <a:pt x="30807" y="45636"/>
                </a:lnTo>
                <a:lnTo>
                  <a:pt x="32320" y="44577"/>
                </a:lnTo>
                <a:lnTo>
                  <a:pt x="33289" y="43185"/>
                </a:lnTo>
                <a:lnTo>
                  <a:pt x="34257" y="41823"/>
                </a:lnTo>
                <a:lnTo>
                  <a:pt x="34742" y="40340"/>
                </a:lnTo>
                <a:lnTo>
                  <a:pt x="34742" y="37132"/>
                </a:lnTo>
                <a:lnTo>
                  <a:pt x="34288" y="35710"/>
                </a:lnTo>
                <a:lnTo>
                  <a:pt x="32381" y="33259"/>
                </a:lnTo>
                <a:lnTo>
                  <a:pt x="30838" y="32230"/>
                </a:lnTo>
                <a:lnTo>
                  <a:pt x="28659" y="31413"/>
                </a:lnTo>
                <a:lnTo>
                  <a:pt x="27267" y="30868"/>
                </a:lnTo>
                <a:lnTo>
                  <a:pt x="24180" y="30020"/>
                </a:lnTo>
                <a:lnTo>
                  <a:pt x="14617" y="27720"/>
                </a:lnTo>
                <a:lnTo>
                  <a:pt x="11288" y="26631"/>
                </a:lnTo>
                <a:lnTo>
                  <a:pt x="6869" y="24331"/>
                </a:lnTo>
                <a:lnTo>
                  <a:pt x="5023" y="22727"/>
                </a:lnTo>
                <a:lnTo>
                  <a:pt x="3813" y="20790"/>
                </a:lnTo>
                <a:lnTo>
                  <a:pt x="2572" y="18853"/>
                </a:lnTo>
                <a:lnTo>
                  <a:pt x="1967" y="16705"/>
                </a:lnTo>
                <a:lnTo>
                  <a:pt x="1967" y="11681"/>
                </a:lnTo>
                <a:lnTo>
                  <a:pt x="2723" y="9230"/>
                </a:lnTo>
                <a:lnTo>
                  <a:pt x="4236" y="6960"/>
                </a:lnTo>
                <a:lnTo>
                  <a:pt x="5719" y="4690"/>
                </a:lnTo>
                <a:lnTo>
                  <a:pt x="7898" y="2965"/>
                </a:lnTo>
                <a:lnTo>
                  <a:pt x="13618" y="605"/>
                </a:lnTo>
                <a:lnTo>
                  <a:pt x="16765" y="0"/>
                </a:lnTo>
                <a:lnTo>
                  <a:pt x="24119" y="0"/>
                </a:lnTo>
                <a:lnTo>
                  <a:pt x="27509" y="605"/>
                </a:lnTo>
                <a:lnTo>
                  <a:pt x="33410" y="3086"/>
                </a:lnTo>
                <a:lnTo>
                  <a:pt x="35680" y="4902"/>
                </a:lnTo>
                <a:lnTo>
                  <a:pt x="36442" y="6052"/>
                </a:lnTo>
                <a:lnTo>
                  <a:pt x="16402" y="6052"/>
                </a:lnTo>
                <a:lnTo>
                  <a:pt x="13376" y="6809"/>
                </a:lnTo>
                <a:lnTo>
                  <a:pt x="11469" y="8352"/>
                </a:lnTo>
                <a:lnTo>
                  <a:pt x="9563" y="9865"/>
                </a:lnTo>
                <a:lnTo>
                  <a:pt x="8610" y="11681"/>
                </a:lnTo>
                <a:lnTo>
                  <a:pt x="8594" y="15706"/>
                </a:lnTo>
                <a:lnTo>
                  <a:pt x="9290" y="17249"/>
                </a:lnTo>
                <a:lnTo>
                  <a:pt x="10622" y="18430"/>
                </a:lnTo>
                <a:lnTo>
                  <a:pt x="11953" y="19671"/>
                </a:lnTo>
                <a:lnTo>
                  <a:pt x="15403" y="20911"/>
                </a:lnTo>
                <a:lnTo>
                  <a:pt x="26601" y="23453"/>
                </a:lnTo>
                <a:lnTo>
                  <a:pt x="30444" y="24543"/>
                </a:lnTo>
                <a:lnTo>
                  <a:pt x="41369" y="35377"/>
                </a:lnTo>
                <a:lnTo>
                  <a:pt x="41369" y="40945"/>
                </a:lnTo>
                <a:lnTo>
                  <a:pt x="40582" y="43548"/>
                </a:lnTo>
                <a:lnTo>
                  <a:pt x="39009" y="45999"/>
                </a:lnTo>
                <a:lnTo>
                  <a:pt x="37986" y="47573"/>
                </a:lnTo>
                <a:close/>
              </a:path>
              <a:path w="41910" h="53975">
                <a:moveTo>
                  <a:pt x="33228" y="16039"/>
                </a:moveTo>
                <a:lnTo>
                  <a:pt x="24573" y="6052"/>
                </a:lnTo>
                <a:lnTo>
                  <a:pt x="36442" y="6052"/>
                </a:lnTo>
                <a:lnTo>
                  <a:pt x="38857" y="9714"/>
                </a:lnTo>
                <a:lnTo>
                  <a:pt x="39705" y="12468"/>
                </a:lnTo>
                <a:lnTo>
                  <a:pt x="39795" y="15524"/>
                </a:lnTo>
                <a:lnTo>
                  <a:pt x="33228" y="16039"/>
                </a:lnTo>
                <a:close/>
              </a:path>
              <a:path w="41910" h="53975">
                <a:moveTo>
                  <a:pt x="25905" y="53777"/>
                </a:moveTo>
                <a:lnTo>
                  <a:pt x="17461" y="53777"/>
                </a:lnTo>
                <a:lnTo>
                  <a:pt x="13527" y="53081"/>
                </a:lnTo>
                <a:lnTo>
                  <a:pt x="0" y="36164"/>
                </a:lnTo>
                <a:lnTo>
                  <a:pt x="6476" y="35619"/>
                </a:lnTo>
                <a:lnTo>
                  <a:pt x="6778" y="38192"/>
                </a:lnTo>
                <a:lnTo>
                  <a:pt x="7505" y="40310"/>
                </a:lnTo>
                <a:lnTo>
                  <a:pt x="18884" y="47573"/>
                </a:lnTo>
                <a:lnTo>
                  <a:pt x="37986" y="47573"/>
                </a:lnTo>
                <a:lnTo>
                  <a:pt x="37435" y="48420"/>
                </a:lnTo>
                <a:lnTo>
                  <a:pt x="35165" y="50327"/>
                </a:lnTo>
                <a:lnTo>
                  <a:pt x="32199" y="51719"/>
                </a:lnTo>
                <a:lnTo>
                  <a:pt x="29234" y="53081"/>
                </a:lnTo>
                <a:lnTo>
                  <a:pt x="25905" y="53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52675" y="2300873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706513" y="2351079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928873" y="2319908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972149" y="2369237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278734" y="166534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2" y="53807"/>
                </a:moveTo>
                <a:lnTo>
                  <a:pt x="20049" y="53807"/>
                </a:lnTo>
                <a:lnTo>
                  <a:pt x="15770" y="52657"/>
                </a:lnTo>
                <a:lnTo>
                  <a:pt x="8110" y="48118"/>
                </a:lnTo>
                <a:lnTo>
                  <a:pt x="5162" y="44940"/>
                </a:lnTo>
                <a:lnTo>
                  <a:pt x="1031" y="36709"/>
                </a:lnTo>
                <a:lnTo>
                  <a:pt x="0" y="32048"/>
                </a:lnTo>
                <a:lnTo>
                  <a:pt x="13" y="21698"/>
                </a:lnTo>
                <a:lnTo>
                  <a:pt x="20161" y="0"/>
                </a:lnTo>
                <a:lnTo>
                  <a:pt x="29712" y="0"/>
                </a:lnTo>
                <a:lnTo>
                  <a:pt x="34030" y="1119"/>
                </a:lnTo>
                <a:lnTo>
                  <a:pt x="41723" y="5689"/>
                </a:lnTo>
                <a:lnTo>
                  <a:pt x="41917" y="5901"/>
                </a:lnTo>
                <a:lnTo>
                  <a:pt x="19813" y="5901"/>
                </a:lnTo>
                <a:lnTo>
                  <a:pt x="15564" y="7656"/>
                </a:lnTo>
                <a:lnTo>
                  <a:pt x="8788" y="14677"/>
                </a:lnTo>
                <a:lnTo>
                  <a:pt x="7093" y="19913"/>
                </a:lnTo>
                <a:lnTo>
                  <a:pt x="7093" y="33682"/>
                </a:lnTo>
                <a:lnTo>
                  <a:pt x="8764" y="38857"/>
                </a:lnTo>
                <a:lnTo>
                  <a:pt x="15446" y="46090"/>
                </a:lnTo>
                <a:lnTo>
                  <a:pt x="19719" y="47876"/>
                </a:lnTo>
                <a:lnTo>
                  <a:pt x="42681" y="47876"/>
                </a:lnTo>
                <a:lnTo>
                  <a:pt x="45079" y="49540"/>
                </a:lnTo>
                <a:lnTo>
                  <a:pt x="46915" y="50539"/>
                </a:lnTo>
                <a:lnTo>
                  <a:pt x="37547" y="50539"/>
                </a:lnTo>
                <a:lnTo>
                  <a:pt x="33667" y="52718"/>
                </a:lnTo>
                <a:lnTo>
                  <a:pt x="29412" y="53807"/>
                </a:lnTo>
                <a:close/>
              </a:path>
              <a:path w="50800" h="57150">
                <a:moveTo>
                  <a:pt x="45374" y="43488"/>
                </a:moveTo>
                <a:lnTo>
                  <a:pt x="36551" y="43488"/>
                </a:lnTo>
                <a:lnTo>
                  <a:pt x="40619" y="39795"/>
                </a:lnTo>
                <a:lnTo>
                  <a:pt x="42652" y="34257"/>
                </a:lnTo>
                <a:lnTo>
                  <a:pt x="42652" y="22667"/>
                </a:lnTo>
                <a:lnTo>
                  <a:pt x="41935" y="18974"/>
                </a:lnTo>
                <a:lnTo>
                  <a:pt x="39066" y="12680"/>
                </a:lnTo>
                <a:lnTo>
                  <a:pt x="36969" y="10228"/>
                </a:lnTo>
                <a:lnTo>
                  <a:pt x="31452" y="6778"/>
                </a:lnTo>
                <a:lnTo>
                  <a:pt x="28356" y="5901"/>
                </a:lnTo>
                <a:lnTo>
                  <a:pt x="41917" y="5901"/>
                </a:lnTo>
                <a:lnTo>
                  <a:pt x="44662" y="8897"/>
                </a:lnTo>
                <a:lnTo>
                  <a:pt x="46695" y="12982"/>
                </a:lnTo>
                <a:lnTo>
                  <a:pt x="48729" y="17098"/>
                </a:lnTo>
                <a:lnTo>
                  <a:pt x="49746" y="21698"/>
                </a:lnTo>
                <a:lnTo>
                  <a:pt x="49746" y="31140"/>
                </a:lnTo>
                <a:lnTo>
                  <a:pt x="49092" y="34984"/>
                </a:lnTo>
                <a:lnTo>
                  <a:pt x="46475" y="41823"/>
                </a:lnTo>
                <a:lnTo>
                  <a:pt x="45374" y="43488"/>
                </a:lnTo>
                <a:close/>
              </a:path>
              <a:path w="50800" h="57150">
                <a:moveTo>
                  <a:pt x="42681" y="47876"/>
                </a:moveTo>
                <a:lnTo>
                  <a:pt x="27379" y="47876"/>
                </a:lnTo>
                <a:lnTo>
                  <a:pt x="29697" y="47422"/>
                </a:lnTo>
                <a:lnTo>
                  <a:pt x="31870" y="46514"/>
                </a:lnTo>
                <a:lnTo>
                  <a:pt x="29727" y="45122"/>
                </a:lnTo>
                <a:lnTo>
                  <a:pt x="27457" y="44123"/>
                </a:lnTo>
                <a:lnTo>
                  <a:pt x="25060" y="43548"/>
                </a:lnTo>
                <a:lnTo>
                  <a:pt x="26764" y="38524"/>
                </a:lnTo>
                <a:lnTo>
                  <a:pt x="30738" y="39614"/>
                </a:lnTo>
                <a:lnTo>
                  <a:pt x="34000" y="41278"/>
                </a:lnTo>
                <a:lnTo>
                  <a:pt x="36551" y="43488"/>
                </a:lnTo>
                <a:lnTo>
                  <a:pt x="45374" y="43488"/>
                </a:lnTo>
                <a:lnTo>
                  <a:pt x="44513" y="44789"/>
                </a:lnTo>
                <a:lnTo>
                  <a:pt x="41896" y="47331"/>
                </a:lnTo>
                <a:lnTo>
                  <a:pt x="42681" y="47876"/>
                </a:lnTo>
                <a:close/>
              </a:path>
              <a:path w="50800" h="57150">
                <a:moveTo>
                  <a:pt x="48705" y="56955"/>
                </a:moveTo>
                <a:lnTo>
                  <a:pt x="44952" y="55623"/>
                </a:lnTo>
                <a:lnTo>
                  <a:pt x="41233" y="53474"/>
                </a:lnTo>
                <a:lnTo>
                  <a:pt x="37547" y="50539"/>
                </a:lnTo>
                <a:lnTo>
                  <a:pt x="46915" y="50539"/>
                </a:lnTo>
                <a:lnTo>
                  <a:pt x="48027" y="51144"/>
                </a:lnTo>
                <a:lnTo>
                  <a:pt x="50739" y="52143"/>
                </a:lnTo>
                <a:lnTo>
                  <a:pt x="48705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333150" y="1715554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81" y="40885"/>
                </a:moveTo>
                <a:lnTo>
                  <a:pt x="6712" y="40885"/>
                </a:lnTo>
                <a:lnTo>
                  <a:pt x="7698" y="40703"/>
                </a:lnTo>
                <a:lnTo>
                  <a:pt x="8440" y="40280"/>
                </a:lnTo>
                <a:lnTo>
                  <a:pt x="12105" y="34045"/>
                </a:lnTo>
                <a:lnTo>
                  <a:pt x="12262" y="33592"/>
                </a:lnTo>
                <a:lnTo>
                  <a:pt x="12483" y="33017"/>
                </a:lnTo>
                <a:lnTo>
                  <a:pt x="0" y="0"/>
                </a:lnTo>
                <a:lnTo>
                  <a:pt x="6004" y="0"/>
                </a:lnTo>
                <a:lnTo>
                  <a:pt x="12861" y="19096"/>
                </a:lnTo>
                <a:lnTo>
                  <a:pt x="13742" y="21486"/>
                </a:lnTo>
                <a:lnTo>
                  <a:pt x="14547" y="24028"/>
                </a:lnTo>
                <a:lnTo>
                  <a:pt x="15273" y="26722"/>
                </a:lnTo>
                <a:lnTo>
                  <a:pt x="20182" y="26722"/>
                </a:lnTo>
                <a:lnTo>
                  <a:pt x="16281" y="37163"/>
                </a:lnTo>
                <a:lnTo>
                  <a:pt x="15240" y="39644"/>
                </a:lnTo>
                <a:lnTo>
                  <a:pt x="14581" y="40885"/>
                </a:lnTo>
                <a:close/>
              </a:path>
              <a:path w="30480" h="46355">
                <a:moveTo>
                  <a:pt x="20182" y="26722"/>
                </a:moveTo>
                <a:lnTo>
                  <a:pt x="15273" y="26722"/>
                </a:lnTo>
                <a:lnTo>
                  <a:pt x="15903" y="24149"/>
                </a:lnTo>
                <a:lnTo>
                  <a:pt x="16659" y="21668"/>
                </a:lnTo>
                <a:lnTo>
                  <a:pt x="17543" y="19186"/>
                </a:lnTo>
                <a:lnTo>
                  <a:pt x="24588" y="0"/>
                </a:lnTo>
                <a:lnTo>
                  <a:pt x="30166" y="0"/>
                </a:lnTo>
                <a:lnTo>
                  <a:pt x="20182" y="26722"/>
                </a:lnTo>
                <a:close/>
              </a:path>
              <a:path w="30480" h="46355">
                <a:moveTo>
                  <a:pt x="8273" y="46332"/>
                </a:moveTo>
                <a:lnTo>
                  <a:pt x="5404" y="46332"/>
                </a:lnTo>
                <a:lnTo>
                  <a:pt x="4206" y="46090"/>
                </a:lnTo>
                <a:lnTo>
                  <a:pt x="2884" y="45636"/>
                </a:lnTo>
                <a:lnTo>
                  <a:pt x="2269" y="40431"/>
                </a:lnTo>
                <a:lnTo>
                  <a:pt x="3498" y="40734"/>
                </a:lnTo>
                <a:lnTo>
                  <a:pt x="4569" y="40885"/>
                </a:lnTo>
                <a:lnTo>
                  <a:pt x="14581" y="40885"/>
                </a:lnTo>
                <a:lnTo>
                  <a:pt x="13506" y="42822"/>
                </a:lnTo>
                <a:lnTo>
                  <a:pt x="12365" y="44184"/>
                </a:lnTo>
                <a:lnTo>
                  <a:pt x="11088" y="45031"/>
                </a:lnTo>
                <a:lnTo>
                  <a:pt x="9811" y="45909"/>
                </a:lnTo>
                <a:lnTo>
                  <a:pt x="8273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281240" y="198701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57" y="52022"/>
                </a:moveTo>
                <a:lnTo>
                  <a:pt x="0" y="52022"/>
                </a:lnTo>
                <a:lnTo>
                  <a:pt x="0" y="0"/>
                </a:lnTo>
                <a:lnTo>
                  <a:pt x="23045" y="0"/>
                </a:lnTo>
                <a:lnTo>
                  <a:pt x="25693" y="181"/>
                </a:lnTo>
                <a:lnTo>
                  <a:pt x="27521" y="514"/>
                </a:lnTo>
                <a:lnTo>
                  <a:pt x="30075" y="938"/>
                </a:lnTo>
                <a:lnTo>
                  <a:pt x="37194" y="6143"/>
                </a:lnTo>
                <a:lnTo>
                  <a:pt x="6857" y="6143"/>
                </a:lnTo>
                <a:lnTo>
                  <a:pt x="6857" y="24724"/>
                </a:lnTo>
                <a:lnTo>
                  <a:pt x="36895" y="24724"/>
                </a:lnTo>
                <a:lnTo>
                  <a:pt x="32620" y="29355"/>
                </a:lnTo>
                <a:lnTo>
                  <a:pt x="27536" y="30898"/>
                </a:lnTo>
                <a:lnTo>
                  <a:pt x="6857" y="30898"/>
                </a:lnTo>
                <a:lnTo>
                  <a:pt x="6857" y="52022"/>
                </a:lnTo>
                <a:close/>
              </a:path>
              <a:path w="40005" h="52069">
                <a:moveTo>
                  <a:pt x="36895" y="24724"/>
                </a:moveTo>
                <a:lnTo>
                  <a:pt x="24730" y="24724"/>
                </a:lnTo>
                <a:lnTo>
                  <a:pt x="27893" y="23907"/>
                </a:lnTo>
                <a:lnTo>
                  <a:pt x="29766" y="22243"/>
                </a:lnTo>
                <a:lnTo>
                  <a:pt x="31643" y="20609"/>
                </a:lnTo>
                <a:lnTo>
                  <a:pt x="32581" y="18278"/>
                </a:lnTo>
                <a:lnTo>
                  <a:pt x="32581" y="13103"/>
                </a:lnTo>
                <a:lnTo>
                  <a:pt x="23266" y="6143"/>
                </a:lnTo>
                <a:lnTo>
                  <a:pt x="37194" y="6143"/>
                </a:lnTo>
                <a:lnTo>
                  <a:pt x="38089" y="7989"/>
                </a:lnTo>
                <a:lnTo>
                  <a:pt x="39145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64" y="23242"/>
                </a:lnTo>
                <a:lnTo>
                  <a:pt x="36895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325100" y="2036343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78" y="40885"/>
                </a:moveTo>
                <a:lnTo>
                  <a:pt x="6712" y="40885"/>
                </a:lnTo>
                <a:lnTo>
                  <a:pt x="7698" y="40703"/>
                </a:lnTo>
                <a:lnTo>
                  <a:pt x="8440" y="40280"/>
                </a:lnTo>
                <a:lnTo>
                  <a:pt x="12105" y="34045"/>
                </a:lnTo>
                <a:lnTo>
                  <a:pt x="12262" y="33592"/>
                </a:lnTo>
                <a:lnTo>
                  <a:pt x="12483" y="33017"/>
                </a:lnTo>
                <a:lnTo>
                  <a:pt x="0" y="0"/>
                </a:lnTo>
                <a:lnTo>
                  <a:pt x="6004" y="0"/>
                </a:lnTo>
                <a:lnTo>
                  <a:pt x="12861" y="19096"/>
                </a:lnTo>
                <a:lnTo>
                  <a:pt x="13742" y="21486"/>
                </a:lnTo>
                <a:lnTo>
                  <a:pt x="14547" y="24028"/>
                </a:lnTo>
                <a:lnTo>
                  <a:pt x="15270" y="26722"/>
                </a:lnTo>
                <a:lnTo>
                  <a:pt x="20182" y="26722"/>
                </a:lnTo>
                <a:lnTo>
                  <a:pt x="16281" y="37163"/>
                </a:lnTo>
                <a:lnTo>
                  <a:pt x="15240" y="39644"/>
                </a:lnTo>
                <a:lnTo>
                  <a:pt x="14578" y="40885"/>
                </a:lnTo>
                <a:close/>
              </a:path>
              <a:path w="30480" h="46355">
                <a:moveTo>
                  <a:pt x="20182" y="26722"/>
                </a:moveTo>
                <a:lnTo>
                  <a:pt x="15270" y="26722"/>
                </a:lnTo>
                <a:lnTo>
                  <a:pt x="15903" y="24149"/>
                </a:lnTo>
                <a:lnTo>
                  <a:pt x="16659" y="21668"/>
                </a:lnTo>
                <a:lnTo>
                  <a:pt x="17540" y="19186"/>
                </a:lnTo>
                <a:lnTo>
                  <a:pt x="24588" y="0"/>
                </a:lnTo>
                <a:lnTo>
                  <a:pt x="30166" y="0"/>
                </a:lnTo>
                <a:lnTo>
                  <a:pt x="20182" y="26722"/>
                </a:lnTo>
                <a:close/>
              </a:path>
              <a:path w="30480" h="46355">
                <a:moveTo>
                  <a:pt x="8273" y="46332"/>
                </a:moveTo>
                <a:lnTo>
                  <a:pt x="5404" y="46332"/>
                </a:lnTo>
                <a:lnTo>
                  <a:pt x="4206" y="46090"/>
                </a:lnTo>
                <a:lnTo>
                  <a:pt x="2884" y="45636"/>
                </a:lnTo>
                <a:lnTo>
                  <a:pt x="2269" y="40431"/>
                </a:lnTo>
                <a:lnTo>
                  <a:pt x="3498" y="40734"/>
                </a:lnTo>
                <a:lnTo>
                  <a:pt x="4569" y="40885"/>
                </a:lnTo>
                <a:lnTo>
                  <a:pt x="14578" y="40885"/>
                </a:lnTo>
                <a:lnTo>
                  <a:pt x="13506" y="42822"/>
                </a:lnTo>
                <a:lnTo>
                  <a:pt x="12365" y="44184"/>
                </a:lnTo>
                <a:lnTo>
                  <a:pt x="11088" y="45031"/>
                </a:lnTo>
                <a:lnTo>
                  <a:pt x="9811" y="45909"/>
                </a:lnTo>
                <a:lnTo>
                  <a:pt x="8273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361104" y="2304444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327866" y="1336034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115" y="31161"/>
                </a:moveTo>
                <a:lnTo>
                  <a:pt x="5105" y="31161"/>
                </a:lnTo>
                <a:lnTo>
                  <a:pt x="5861" y="31004"/>
                </a:lnTo>
                <a:lnTo>
                  <a:pt x="6996" y="30374"/>
                </a:lnTo>
                <a:lnTo>
                  <a:pt x="9124" y="26195"/>
                </a:lnTo>
                <a:lnTo>
                  <a:pt x="9218" y="25974"/>
                </a:lnTo>
                <a:lnTo>
                  <a:pt x="9345" y="25629"/>
                </a:lnTo>
                <a:lnTo>
                  <a:pt x="9502" y="25157"/>
                </a:lnTo>
                <a:lnTo>
                  <a:pt x="0" y="0"/>
                </a:lnTo>
                <a:lnTo>
                  <a:pt x="4584" y="0"/>
                </a:lnTo>
                <a:lnTo>
                  <a:pt x="9787" y="14516"/>
                </a:lnTo>
                <a:lnTo>
                  <a:pt x="10480" y="16378"/>
                </a:lnTo>
                <a:lnTo>
                  <a:pt x="11094" y="18314"/>
                </a:lnTo>
                <a:lnTo>
                  <a:pt x="11630" y="20333"/>
                </a:lnTo>
                <a:lnTo>
                  <a:pt x="15373" y="20333"/>
                </a:lnTo>
                <a:lnTo>
                  <a:pt x="13427" y="25535"/>
                </a:lnTo>
                <a:lnTo>
                  <a:pt x="12419" y="28307"/>
                </a:lnTo>
                <a:lnTo>
                  <a:pt x="11630" y="30217"/>
                </a:lnTo>
                <a:lnTo>
                  <a:pt x="11115" y="31161"/>
                </a:lnTo>
                <a:close/>
              </a:path>
              <a:path w="23494" h="35559">
                <a:moveTo>
                  <a:pt x="15373" y="20333"/>
                </a:moveTo>
                <a:lnTo>
                  <a:pt x="11630" y="20333"/>
                </a:lnTo>
                <a:lnTo>
                  <a:pt x="12105" y="18378"/>
                </a:lnTo>
                <a:lnTo>
                  <a:pt x="12686" y="16471"/>
                </a:lnTo>
                <a:lnTo>
                  <a:pt x="13382" y="14610"/>
                </a:lnTo>
                <a:lnTo>
                  <a:pt x="18723" y="0"/>
                </a:lnTo>
                <a:lnTo>
                  <a:pt x="22978" y="0"/>
                </a:lnTo>
                <a:lnTo>
                  <a:pt x="15373" y="20333"/>
                </a:lnTo>
                <a:close/>
              </a:path>
              <a:path w="23494" h="35559">
                <a:moveTo>
                  <a:pt x="6318" y="35322"/>
                </a:moveTo>
                <a:lnTo>
                  <a:pt x="4143" y="35322"/>
                </a:lnTo>
                <a:lnTo>
                  <a:pt x="3229" y="35150"/>
                </a:lnTo>
                <a:lnTo>
                  <a:pt x="2221" y="34802"/>
                </a:lnTo>
                <a:lnTo>
                  <a:pt x="1749" y="30783"/>
                </a:lnTo>
                <a:lnTo>
                  <a:pt x="2663" y="31034"/>
                </a:lnTo>
                <a:lnTo>
                  <a:pt x="3465" y="31161"/>
                </a:lnTo>
                <a:lnTo>
                  <a:pt x="11115" y="31161"/>
                </a:lnTo>
                <a:lnTo>
                  <a:pt x="10307" y="32644"/>
                </a:lnTo>
                <a:lnTo>
                  <a:pt x="9439" y="33667"/>
                </a:lnTo>
                <a:lnTo>
                  <a:pt x="7487" y="34992"/>
                </a:lnTo>
                <a:lnTo>
                  <a:pt x="6318" y="353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18455" y="2319031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5" h="53975">
                <a:moveTo>
                  <a:pt x="29382" y="53807"/>
                </a:moveTo>
                <a:lnTo>
                  <a:pt x="19985" y="53807"/>
                </a:lnTo>
                <a:lnTo>
                  <a:pt x="15612" y="52627"/>
                </a:lnTo>
                <a:lnTo>
                  <a:pt x="7889" y="47876"/>
                </a:lnTo>
                <a:lnTo>
                  <a:pt x="4966" y="44668"/>
                </a:lnTo>
                <a:lnTo>
                  <a:pt x="2980" y="40552"/>
                </a:lnTo>
                <a:lnTo>
                  <a:pt x="992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318" y="12196"/>
                </a:lnTo>
                <a:lnTo>
                  <a:pt x="11584" y="2421"/>
                </a:lnTo>
                <a:lnTo>
                  <a:pt x="17576" y="0"/>
                </a:lnTo>
                <a:lnTo>
                  <a:pt x="29712" y="0"/>
                </a:lnTo>
                <a:lnTo>
                  <a:pt x="34039" y="1119"/>
                </a:lnTo>
                <a:lnTo>
                  <a:pt x="41763" y="5689"/>
                </a:lnTo>
                <a:lnTo>
                  <a:pt x="41957" y="5901"/>
                </a:lnTo>
                <a:lnTo>
                  <a:pt x="20082" y="5901"/>
                </a:lnTo>
                <a:lnTo>
                  <a:pt x="15882" y="7565"/>
                </a:lnTo>
                <a:lnTo>
                  <a:pt x="8851" y="14253"/>
                </a:lnTo>
                <a:lnTo>
                  <a:pt x="7093" y="19852"/>
                </a:lnTo>
                <a:lnTo>
                  <a:pt x="7093" y="33924"/>
                </a:lnTo>
                <a:lnTo>
                  <a:pt x="8779" y="38857"/>
                </a:lnTo>
                <a:lnTo>
                  <a:pt x="15524" y="46090"/>
                </a:lnTo>
                <a:lnTo>
                  <a:pt x="19749" y="47876"/>
                </a:lnTo>
                <a:lnTo>
                  <a:pt x="41954" y="47876"/>
                </a:lnTo>
                <a:lnTo>
                  <a:pt x="41408" y="48451"/>
                </a:lnTo>
                <a:lnTo>
                  <a:pt x="33589" y="52718"/>
                </a:lnTo>
                <a:lnTo>
                  <a:pt x="29382" y="53807"/>
                </a:lnTo>
                <a:close/>
              </a:path>
              <a:path w="50165" h="53975">
                <a:moveTo>
                  <a:pt x="41954" y="47876"/>
                </a:moveTo>
                <a:lnTo>
                  <a:pt x="30027" y="47876"/>
                </a:lnTo>
                <a:lnTo>
                  <a:pt x="34300" y="46060"/>
                </a:lnTo>
                <a:lnTo>
                  <a:pt x="40982" y="38797"/>
                </a:lnTo>
                <a:lnTo>
                  <a:pt x="42652" y="33622"/>
                </a:lnTo>
                <a:lnTo>
                  <a:pt x="42652" y="22727"/>
                </a:lnTo>
                <a:lnTo>
                  <a:pt x="41935" y="19005"/>
                </a:lnTo>
                <a:lnTo>
                  <a:pt x="40501" y="15857"/>
                </a:lnTo>
                <a:lnTo>
                  <a:pt x="39066" y="12680"/>
                </a:lnTo>
                <a:lnTo>
                  <a:pt x="36969" y="10228"/>
                </a:lnTo>
                <a:lnTo>
                  <a:pt x="31452" y="6778"/>
                </a:lnTo>
                <a:lnTo>
                  <a:pt x="28371" y="5901"/>
                </a:lnTo>
                <a:lnTo>
                  <a:pt x="41957" y="5901"/>
                </a:lnTo>
                <a:lnTo>
                  <a:pt x="44701" y="8897"/>
                </a:lnTo>
                <a:lnTo>
                  <a:pt x="48735" y="17128"/>
                </a:lnTo>
                <a:lnTo>
                  <a:pt x="49746" y="21789"/>
                </a:lnTo>
                <a:lnTo>
                  <a:pt x="49746" y="32260"/>
                </a:lnTo>
                <a:lnTo>
                  <a:pt x="48681" y="36951"/>
                </a:lnTo>
                <a:lnTo>
                  <a:pt x="46553" y="41127"/>
                </a:lnTo>
                <a:lnTo>
                  <a:pt x="44426" y="45273"/>
                </a:lnTo>
                <a:lnTo>
                  <a:pt x="41954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53" name="object 5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6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247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30"/>
              <a:t>scritte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30"/>
              <a:t>f</a:t>
            </a:r>
            <a:r>
              <a:rPr dirty="0" spc="-85"/>
              <a:t>o</a:t>
            </a:r>
            <a:r>
              <a:rPr dirty="0" spc="-55"/>
              <a:t>rma</a:t>
            </a:r>
            <a:r>
              <a:rPr dirty="0" spc="15"/>
              <a:t> </a:t>
            </a:r>
            <a:r>
              <a:rPr dirty="0" spc="-35"/>
              <a:t>esplicita:</a:t>
            </a:r>
            <a:r>
              <a:rPr dirty="0" spc="14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35"/>
              <a:t>verifica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60"/>
              <a:t> </a:t>
            </a:r>
            <a:r>
              <a:rPr dirty="0" spc="-40"/>
              <a:t>immediata.</a:t>
            </a:r>
          </a:p>
          <a:p>
            <a:pPr marL="12700" marR="151765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5"/>
              <a:t>all</a:t>
            </a:r>
            <a:r>
              <a:rPr dirty="0" sz="1100" spc="-70"/>
              <a:t>o</a:t>
            </a:r>
            <a:r>
              <a:rPr dirty="0" sz="1100" spc="-40"/>
              <a:t>ra</a:t>
            </a:r>
            <a:r>
              <a:rPr dirty="0" sz="1100" spc="20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viene</a:t>
            </a:r>
            <a:r>
              <a:rPr dirty="0" sz="1100" spc="20"/>
              <a:t> </a:t>
            </a:r>
            <a:r>
              <a:rPr dirty="0" sz="1100" spc="-35"/>
              <a:t>verificata</a:t>
            </a:r>
            <a:r>
              <a:rPr dirty="0" sz="1100" spc="20"/>
              <a:t> </a:t>
            </a:r>
            <a:r>
              <a:rPr dirty="0" sz="1100" spc="-55"/>
              <a:t>una</a:t>
            </a:r>
            <a:r>
              <a:rPr dirty="0" sz="1100" spc="20"/>
              <a:t> </a:t>
            </a:r>
            <a:r>
              <a:rPr dirty="0" sz="1100" spc="-50"/>
              <a:t>delle</a:t>
            </a:r>
            <a:r>
              <a:rPr dirty="0" sz="1100" spc="15"/>
              <a:t> </a:t>
            </a:r>
            <a:r>
              <a:rPr dirty="0" sz="1100" spc="-70"/>
              <a:t>due</a:t>
            </a:r>
            <a:r>
              <a:rPr dirty="0" sz="1100" spc="15"/>
              <a:t> </a:t>
            </a:r>
            <a:r>
              <a:rPr dirty="0" sz="1100" spc="-35"/>
              <a:t>condizioni:</a:t>
            </a:r>
            <a:endParaRPr sz="1100">
              <a:latin typeface="Arial"/>
              <a:cs typeface="Arial"/>
            </a:endParaRPr>
          </a:p>
          <a:p>
            <a:pPr marL="801370" marR="149225" indent="-608330">
              <a:lnSpc>
                <a:spcPct val="102400"/>
              </a:lnSpc>
              <a:spcBef>
                <a:spcPts val="605"/>
              </a:spcBef>
            </a:pPr>
            <a:r>
              <a:rPr dirty="0" spc="-35">
                <a:solidFill>
                  <a:srgbClr val="3333B2"/>
                </a:solidFill>
              </a:rPr>
              <a:t>1)</a:t>
            </a:r>
            <a:r>
              <a:rPr dirty="0" spc="-35">
                <a:solidFill>
                  <a:srgbClr val="3333B2"/>
                </a:solidFill>
              </a:rPr>
              <a:t> </a:t>
            </a:r>
            <a:r>
              <a:rPr dirty="0" spc="-145">
                <a:solidFill>
                  <a:srgbClr val="3333B2"/>
                </a:solidFill>
              </a:rPr>
              <a:t> </a:t>
            </a:r>
            <a:r>
              <a:rPr dirty="0" spc="-60" i="1">
                <a:latin typeface="Trebuchet MS"/>
                <a:cs typeface="Trebuchet MS"/>
              </a:rPr>
              <a:t>b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0"/>
              <a:t>ci</a:t>
            </a:r>
            <a:r>
              <a:rPr dirty="0" sz="1100" spc="-60"/>
              <a:t>o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20"/>
              <a:t> </a:t>
            </a:r>
            <a:r>
              <a:rPr dirty="0" sz="1100" spc="-45"/>
              <a:t>ent</a:t>
            </a:r>
            <a:r>
              <a:rPr dirty="0" sz="1100" spc="-40"/>
              <a:t>r</a:t>
            </a:r>
            <a:r>
              <a:rPr dirty="0" sz="1100" spc="-60"/>
              <a:t>a</a:t>
            </a:r>
            <a:r>
              <a:rPr dirty="0" sz="1100" spc="-65"/>
              <a:t>m</a:t>
            </a:r>
            <a:r>
              <a:rPr dirty="0" sz="1100" spc="-15"/>
              <a:t>b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35"/>
              <a:t>rette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0"/>
              <a:t>p</a:t>
            </a:r>
            <a:r>
              <a:rPr dirty="0" sz="1100" spc="-60"/>
              <a:t>endenza</a:t>
            </a:r>
            <a:r>
              <a:rPr dirty="0" sz="1100" spc="20"/>
              <a:t> </a:t>
            </a:r>
            <a:r>
              <a:rPr dirty="0" sz="1100" spc="-20"/>
              <a:t>infinita</a:t>
            </a:r>
            <a:r>
              <a:rPr dirty="0" sz="1100" spc="15"/>
              <a:t> </a:t>
            </a:r>
            <a:r>
              <a:rPr dirty="0" sz="1100" spc="-50"/>
              <a:t>(e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10"/>
              <a:t>all’a</a:t>
            </a:r>
            <a:r>
              <a:rPr dirty="0" sz="1100" spc="-85"/>
              <a:t>sse</a:t>
            </a:r>
            <a:r>
              <a:rPr dirty="0" sz="1100" spc="15"/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247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30"/>
              <a:t>scritte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30"/>
              <a:t>f</a:t>
            </a:r>
            <a:r>
              <a:rPr dirty="0" spc="-85"/>
              <a:t>o</a:t>
            </a:r>
            <a:r>
              <a:rPr dirty="0" spc="-55"/>
              <a:t>rma</a:t>
            </a:r>
            <a:r>
              <a:rPr dirty="0" spc="15"/>
              <a:t> </a:t>
            </a:r>
            <a:r>
              <a:rPr dirty="0" spc="-35"/>
              <a:t>esplicita:</a:t>
            </a:r>
            <a:r>
              <a:rPr dirty="0" spc="14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35"/>
              <a:t>verifica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60"/>
              <a:t> </a:t>
            </a:r>
            <a:r>
              <a:rPr dirty="0" spc="-40"/>
              <a:t>immediata.</a:t>
            </a:r>
          </a:p>
          <a:p>
            <a:pPr marL="12700" marR="151765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5"/>
              <a:t>all</a:t>
            </a:r>
            <a:r>
              <a:rPr dirty="0" sz="1100" spc="-70"/>
              <a:t>o</a:t>
            </a:r>
            <a:r>
              <a:rPr dirty="0" sz="1100" spc="-40"/>
              <a:t>ra</a:t>
            </a:r>
            <a:r>
              <a:rPr dirty="0" sz="1100" spc="20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viene</a:t>
            </a:r>
            <a:r>
              <a:rPr dirty="0" sz="1100" spc="20"/>
              <a:t> </a:t>
            </a:r>
            <a:r>
              <a:rPr dirty="0" sz="1100" spc="-35"/>
              <a:t>verificata</a:t>
            </a:r>
            <a:r>
              <a:rPr dirty="0" sz="1100" spc="20"/>
              <a:t> </a:t>
            </a:r>
            <a:r>
              <a:rPr dirty="0" sz="1100" spc="-55"/>
              <a:t>una</a:t>
            </a:r>
            <a:r>
              <a:rPr dirty="0" sz="1100" spc="20"/>
              <a:t> </a:t>
            </a:r>
            <a:r>
              <a:rPr dirty="0" sz="1100" spc="-50"/>
              <a:t>delle</a:t>
            </a:r>
            <a:r>
              <a:rPr dirty="0" sz="1100" spc="15"/>
              <a:t> </a:t>
            </a:r>
            <a:r>
              <a:rPr dirty="0" sz="1100" spc="-70"/>
              <a:t>due</a:t>
            </a:r>
            <a:r>
              <a:rPr dirty="0" sz="1100" spc="15"/>
              <a:t> </a:t>
            </a:r>
            <a:r>
              <a:rPr dirty="0" sz="1100" spc="-35"/>
              <a:t>condizioni:</a:t>
            </a:r>
            <a:endParaRPr sz="1100">
              <a:latin typeface="Arial"/>
              <a:cs typeface="Arial"/>
            </a:endParaRPr>
          </a:p>
          <a:p>
            <a:pPr marL="801370" marR="149225" indent="-608330">
              <a:lnSpc>
                <a:spcPct val="102400"/>
              </a:lnSpc>
              <a:spcBef>
                <a:spcPts val="605"/>
              </a:spcBef>
            </a:pPr>
            <a:r>
              <a:rPr dirty="0" spc="-35">
                <a:solidFill>
                  <a:srgbClr val="3333B2"/>
                </a:solidFill>
              </a:rPr>
              <a:t>1)</a:t>
            </a:r>
            <a:r>
              <a:rPr dirty="0" spc="-35">
                <a:solidFill>
                  <a:srgbClr val="3333B2"/>
                </a:solidFill>
              </a:rPr>
              <a:t> </a:t>
            </a:r>
            <a:r>
              <a:rPr dirty="0" spc="-145">
                <a:solidFill>
                  <a:srgbClr val="3333B2"/>
                </a:solidFill>
              </a:rPr>
              <a:t> </a:t>
            </a:r>
            <a:r>
              <a:rPr dirty="0" spc="-60" i="1">
                <a:latin typeface="Trebuchet MS"/>
                <a:cs typeface="Trebuchet MS"/>
              </a:rPr>
              <a:t>b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0"/>
              <a:t>ci</a:t>
            </a:r>
            <a:r>
              <a:rPr dirty="0" sz="1100" spc="-60"/>
              <a:t>o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20"/>
              <a:t> </a:t>
            </a:r>
            <a:r>
              <a:rPr dirty="0" sz="1100" spc="-45"/>
              <a:t>ent</a:t>
            </a:r>
            <a:r>
              <a:rPr dirty="0" sz="1100" spc="-40"/>
              <a:t>r</a:t>
            </a:r>
            <a:r>
              <a:rPr dirty="0" sz="1100" spc="-60"/>
              <a:t>a</a:t>
            </a:r>
            <a:r>
              <a:rPr dirty="0" sz="1100" spc="-65"/>
              <a:t>m</a:t>
            </a:r>
            <a:r>
              <a:rPr dirty="0" sz="1100" spc="-15"/>
              <a:t>b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35"/>
              <a:t>rette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0"/>
              <a:t>p</a:t>
            </a:r>
            <a:r>
              <a:rPr dirty="0" sz="1100" spc="-60"/>
              <a:t>endenza</a:t>
            </a:r>
            <a:r>
              <a:rPr dirty="0" sz="1100" spc="20"/>
              <a:t> </a:t>
            </a:r>
            <a:r>
              <a:rPr dirty="0" sz="1100" spc="-20"/>
              <a:t>infinita</a:t>
            </a:r>
            <a:r>
              <a:rPr dirty="0" sz="1100" spc="15"/>
              <a:t> </a:t>
            </a:r>
            <a:r>
              <a:rPr dirty="0" sz="1100" spc="-50"/>
              <a:t>(e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10"/>
              <a:t>all’a</a:t>
            </a:r>
            <a:r>
              <a:rPr dirty="0" sz="1100" spc="-85"/>
              <a:t>sse</a:t>
            </a:r>
            <a:r>
              <a:rPr dirty="0" sz="1100" spc="15"/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743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70073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757373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552685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539985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935590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07060" y="1939074"/>
            <a:ext cx="37890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0" algn="l"/>
              </a:tabLst>
            </a:pP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14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25307" y="1914241"/>
            <a:ext cx="22783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7750" algn="l"/>
                <a:tab pos="1830070" algn="l"/>
                <a:tab pos="2212975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2043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14167" y="1923674"/>
            <a:ext cx="12192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7925" algn="l"/>
              </a:tabLst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r>
              <a:rPr dirty="0" sz="600" spc="25" i="1">
                <a:latin typeface="Trebuchet MS"/>
                <a:cs typeface="Trebuchet MS"/>
              </a:rPr>
              <a:t>	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22890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0" name="object 2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247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30"/>
              <a:t>scritte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30"/>
              <a:t>f</a:t>
            </a:r>
            <a:r>
              <a:rPr dirty="0" spc="-85"/>
              <a:t>o</a:t>
            </a:r>
            <a:r>
              <a:rPr dirty="0" spc="-55"/>
              <a:t>rma</a:t>
            </a:r>
            <a:r>
              <a:rPr dirty="0" spc="15"/>
              <a:t> </a:t>
            </a:r>
            <a:r>
              <a:rPr dirty="0" spc="-35"/>
              <a:t>esplicita:</a:t>
            </a:r>
            <a:r>
              <a:rPr dirty="0" spc="14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35"/>
              <a:t>verifica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60"/>
              <a:t> </a:t>
            </a:r>
            <a:r>
              <a:rPr dirty="0" spc="-40"/>
              <a:t>immediata.</a:t>
            </a:r>
          </a:p>
          <a:p>
            <a:pPr marL="12700" marR="151765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5"/>
              <a:t>all</a:t>
            </a:r>
            <a:r>
              <a:rPr dirty="0" sz="1100" spc="-70"/>
              <a:t>o</a:t>
            </a:r>
            <a:r>
              <a:rPr dirty="0" sz="1100" spc="-40"/>
              <a:t>ra</a:t>
            </a:r>
            <a:r>
              <a:rPr dirty="0" sz="1100" spc="20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viene</a:t>
            </a:r>
            <a:r>
              <a:rPr dirty="0" sz="1100" spc="20"/>
              <a:t> </a:t>
            </a:r>
            <a:r>
              <a:rPr dirty="0" sz="1100" spc="-35"/>
              <a:t>verificata</a:t>
            </a:r>
            <a:r>
              <a:rPr dirty="0" sz="1100" spc="20"/>
              <a:t> </a:t>
            </a:r>
            <a:r>
              <a:rPr dirty="0" sz="1100" spc="-55"/>
              <a:t>una</a:t>
            </a:r>
            <a:r>
              <a:rPr dirty="0" sz="1100" spc="20"/>
              <a:t> </a:t>
            </a:r>
            <a:r>
              <a:rPr dirty="0" sz="1100" spc="-50"/>
              <a:t>delle</a:t>
            </a:r>
            <a:r>
              <a:rPr dirty="0" sz="1100" spc="15"/>
              <a:t> </a:t>
            </a:r>
            <a:r>
              <a:rPr dirty="0" sz="1100" spc="-70"/>
              <a:t>due</a:t>
            </a:r>
            <a:r>
              <a:rPr dirty="0" sz="1100" spc="15"/>
              <a:t> </a:t>
            </a:r>
            <a:r>
              <a:rPr dirty="0" sz="1100" spc="-35"/>
              <a:t>condizioni:</a:t>
            </a:r>
            <a:endParaRPr sz="1100">
              <a:latin typeface="Arial"/>
              <a:cs typeface="Arial"/>
            </a:endParaRPr>
          </a:p>
          <a:p>
            <a:pPr marL="801370" marR="149225" indent="-608330">
              <a:lnSpc>
                <a:spcPct val="102400"/>
              </a:lnSpc>
              <a:spcBef>
                <a:spcPts val="605"/>
              </a:spcBef>
            </a:pPr>
            <a:r>
              <a:rPr dirty="0" spc="-35">
                <a:solidFill>
                  <a:srgbClr val="3333B2"/>
                </a:solidFill>
              </a:rPr>
              <a:t>1)</a:t>
            </a:r>
            <a:r>
              <a:rPr dirty="0" spc="-35">
                <a:solidFill>
                  <a:srgbClr val="3333B2"/>
                </a:solidFill>
              </a:rPr>
              <a:t> </a:t>
            </a:r>
            <a:r>
              <a:rPr dirty="0" spc="-145">
                <a:solidFill>
                  <a:srgbClr val="3333B2"/>
                </a:solidFill>
              </a:rPr>
              <a:t> </a:t>
            </a:r>
            <a:r>
              <a:rPr dirty="0" spc="-60" i="1">
                <a:latin typeface="Trebuchet MS"/>
                <a:cs typeface="Trebuchet MS"/>
              </a:rPr>
              <a:t>b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0"/>
              <a:t>ci</a:t>
            </a:r>
            <a:r>
              <a:rPr dirty="0" sz="1100" spc="-60"/>
              <a:t>o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20"/>
              <a:t> </a:t>
            </a:r>
            <a:r>
              <a:rPr dirty="0" sz="1100" spc="-45"/>
              <a:t>ent</a:t>
            </a:r>
            <a:r>
              <a:rPr dirty="0" sz="1100" spc="-40"/>
              <a:t>r</a:t>
            </a:r>
            <a:r>
              <a:rPr dirty="0" sz="1100" spc="-60"/>
              <a:t>a</a:t>
            </a:r>
            <a:r>
              <a:rPr dirty="0" sz="1100" spc="-65"/>
              <a:t>m</a:t>
            </a:r>
            <a:r>
              <a:rPr dirty="0" sz="1100" spc="-15"/>
              <a:t>b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35"/>
              <a:t>rette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0"/>
              <a:t>p</a:t>
            </a:r>
            <a:r>
              <a:rPr dirty="0" sz="1100" spc="-60"/>
              <a:t>endenza</a:t>
            </a:r>
            <a:r>
              <a:rPr dirty="0" sz="1100" spc="20"/>
              <a:t> </a:t>
            </a:r>
            <a:r>
              <a:rPr dirty="0" sz="1100" spc="-20"/>
              <a:t>infinita</a:t>
            </a:r>
            <a:r>
              <a:rPr dirty="0" sz="1100" spc="15"/>
              <a:t> </a:t>
            </a:r>
            <a:r>
              <a:rPr dirty="0" sz="1100" spc="-50"/>
              <a:t>(e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10"/>
              <a:t>all’a</a:t>
            </a:r>
            <a:r>
              <a:rPr dirty="0" sz="1100" spc="-85"/>
              <a:t>sse</a:t>
            </a:r>
            <a:r>
              <a:rPr dirty="0" sz="1100" spc="15"/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743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722043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70073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757373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52685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39985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35590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7060" y="1939074"/>
            <a:ext cx="37890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0" algn="l"/>
              </a:tabLst>
            </a:pP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14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5307" y="1914241"/>
            <a:ext cx="22783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7750" algn="l"/>
                <a:tab pos="1830070" algn="l"/>
                <a:tab pos="2212975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14167" y="1923674"/>
            <a:ext cx="12192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7925" algn="l"/>
              </a:tabLst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r>
              <a:rPr dirty="0" sz="600" spc="25" i="1">
                <a:latin typeface="Trebuchet MS"/>
                <a:cs typeface="Trebuchet MS"/>
              </a:rPr>
              <a:t>	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22890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5844" y="2279866"/>
            <a:ext cx="51625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920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52056" y="225503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40" i="1" u="sng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8793" y="23573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34974" y="2255033"/>
            <a:ext cx="1066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37" i="1">
                <a:latin typeface="Arial"/>
                <a:cs typeface="Arial"/>
              </a:rPr>
              <a:t>a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44398" y="2367216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31698" y="23573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1756" y="2373699"/>
            <a:ext cx="533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7" name="object 2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247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30"/>
              <a:t>scritte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30"/>
              <a:t>f</a:t>
            </a:r>
            <a:r>
              <a:rPr dirty="0" spc="-85"/>
              <a:t>o</a:t>
            </a:r>
            <a:r>
              <a:rPr dirty="0" spc="-55"/>
              <a:t>rma</a:t>
            </a:r>
            <a:r>
              <a:rPr dirty="0" spc="15"/>
              <a:t> </a:t>
            </a:r>
            <a:r>
              <a:rPr dirty="0" spc="-35"/>
              <a:t>esplicita:</a:t>
            </a:r>
            <a:r>
              <a:rPr dirty="0" spc="14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35"/>
              <a:t>verifica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60"/>
              <a:t> </a:t>
            </a:r>
            <a:r>
              <a:rPr dirty="0" spc="-40"/>
              <a:t>immediata.</a:t>
            </a:r>
          </a:p>
          <a:p>
            <a:pPr marL="12700" marR="151765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5"/>
              <a:t>all</a:t>
            </a:r>
            <a:r>
              <a:rPr dirty="0" sz="1100" spc="-70"/>
              <a:t>o</a:t>
            </a:r>
            <a:r>
              <a:rPr dirty="0" sz="1100" spc="-40"/>
              <a:t>ra</a:t>
            </a:r>
            <a:r>
              <a:rPr dirty="0" sz="1100" spc="20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viene</a:t>
            </a:r>
            <a:r>
              <a:rPr dirty="0" sz="1100" spc="20"/>
              <a:t> </a:t>
            </a:r>
            <a:r>
              <a:rPr dirty="0" sz="1100" spc="-35"/>
              <a:t>verificata</a:t>
            </a:r>
            <a:r>
              <a:rPr dirty="0" sz="1100" spc="20"/>
              <a:t> </a:t>
            </a:r>
            <a:r>
              <a:rPr dirty="0" sz="1100" spc="-55"/>
              <a:t>una</a:t>
            </a:r>
            <a:r>
              <a:rPr dirty="0" sz="1100" spc="20"/>
              <a:t> </a:t>
            </a:r>
            <a:r>
              <a:rPr dirty="0" sz="1100" spc="-50"/>
              <a:t>delle</a:t>
            </a:r>
            <a:r>
              <a:rPr dirty="0" sz="1100" spc="15"/>
              <a:t> </a:t>
            </a:r>
            <a:r>
              <a:rPr dirty="0" sz="1100" spc="-70"/>
              <a:t>due</a:t>
            </a:r>
            <a:r>
              <a:rPr dirty="0" sz="1100" spc="15"/>
              <a:t> </a:t>
            </a:r>
            <a:r>
              <a:rPr dirty="0" sz="1100" spc="-35"/>
              <a:t>condizioni:</a:t>
            </a:r>
            <a:endParaRPr sz="1100">
              <a:latin typeface="Arial"/>
              <a:cs typeface="Arial"/>
            </a:endParaRPr>
          </a:p>
          <a:p>
            <a:pPr marL="801370" marR="149225" indent="-608330">
              <a:lnSpc>
                <a:spcPct val="102400"/>
              </a:lnSpc>
              <a:spcBef>
                <a:spcPts val="605"/>
              </a:spcBef>
            </a:pPr>
            <a:r>
              <a:rPr dirty="0" spc="-35">
                <a:solidFill>
                  <a:srgbClr val="3333B2"/>
                </a:solidFill>
              </a:rPr>
              <a:t>1)</a:t>
            </a:r>
            <a:r>
              <a:rPr dirty="0" spc="-35">
                <a:solidFill>
                  <a:srgbClr val="3333B2"/>
                </a:solidFill>
              </a:rPr>
              <a:t> </a:t>
            </a:r>
            <a:r>
              <a:rPr dirty="0" spc="-145">
                <a:solidFill>
                  <a:srgbClr val="3333B2"/>
                </a:solidFill>
              </a:rPr>
              <a:t> </a:t>
            </a:r>
            <a:r>
              <a:rPr dirty="0" spc="-60" i="1">
                <a:latin typeface="Trebuchet MS"/>
                <a:cs typeface="Trebuchet MS"/>
              </a:rPr>
              <a:t>b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0"/>
              <a:t>ci</a:t>
            </a:r>
            <a:r>
              <a:rPr dirty="0" sz="1100" spc="-60"/>
              <a:t>o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20"/>
              <a:t> </a:t>
            </a:r>
            <a:r>
              <a:rPr dirty="0" sz="1100" spc="-45"/>
              <a:t>ent</a:t>
            </a:r>
            <a:r>
              <a:rPr dirty="0" sz="1100" spc="-40"/>
              <a:t>r</a:t>
            </a:r>
            <a:r>
              <a:rPr dirty="0" sz="1100" spc="-60"/>
              <a:t>a</a:t>
            </a:r>
            <a:r>
              <a:rPr dirty="0" sz="1100" spc="-65"/>
              <a:t>m</a:t>
            </a:r>
            <a:r>
              <a:rPr dirty="0" sz="1100" spc="-15"/>
              <a:t>b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35"/>
              <a:t>rette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0"/>
              <a:t>p</a:t>
            </a:r>
            <a:r>
              <a:rPr dirty="0" sz="1100" spc="-60"/>
              <a:t>endenza</a:t>
            </a:r>
            <a:r>
              <a:rPr dirty="0" sz="1100" spc="20"/>
              <a:t> </a:t>
            </a:r>
            <a:r>
              <a:rPr dirty="0" sz="1100" spc="-20"/>
              <a:t>infinita</a:t>
            </a:r>
            <a:r>
              <a:rPr dirty="0" sz="1100" spc="15"/>
              <a:t> </a:t>
            </a:r>
            <a:r>
              <a:rPr dirty="0" sz="1100" spc="-50"/>
              <a:t>(e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10"/>
              <a:t>all’a</a:t>
            </a:r>
            <a:r>
              <a:rPr dirty="0" sz="1100" spc="-85"/>
              <a:t>sse</a:t>
            </a:r>
            <a:r>
              <a:rPr dirty="0" sz="1100" spc="15"/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743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722043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70073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757373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52685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39985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35590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7060" y="1939074"/>
            <a:ext cx="37890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0" algn="l"/>
              </a:tabLst>
            </a:pP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14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5307" y="1914241"/>
            <a:ext cx="22783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7750" algn="l"/>
                <a:tab pos="1830070" algn="l"/>
                <a:tab pos="2212975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14167" y="1923674"/>
            <a:ext cx="12192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7925" algn="l"/>
              </a:tabLst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r>
              <a:rPr dirty="0" sz="600" spc="25" i="1">
                <a:latin typeface="Trebuchet MS"/>
                <a:cs typeface="Trebuchet MS"/>
              </a:rPr>
              <a:t>	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22890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4398" y="2367216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2279866"/>
            <a:ext cx="140081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920" algn="l"/>
                <a:tab pos="666115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2056" y="225503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40" i="1" u="sng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8793" y="23573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4974" y="2255033"/>
            <a:ext cx="1066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37" i="1">
                <a:latin typeface="Arial"/>
                <a:cs typeface="Arial"/>
              </a:rPr>
              <a:t>a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1698" y="23573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1756" y="2373699"/>
            <a:ext cx="533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34414" y="2293397"/>
            <a:ext cx="4146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2110" algn="l"/>
              </a:tabLst>
            </a:pPr>
            <a:r>
              <a:rPr dirty="0" sz="800" spc="-220" i="1">
                <a:latin typeface="Arial"/>
                <a:cs typeface="Arial"/>
              </a:rPr>
              <a:t>1</a:t>
            </a:r>
            <a:r>
              <a:rPr dirty="0" sz="800" spc="-220" i="1">
                <a:latin typeface="Arial"/>
                <a:cs typeface="Arial"/>
              </a:rPr>
              <a:t>	</a:t>
            </a:r>
            <a:r>
              <a:rPr dirty="0" sz="800" spc="-220" i="1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247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30"/>
              <a:t>scritte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30"/>
              <a:t>f</a:t>
            </a:r>
            <a:r>
              <a:rPr dirty="0" spc="-85"/>
              <a:t>o</a:t>
            </a:r>
            <a:r>
              <a:rPr dirty="0" spc="-55"/>
              <a:t>rma</a:t>
            </a:r>
            <a:r>
              <a:rPr dirty="0" spc="15"/>
              <a:t> </a:t>
            </a:r>
            <a:r>
              <a:rPr dirty="0" spc="-35"/>
              <a:t>esplicita:</a:t>
            </a:r>
            <a:r>
              <a:rPr dirty="0" spc="14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35"/>
              <a:t>verifica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60"/>
              <a:t> </a:t>
            </a:r>
            <a:r>
              <a:rPr dirty="0" spc="-40"/>
              <a:t>immediata.</a:t>
            </a:r>
          </a:p>
          <a:p>
            <a:pPr marL="12700" marR="151765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5"/>
              <a:t>all</a:t>
            </a:r>
            <a:r>
              <a:rPr dirty="0" sz="1100" spc="-70"/>
              <a:t>o</a:t>
            </a:r>
            <a:r>
              <a:rPr dirty="0" sz="1100" spc="-40"/>
              <a:t>ra</a:t>
            </a:r>
            <a:r>
              <a:rPr dirty="0" sz="1100" spc="20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viene</a:t>
            </a:r>
            <a:r>
              <a:rPr dirty="0" sz="1100" spc="20"/>
              <a:t> </a:t>
            </a:r>
            <a:r>
              <a:rPr dirty="0" sz="1100" spc="-35"/>
              <a:t>verificata</a:t>
            </a:r>
            <a:r>
              <a:rPr dirty="0" sz="1100" spc="20"/>
              <a:t> </a:t>
            </a:r>
            <a:r>
              <a:rPr dirty="0" sz="1100" spc="-55"/>
              <a:t>una</a:t>
            </a:r>
            <a:r>
              <a:rPr dirty="0" sz="1100" spc="20"/>
              <a:t> </a:t>
            </a:r>
            <a:r>
              <a:rPr dirty="0" sz="1100" spc="-50"/>
              <a:t>delle</a:t>
            </a:r>
            <a:r>
              <a:rPr dirty="0" sz="1100" spc="15"/>
              <a:t> </a:t>
            </a:r>
            <a:r>
              <a:rPr dirty="0" sz="1100" spc="-70"/>
              <a:t>due</a:t>
            </a:r>
            <a:r>
              <a:rPr dirty="0" sz="1100" spc="15"/>
              <a:t> </a:t>
            </a:r>
            <a:r>
              <a:rPr dirty="0" sz="1100" spc="-35"/>
              <a:t>condizioni:</a:t>
            </a:r>
            <a:endParaRPr sz="1100">
              <a:latin typeface="Arial"/>
              <a:cs typeface="Arial"/>
            </a:endParaRPr>
          </a:p>
          <a:p>
            <a:pPr marL="801370" marR="149225" indent="-608330">
              <a:lnSpc>
                <a:spcPct val="102400"/>
              </a:lnSpc>
              <a:spcBef>
                <a:spcPts val="605"/>
              </a:spcBef>
            </a:pPr>
            <a:r>
              <a:rPr dirty="0" spc="-35">
                <a:solidFill>
                  <a:srgbClr val="3333B2"/>
                </a:solidFill>
              </a:rPr>
              <a:t>1)</a:t>
            </a:r>
            <a:r>
              <a:rPr dirty="0" spc="-35">
                <a:solidFill>
                  <a:srgbClr val="3333B2"/>
                </a:solidFill>
              </a:rPr>
              <a:t> </a:t>
            </a:r>
            <a:r>
              <a:rPr dirty="0" spc="-145">
                <a:solidFill>
                  <a:srgbClr val="3333B2"/>
                </a:solidFill>
              </a:rPr>
              <a:t> </a:t>
            </a:r>
            <a:r>
              <a:rPr dirty="0" spc="-60" i="1">
                <a:latin typeface="Trebuchet MS"/>
                <a:cs typeface="Trebuchet MS"/>
              </a:rPr>
              <a:t>b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0"/>
              <a:t>ci</a:t>
            </a:r>
            <a:r>
              <a:rPr dirty="0" sz="1100" spc="-60"/>
              <a:t>o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20"/>
              <a:t> </a:t>
            </a:r>
            <a:r>
              <a:rPr dirty="0" sz="1100" spc="-45"/>
              <a:t>ent</a:t>
            </a:r>
            <a:r>
              <a:rPr dirty="0" sz="1100" spc="-40"/>
              <a:t>r</a:t>
            </a:r>
            <a:r>
              <a:rPr dirty="0" sz="1100" spc="-60"/>
              <a:t>a</a:t>
            </a:r>
            <a:r>
              <a:rPr dirty="0" sz="1100" spc="-65"/>
              <a:t>m</a:t>
            </a:r>
            <a:r>
              <a:rPr dirty="0" sz="1100" spc="-15"/>
              <a:t>b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35"/>
              <a:t>rette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0"/>
              <a:t>p</a:t>
            </a:r>
            <a:r>
              <a:rPr dirty="0" sz="1100" spc="-60"/>
              <a:t>endenza</a:t>
            </a:r>
            <a:r>
              <a:rPr dirty="0" sz="1100" spc="20"/>
              <a:t> </a:t>
            </a:r>
            <a:r>
              <a:rPr dirty="0" sz="1100" spc="-20"/>
              <a:t>infinita</a:t>
            </a:r>
            <a:r>
              <a:rPr dirty="0" sz="1100" spc="15"/>
              <a:t> </a:t>
            </a:r>
            <a:r>
              <a:rPr dirty="0" sz="1100" spc="-50"/>
              <a:t>(e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10"/>
              <a:t>all’a</a:t>
            </a:r>
            <a:r>
              <a:rPr dirty="0" sz="1100" spc="-85"/>
              <a:t>sse</a:t>
            </a:r>
            <a:r>
              <a:rPr dirty="0" sz="1100" spc="15"/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743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722043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770073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2757373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552685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539985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35590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07060" y="1939074"/>
            <a:ext cx="37890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0" algn="l"/>
              </a:tabLst>
            </a:pP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14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25307" y="1914241"/>
            <a:ext cx="22783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7750" algn="l"/>
                <a:tab pos="1830070" algn="l"/>
                <a:tab pos="2212975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814167" y="1923674"/>
            <a:ext cx="12192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7925" algn="l"/>
              </a:tabLst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r>
              <a:rPr dirty="0" sz="600" spc="25" i="1">
                <a:latin typeface="Trebuchet MS"/>
                <a:cs typeface="Trebuchet MS"/>
              </a:rPr>
              <a:t>	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22890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4398" y="2367216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2279866"/>
            <a:ext cx="35820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920" algn="l"/>
                <a:tab pos="666115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uguaglianza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include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0054B5"/>
                </a:solidFill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2056" y="225503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40" i="1" u="sng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8793" y="23573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4974" y="2255033"/>
            <a:ext cx="1066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37" i="1">
                <a:latin typeface="Arial"/>
                <a:cs typeface="Arial"/>
              </a:rPr>
              <a:t>a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1698" y="2357357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1756" y="2373699"/>
            <a:ext cx="533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034414" y="2293397"/>
            <a:ext cx="4146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2110" algn="l"/>
              </a:tabLst>
            </a:pPr>
            <a:r>
              <a:rPr dirty="0" sz="800" spc="-220" i="1">
                <a:latin typeface="Arial"/>
                <a:cs typeface="Arial"/>
              </a:rPr>
              <a:t>1</a:t>
            </a:r>
            <a:r>
              <a:rPr dirty="0" sz="800" spc="-220" i="1">
                <a:latin typeface="Arial"/>
                <a:cs typeface="Arial"/>
              </a:rPr>
              <a:t>	</a:t>
            </a:r>
            <a:r>
              <a:rPr dirty="0" sz="800" spc="-220" i="1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30"/>
              <a:t>Rette</a:t>
            </a:r>
            <a:r>
              <a:rPr dirty="0" spc="30"/>
              <a:t> </a:t>
            </a:r>
            <a:r>
              <a:rPr dirty="0" spc="-65"/>
              <a:t>p</a:t>
            </a:r>
            <a:r>
              <a:rPr dirty="0" spc="-100"/>
              <a:t>a</a:t>
            </a:r>
            <a:r>
              <a:rPr dirty="0" spc="-45"/>
              <a:t>rallele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79247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50"/>
              <a:t>le</a:t>
            </a:r>
            <a:r>
              <a:rPr dirty="0" spc="15"/>
              <a:t> </a:t>
            </a:r>
            <a:r>
              <a:rPr dirty="0" spc="-35"/>
              <a:t>rette</a:t>
            </a:r>
            <a:r>
              <a:rPr dirty="0" spc="15"/>
              <a:t> </a:t>
            </a:r>
            <a:r>
              <a:rPr dirty="0" spc="-30"/>
              <a:t>scritte</a:t>
            </a:r>
            <a:r>
              <a:rPr dirty="0" spc="20"/>
              <a:t> </a:t>
            </a:r>
            <a:r>
              <a:rPr dirty="0" spc="-25"/>
              <a:t>in</a:t>
            </a:r>
            <a:r>
              <a:rPr dirty="0" spc="20"/>
              <a:t> </a:t>
            </a:r>
            <a:r>
              <a:rPr dirty="0" spc="-30"/>
              <a:t>f</a:t>
            </a:r>
            <a:r>
              <a:rPr dirty="0" spc="-85"/>
              <a:t>o</a:t>
            </a:r>
            <a:r>
              <a:rPr dirty="0" spc="-55"/>
              <a:t>rma</a:t>
            </a:r>
            <a:r>
              <a:rPr dirty="0" spc="15"/>
              <a:t> </a:t>
            </a:r>
            <a:r>
              <a:rPr dirty="0" spc="-35"/>
              <a:t>esplicita:</a:t>
            </a:r>
            <a:r>
              <a:rPr dirty="0" spc="140"/>
              <a:t> 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85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55" i="1">
                <a:latin typeface="Trebuchet MS"/>
                <a:cs typeface="Trebuchet MS"/>
              </a:rPr>
              <a:t>mx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15" i="1">
                <a:latin typeface="Trebuchet MS"/>
                <a:cs typeface="Trebuchet MS"/>
              </a:rPr>
              <a:t>q</a:t>
            </a:r>
            <a:r>
              <a:rPr dirty="0" spc="-35"/>
              <a:t>,</a:t>
            </a:r>
            <a:r>
              <a:rPr dirty="0" spc="15"/>
              <a:t> </a:t>
            </a:r>
            <a:r>
              <a:rPr dirty="0" spc="-25"/>
              <a:t>la</a:t>
            </a:r>
            <a:r>
              <a:rPr dirty="0" spc="20"/>
              <a:t> </a:t>
            </a:r>
            <a:r>
              <a:rPr dirty="0" spc="-35"/>
              <a:t>verifica</a:t>
            </a:r>
            <a:r>
              <a:rPr dirty="0" spc="-10"/>
              <a:t> </a:t>
            </a:r>
            <a:r>
              <a:rPr dirty="0" spc="-580"/>
              <a:t>`</a:t>
            </a:r>
            <a:r>
              <a:rPr dirty="0" spc="-100"/>
              <a:t>e</a:t>
            </a:r>
            <a:r>
              <a:rPr dirty="0" spc="-60"/>
              <a:t> </a:t>
            </a:r>
            <a:r>
              <a:rPr dirty="0" spc="-40"/>
              <a:t>immediata.</a:t>
            </a:r>
          </a:p>
          <a:p>
            <a:pPr marL="12700" marR="151765">
              <a:lnSpc>
                <a:spcPct val="102600"/>
              </a:lnSpc>
            </a:pPr>
            <a:r>
              <a:rPr dirty="0" spc="-55"/>
              <a:t>Se</a:t>
            </a:r>
            <a:r>
              <a:rPr dirty="0" spc="15"/>
              <a:t> </a:t>
            </a:r>
            <a:r>
              <a:rPr dirty="0" spc="-50"/>
              <a:t>abbiamo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5"/>
              <a:t>all</a:t>
            </a:r>
            <a:r>
              <a:rPr dirty="0" sz="1100" spc="-70"/>
              <a:t>o</a:t>
            </a:r>
            <a:r>
              <a:rPr dirty="0" sz="1100" spc="-40"/>
              <a:t>ra</a:t>
            </a:r>
            <a:r>
              <a:rPr dirty="0" sz="1100" spc="20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viene</a:t>
            </a:r>
            <a:r>
              <a:rPr dirty="0" sz="1100" spc="20"/>
              <a:t> </a:t>
            </a:r>
            <a:r>
              <a:rPr dirty="0" sz="1100" spc="-35"/>
              <a:t>verificata</a:t>
            </a:r>
            <a:r>
              <a:rPr dirty="0" sz="1100" spc="20"/>
              <a:t> </a:t>
            </a:r>
            <a:r>
              <a:rPr dirty="0" sz="1100" spc="-55"/>
              <a:t>una</a:t>
            </a:r>
            <a:r>
              <a:rPr dirty="0" sz="1100" spc="20"/>
              <a:t> </a:t>
            </a:r>
            <a:r>
              <a:rPr dirty="0" sz="1100" spc="-50"/>
              <a:t>delle</a:t>
            </a:r>
            <a:r>
              <a:rPr dirty="0" sz="1100" spc="15"/>
              <a:t> </a:t>
            </a:r>
            <a:r>
              <a:rPr dirty="0" sz="1100" spc="-70"/>
              <a:t>due</a:t>
            </a:r>
            <a:r>
              <a:rPr dirty="0" sz="1100" spc="15"/>
              <a:t> </a:t>
            </a:r>
            <a:r>
              <a:rPr dirty="0" sz="1100" spc="-35"/>
              <a:t>condizioni:</a:t>
            </a:r>
            <a:endParaRPr sz="1100">
              <a:latin typeface="Arial"/>
              <a:cs typeface="Arial"/>
            </a:endParaRPr>
          </a:p>
          <a:p>
            <a:pPr marL="801370" marR="149225" indent="-608330">
              <a:lnSpc>
                <a:spcPct val="102400"/>
              </a:lnSpc>
              <a:spcBef>
                <a:spcPts val="605"/>
              </a:spcBef>
            </a:pPr>
            <a:r>
              <a:rPr dirty="0" spc="-35">
                <a:solidFill>
                  <a:srgbClr val="3333B2"/>
                </a:solidFill>
              </a:rPr>
              <a:t>1)</a:t>
            </a:r>
            <a:r>
              <a:rPr dirty="0" spc="-35">
                <a:solidFill>
                  <a:srgbClr val="3333B2"/>
                </a:solidFill>
              </a:rPr>
              <a:t> </a:t>
            </a:r>
            <a:r>
              <a:rPr dirty="0" spc="-145">
                <a:solidFill>
                  <a:srgbClr val="3333B2"/>
                </a:solidFill>
              </a:rPr>
              <a:t> </a:t>
            </a:r>
            <a:r>
              <a:rPr dirty="0" spc="-60" i="1">
                <a:latin typeface="Trebuchet MS"/>
                <a:cs typeface="Trebuchet MS"/>
              </a:rPr>
              <a:t>b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50"/>
              <a:t>0,</a:t>
            </a:r>
            <a:r>
              <a:rPr dirty="0" sz="1100" spc="15"/>
              <a:t> </a:t>
            </a:r>
            <a:r>
              <a:rPr dirty="0" sz="1100" spc="-20"/>
              <a:t>ci</a:t>
            </a:r>
            <a:r>
              <a:rPr dirty="0" sz="1100" spc="-60"/>
              <a:t>o</a:t>
            </a:r>
            <a:r>
              <a:rPr dirty="0" sz="1100" spc="-580"/>
              <a:t>`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20"/>
              <a:t> </a:t>
            </a:r>
            <a:r>
              <a:rPr dirty="0" sz="1100" spc="-45"/>
              <a:t>ent</a:t>
            </a:r>
            <a:r>
              <a:rPr dirty="0" sz="1100" spc="-40"/>
              <a:t>r</a:t>
            </a:r>
            <a:r>
              <a:rPr dirty="0" sz="1100" spc="-60"/>
              <a:t>a</a:t>
            </a:r>
            <a:r>
              <a:rPr dirty="0" sz="1100" spc="-65"/>
              <a:t>m</a:t>
            </a:r>
            <a:r>
              <a:rPr dirty="0" sz="1100" spc="-15"/>
              <a:t>b</a:t>
            </a:r>
            <a:r>
              <a:rPr dirty="0" sz="1100" spc="-100"/>
              <a:t>e</a:t>
            </a:r>
            <a:r>
              <a:rPr dirty="0" sz="1100" spc="20"/>
              <a:t> </a:t>
            </a:r>
            <a:r>
              <a:rPr dirty="0" sz="1100" spc="-35"/>
              <a:t>rette</a:t>
            </a:r>
            <a:r>
              <a:rPr dirty="0" sz="1100" spc="15"/>
              <a:t> </a:t>
            </a:r>
            <a:r>
              <a:rPr dirty="0" sz="1100" spc="-50"/>
              <a:t>con</a:t>
            </a:r>
            <a:r>
              <a:rPr dirty="0" sz="1100" spc="15"/>
              <a:t> </a:t>
            </a:r>
            <a:r>
              <a:rPr dirty="0" sz="1100" spc="-20"/>
              <a:t>p</a:t>
            </a:r>
            <a:r>
              <a:rPr dirty="0" sz="1100" spc="-60"/>
              <a:t>endenza</a:t>
            </a:r>
            <a:r>
              <a:rPr dirty="0" sz="1100" spc="20"/>
              <a:t> </a:t>
            </a:r>
            <a:r>
              <a:rPr dirty="0" sz="1100" spc="-20"/>
              <a:t>infinita</a:t>
            </a:r>
            <a:r>
              <a:rPr dirty="0" sz="1100" spc="15"/>
              <a:t> </a:t>
            </a:r>
            <a:r>
              <a:rPr dirty="0" sz="1100" spc="-50"/>
              <a:t>(e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10"/>
              <a:t>all’a</a:t>
            </a:r>
            <a:r>
              <a:rPr dirty="0" sz="1100" spc="-85"/>
              <a:t>sse</a:t>
            </a:r>
            <a:r>
              <a:rPr dirty="0" sz="1100" spc="15"/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/>
              <a:t>)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734743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770073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552685" y="2026424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 h="0">
                <a:moveTo>
                  <a:pt x="0" y="0"/>
                </a:moveTo>
                <a:lnTo>
                  <a:pt x="6005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307060" y="1939074"/>
            <a:ext cx="378904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359150" algn="l"/>
              </a:tabLst>
            </a:pP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2)</a:t>
            </a:r>
            <a:r>
              <a:rPr dirty="0" sz="1100" spc="-3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145">
                <a:solidFill>
                  <a:srgbClr val="3333B2"/>
                </a:solidFill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0">
                <a:latin typeface="Tahoma"/>
                <a:cs typeface="Tahoma"/>
              </a:rPr>
              <a:t>endenza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20" i="1">
                <a:latin typeface="Trebuchet MS"/>
                <a:cs typeface="Trebuchet MS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dunque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  </a:t>
            </a:r>
            <a:r>
              <a:rPr dirty="0" sz="1100" spc="-65">
                <a:latin typeface="Lucida Sans Unicode"/>
                <a:cs typeface="Lucida Sans Unicode"/>
              </a:rPr>
              <a:t> 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725307" y="1914241"/>
            <a:ext cx="22783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47750" algn="l"/>
                <a:tab pos="1830070" algn="l"/>
                <a:tab pos="2212975" algn="l"/>
              </a:tabLst>
            </a:pP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r>
              <a:rPr dirty="0" sz="800" spc="-40" i="1">
                <a:latin typeface="Arial"/>
                <a:cs typeface="Arial"/>
              </a:rPr>
              <a:t>	</a:t>
            </a:r>
            <a:r>
              <a:rPr dirty="0" sz="800" spc="-40" i="1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722043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14167" y="1923674"/>
            <a:ext cx="121920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177925" algn="l"/>
              </a:tabLst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r>
              <a:rPr dirty="0" sz="600" spc="25" i="1">
                <a:latin typeface="Trebuchet MS"/>
                <a:cs typeface="Trebuchet MS"/>
              </a:rPr>
              <a:t>	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57373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39985" y="2016565"/>
            <a:ext cx="812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935590" y="2026424"/>
            <a:ext cx="94615" cy="0"/>
          </a:xfrm>
          <a:custGeom>
            <a:avLst/>
            <a:gdLst/>
            <a:ahLst/>
            <a:cxnLst/>
            <a:rect l="l" t="t" r="r" b="b"/>
            <a:pathLst>
              <a:path w="94614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3922890" y="2016565"/>
            <a:ext cx="11366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17361" sz="1200" spc="37" i="1">
                <a:latin typeface="Arial"/>
                <a:cs typeface="Arial"/>
              </a:rPr>
              <a:t>b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44398" y="2367216"/>
            <a:ext cx="94615" cy="0"/>
          </a:xfrm>
          <a:custGeom>
            <a:avLst/>
            <a:gdLst/>
            <a:ahLst/>
            <a:cxnLst/>
            <a:rect l="l" t="t" r="r" b="b"/>
            <a:pathLst>
              <a:path w="94615" h="0">
                <a:moveTo>
                  <a:pt x="0" y="0"/>
                </a:moveTo>
                <a:lnTo>
                  <a:pt x="941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5844" y="2279866"/>
            <a:ext cx="358203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48920" algn="l"/>
                <a:tab pos="666115" algn="l"/>
              </a:tabLst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Lucida Sans Unicode"/>
                <a:cs typeface="Lucida Sans Unicode"/>
              </a:rPr>
              <a:t>	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>
                <a:latin typeface="Lucida Sans Unicode"/>
                <a:cs typeface="Lucida Sans Unicode"/>
              </a:rPr>
              <a:t>	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30" i="1">
                <a:latin typeface="Trebuchet MS"/>
                <a:cs typeface="Trebuchet MS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80" i="1">
                <a:latin typeface="Trebuchet MS"/>
                <a:cs typeface="Trebuchet MS"/>
              </a:rPr>
              <a:t> </a:t>
            </a:r>
            <a:r>
              <a:rPr dirty="0" sz="1100" spc="-50">
                <a:latin typeface="Tahoma"/>
                <a:cs typeface="Tahoma"/>
              </a:rPr>
              <a:t>questa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uguaglianza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include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0054B5"/>
                </a:solidFill>
                <a:latin typeface="Tahoma"/>
                <a:cs typeface="Tahoma"/>
              </a:rPr>
              <a:t>1)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52056" y="2255033"/>
            <a:ext cx="774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40" i="1" u="sng">
                <a:latin typeface="Arial"/>
                <a:cs typeface="Arial"/>
              </a:rPr>
              <a:t>a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8793" y="2357357"/>
            <a:ext cx="464184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94970" algn="l"/>
              </a:tabLst>
            </a:pPr>
            <a:r>
              <a:rPr dirty="0" sz="800" spc="-10" i="1">
                <a:latin typeface="Arial"/>
                <a:cs typeface="Arial"/>
              </a:rPr>
              <a:t>b</a:t>
            </a:r>
            <a:r>
              <a:rPr dirty="0" sz="800" spc="-10" i="1">
                <a:latin typeface="Arial"/>
                <a:cs typeface="Arial"/>
              </a:rPr>
              <a:t>	</a:t>
            </a:r>
            <a:r>
              <a:rPr dirty="0" sz="800" spc="-10" i="1">
                <a:latin typeface="Arial"/>
                <a:cs typeface="Arial"/>
              </a:rPr>
              <a:t>b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34974" y="2255033"/>
            <a:ext cx="10668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0833" sz="1200" spc="-37" i="1">
                <a:latin typeface="Arial"/>
                <a:cs typeface="Arial"/>
              </a:rPr>
              <a:t>a</a:t>
            </a: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1756" y="2373699"/>
            <a:ext cx="53340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25" i="1">
                <a:latin typeface="Trebuchet MS"/>
                <a:cs typeface="Trebuchet MS"/>
              </a:rPr>
              <a:t>l</a:t>
            </a:r>
            <a:endParaRPr sz="600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4414" y="2293397"/>
            <a:ext cx="41465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72110" algn="l"/>
              </a:tabLst>
            </a:pPr>
            <a:r>
              <a:rPr dirty="0" sz="800" spc="-220" i="1">
                <a:latin typeface="Arial"/>
                <a:cs typeface="Arial"/>
              </a:rPr>
              <a:t>1</a:t>
            </a:r>
            <a:r>
              <a:rPr dirty="0" sz="800" spc="-220" i="1">
                <a:latin typeface="Arial"/>
                <a:cs typeface="Arial"/>
              </a:rPr>
              <a:t>	</a:t>
            </a:r>
            <a:r>
              <a:rPr dirty="0" sz="800" spc="-220" i="1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7743" y="2550896"/>
            <a:ext cx="4432935" cy="82550"/>
          </a:xfrm>
          <a:custGeom>
            <a:avLst/>
            <a:gdLst/>
            <a:ahLst/>
            <a:cxnLst/>
            <a:rect l="l" t="t" r="r" b="b"/>
            <a:pathLst>
              <a:path w="4432935" h="82550">
                <a:moveTo>
                  <a:pt x="4381765" y="0"/>
                </a:moveTo>
                <a:lnTo>
                  <a:pt x="41300" y="896"/>
                </a:lnTo>
                <a:lnTo>
                  <a:pt x="7786" y="23856"/>
                </a:lnTo>
                <a:lnTo>
                  <a:pt x="0" y="50800"/>
                </a:lnTo>
                <a:lnTo>
                  <a:pt x="0" y="82384"/>
                </a:lnTo>
                <a:lnTo>
                  <a:pt x="4432566" y="82384"/>
                </a:lnTo>
                <a:lnTo>
                  <a:pt x="4431669" y="41299"/>
                </a:lnTo>
                <a:lnTo>
                  <a:pt x="4408709" y="7786"/>
                </a:lnTo>
                <a:lnTo>
                  <a:pt x="4381765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87743" y="2595323"/>
            <a:ext cx="4432935" cy="348615"/>
          </a:xfrm>
          <a:custGeom>
            <a:avLst/>
            <a:gdLst/>
            <a:ahLst/>
            <a:cxnLst/>
            <a:rect l="l" t="t" r="r" b="b"/>
            <a:pathLst>
              <a:path w="4432935" h="348614">
                <a:moveTo>
                  <a:pt x="4432566" y="0"/>
                </a:moveTo>
                <a:lnTo>
                  <a:pt x="0" y="0"/>
                </a:lnTo>
                <a:lnTo>
                  <a:pt x="0" y="297520"/>
                </a:lnTo>
                <a:lnTo>
                  <a:pt x="16636" y="335034"/>
                </a:lnTo>
                <a:lnTo>
                  <a:pt x="4381765" y="348321"/>
                </a:lnTo>
                <a:lnTo>
                  <a:pt x="4396008" y="346276"/>
                </a:lnTo>
                <a:lnTo>
                  <a:pt x="4427129" y="320317"/>
                </a:lnTo>
                <a:lnTo>
                  <a:pt x="4432566" y="0"/>
                </a:lnTo>
                <a:close/>
              </a:path>
            </a:pathLst>
          </a:custGeom>
          <a:solidFill>
            <a:srgbClr val="D1E0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25844" y="2605151"/>
            <a:ext cx="426085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99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6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31" name="object 3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31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07160"/>
            <a:ext cx="236728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07160"/>
            <a:ext cx="3793490" cy="5556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chi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07160"/>
            <a:ext cx="3793490" cy="1087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chi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07160"/>
            <a:ext cx="3793490" cy="12598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chi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55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6,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-60"/>
              <a:t>rezione</a:t>
            </a:r>
            <a:r>
              <a:rPr dirty="0" spc="25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70"/>
              <a:t>una</a:t>
            </a:r>
            <a:r>
              <a:rPr dirty="0" spc="30"/>
              <a:t> </a:t>
            </a:r>
            <a:r>
              <a:rPr dirty="0" spc="-30"/>
              <a:t>retta</a:t>
            </a:r>
          </a:p>
        </p:txBody>
      </p:sp>
      <p:sp>
        <p:nvSpPr>
          <p:cNvPr id="4" name="object 4"/>
          <p:cNvSpPr/>
          <p:nvPr/>
        </p:nvSpPr>
        <p:spPr>
          <a:xfrm>
            <a:off x="1427962" y="79654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427962" y="90510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608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33322" y="920280"/>
            <a:ext cx="135890" cy="0"/>
          </a:xfrm>
          <a:custGeom>
            <a:avLst/>
            <a:gdLst/>
            <a:ahLst/>
            <a:cxnLst/>
            <a:rect l="l" t="t" r="r" b="b"/>
            <a:pathLst>
              <a:path w="135890" h="0">
                <a:moveTo>
                  <a:pt x="0" y="0"/>
                </a:moveTo>
                <a:lnTo>
                  <a:pt x="1358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89658" y="782091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3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89658" y="905103"/>
            <a:ext cx="251460" cy="0"/>
          </a:xfrm>
          <a:custGeom>
            <a:avLst/>
            <a:gdLst/>
            <a:ahLst/>
            <a:cxnLst/>
            <a:rect l="l" t="t" r="r" b="b"/>
            <a:pathLst>
              <a:path w="251460" h="0">
                <a:moveTo>
                  <a:pt x="0" y="0"/>
                </a:moveTo>
                <a:lnTo>
                  <a:pt x="251345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89963" y="920280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 h="0">
                <a:moveTo>
                  <a:pt x="0" y="0"/>
                </a:moveTo>
                <a:lnTo>
                  <a:pt x="250736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5844" y="777667"/>
            <a:ext cx="2447290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Nel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piano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c</a:t>
            </a:r>
            <a:r>
              <a:rPr dirty="0" sz="1100" spc="-80">
                <a:latin typeface="Tahoma"/>
                <a:cs typeface="Tahoma"/>
              </a:rPr>
              <a:t>a</a:t>
            </a:r>
            <a:r>
              <a:rPr dirty="0" sz="1100" spc="-50">
                <a:latin typeface="Tahoma"/>
                <a:cs typeface="Tahoma"/>
              </a:rPr>
              <a:t>rtesiano:</a:t>
            </a:r>
            <a:r>
              <a:rPr dirty="0" sz="110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 </a:t>
            </a:r>
            <a:r>
              <a:rPr dirty="0" baseline="31250" sz="1200" spc="-52" i="1">
                <a:latin typeface="Arial"/>
                <a:cs typeface="Arial"/>
              </a:rPr>
              <a:t>QS</a:t>
            </a:r>
            <a:r>
              <a:rPr dirty="0" baseline="31250" sz="1200" i="1">
                <a:latin typeface="Arial"/>
                <a:cs typeface="Arial"/>
              </a:rPr>
              <a:t> </a:t>
            </a:r>
            <a:r>
              <a:rPr dirty="0" baseline="31250" sz="1200" spc="5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8194" sz="1200" i="1">
                <a:latin typeface="Arial"/>
                <a:cs typeface="Arial"/>
              </a:rPr>
              <a:t>Q</a:t>
            </a:r>
            <a:r>
              <a:rPr dirty="0" baseline="41666" sz="900" spc="-15" i="1">
                <a:latin typeface="Arial"/>
                <a:cs typeface="Arial"/>
              </a:rPr>
              <a:t>y</a:t>
            </a:r>
            <a:r>
              <a:rPr dirty="0" baseline="41666" sz="900" spc="-82" i="1">
                <a:latin typeface="Arial"/>
                <a:cs typeface="Arial"/>
              </a:rPr>
              <a:t> </a:t>
            </a:r>
            <a:r>
              <a:rPr dirty="0" baseline="38194" sz="1200" spc="7" i="1">
                <a:latin typeface="Arial"/>
                <a:cs typeface="Arial"/>
              </a:rPr>
              <a:t>P</a:t>
            </a:r>
            <a:r>
              <a:rPr dirty="0" baseline="41666" sz="900" spc="-15" i="1">
                <a:latin typeface="Arial"/>
                <a:cs typeface="Arial"/>
              </a:rPr>
              <a:t>y</a:t>
            </a:r>
            <a:r>
              <a:rPr dirty="0" baseline="41666" sz="900" i="1">
                <a:latin typeface="Arial"/>
                <a:cs typeface="Arial"/>
              </a:rPr>
              <a:t>  </a:t>
            </a:r>
            <a:r>
              <a:rPr dirty="0" baseline="41666" sz="900" spc="5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8194" sz="1200" spc="-22" i="1">
                <a:latin typeface="Arial"/>
                <a:cs typeface="Arial"/>
              </a:rPr>
              <a:t>y</a:t>
            </a:r>
            <a:r>
              <a:rPr dirty="0" baseline="37037" sz="900" spc="120" i="1">
                <a:latin typeface="Arial"/>
                <a:cs typeface="Arial"/>
              </a:rPr>
              <a:t>Q</a:t>
            </a:r>
            <a:r>
              <a:rPr dirty="0" baseline="38194" sz="1200" spc="277" i="1">
                <a:latin typeface="Arial"/>
                <a:cs typeface="Arial"/>
              </a:rPr>
              <a:t>−</a:t>
            </a:r>
            <a:r>
              <a:rPr dirty="0" baseline="38194" sz="1200" spc="-22" i="1">
                <a:latin typeface="Arial"/>
                <a:cs typeface="Arial"/>
              </a:rPr>
              <a:t>y</a:t>
            </a:r>
            <a:r>
              <a:rPr dirty="0" baseline="37037" sz="900" i="1">
                <a:latin typeface="Arial"/>
                <a:cs typeface="Arial"/>
              </a:rPr>
              <a:t>P</a:t>
            </a:r>
            <a:endParaRPr baseline="37037"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0622" y="916021"/>
            <a:ext cx="619125" cy="1339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dirty="0" baseline="6944" sz="1200" spc="-52" i="1">
                <a:latin typeface="Arial"/>
                <a:cs typeface="Arial"/>
              </a:rPr>
              <a:t>PS</a:t>
            </a:r>
            <a:r>
              <a:rPr dirty="0" baseline="6944" sz="1200" spc="-52" i="1">
                <a:latin typeface="Arial"/>
                <a:cs typeface="Arial"/>
              </a:rPr>
              <a:t>	Q</a:t>
            </a:r>
            <a:r>
              <a:rPr dirty="0" sz="600" spc="-10" i="1">
                <a:latin typeface="Arial"/>
                <a:cs typeface="Arial"/>
              </a:rPr>
              <a:t>x</a:t>
            </a:r>
            <a:r>
              <a:rPr dirty="0" sz="600" spc="-60" i="1">
                <a:latin typeface="Arial"/>
                <a:cs typeface="Arial"/>
              </a:rPr>
              <a:t> </a:t>
            </a:r>
            <a:r>
              <a:rPr dirty="0" baseline="6944" sz="1200" spc="7" i="1">
                <a:latin typeface="Arial"/>
                <a:cs typeface="Arial"/>
              </a:rPr>
              <a:t>P</a:t>
            </a:r>
            <a:r>
              <a:rPr dirty="0" sz="600" spc="-10" i="1">
                <a:latin typeface="Arial"/>
                <a:cs typeface="Arial"/>
              </a:rPr>
              <a:t>x</a:t>
            </a:r>
            <a:endParaRPr sz="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56104" y="905103"/>
            <a:ext cx="316230" cy="0"/>
          </a:xfrm>
          <a:custGeom>
            <a:avLst/>
            <a:gdLst/>
            <a:ahLst/>
            <a:cxnLst/>
            <a:rect l="l" t="t" r="r" b="b"/>
            <a:pathLst>
              <a:path w="316230" h="0">
                <a:moveTo>
                  <a:pt x="0" y="0"/>
                </a:moveTo>
                <a:lnTo>
                  <a:pt x="31609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243404" y="895244"/>
            <a:ext cx="329565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spc="120" i="1">
                <a:latin typeface="Arial"/>
                <a:cs typeface="Arial"/>
              </a:rPr>
              <a:t>Q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baseline="-13888" sz="900" i="1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124299" y="1329828"/>
            <a:ext cx="2359660" cy="1059815"/>
          </a:xfrm>
          <a:custGeom>
            <a:avLst/>
            <a:gdLst/>
            <a:ahLst/>
            <a:cxnLst/>
            <a:rect l="l" t="t" r="r" b="b"/>
            <a:pathLst>
              <a:path w="2359660" h="1059814">
                <a:moveTo>
                  <a:pt x="0" y="1059337"/>
                </a:moveTo>
                <a:lnTo>
                  <a:pt x="235942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378509" y="2048872"/>
            <a:ext cx="1247140" cy="0"/>
          </a:xfrm>
          <a:custGeom>
            <a:avLst/>
            <a:gdLst/>
            <a:ahLst/>
            <a:cxnLst/>
            <a:rect l="l" t="t" r="r" b="b"/>
            <a:pathLst>
              <a:path w="1247139" h="0">
                <a:moveTo>
                  <a:pt x="0" y="0"/>
                </a:moveTo>
                <a:lnTo>
                  <a:pt x="1246839" y="0"/>
                </a:lnTo>
              </a:path>
            </a:pathLst>
          </a:custGeom>
          <a:ln w="45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25348" y="1715221"/>
            <a:ext cx="0" cy="551180"/>
          </a:xfrm>
          <a:custGeom>
            <a:avLst/>
            <a:gdLst/>
            <a:ahLst/>
            <a:cxnLst/>
            <a:rect l="l" t="t" r="r" b="b"/>
            <a:pathLst>
              <a:path w="0" h="551180">
                <a:moveTo>
                  <a:pt x="0" y="550788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883902" y="2048115"/>
            <a:ext cx="3175" cy="228600"/>
          </a:xfrm>
          <a:custGeom>
            <a:avLst/>
            <a:gdLst/>
            <a:ahLst/>
            <a:cxnLst/>
            <a:rect l="l" t="t" r="r" b="b"/>
            <a:pathLst>
              <a:path w="3175" h="228600">
                <a:moveTo>
                  <a:pt x="0" y="0"/>
                </a:moveTo>
                <a:lnTo>
                  <a:pt x="3056" y="228334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372456" y="1709169"/>
            <a:ext cx="1253490" cy="6350"/>
          </a:xfrm>
          <a:custGeom>
            <a:avLst/>
            <a:gdLst/>
            <a:ahLst/>
            <a:cxnLst/>
            <a:rect l="l" t="t" r="r" b="b"/>
            <a:pathLst>
              <a:path w="1253489" h="6350">
                <a:moveTo>
                  <a:pt x="1252891" y="6052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  <a:prstDash val="dash"/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387588" y="1367196"/>
            <a:ext cx="6350" cy="1283335"/>
          </a:xfrm>
          <a:custGeom>
            <a:avLst/>
            <a:gdLst/>
            <a:ahLst/>
            <a:cxnLst/>
            <a:rect l="l" t="t" r="r" b="b"/>
            <a:pathLst>
              <a:path w="6350" h="1283335">
                <a:moveTo>
                  <a:pt x="0" y="1283154"/>
                </a:moveTo>
                <a:lnTo>
                  <a:pt x="585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382854" y="1324828"/>
            <a:ext cx="21590" cy="42545"/>
          </a:xfrm>
          <a:custGeom>
            <a:avLst/>
            <a:gdLst/>
            <a:ahLst/>
            <a:cxnLst/>
            <a:rect l="l" t="t" r="r" b="b"/>
            <a:pathLst>
              <a:path w="21590" h="42544">
                <a:moveTo>
                  <a:pt x="21184" y="42416"/>
                </a:moveTo>
                <a:lnTo>
                  <a:pt x="0" y="42319"/>
                </a:lnTo>
                <a:lnTo>
                  <a:pt x="10785" y="0"/>
                </a:lnTo>
                <a:lnTo>
                  <a:pt x="21184" y="424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127325" y="2254510"/>
            <a:ext cx="2312670" cy="33020"/>
          </a:xfrm>
          <a:custGeom>
            <a:avLst/>
            <a:gdLst/>
            <a:ahLst/>
            <a:cxnLst/>
            <a:rect l="l" t="t" r="r" b="b"/>
            <a:pathLst>
              <a:path w="2312670" h="33019">
                <a:moveTo>
                  <a:pt x="0" y="32684"/>
                </a:moveTo>
                <a:lnTo>
                  <a:pt x="23120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439274" y="2243918"/>
            <a:ext cx="42545" cy="21590"/>
          </a:xfrm>
          <a:custGeom>
            <a:avLst/>
            <a:gdLst/>
            <a:ahLst/>
            <a:cxnLst/>
            <a:rect l="l" t="t" r="r" b="b"/>
            <a:pathLst>
              <a:path w="42545" h="21589">
                <a:moveTo>
                  <a:pt x="302" y="21184"/>
                </a:moveTo>
                <a:lnTo>
                  <a:pt x="0" y="0"/>
                </a:lnTo>
                <a:lnTo>
                  <a:pt x="42519" y="9986"/>
                </a:lnTo>
                <a:lnTo>
                  <a:pt x="302" y="2118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874823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874823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16269" y="170614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616269" y="1706142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16269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16269" y="2039036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16269" y="225693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10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10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616269" y="225693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10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10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877880" y="22673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4072" y="18157"/>
                </a:moveTo>
                <a:lnTo>
                  <a:pt x="4055" y="18157"/>
                </a:lnTo>
                <a:lnTo>
                  <a:pt x="0" y="14102"/>
                </a:lnTo>
                <a:lnTo>
                  <a:pt x="0" y="4055"/>
                </a:lnTo>
                <a:lnTo>
                  <a:pt x="4055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072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877880" y="2267371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4" h="18414">
                <a:moveTo>
                  <a:pt x="18157" y="9078"/>
                </a:moveTo>
                <a:lnTo>
                  <a:pt x="18157" y="14102"/>
                </a:lnTo>
                <a:lnTo>
                  <a:pt x="14072" y="18157"/>
                </a:lnTo>
                <a:lnTo>
                  <a:pt x="9078" y="18157"/>
                </a:lnTo>
                <a:lnTo>
                  <a:pt x="4055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55" y="0"/>
                </a:lnTo>
                <a:lnTo>
                  <a:pt x="9078" y="0"/>
                </a:lnTo>
                <a:lnTo>
                  <a:pt x="14072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369430" y="204206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4093" y="18157"/>
                </a:moveTo>
                <a:lnTo>
                  <a:pt x="4064" y="18157"/>
                </a:lnTo>
                <a:lnTo>
                  <a:pt x="0" y="14102"/>
                </a:lnTo>
                <a:lnTo>
                  <a:pt x="0" y="4055"/>
                </a:lnTo>
                <a:lnTo>
                  <a:pt x="4064" y="0"/>
                </a:lnTo>
                <a:lnTo>
                  <a:pt x="14093" y="0"/>
                </a:lnTo>
                <a:lnTo>
                  <a:pt x="18157" y="4055"/>
                </a:lnTo>
                <a:lnTo>
                  <a:pt x="18157" y="14102"/>
                </a:lnTo>
                <a:lnTo>
                  <a:pt x="14093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369430" y="2042063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8157" y="9078"/>
                </a:moveTo>
                <a:lnTo>
                  <a:pt x="18157" y="14102"/>
                </a:lnTo>
                <a:lnTo>
                  <a:pt x="14093" y="18157"/>
                </a:lnTo>
                <a:lnTo>
                  <a:pt x="9078" y="18157"/>
                </a:lnTo>
                <a:lnTo>
                  <a:pt x="4064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55"/>
                </a:lnTo>
                <a:lnTo>
                  <a:pt x="4064" y="0"/>
                </a:lnTo>
                <a:lnTo>
                  <a:pt x="9078" y="0"/>
                </a:lnTo>
                <a:lnTo>
                  <a:pt x="14093" y="0"/>
                </a:lnTo>
                <a:lnTo>
                  <a:pt x="18157" y="405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378478" y="170015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4093" y="18157"/>
                </a:moveTo>
                <a:lnTo>
                  <a:pt x="4064" y="18157"/>
                </a:lnTo>
                <a:lnTo>
                  <a:pt x="0" y="14102"/>
                </a:lnTo>
                <a:lnTo>
                  <a:pt x="0" y="4085"/>
                </a:lnTo>
                <a:lnTo>
                  <a:pt x="4064" y="0"/>
                </a:lnTo>
                <a:lnTo>
                  <a:pt x="14093" y="0"/>
                </a:lnTo>
                <a:lnTo>
                  <a:pt x="18157" y="4085"/>
                </a:lnTo>
                <a:lnTo>
                  <a:pt x="18157" y="14102"/>
                </a:lnTo>
                <a:lnTo>
                  <a:pt x="14093" y="1815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378478" y="1700150"/>
            <a:ext cx="18415" cy="18415"/>
          </a:xfrm>
          <a:custGeom>
            <a:avLst/>
            <a:gdLst/>
            <a:ahLst/>
            <a:cxnLst/>
            <a:rect l="l" t="t" r="r" b="b"/>
            <a:pathLst>
              <a:path w="18415" h="18414">
                <a:moveTo>
                  <a:pt x="18157" y="9078"/>
                </a:moveTo>
                <a:lnTo>
                  <a:pt x="18157" y="14102"/>
                </a:lnTo>
                <a:lnTo>
                  <a:pt x="14093" y="18157"/>
                </a:lnTo>
                <a:lnTo>
                  <a:pt x="9078" y="18157"/>
                </a:lnTo>
                <a:lnTo>
                  <a:pt x="4064" y="18157"/>
                </a:lnTo>
                <a:lnTo>
                  <a:pt x="0" y="14102"/>
                </a:lnTo>
                <a:lnTo>
                  <a:pt x="0" y="9078"/>
                </a:lnTo>
                <a:lnTo>
                  <a:pt x="0" y="4085"/>
                </a:lnTo>
                <a:lnTo>
                  <a:pt x="4064" y="0"/>
                </a:lnTo>
                <a:lnTo>
                  <a:pt x="9078" y="0"/>
                </a:lnTo>
                <a:lnTo>
                  <a:pt x="14093" y="0"/>
                </a:lnTo>
                <a:lnTo>
                  <a:pt x="18157" y="4085"/>
                </a:lnTo>
                <a:lnTo>
                  <a:pt x="18157" y="907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931899" y="2095961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692017" y="1737979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689143" y="2058798"/>
            <a:ext cx="41910" cy="53975"/>
          </a:xfrm>
          <a:custGeom>
            <a:avLst/>
            <a:gdLst/>
            <a:ahLst/>
            <a:cxnLst/>
            <a:rect l="l" t="t" r="r" b="b"/>
            <a:pathLst>
              <a:path w="41910" h="53975">
                <a:moveTo>
                  <a:pt x="37986" y="47573"/>
                </a:moveTo>
                <a:lnTo>
                  <a:pt x="24452" y="47573"/>
                </a:lnTo>
                <a:lnTo>
                  <a:pt x="26782" y="47180"/>
                </a:lnTo>
                <a:lnTo>
                  <a:pt x="30807" y="45636"/>
                </a:lnTo>
                <a:lnTo>
                  <a:pt x="32320" y="44577"/>
                </a:lnTo>
                <a:lnTo>
                  <a:pt x="33289" y="43185"/>
                </a:lnTo>
                <a:lnTo>
                  <a:pt x="34257" y="41823"/>
                </a:lnTo>
                <a:lnTo>
                  <a:pt x="34742" y="40340"/>
                </a:lnTo>
                <a:lnTo>
                  <a:pt x="34742" y="37132"/>
                </a:lnTo>
                <a:lnTo>
                  <a:pt x="34288" y="35710"/>
                </a:lnTo>
                <a:lnTo>
                  <a:pt x="32381" y="33259"/>
                </a:lnTo>
                <a:lnTo>
                  <a:pt x="30838" y="32230"/>
                </a:lnTo>
                <a:lnTo>
                  <a:pt x="28659" y="31413"/>
                </a:lnTo>
                <a:lnTo>
                  <a:pt x="27267" y="30868"/>
                </a:lnTo>
                <a:lnTo>
                  <a:pt x="24180" y="30020"/>
                </a:lnTo>
                <a:lnTo>
                  <a:pt x="14617" y="27720"/>
                </a:lnTo>
                <a:lnTo>
                  <a:pt x="11288" y="26631"/>
                </a:lnTo>
                <a:lnTo>
                  <a:pt x="6869" y="24331"/>
                </a:lnTo>
                <a:lnTo>
                  <a:pt x="5023" y="22727"/>
                </a:lnTo>
                <a:lnTo>
                  <a:pt x="3813" y="20790"/>
                </a:lnTo>
                <a:lnTo>
                  <a:pt x="2572" y="18853"/>
                </a:lnTo>
                <a:lnTo>
                  <a:pt x="1967" y="16705"/>
                </a:lnTo>
                <a:lnTo>
                  <a:pt x="1967" y="11681"/>
                </a:lnTo>
                <a:lnTo>
                  <a:pt x="2723" y="9230"/>
                </a:lnTo>
                <a:lnTo>
                  <a:pt x="4236" y="6960"/>
                </a:lnTo>
                <a:lnTo>
                  <a:pt x="5719" y="4690"/>
                </a:lnTo>
                <a:lnTo>
                  <a:pt x="7898" y="2965"/>
                </a:lnTo>
                <a:lnTo>
                  <a:pt x="13618" y="605"/>
                </a:lnTo>
                <a:lnTo>
                  <a:pt x="16765" y="0"/>
                </a:lnTo>
                <a:lnTo>
                  <a:pt x="24119" y="0"/>
                </a:lnTo>
                <a:lnTo>
                  <a:pt x="27509" y="605"/>
                </a:lnTo>
                <a:lnTo>
                  <a:pt x="33410" y="3086"/>
                </a:lnTo>
                <a:lnTo>
                  <a:pt x="35680" y="4902"/>
                </a:lnTo>
                <a:lnTo>
                  <a:pt x="36442" y="6052"/>
                </a:lnTo>
                <a:lnTo>
                  <a:pt x="16402" y="6052"/>
                </a:lnTo>
                <a:lnTo>
                  <a:pt x="13376" y="6809"/>
                </a:lnTo>
                <a:lnTo>
                  <a:pt x="11469" y="8352"/>
                </a:lnTo>
                <a:lnTo>
                  <a:pt x="9563" y="9865"/>
                </a:lnTo>
                <a:lnTo>
                  <a:pt x="8610" y="11681"/>
                </a:lnTo>
                <a:lnTo>
                  <a:pt x="8594" y="15706"/>
                </a:lnTo>
                <a:lnTo>
                  <a:pt x="9290" y="17249"/>
                </a:lnTo>
                <a:lnTo>
                  <a:pt x="10622" y="18430"/>
                </a:lnTo>
                <a:lnTo>
                  <a:pt x="11953" y="19671"/>
                </a:lnTo>
                <a:lnTo>
                  <a:pt x="15403" y="20911"/>
                </a:lnTo>
                <a:lnTo>
                  <a:pt x="26601" y="23453"/>
                </a:lnTo>
                <a:lnTo>
                  <a:pt x="30444" y="24543"/>
                </a:lnTo>
                <a:lnTo>
                  <a:pt x="41369" y="35377"/>
                </a:lnTo>
                <a:lnTo>
                  <a:pt x="41369" y="40945"/>
                </a:lnTo>
                <a:lnTo>
                  <a:pt x="40582" y="43548"/>
                </a:lnTo>
                <a:lnTo>
                  <a:pt x="39009" y="45999"/>
                </a:lnTo>
                <a:lnTo>
                  <a:pt x="37986" y="47573"/>
                </a:lnTo>
                <a:close/>
              </a:path>
              <a:path w="41910" h="53975">
                <a:moveTo>
                  <a:pt x="33228" y="16039"/>
                </a:moveTo>
                <a:lnTo>
                  <a:pt x="24573" y="6052"/>
                </a:lnTo>
                <a:lnTo>
                  <a:pt x="36442" y="6052"/>
                </a:lnTo>
                <a:lnTo>
                  <a:pt x="38857" y="9714"/>
                </a:lnTo>
                <a:lnTo>
                  <a:pt x="39705" y="12468"/>
                </a:lnTo>
                <a:lnTo>
                  <a:pt x="39795" y="15524"/>
                </a:lnTo>
                <a:lnTo>
                  <a:pt x="33228" y="16039"/>
                </a:lnTo>
                <a:close/>
              </a:path>
              <a:path w="41910" h="53975">
                <a:moveTo>
                  <a:pt x="25905" y="53777"/>
                </a:moveTo>
                <a:lnTo>
                  <a:pt x="17461" y="53777"/>
                </a:lnTo>
                <a:lnTo>
                  <a:pt x="13527" y="53081"/>
                </a:lnTo>
                <a:lnTo>
                  <a:pt x="0" y="36164"/>
                </a:lnTo>
                <a:lnTo>
                  <a:pt x="6476" y="35619"/>
                </a:lnTo>
                <a:lnTo>
                  <a:pt x="6778" y="38192"/>
                </a:lnTo>
                <a:lnTo>
                  <a:pt x="7505" y="40310"/>
                </a:lnTo>
                <a:lnTo>
                  <a:pt x="18884" y="47573"/>
                </a:lnTo>
                <a:lnTo>
                  <a:pt x="37986" y="47573"/>
                </a:lnTo>
                <a:lnTo>
                  <a:pt x="37435" y="48420"/>
                </a:lnTo>
                <a:lnTo>
                  <a:pt x="35165" y="50327"/>
                </a:lnTo>
                <a:lnTo>
                  <a:pt x="32199" y="51719"/>
                </a:lnTo>
                <a:lnTo>
                  <a:pt x="29234" y="53081"/>
                </a:lnTo>
                <a:lnTo>
                  <a:pt x="25905" y="5377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652675" y="2300873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5" y="53807"/>
                </a:moveTo>
                <a:lnTo>
                  <a:pt x="20064" y="53807"/>
                </a:lnTo>
                <a:lnTo>
                  <a:pt x="15767" y="52657"/>
                </a:lnTo>
                <a:lnTo>
                  <a:pt x="0" y="32048"/>
                </a:lnTo>
                <a:lnTo>
                  <a:pt x="13" y="21698"/>
                </a:lnTo>
                <a:lnTo>
                  <a:pt x="20155" y="0"/>
                </a:lnTo>
                <a:lnTo>
                  <a:pt x="29718" y="0"/>
                </a:lnTo>
                <a:lnTo>
                  <a:pt x="34045" y="1119"/>
                </a:lnTo>
                <a:lnTo>
                  <a:pt x="41732" y="5689"/>
                </a:lnTo>
                <a:lnTo>
                  <a:pt x="41926" y="5901"/>
                </a:lnTo>
                <a:lnTo>
                  <a:pt x="19822" y="5901"/>
                </a:lnTo>
                <a:lnTo>
                  <a:pt x="15555" y="7656"/>
                </a:lnTo>
                <a:lnTo>
                  <a:pt x="8776" y="14677"/>
                </a:lnTo>
                <a:lnTo>
                  <a:pt x="7111" y="19913"/>
                </a:lnTo>
                <a:lnTo>
                  <a:pt x="7111" y="33682"/>
                </a:lnTo>
                <a:lnTo>
                  <a:pt x="8776" y="38857"/>
                </a:lnTo>
                <a:lnTo>
                  <a:pt x="15464" y="46090"/>
                </a:lnTo>
                <a:lnTo>
                  <a:pt x="19731" y="47876"/>
                </a:lnTo>
                <a:lnTo>
                  <a:pt x="42697" y="47876"/>
                </a:lnTo>
                <a:lnTo>
                  <a:pt x="45091" y="49540"/>
                </a:lnTo>
                <a:lnTo>
                  <a:pt x="46919" y="50539"/>
                </a:lnTo>
                <a:lnTo>
                  <a:pt x="37556" y="50539"/>
                </a:lnTo>
                <a:lnTo>
                  <a:pt x="33682" y="52718"/>
                </a:lnTo>
                <a:lnTo>
                  <a:pt x="29415" y="53807"/>
                </a:lnTo>
                <a:close/>
              </a:path>
              <a:path w="50800" h="57150">
                <a:moveTo>
                  <a:pt x="45380" y="43488"/>
                </a:moveTo>
                <a:lnTo>
                  <a:pt x="36557" y="43488"/>
                </a:lnTo>
                <a:lnTo>
                  <a:pt x="40613" y="39795"/>
                </a:lnTo>
                <a:lnTo>
                  <a:pt x="42640" y="34257"/>
                </a:lnTo>
                <a:lnTo>
                  <a:pt x="42640" y="22667"/>
                </a:lnTo>
                <a:lnTo>
                  <a:pt x="41944" y="18974"/>
                </a:lnTo>
                <a:lnTo>
                  <a:pt x="40492" y="15827"/>
                </a:lnTo>
                <a:lnTo>
                  <a:pt x="39069" y="12680"/>
                </a:lnTo>
                <a:lnTo>
                  <a:pt x="36981" y="10228"/>
                </a:lnTo>
                <a:lnTo>
                  <a:pt x="31443" y="6778"/>
                </a:lnTo>
                <a:lnTo>
                  <a:pt x="28356" y="5901"/>
                </a:lnTo>
                <a:lnTo>
                  <a:pt x="41926" y="5901"/>
                </a:lnTo>
                <a:lnTo>
                  <a:pt x="44668" y="8897"/>
                </a:lnTo>
                <a:lnTo>
                  <a:pt x="46695" y="12982"/>
                </a:lnTo>
                <a:lnTo>
                  <a:pt x="48723" y="17098"/>
                </a:lnTo>
                <a:lnTo>
                  <a:pt x="49752" y="21698"/>
                </a:lnTo>
                <a:lnTo>
                  <a:pt x="49752" y="31140"/>
                </a:lnTo>
                <a:lnTo>
                  <a:pt x="49086" y="34984"/>
                </a:lnTo>
                <a:lnTo>
                  <a:pt x="46484" y="41823"/>
                </a:lnTo>
                <a:lnTo>
                  <a:pt x="45380" y="43488"/>
                </a:lnTo>
                <a:close/>
              </a:path>
              <a:path w="50800" h="57150">
                <a:moveTo>
                  <a:pt x="42697" y="47876"/>
                </a:moveTo>
                <a:lnTo>
                  <a:pt x="27388" y="47876"/>
                </a:lnTo>
                <a:lnTo>
                  <a:pt x="29688" y="47422"/>
                </a:lnTo>
                <a:lnTo>
                  <a:pt x="31867" y="46514"/>
                </a:lnTo>
                <a:lnTo>
                  <a:pt x="29718" y="45122"/>
                </a:lnTo>
                <a:lnTo>
                  <a:pt x="27448" y="44123"/>
                </a:lnTo>
                <a:lnTo>
                  <a:pt x="25057" y="43548"/>
                </a:lnTo>
                <a:lnTo>
                  <a:pt x="26782" y="38524"/>
                </a:lnTo>
                <a:lnTo>
                  <a:pt x="30747" y="39614"/>
                </a:lnTo>
                <a:lnTo>
                  <a:pt x="34015" y="41278"/>
                </a:lnTo>
                <a:lnTo>
                  <a:pt x="36557" y="43488"/>
                </a:lnTo>
                <a:lnTo>
                  <a:pt x="45380" y="43488"/>
                </a:lnTo>
                <a:lnTo>
                  <a:pt x="44517" y="44789"/>
                </a:lnTo>
                <a:lnTo>
                  <a:pt x="41914" y="47331"/>
                </a:lnTo>
                <a:lnTo>
                  <a:pt x="42697" y="47876"/>
                </a:lnTo>
                <a:close/>
              </a:path>
              <a:path w="50800" h="57150">
                <a:moveTo>
                  <a:pt x="48693" y="56955"/>
                </a:moveTo>
                <a:lnTo>
                  <a:pt x="44970" y="55623"/>
                </a:lnTo>
                <a:lnTo>
                  <a:pt x="41248" y="53474"/>
                </a:lnTo>
                <a:lnTo>
                  <a:pt x="37556" y="50539"/>
                </a:lnTo>
                <a:lnTo>
                  <a:pt x="46919" y="50539"/>
                </a:lnTo>
                <a:lnTo>
                  <a:pt x="48027" y="51144"/>
                </a:lnTo>
                <a:lnTo>
                  <a:pt x="50751" y="52143"/>
                </a:lnTo>
                <a:lnTo>
                  <a:pt x="48693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706513" y="2351079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928873" y="2319908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39" y="52022"/>
                </a:moveTo>
                <a:lnTo>
                  <a:pt x="0" y="52022"/>
                </a:lnTo>
                <a:lnTo>
                  <a:pt x="0" y="0"/>
                </a:lnTo>
                <a:lnTo>
                  <a:pt x="23030" y="0"/>
                </a:lnTo>
                <a:lnTo>
                  <a:pt x="25693" y="181"/>
                </a:lnTo>
                <a:lnTo>
                  <a:pt x="27509" y="514"/>
                </a:lnTo>
                <a:lnTo>
                  <a:pt x="30081" y="938"/>
                </a:lnTo>
                <a:lnTo>
                  <a:pt x="37203" y="6143"/>
                </a:lnTo>
                <a:lnTo>
                  <a:pt x="6839" y="6143"/>
                </a:lnTo>
                <a:lnTo>
                  <a:pt x="6839" y="24724"/>
                </a:lnTo>
                <a:lnTo>
                  <a:pt x="36887" y="24724"/>
                </a:lnTo>
                <a:lnTo>
                  <a:pt x="32623" y="29355"/>
                </a:lnTo>
                <a:lnTo>
                  <a:pt x="27539" y="30898"/>
                </a:lnTo>
                <a:lnTo>
                  <a:pt x="6839" y="30898"/>
                </a:lnTo>
                <a:lnTo>
                  <a:pt x="6839" y="52022"/>
                </a:lnTo>
                <a:close/>
              </a:path>
              <a:path w="40005" h="52069">
                <a:moveTo>
                  <a:pt x="36887" y="24724"/>
                </a:moveTo>
                <a:lnTo>
                  <a:pt x="24724" y="24724"/>
                </a:lnTo>
                <a:lnTo>
                  <a:pt x="27902" y="23907"/>
                </a:lnTo>
                <a:lnTo>
                  <a:pt x="29778" y="22243"/>
                </a:lnTo>
                <a:lnTo>
                  <a:pt x="31655" y="20609"/>
                </a:lnTo>
                <a:lnTo>
                  <a:pt x="32563" y="18278"/>
                </a:lnTo>
                <a:lnTo>
                  <a:pt x="32563" y="13103"/>
                </a:lnTo>
                <a:lnTo>
                  <a:pt x="23272" y="6143"/>
                </a:lnTo>
                <a:lnTo>
                  <a:pt x="37203" y="6143"/>
                </a:lnTo>
                <a:lnTo>
                  <a:pt x="38101" y="7989"/>
                </a:lnTo>
                <a:lnTo>
                  <a:pt x="39130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52" y="23242"/>
                </a:lnTo>
                <a:lnTo>
                  <a:pt x="36887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972149" y="2369237"/>
            <a:ext cx="31115" cy="33020"/>
          </a:xfrm>
          <a:custGeom>
            <a:avLst/>
            <a:gdLst/>
            <a:ahLst/>
            <a:cxnLst/>
            <a:rect l="l" t="t" r="r" b="b"/>
            <a:pathLst>
              <a:path w="31114" h="33019">
                <a:moveTo>
                  <a:pt x="6778" y="32956"/>
                </a:moveTo>
                <a:lnTo>
                  <a:pt x="0" y="32956"/>
                </a:lnTo>
                <a:lnTo>
                  <a:pt x="12014" y="15827"/>
                </a:lnTo>
                <a:lnTo>
                  <a:pt x="907" y="0"/>
                </a:lnTo>
                <a:lnTo>
                  <a:pt x="7898" y="0"/>
                </a:lnTo>
                <a:lnTo>
                  <a:pt x="12982" y="7717"/>
                </a:lnTo>
                <a:lnTo>
                  <a:pt x="13921" y="9199"/>
                </a:lnTo>
                <a:lnTo>
                  <a:pt x="14677" y="10440"/>
                </a:lnTo>
                <a:lnTo>
                  <a:pt x="15252" y="11439"/>
                </a:lnTo>
                <a:lnTo>
                  <a:pt x="21567" y="11439"/>
                </a:lnTo>
                <a:lnTo>
                  <a:pt x="18581" y="15494"/>
                </a:lnTo>
                <a:lnTo>
                  <a:pt x="21704" y="19943"/>
                </a:lnTo>
                <a:lnTo>
                  <a:pt x="15434" y="19943"/>
                </a:lnTo>
                <a:lnTo>
                  <a:pt x="6778" y="32956"/>
                </a:lnTo>
                <a:close/>
              </a:path>
              <a:path w="31114" h="33019">
                <a:moveTo>
                  <a:pt x="21567" y="11439"/>
                </a:moveTo>
                <a:lnTo>
                  <a:pt x="15252" y="11439"/>
                </a:lnTo>
                <a:lnTo>
                  <a:pt x="16160" y="10047"/>
                </a:lnTo>
                <a:lnTo>
                  <a:pt x="16977" y="8836"/>
                </a:lnTo>
                <a:lnTo>
                  <a:pt x="17734" y="7807"/>
                </a:lnTo>
                <a:lnTo>
                  <a:pt x="23332" y="0"/>
                </a:lnTo>
                <a:lnTo>
                  <a:pt x="29990" y="0"/>
                </a:lnTo>
                <a:lnTo>
                  <a:pt x="21567" y="11439"/>
                </a:lnTo>
                <a:close/>
              </a:path>
              <a:path w="31114" h="33019">
                <a:moveTo>
                  <a:pt x="30838" y="32956"/>
                </a:moveTo>
                <a:lnTo>
                  <a:pt x="23998" y="32956"/>
                </a:lnTo>
                <a:lnTo>
                  <a:pt x="17219" y="22697"/>
                </a:lnTo>
                <a:lnTo>
                  <a:pt x="15434" y="19943"/>
                </a:lnTo>
                <a:lnTo>
                  <a:pt x="21704" y="19943"/>
                </a:lnTo>
                <a:lnTo>
                  <a:pt x="30838" y="3295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278734" y="1665348"/>
            <a:ext cx="50800" cy="57150"/>
          </a:xfrm>
          <a:custGeom>
            <a:avLst/>
            <a:gdLst/>
            <a:ahLst/>
            <a:cxnLst/>
            <a:rect l="l" t="t" r="r" b="b"/>
            <a:pathLst>
              <a:path w="50800" h="57150">
                <a:moveTo>
                  <a:pt x="29412" y="53807"/>
                </a:moveTo>
                <a:lnTo>
                  <a:pt x="20049" y="53807"/>
                </a:lnTo>
                <a:lnTo>
                  <a:pt x="15770" y="52657"/>
                </a:lnTo>
                <a:lnTo>
                  <a:pt x="8110" y="48118"/>
                </a:lnTo>
                <a:lnTo>
                  <a:pt x="5162" y="44940"/>
                </a:lnTo>
                <a:lnTo>
                  <a:pt x="1031" y="36709"/>
                </a:lnTo>
                <a:lnTo>
                  <a:pt x="0" y="32048"/>
                </a:lnTo>
                <a:lnTo>
                  <a:pt x="13" y="21698"/>
                </a:lnTo>
                <a:lnTo>
                  <a:pt x="20161" y="0"/>
                </a:lnTo>
                <a:lnTo>
                  <a:pt x="29712" y="0"/>
                </a:lnTo>
                <a:lnTo>
                  <a:pt x="34030" y="1119"/>
                </a:lnTo>
                <a:lnTo>
                  <a:pt x="41723" y="5689"/>
                </a:lnTo>
                <a:lnTo>
                  <a:pt x="41917" y="5901"/>
                </a:lnTo>
                <a:lnTo>
                  <a:pt x="19813" y="5901"/>
                </a:lnTo>
                <a:lnTo>
                  <a:pt x="15564" y="7656"/>
                </a:lnTo>
                <a:lnTo>
                  <a:pt x="8788" y="14677"/>
                </a:lnTo>
                <a:lnTo>
                  <a:pt x="7093" y="19913"/>
                </a:lnTo>
                <a:lnTo>
                  <a:pt x="7093" y="33682"/>
                </a:lnTo>
                <a:lnTo>
                  <a:pt x="8764" y="38857"/>
                </a:lnTo>
                <a:lnTo>
                  <a:pt x="15446" y="46090"/>
                </a:lnTo>
                <a:lnTo>
                  <a:pt x="19719" y="47876"/>
                </a:lnTo>
                <a:lnTo>
                  <a:pt x="42681" y="47876"/>
                </a:lnTo>
                <a:lnTo>
                  <a:pt x="45079" y="49540"/>
                </a:lnTo>
                <a:lnTo>
                  <a:pt x="46915" y="50539"/>
                </a:lnTo>
                <a:lnTo>
                  <a:pt x="37547" y="50539"/>
                </a:lnTo>
                <a:lnTo>
                  <a:pt x="33667" y="52718"/>
                </a:lnTo>
                <a:lnTo>
                  <a:pt x="29412" y="53807"/>
                </a:lnTo>
                <a:close/>
              </a:path>
              <a:path w="50800" h="57150">
                <a:moveTo>
                  <a:pt x="45374" y="43488"/>
                </a:moveTo>
                <a:lnTo>
                  <a:pt x="36551" y="43488"/>
                </a:lnTo>
                <a:lnTo>
                  <a:pt x="40619" y="39795"/>
                </a:lnTo>
                <a:lnTo>
                  <a:pt x="42652" y="34257"/>
                </a:lnTo>
                <a:lnTo>
                  <a:pt x="42652" y="22667"/>
                </a:lnTo>
                <a:lnTo>
                  <a:pt x="41935" y="18974"/>
                </a:lnTo>
                <a:lnTo>
                  <a:pt x="39066" y="12680"/>
                </a:lnTo>
                <a:lnTo>
                  <a:pt x="36969" y="10228"/>
                </a:lnTo>
                <a:lnTo>
                  <a:pt x="31452" y="6778"/>
                </a:lnTo>
                <a:lnTo>
                  <a:pt x="28356" y="5901"/>
                </a:lnTo>
                <a:lnTo>
                  <a:pt x="41917" y="5901"/>
                </a:lnTo>
                <a:lnTo>
                  <a:pt x="44662" y="8897"/>
                </a:lnTo>
                <a:lnTo>
                  <a:pt x="46695" y="12982"/>
                </a:lnTo>
                <a:lnTo>
                  <a:pt x="48729" y="17098"/>
                </a:lnTo>
                <a:lnTo>
                  <a:pt x="49746" y="21698"/>
                </a:lnTo>
                <a:lnTo>
                  <a:pt x="49746" y="31140"/>
                </a:lnTo>
                <a:lnTo>
                  <a:pt x="49092" y="34984"/>
                </a:lnTo>
                <a:lnTo>
                  <a:pt x="46475" y="41823"/>
                </a:lnTo>
                <a:lnTo>
                  <a:pt x="45374" y="43488"/>
                </a:lnTo>
                <a:close/>
              </a:path>
              <a:path w="50800" h="57150">
                <a:moveTo>
                  <a:pt x="42681" y="47876"/>
                </a:moveTo>
                <a:lnTo>
                  <a:pt x="27379" y="47876"/>
                </a:lnTo>
                <a:lnTo>
                  <a:pt x="29697" y="47422"/>
                </a:lnTo>
                <a:lnTo>
                  <a:pt x="31870" y="46514"/>
                </a:lnTo>
                <a:lnTo>
                  <a:pt x="29727" y="45122"/>
                </a:lnTo>
                <a:lnTo>
                  <a:pt x="27457" y="44123"/>
                </a:lnTo>
                <a:lnTo>
                  <a:pt x="25060" y="43548"/>
                </a:lnTo>
                <a:lnTo>
                  <a:pt x="26764" y="38524"/>
                </a:lnTo>
                <a:lnTo>
                  <a:pt x="30738" y="39614"/>
                </a:lnTo>
                <a:lnTo>
                  <a:pt x="34000" y="41278"/>
                </a:lnTo>
                <a:lnTo>
                  <a:pt x="36551" y="43488"/>
                </a:lnTo>
                <a:lnTo>
                  <a:pt x="45374" y="43488"/>
                </a:lnTo>
                <a:lnTo>
                  <a:pt x="44513" y="44789"/>
                </a:lnTo>
                <a:lnTo>
                  <a:pt x="41896" y="47331"/>
                </a:lnTo>
                <a:lnTo>
                  <a:pt x="42681" y="47876"/>
                </a:lnTo>
                <a:close/>
              </a:path>
              <a:path w="50800" h="57150">
                <a:moveTo>
                  <a:pt x="48705" y="56955"/>
                </a:moveTo>
                <a:lnTo>
                  <a:pt x="44952" y="55623"/>
                </a:lnTo>
                <a:lnTo>
                  <a:pt x="41233" y="53474"/>
                </a:lnTo>
                <a:lnTo>
                  <a:pt x="37547" y="50539"/>
                </a:lnTo>
                <a:lnTo>
                  <a:pt x="46915" y="50539"/>
                </a:lnTo>
                <a:lnTo>
                  <a:pt x="48027" y="51144"/>
                </a:lnTo>
                <a:lnTo>
                  <a:pt x="50739" y="52143"/>
                </a:lnTo>
                <a:lnTo>
                  <a:pt x="48705" y="569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333150" y="1715554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81" y="40885"/>
                </a:moveTo>
                <a:lnTo>
                  <a:pt x="6712" y="40885"/>
                </a:lnTo>
                <a:lnTo>
                  <a:pt x="7698" y="40703"/>
                </a:lnTo>
                <a:lnTo>
                  <a:pt x="8440" y="40280"/>
                </a:lnTo>
                <a:lnTo>
                  <a:pt x="12105" y="34045"/>
                </a:lnTo>
                <a:lnTo>
                  <a:pt x="12262" y="33592"/>
                </a:lnTo>
                <a:lnTo>
                  <a:pt x="12483" y="33017"/>
                </a:lnTo>
                <a:lnTo>
                  <a:pt x="0" y="0"/>
                </a:lnTo>
                <a:lnTo>
                  <a:pt x="6004" y="0"/>
                </a:lnTo>
                <a:lnTo>
                  <a:pt x="12861" y="19096"/>
                </a:lnTo>
                <a:lnTo>
                  <a:pt x="13742" y="21486"/>
                </a:lnTo>
                <a:lnTo>
                  <a:pt x="14547" y="24028"/>
                </a:lnTo>
                <a:lnTo>
                  <a:pt x="15273" y="26722"/>
                </a:lnTo>
                <a:lnTo>
                  <a:pt x="20182" y="26722"/>
                </a:lnTo>
                <a:lnTo>
                  <a:pt x="16281" y="37163"/>
                </a:lnTo>
                <a:lnTo>
                  <a:pt x="15240" y="39644"/>
                </a:lnTo>
                <a:lnTo>
                  <a:pt x="14581" y="40885"/>
                </a:lnTo>
                <a:close/>
              </a:path>
              <a:path w="30480" h="46355">
                <a:moveTo>
                  <a:pt x="20182" y="26722"/>
                </a:moveTo>
                <a:lnTo>
                  <a:pt x="15273" y="26722"/>
                </a:lnTo>
                <a:lnTo>
                  <a:pt x="15903" y="24149"/>
                </a:lnTo>
                <a:lnTo>
                  <a:pt x="16659" y="21668"/>
                </a:lnTo>
                <a:lnTo>
                  <a:pt x="17543" y="19186"/>
                </a:lnTo>
                <a:lnTo>
                  <a:pt x="24588" y="0"/>
                </a:lnTo>
                <a:lnTo>
                  <a:pt x="30166" y="0"/>
                </a:lnTo>
                <a:lnTo>
                  <a:pt x="20182" y="26722"/>
                </a:lnTo>
                <a:close/>
              </a:path>
              <a:path w="30480" h="46355">
                <a:moveTo>
                  <a:pt x="8273" y="46332"/>
                </a:moveTo>
                <a:lnTo>
                  <a:pt x="5404" y="46332"/>
                </a:lnTo>
                <a:lnTo>
                  <a:pt x="4206" y="46090"/>
                </a:lnTo>
                <a:lnTo>
                  <a:pt x="2884" y="45636"/>
                </a:lnTo>
                <a:lnTo>
                  <a:pt x="2269" y="40431"/>
                </a:lnTo>
                <a:lnTo>
                  <a:pt x="3498" y="40734"/>
                </a:lnTo>
                <a:lnTo>
                  <a:pt x="4569" y="40885"/>
                </a:lnTo>
                <a:lnTo>
                  <a:pt x="14581" y="40885"/>
                </a:lnTo>
                <a:lnTo>
                  <a:pt x="13506" y="42822"/>
                </a:lnTo>
                <a:lnTo>
                  <a:pt x="12365" y="44184"/>
                </a:lnTo>
                <a:lnTo>
                  <a:pt x="11088" y="45031"/>
                </a:lnTo>
                <a:lnTo>
                  <a:pt x="9811" y="45909"/>
                </a:lnTo>
                <a:lnTo>
                  <a:pt x="8273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281240" y="1987014"/>
            <a:ext cx="40005" cy="52069"/>
          </a:xfrm>
          <a:custGeom>
            <a:avLst/>
            <a:gdLst/>
            <a:ahLst/>
            <a:cxnLst/>
            <a:rect l="l" t="t" r="r" b="b"/>
            <a:pathLst>
              <a:path w="40005" h="52069">
                <a:moveTo>
                  <a:pt x="6857" y="52022"/>
                </a:moveTo>
                <a:lnTo>
                  <a:pt x="0" y="52022"/>
                </a:lnTo>
                <a:lnTo>
                  <a:pt x="0" y="0"/>
                </a:lnTo>
                <a:lnTo>
                  <a:pt x="23045" y="0"/>
                </a:lnTo>
                <a:lnTo>
                  <a:pt x="25693" y="181"/>
                </a:lnTo>
                <a:lnTo>
                  <a:pt x="27521" y="514"/>
                </a:lnTo>
                <a:lnTo>
                  <a:pt x="30075" y="938"/>
                </a:lnTo>
                <a:lnTo>
                  <a:pt x="37194" y="6143"/>
                </a:lnTo>
                <a:lnTo>
                  <a:pt x="6857" y="6143"/>
                </a:lnTo>
                <a:lnTo>
                  <a:pt x="6857" y="24724"/>
                </a:lnTo>
                <a:lnTo>
                  <a:pt x="36895" y="24724"/>
                </a:lnTo>
                <a:lnTo>
                  <a:pt x="32620" y="29355"/>
                </a:lnTo>
                <a:lnTo>
                  <a:pt x="27536" y="30898"/>
                </a:lnTo>
                <a:lnTo>
                  <a:pt x="6857" y="30898"/>
                </a:lnTo>
                <a:lnTo>
                  <a:pt x="6857" y="52022"/>
                </a:lnTo>
                <a:close/>
              </a:path>
              <a:path w="40005" h="52069">
                <a:moveTo>
                  <a:pt x="36895" y="24724"/>
                </a:moveTo>
                <a:lnTo>
                  <a:pt x="24730" y="24724"/>
                </a:lnTo>
                <a:lnTo>
                  <a:pt x="27893" y="23907"/>
                </a:lnTo>
                <a:lnTo>
                  <a:pt x="29766" y="22243"/>
                </a:lnTo>
                <a:lnTo>
                  <a:pt x="31643" y="20609"/>
                </a:lnTo>
                <a:lnTo>
                  <a:pt x="32581" y="18278"/>
                </a:lnTo>
                <a:lnTo>
                  <a:pt x="32581" y="13103"/>
                </a:lnTo>
                <a:lnTo>
                  <a:pt x="23266" y="6143"/>
                </a:lnTo>
                <a:lnTo>
                  <a:pt x="37194" y="6143"/>
                </a:lnTo>
                <a:lnTo>
                  <a:pt x="38089" y="7989"/>
                </a:lnTo>
                <a:lnTo>
                  <a:pt x="39145" y="10138"/>
                </a:lnTo>
                <a:lnTo>
                  <a:pt x="39674" y="12498"/>
                </a:lnTo>
                <a:lnTo>
                  <a:pt x="39674" y="19489"/>
                </a:lnTo>
                <a:lnTo>
                  <a:pt x="38264" y="23242"/>
                </a:lnTo>
                <a:lnTo>
                  <a:pt x="36895" y="247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325100" y="2036343"/>
            <a:ext cx="30480" cy="46355"/>
          </a:xfrm>
          <a:custGeom>
            <a:avLst/>
            <a:gdLst/>
            <a:ahLst/>
            <a:cxnLst/>
            <a:rect l="l" t="t" r="r" b="b"/>
            <a:pathLst>
              <a:path w="30480" h="46355">
                <a:moveTo>
                  <a:pt x="14578" y="40885"/>
                </a:moveTo>
                <a:lnTo>
                  <a:pt x="6712" y="40885"/>
                </a:lnTo>
                <a:lnTo>
                  <a:pt x="7698" y="40703"/>
                </a:lnTo>
                <a:lnTo>
                  <a:pt x="8440" y="40280"/>
                </a:lnTo>
                <a:lnTo>
                  <a:pt x="12105" y="34045"/>
                </a:lnTo>
                <a:lnTo>
                  <a:pt x="12262" y="33592"/>
                </a:lnTo>
                <a:lnTo>
                  <a:pt x="12483" y="33017"/>
                </a:lnTo>
                <a:lnTo>
                  <a:pt x="0" y="0"/>
                </a:lnTo>
                <a:lnTo>
                  <a:pt x="6004" y="0"/>
                </a:lnTo>
                <a:lnTo>
                  <a:pt x="12861" y="19096"/>
                </a:lnTo>
                <a:lnTo>
                  <a:pt x="13742" y="21486"/>
                </a:lnTo>
                <a:lnTo>
                  <a:pt x="14547" y="24028"/>
                </a:lnTo>
                <a:lnTo>
                  <a:pt x="15270" y="26722"/>
                </a:lnTo>
                <a:lnTo>
                  <a:pt x="20182" y="26722"/>
                </a:lnTo>
                <a:lnTo>
                  <a:pt x="16281" y="37163"/>
                </a:lnTo>
                <a:lnTo>
                  <a:pt x="15240" y="39644"/>
                </a:lnTo>
                <a:lnTo>
                  <a:pt x="14578" y="40885"/>
                </a:lnTo>
                <a:close/>
              </a:path>
              <a:path w="30480" h="46355">
                <a:moveTo>
                  <a:pt x="20182" y="26722"/>
                </a:moveTo>
                <a:lnTo>
                  <a:pt x="15270" y="26722"/>
                </a:lnTo>
                <a:lnTo>
                  <a:pt x="15903" y="24149"/>
                </a:lnTo>
                <a:lnTo>
                  <a:pt x="16659" y="21668"/>
                </a:lnTo>
                <a:lnTo>
                  <a:pt x="17540" y="19186"/>
                </a:lnTo>
                <a:lnTo>
                  <a:pt x="24588" y="0"/>
                </a:lnTo>
                <a:lnTo>
                  <a:pt x="30166" y="0"/>
                </a:lnTo>
                <a:lnTo>
                  <a:pt x="20182" y="26722"/>
                </a:lnTo>
                <a:close/>
              </a:path>
              <a:path w="30480" h="46355">
                <a:moveTo>
                  <a:pt x="8273" y="46332"/>
                </a:moveTo>
                <a:lnTo>
                  <a:pt x="5404" y="46332"/>
                </a:lnTo>
                <a:lnTo>
                  <a:pt x="4206" y="46090"/>
                </a:lnTo>
                <a:lnTo>
                  <a:pt x="2884" y="45636"/>
                </a:lnTo>
                <a:lnTo>
                  <a:pt x="2269" y="40431"/>
                </a:lnTo>
                <a:lnTo>
                  <a:pt x="3498" y="40734"/>
                </a:lnTo>
                <a:lnTo>
                  <a:pt x="4569" y="40885"/>
                </a:lnTo>
                <a:lnTo>
                  <a:pt x="14578" y="40885"/>
                </a:lnTo>
                <a:lnTo>
                  <a:pt x="13506" y="42822"/>
                </a:lnTo>
                <a:lnTo>
                  <a:pt x="12365" y="44184"/>
                </a:lnTo>
                <a:lnTo>
                  <a:pt x="11088" y="45031"/>
                </a:lnTo>
                <a:lnTo>
                  <a:pt x="9811" y="45909"/>
                </a:lnTo>
                <a:lnTo>
                  <a:pt x="8273" y="4633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3361104" y="2304444"/>
            <a:ext cx="24130" cy="25400"/>
          </a:xfrm>
          <a:custGeom>
            <a:avLst/>
            <a:gdLst/>
            <a:ahLst/>
            <a:cxnLst/>
            <a:rect l="l" t="t" r="r" b="b"/>
            <a:pathLst>
              <a:path w="24129" h="25400">
                <a:moveTo>
                  <a:pt x="5174" y="25118"/>
                </a:moveTo>
                <a:lnTo>
                  <a:pt x="0" y="25118"/>
                </a:lnTo>
                <a:lnTo>
                  <a:pt x="9199" y="12074"/>
                </a:lnTo>
                <a:lnTo>
                  <a:pt x="665" y="0"/>
                </a:lnTo>
                <a:lnTo>
                  <a:pt x="6022" y="0"/>
                </a:lnTo>
                <a:lnTo>
                  <a:pt x="9865" y="5871"/>
                </a:lnTo>
                <a:lnTo>
                  <a:pt x="10561" y="7021"/>
                </a:lnTo>
                <a:lnTo>
                  <a:pt x="11167" y="7959"/>
                </a:lnTo>
                <a:lnTo>
                  <a:pt x="11590" y="8715"/>
                </a:lnTo>
                <a:lnTo>
                  <a:pt x="16451" y="8715"/>
                </a:lnTo>
                <a:lnTo>
                  <a:pt x="14163" y="11832"/>
                </a:lnTo>
                <a:lnTo>
                  <a:pt x="16527" y="15192"/>
                </a:lnTo>
                <a:lnTo>
                  <a:pt x="11742" y="15192"/>
                </a:lnTo>
                <a:lnTo>
                  <a:pt x="5174" y="25118"/>
                </a:lnTo>
                <a:close/>
              </a:path>
              <a:path w="24129" h="25400">
                <a:moveTo>
                  <a:pt x="16451" y="8715"/>
                </a:moveTo>
                <a:lnTo>
                  <a:pt x="11590" y="8715"/>
                </a:lnTo>
                <a:lnTo>
                  <a:pt x="12286" y="7656"/>
                </a:lnTo>
                <a:lnTo>
                  <a:pt x="12952" y="6748"/>
                </a:lnTo>
                <a:lnTo>
                  <a:pt x="13527" y="5931"/>
                </a:lnTo>
                <a:lnTo>
                  <a:pt x="17734" y="0"/>
                </a:lnTo>
                <a:lnTo>
                  <a:pt x="22848" y="0"/>
                </a:lnTo>
                <a:lnTo>
                  <a:pt x="16451" y="8715"/>
                </a:lnTo>
                <a:close/>
              </a:path>
              <a:path w="24129" h="25400">
                <a:moveTo>
                  <a:pt x="23514" y="25118"/>
                </a:moveTo>
                <a:lnTo>
                  <a:pt x="18278" y="25118"/>
                </a:lnTo>
                <a:lnTo>
                  <a:pt x="13103" y="17310"/>
                </a:lnTo>
                <a:lnTo>
                  <a:pt x="11742" y="15192"/>
                </a:lnTo>
                <a:lnTo>
                  <a:pt x="16527" y="15192"/>
                </a:lnTo>
                <a:lnTo>
                  <a:pt x="23514" y="2511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327866" y="1336034"/>
            <a:ext cx="23495" cy="35560"/>
          </a:xfrm>
          <a:custGeom>
            <a:avLst/>
            <a:gdLst/>
            <a:ahLst/>
            <a:cxnLst/>
            <a:rect l="l" t="t" r="r" b="b"/>
            <a:pathLst>
              <a:path w="23494" h="35559">
                <a:moveTo>
                  <a:pt x="11115" y="31161"/>
                </a:moveTo>
                <a:lnTo>
                  <a:pt x="5105" y="31161"/>
                </a:lnTo>
                <a:lnTo>
                  <a:pt x="5861" y="31004"/>
                </a:lnTo>
                <a:lnTo>
                  <a:pt x="6996" y="30374"/>
                </a:lnTo>
                <a:lnTo>
                  <a:pt x="9124" y="26195"/>
                </a:lnTo>
                <a:lnTo>
                  <a:pt x="9218" y="25974"/>
                </a:lnTo>
                <a:lnTo>
                  <a:pt x="9345" y="25629"/>
                </a:lnTo>
                <a:lnTo>
                  <a:pt x="9502" y="25157"/>
                </a:lnTo>
                <a:lnTo>
                  <a:pt x="0" y="0"/>
                </a:lnTo>
                <a:lnTo>
                  <a:pt x="4584" y="0"/>
                </a:lnTo>
                <a:lnTo>
                  <a:pt x="9787" y="14516"/>
                </a:lnTo>
                <a:lnTo>
                  <a:pt x="10480" y="16378"/>
                </a:lnTo>
                <a:lnTo>
                  <a:pt x="11094" y="18314"/>
                </a:lnTo>
                <a:lnTo>
                  <a:pt x="11630" y="20333"/>
                </a:lnTo>
                <a:lnTo>
                  <a:pt x="15373" y="20333"/>
                </a:lnTo>
                <a:lnTo>
                  <a:pt x="13427" y="25535"/>
                </a:lnTo>
                <a:lnTo>
                  <a:pt x="12419" y="28307"/>
                </a:lnTo>
                <a:lnTo>
                  <a:pt x="11630" y="30217"/>
                </a:lnTo>
                <a:lnTo>
                  <a:pt x="11115" y="31161"/>
                </a:lnTo>
                <a:close/>
              </a:path>
              <a:path w="23494" h="35559">
                <a:moveTo>
                  <a:pt x="15373" y="20333"/>
                </a:moveTo>
                <a:lnTo>
                  <a:pt x="11630" y="20333"/>
                </a:lnTo>
                <a:lnTo>
                  <a:pt x="12105" y="18378"/>
                </a:lnTo>
                <a:lnTo>
                  <a:pt x="12686" y="16471"/>
                </a:lnTo>
                <a:lnTo>
                  <a:pt x="13382" y="14610"/>
                </a:lnTo>
                <a:lnTo>
                  <a:pt x="18723" y="0"/>
                </a:lnTo>
                <a:lnTo>
                  <a:pt x="22978" y="0"/>
                </a:lnTo>
                <a:lnTo>
                  <a:pt x="15373" y="20333"/>
                </a:lnTo>
                <a:close/>
              </a:path>
              <a:path w="23494" h="35559">
                <a:moveTo>
                  <a:pt x="6318" y="35322"/>
                </a:moveTo>
                <a:lnTo>
                  <a:pt x="4143" y="35322"/>
                </a:lnTo>
                <a:lnTo>
                  <a:pt x="3229" y="35150"/>
                </a:lnTo>
                <a:lnTo>
                  <a:pt x="2221" y="34802"/>
                </a:lnTo>
                <a:lnTo>
                  <a:pt x="1749" y="30783"/>
                </a:lnTo>
                <a:lnTo>
                  <a:pt x="2663" y="31034"/>
                </a:lnTo>
                <a:lnTo>
                  <a:pt x="3465" y="31161"/>
                </a:lnTo>
                <a:lnTo>
                  <a:pt x="11115" y="31161"/>
                </a:lnTo>
                <a:lnTo>
                  <a:pt x="10307" y="32644"/>
                </a:lnTo>
                <a:lnTo>
                  <a:pt x="9439" y="33667"/>
                </a:lnTo>
                <a:lnTo>
                  <a:pt x="7487" y="34992"/>
                </a:lnTo>
                <a:lnTo>
                  <a:pt x="6318" y="353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318455" y="2319031"/>
            <a:ext cx="50165" cy="53975"/>
          </a:xfrm>
          <a:custGeom>
            <a:avLst/>
            <a:gdLst/>
            <a:ahLst/>
            <a:cxnLst/>
            <a:rect l="l" t="t" r="r" b="b"/>
            <a:pathLst>
              <a:path w="50165" h="53975">
                <a:moveTo>
                  <a:pt x="29382" y="53807"/>
                </a:moveTo>
                <a:lnTo>
                  <a:pt x="19985" y="53807"/>
                </a:lnTo>
                <a:lnTo>
                  <a:pt x="15612" y="52627"/>
                </a:lnTo>
                <a:lnTo>
                  <a:pt x="7889" y="47876"/>
                </a:lnTo>
                <a:lnTo>
                  <a:pt x="4966" y="44668"/>
                </a:lnTo>
                <a:lnTo>
                  <a:pt x="2980" y="40552"/>
                </a:lnTo>
                <a:lnTo>
                  <a:pt x="992" y="36467"/>
                </a:lnTo>
                <a:lnTo>
                  <a:pt x="27" y="32260"/>
                </a:lnTo>
                <a:lnTo>
                  <a:pt x="0" y="18944"/>
                </a:lnTo>
                <a:lnTo>
                  <a:pt x="2318" y="12196"/>
                </a:lnTo>
                <a:lnTo>
                  <a:pt x="11584" y="2421"/>
                </a:lnTo>
                <a:lnTo>
                  <a:pt x="17576" y="0"/>
                </a:lnTo>
                <a:lnTo>
                  <a:pt x="29712" y="0"/>
                </a:lnTo>
                <a:lnTo>
                  <a:pt x="34039" y="1119"/>
                </a:lnTo>
                <a:lnTo>
                  <a:pt x="41763" y="5689"/>
                </a:lnTo>
                <a:lnTo>
                  <a:pt x="41957" y="5901"/>
                </a:lnTo>
                <a:lnTo>
                  <a:pt x="20082" y="5901"/>
                </a:lnTo>
                <a:lnTo>
                  <a:pt x="15882" y="7565"/>
                </a:lnTo>
                <a:lnTo>
                  <a:pt x="8851" y="14253"/>
                </a:lnTo>
                <a:lnTo>
                  <a:pt x="7093" y="19852"/>
                </a:lnTo>
                <a:lnTo>
                  <a:pt x="7093" y="33924"/>
                </a:lnTo>
                <a:lnTo>
                  <a:pt x="8779" y="38857"/>
                </a:lnTo>
                <a:lnTo>
                  <a:pt x="15524" y="46090"/>
                </a:lnTo>
                <a:lnTo>
                  <a:pt x="19749" y="47876"/>
                </a:lnTo>
                <a:lnTo>
                  <a:pt x="41954" y="47876"/>
                </a:lnTo>
                <a:lnTo>
                  <a:pt x="41408" y="48451"/>
                </a:lnTo>
                <a:lnTo>
                  <a:pt x="33589" y="52718"/>
                </a:lnTo>
                <a:lnTo>
                  <a:pt x="29382" y="53807"/>
                </a:lnTo>
                <a:close/>
              </a:path>
              <a:path w="50165" h="53975">
                <a:moveTo>
                  <a:pt x="41954" y="47876"/>
                </a:moveTo>
                <a:lnTo>
                  <a:pt x="30027" y="47876"/>
                </a:lnTo>
                <a:lnTo>
                  <a:pt x="34300" y="46060"/>
                </a:lnTo>
                <a:lnTo>
                  <a:pt x="40982" y="38797"/>
                </a:lnTo>
                <a:lnTo>
                  <a:pt x="42652" y="33622"/>
                </a:lnTo>
                <a:lnTo>
                  <a:pt x="42652" y="22727"/>
                </a:lnTo>
                <a:lnTo>
                  <a:pt x="41935" y="19005"/>
                </a:lnTo>
                <a:lnTo>
                  <a:pt x="40501" y="15857"/>
                </a:lnTo>
                <a:lnTo>
                  <a:pt x="39066" y="12680"/>
                </a:lnTo>
                <a:lnTo>
                  <a:pt x="36969" y="10228"/>
                </a:lnTo>
                <a:lnTo>
                  <a:pt x="31452" y="6778"/>
                </a:lnTo>
                <a:lnTo>
                  <a:pt x="28371" y="5901"/>
                </a:lnTo>
                <a:lnTo>
                  <a:pt x="41957" y="5901"/>
                </a:lnTo>
                <a:lnTo>
                  <a:pt x="44701" y="8897"/>
                </a:lnTo>
                <a:lnTo>
                  <a:pt x="48735" y="17128"/>
                </a:lnTo>
                <a:lnTo>
                  <a:pt x="49746" y="21789"/>
                </a:lnTo>
                <a:lnTo>
                  <a:pt x="49746" y="32260"/>
                </a:lnTo>
                <a:lnTo>
                  <a:pt x="48681" y="36951"/>
                </a:lnTo>
                <a:lnTo>
                  <a:pt x="46553" y="41127"/>
                </a:lnTo>
                <a:lnTo>
                  <a:pt x="44426" y="45273"/>
                </a:lnTo>
                <a:lnTo>
                  <a:pt x="41954" y="478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55" name="object 5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56" name="object 5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65405">
              <a:lnSpc>
                <a:spcPct val="100000"/>
              </a:lnSpc>
            </a:pPr>
            <a:r>
              <a:rPr dirty="0" spc="-65"/>
              <a:t>7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Esempi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07160"/>
            <a:ext cx="3793490" cy="1087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1)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</a:pP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questo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caso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52" i="1">
                <a:latin typeface="Arial"/>
                <a:cs typeface="Arial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quindi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-65">
                <a:latin typeface="Tahoma"/>
                <a:cs typeface="Tahoma"/>
              </a:rPr>
              <a:t>n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chi</a:t>
            </a:r>
            <a:r>
              <a:rPr dirty="0" sz="1100" spc="-75">
                <a:latin typeface="Tahoma"/>
                <a:cs typeface="Tahoma"/>
              </a:rPr>
              <a:t>a</a:t>
            </a:r>
            <a:r>
              <a:rPr dirty="0" sz="1100" spc="-55">
                <a:latin typeface="Tahoma"/>
                <a:cs typeface="Tahoma"/>
              </a:rPr>
              <a:t>ramente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30">
                <a:latin typeface="Tahoma"/>
                <a:cs typeface="Tahoma"/>
              </a:rPr>
              <a:t>rall</a:t>
            </a:r>
            <a:r>
              <a:rPr dirty="0" sz="1100" spc="-55">
                <a:latin typeface="Tahoma"/>
                <a:cs typeface="Tahoma"/>
              </a:rPr>
              <a:t>e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2).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260"/>
              </a:spcBef>
            </a:pP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2)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0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2155456"/>
            <a:ext cx="40798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6,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400">
                <a:latin typeface="Lucida Sans Unicode"/>
                <a:cs typeface="Lucida Sans Unicode"/>
              </a:rPr>
              <a:t>·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35">
                <a:latin typeface="Tahoma"/>
                <a:cs typeface="Tahoma"/>
              </a:rPr>
              <a:t>3)</a:t>
            </a:r>
            <a:r>
              <a:rPr dirty="0" sz="1100" spc="-40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6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55" i="1">
                <a:latin typeface="Trebuchet MS"/>
                <a:cs typeface="Trebuchet MS"/>
              </a:rPr>
              <a:t>a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04621" y="241487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25844" y="2302696"/>
            <a:ext cx="553085" cy="1892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55" i="1">
                <a:latin typeface="Trebuchet MS"/>
                <a:cs typeface="Trebuchet MS"/>
              </a:rPr>
              <a:t>m</a:t>
            </a:r>
            <a:r>
              <a:rPr dirty="0" sz="1100" spc="-1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7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 spc="-202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1921" y="2405020"/>
            <a:ext cx="7937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32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Intersezione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5"/>
              <a:t>i</a:t>
            </a:r>
            <a:r>
              <a:rPr dirty="0" spc="30"/>
              <a:t> </a:t>
            </a:r>
            <a:r>
              <a:rPr dirty="0" spc="-45"/>
              <a:t>rette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712063"/>
            <a:ext cx="309753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85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rallele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int</a:t>
            </a:r>
            <a:r>
              <a:rPr dirty="0" sz="1100" spc="-50">
                <a:latin typeface="Tahoma"/>
                <a:cs typeface="Tahoma"/>
              </a:rPr>
              <a:t>e</a:t>
            </a:r>
            <a:r>
              <a:rPr dirty="0" sz="1100" spc="-55">
                <a:latin typeface="Tahoma"/>
                <a:cs typeface="Tahoma"/>
              </a:rPr>
              <a:t>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alcun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punto: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14137" y="1177887"/>
            <a:ext cx="1202055" cy="1607820"/>
          </a:xfrm>
          <a:custGeom>
            <a:avLst/>
            <a:gdLst/>
            <a:ahLst/>
            <a:cxnLst/>
            <a:rect l="l" t="t" r="r" b="b"/>
            <a:pathLst>
              <a:path w="1202055" h="1607820">
                <a:moveTo>
                  <a:pt x="0" y="1607824"/>
                </a:moveTo>
                <a:lnTo>
                  <a:pt x="1201797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995471" y="1177887"/>
            <a:ext cx="1202055" cy="1607820"/>
          </a:xfrm>
          <a:custGeom>
            <a:avLst/>
            <a:gdLst/>
            <a:ahLst/>
            <a:cxnLst/>
            <a:rect l="l" t="t" r="r" b="b"/>
            <a:pathLst>
              <a:path w="1202055" h="1607820">
                <a:moveTo>
                  <a:pt x="0" y="1607824"/>
                </a:moveTo>
                <a:lnTo>
                  <a:pt x="1201822" y="0"/>
                </a:lnTo>
              </a:path>
            </a:pathLst>
          </a:custGeom>
          <a:ln w="363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33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Intersezione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5"/>
              <a:t>i</a:t>
            </a:r>
            <a:r>
              <a:rPr dirty="0" spc="30"/>
              <a:t> </a:t>
            </a:r>
            <a:r>
              <a:rPr dirty="0" spc="-45"/>
              <a:t>rette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584568"/>
            <a:ext cx="4011929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con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direzioni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diverse</a:t>
            </a:r>
            <a:r>
              <a:rPr dirty="0" sz="1100" spc="15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intersecano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punto: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9118" y="1127266"/>
            <a:ext cx="3027045" cy="1824355"/>
          </a:xfrm>
          <a:custGeom>
            <a:avLst/>
            <a:gdLst/>
            <a:ahLst/>
            <a:cxnLst/>
            <a:rect l="l" t="t" r="r" b="b"/>
            <a:pathLst>
              <a:path w="3027045" h="1824355">
                <a:moveTo>
                  <a:pt x="0" y="1824282"/>
                </a:moveTo>
                <a:lnTo>
                  <a:pt x="3026490" y="0"/>
                </a:lnTo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52415" y="1776595"/>
            <a:ext cx="3303270" cy="460375"/>
          </a:xfrm>
          <a:custGeom>
            <a:avLst/>
            <a:gdLst/>
            <a:ahLst/>
            <a:cxnLst/>
            <a:rect l="l" t="t" r="r" b="b"/>
            <a:pathLst>
              <a:path w="3303270" h="460375">
                <a:moveTo>
                  <a:pt x="0" y="0"/>
                </a:moveTo>
                <a:lnTo>
                  <a:pt x="3303193" y="460192"/>
                </a:lnTo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441150" y="2010323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24493" y="38717"/>
                </a:moveTo>
                <a:lnTo>
                  <a:pt x="8874" y="35641"/>
                </a:lnTo>
                <a:lnTo>
                  <a:pt x="0" y="26624"/>
                </a:lnTo>
                <a:lnTo>
                  <a:pt x="1662" y="9787"/>
                </a:lnTo>
                <a:lnTo>
                  <a:pt x="8989" y="0"/>
                </a:lnTo>
                <a:lnTo>
                  <a:pt x="26371" y="602"/>
                </a:lnTo>
                <a:lnTo>
                  <a:pt x="36664" y="6850"/>
                </a:lnTo>
                <a:lnTo>
                  <a:pt x="40468" y="16726"/>
                </a:lnTo>
                <a:lnTo>
                  <a:pt x="40517" y="18167"/>
                </a:lnTo>
                <a:lnTo>
                  <a:pt x="35956" y="31295"/>
                </a:lnTo>
                <a:lnTo>
                  <a:pt x="24493" y="3871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41150" y="2010323"/>
            <a:ext cx="40640" cy="38735"/>
          </a:xfrm>
          <a:custGeom>
            <a:avLst/>
            <a:gdLst/>
            <a:ahLst/>
            <a:cxnLst/>
            <a:rect l="l" t="t" r="r" b="b"/>
            <a:pathLst>
              <a:path w="40639" h="38735">
                <a:moveTo>
                  <a:pt x="40517" y="18167"/>
                </a:moveTo>
                <a:lnTo>
                  <a:pt x="35956" y="31295"/>
                </a:lnTo>
                <a:lnTo>
                  <a:pt x="24493" y="38717"/>
                </a:lnTo>
                <a:lnTo>
                  <a:pt x="8874" y="35641"/>
                </a:lnTo>
                <a:lnTo>
                  <a:pt x="0" y="26624"/>
                </a:lnTo>
                <a:lnTo>
                  <a:pt x="1662" y="9787"/>
                </a:lnTo>
                <a:lnTo>
                  <a:pt x="8989" y="0"/>
                </a:lnTo>
                <a:lnTo>
                  <a:pt x="26371" y="602"/>
                </a:lnTo>
                <a:lnTo>
                  <a:pt x="36664" y="6850"/>
                </a:lnTo>
                <a:lnTo>
                  <a:pt x="40468" y="16726"/>
                </a:lnTo>
                <a:lnTo>
                  <a:pt x="40517" y="18167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47773" y="2015779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19743" y="25420"/>
                </a:moveTo>
                <a:lnTo>
                  <a:pt x="5677" y="25420"/>
                </a:lnTo>
                <a:lnTo>
                  <a:pt x="0" y="19701"/>
                </a:lnTo>
                <a:lnTo>
                  <a:pt x="0" y="5677"/>
                </a:lnTo>
                <a:lnTo>
                  <a:pt x="5677" y="0"/>
                </a:lnTo>
                <a:lnTo>
                  <a:pt x="19743" y="0"/>
                </a:lnTo>
                <a:lnTo>
                  <a:pt x="25420" y="5677"/>
                </a:lnTo>
                <a:lnTo>
                  <a:pt x="25420" y="19701"/>
                </a:lnTo>
                <a:lnTo>
                  <a:pt x="19743" y="2542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47773" y="2015779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5420" y="12710"/>
                </a:moveTo>
                <a:lnTo>
                  <a:pt x="25420" y="19701"/>
                </a:lnTo>
                <a:lnTo>
                  <a:pt x="19743" y="25420"/>
                </a:lnTo>
                <a:lnTo>
                  <a:pt x="12710" y="25420"/>
                </a:lnTo>
                <a:lnTo>
                  <a:pt x="5677" y="25420"/>
                </a:lnTo>
                <a:lnTo>
                  <a:pt x="0" y="19701"/>
                </a:lnTo>
                <a:lnTo>
                  <a:pt x="0" y="12710"/>
                </a:lnTo>
                <a:lnTo>
                  <a:pt x="0" y="5677"/>
                </a:lnTo>
                <a:lnTo>
                  <a:pt x="5677" y="0"/>
                </a:lnTo>
                <a:lnTo>
                  <a:pt x="12710" y="0"/>
                </a:lnTo>
                <a:lnTo>
                  <a:pt x="19743" y="0"/>
                </a:lnTo>
                <a:lnTo>
                  <a:pt x="25420" y="5677"/>
                </a:lnTo>
                <a:lnTo>
                  <a:pt x="25420" y="12710"/>
                </a:lnTo>
                <a:close/>
              </a:path>
            </a:pathLst>
          </a:custGeom>
          <a:ln w="423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r>
              <a:rPr dirty="0" spc="-65"/>
              <a:t>34</a:t>
            </a:r>
            <a:r>
              <a:rPr dirty="0" spc="20"/>
              <a:t> </a:t>
            </a:r>
            <a:r>
              <a:rPr dirty="0"/>
              <a:t>/</a:t>
            </a:r>
            <a:r>
              <a:rPr dirty="0" spc="20"/>
              <a:t> </a:t>
            </a:r>
            <a:r>
              <a:rPr dirty="0" spc="-65"/>
              <a:t>48</a:t>
            </a:r>
          </a:p>
        </p:txBody>
      </p:sp>
    </p:spTree>
  </p:cSld>
  <p:clrMapOvr>
    <a:masterClrMapping/>
  </p:clrMapOvr>
  <p:transition spd="fast">
    <p:cut thruBlk="0"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Intersezione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5"/>
              <a:t>i</a:t>
            </a:r>
            <a:r>
              <a:rPr dirty="0" spc="30"/>
              <a:t> </a:t>
            </a:r>
            <a:r>
              <a:rPr dirty="0" spc="-45"/>
              <a:t>rette</a:t>
            </a:r>
            <a:r>
              <a:rPr dirty="0" spc="25"/>
              <a:t> </a:t>
            </a:r>
            <a:r>
              <a:rPr dirty="0" spc="-60"/>
              <a:t>nel</a:t>
            </a:r>
            <a:r>
              <a:rPr dirty="0" spc="30"/>
              <a:t> </a:t>
            </a:r>
            <a:r>
              <a:rPr dirty="0" spc="-50"/>
              <a:t>piano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49312"/>
            <a:ext cx="435673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useremo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implicita,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ossibile.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Intersezione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5"/>
              <a:t>i</a:t>
            </a:r>
            <a:r>
              <a:rPr dirty="0" spc="30"/>
              <a:t> </a:t>
            </a:r>
            <a:r>
              <a:rPr dirty="0" spc="-45"/>
              <a:t>rette</a:t>
            </a:r>
            <a:r>
              <a:rPr dirty="0" spc="25"/>
              <a:t> </a:t>
            </a:r>
            <a:r>
              <a:rPr dirty="0" spc="-60"/>
              <a:t>nel</a:t>
            </a:r>
            <a:r>
              <a:rPr dirty="0" spc="30"/>
              <a:t> </a:t>
            </a:r>
            <a:r>
              <a:rPr dirty="0" spc="-50"/>
              <a:t>piano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49312"/>
            <a:ext cx="435673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useremo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implicita,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ossibile.</a:t>
            </a:r>
            <a:r>
              <a:rPr dirty="0" sz="1100" spc="1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Intersezione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5"/>
              <a:t>i</a:t>
            </a:r>
            <a:r>
              <a:rPr dirty="0" spc="30"/>
              <a:t> </a:t>
            </a:r>
            <a:r>
              <a:rPr dirty="0" spc="-45"/>
              <a:t>rette</a:t>
            </a:r>
            <a:r>
              <a:rPr dirty="0" spc="25"/>
              <a:t> </a:t>
            </a:r>
            <a:r>
              <a:rPr dirty="0" spc="-60"/>
              <a:t>nel</a:t>
            </a:r>
            <a:r>
              <a:rPr dirty="0" spc="30"/>
              <a:t> </a:t>
            </a:r>
            <a:r>
              <a:rPr dirty="0" spc="-50"/>
              <a:t>piano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49312"/>
            <a:ext cx="435673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useremo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implicita,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ossibile.</a:t>
            </a:r>
            <a:r>
              <a:rPr dirty="0" sz="1100" spc="1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marL="12700" marR="387985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entram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quazioni.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65"/>
              <a:t>Intersezione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5"/>
              <a:t>i</a:t>
            </a:r>
            <a:r>
              <a:rPr dirty="0" spc="30"/>
              <a:t> </a:t>
            </a:r>
            <a:r>
              <a:rPr dirty="0" spc="-45"/>
              <a:t>rette</a:t>
            </a:r>
            <a:r>
              <a:rPr dirty="0" spc="25"/>
              <a:t> </a:t>
            </a:r>
            <a:r>
              <a:rPr dirty="0" spc="-60"/>
              <a:t>nel</a:t>
            </a:r>
            <a:r>
              <a:rPr dirty="0" spc="30"/>
              <a:t> </a:t>
            </a:r>
            <a:r>
              <a:rPr dirty="0" spc="-50"/>
              <a:t>piano</a:t>
            </a:r>
            <a:r>
              <a:rPr dirty="0" spc="30"/>
              <a:t> </a:t>
            </a:r>
            <a:r>
              <a:rPr dirty="0" spc="-50"/>
              <a:t>c</a:t>
            </a:r>
            <a:r>
              <a:rPr dirty="0" spc="-95"/>
              <a:t>a</a:t>
            </a:r>
            <a:r>
              <a:rPr dirty="0" spc="-50"/>
              <a:t>rtesiano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149312"/>
            <a:ext cx="4356735" cy="680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10">
                <a:latin typeface="Tahoma"/>
                <a:cs typeface="Tahoma"/>
              </a:rPr>
              <a:t>Da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in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useremo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er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lo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pi</a:t>
            </a:r>
            <a:r>
              <a:rPr dirty="0" sz="1100" spc="-615">
                <a:latin typeface="Tahoma"/>
                <a:cs typeface="Tahoma"/>
              </a:rPr>
              <a:t>u</a:t>
            </a:r>
            <a:r>
              <a:rPr dirty="0" sz="1100" spc="-60">
                <a:latin typeface="Tahoma"/>
                <a:cs typeface="Tahoma"/>
              </a:rPr>
              <a:t>`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f</a:t>
            </a:r>
            <a:r>
              <a:rPr dirty="0" sz="1100" spc="-85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rma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implicita,</a:t>
            </a:r>
            <a:r>
              <a:rPr dirty="0" sz="1100" spc="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30">
                <a:latin typeface="Tahoma"/>
                <a:cs typeface="Tahoma"/>
              </a:rPr>
              <a:t>oic</a:t>
            </a:r>
            <a:r>
              <a:rPr dirty="0" sz="1100" spc="-70">
                <a:latin typeface="Tahoma"/>
                <a:cs typeface="Tahoma"/>
              </a:rPr>
              <a:t>h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q</a:t>
            </a:r>
            <a:r>
              <a:rPr dirty="0" sz="1100" spc="-55">
                <a:latin typeface="Tahoma"/>
                <a:cs typeface="Tahoma"/>
              </a:rPr>
              <a:t>u</a:t>
            </a:r>
            <a:r>
              <a:rPr dirty="0" sz="1100" spc="-35">
                <a:latin typeface="Tahoma"/>
                <a:cs typeface="Tahoma"/>
              </a:rPr>
              <a:t>ella</a:t>
            </a:r>
            <a:r>
              <a:rPr dirty="0" sz="1100" spc="10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sem</a:t>
            </a:r>
            <a:r>
              <a:rPr dirty="0" sz="1100" spc="-100">
                <a:latin typeface="Tahoma"/>
                <a:cs typeface="Tahoma"/>
              </a:rPr>
              <a:t>p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40">
                <a:latin typeface="Tahoma"/>
                <a:cs typeface="Tahoma"/>
              </a:rPr>
              <a:t>ossibile.</a:t>
            </a:r>
            <a:r>
              <a:rPr dirty="0" sz="1100" spc="14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90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: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0.</a:t>
            </a:r>
            <a:endParaRPr sz="1100">
              <a:latin typeface="Tahoma"/>
              <a:cs typeface="Tahoma"/>
            </a:endParaRPr>
          </a:p>
          <a:p>
            <a:pPr marL="12700" marR="387985">
              <a:lnSpc>
                <a:spcPct val="102600"/>
              </a:lnSpc>
            </a:pPr>
            <a:r>
              <a:rPr dirty="0" sz="1100" spc="-15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app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5">
                <a:latin typeface="Tahoma"/>
                <a:cs typeface="Tahoma"/>
              </a:rPr>
              <a:t>rtiene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sia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45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entram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35">
                <a:latin typeface="Tahoma"/>
                <a:cs typeface="Tahoma"/>
              </a:rPr>
              <a:t>quazioni.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1056" y="2074684"/>
            <a:ext cx="867410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∈</a:t>
            </a:r>
            <a:r>
              <a:rPr dirty="0" sz="1100" spc="-45">
                <a:latin typeface="Lucida Sans Unicode"/>
                <a:cs typeface="Lucida Sans Unicode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30" i="1">
                <a:latin typeface="Trebuchet MS"/>
                <a:cs typeface="Trebuchet MS"/>
              </a:rPr>
              <a:t> </a:t>
            </a:r>
            <a:r>
              <a:rPr dirty="0" sz="1100" spc="-150">
                <a:latin typeface="Lucida Sans Unicode"/>
                <a:cs typeface="Lucida Sans Unicode"/>
              </a:rPr>
              <a:t>∩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55" i="1">
                <a:latin typeface="Trebuchet MS"/>
                <a:cs typeface="Trebuchet MS"/>
              </a:rPr>
              <a:t> </a:t>
            </a:r>
            <a:r>
              <a:rPr dirty="0" sz="1100" spc="-135">
                <a:latin typeface="Lucida Sans Unicode"/>
                <a:cs typeface="Lucida Sans Unicode"/>
              </a:rPr>
              <a:t>⇐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71547" y="1938428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36723" y="1988426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35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94994"/>
            <a:ext cx="42640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0">
                <a:latin typeface="Tahoma"/>
                <a:cs typeface="Tahoma"/>
              </a:rPr>
              <a:t>Dal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vista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alge</a:t>
            </a:r>
            <a:r>
              <a:rPr dirty="0" sz="1100" spc="-95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30">
                <a:latin typeface="Tahoma"/>
                <a:cs typeface="Tahoma"/>
              </a:rPr>
              <a:t>ico,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ossibile)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risolvere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sistema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539965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1589963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94994"/>
            <a:ext cx="42640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0">
                <a:latin typeface="Tahoma"/>
                <a:cs typeface="Tahoma"/>
              </a:rPr>
              <a:t>Dal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vista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alge</a:t>
            </a:r>
            <a:r>
              <a:rPr dirty="0" sz="1100" spc="-95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30">
                <a:latin typeface="Tahoma"/>
                <a:cs typeface="Tahoma"/>
              </a:rPr>
              <a:t>ico,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ossibile)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risolvere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sistema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539965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1589963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2022475"/>
            <a:ext cx="405257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incognite,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0"/>
              <a:t>Risoluzione</a:t>
            </a:r>
            <a:r>
              <a:rPr dirty="0" spc="30"/>
              <a:t> </a:t>
            </a:r>
            <a:r>
              <a:rPr dirty="0" spc="-30"/>
              <a:t>di</a:t>
            </a:r>
            <a:r>
              <a:rPr dirty="0" spc="30"/>
              <a:t> </a:t>
            </a:r>
            <a:r>
              <a:rPr dirty="0" spc="-65"/>
              <a:t>un</a:t>
            </a:r>
            <a:r>
              <a:rPr dirty="0" spc="30"/>
              <a:t> </a:t>
            </a:r>
            <a:r>
              <a:rPr dirty="0" spc="-45"/>
              <a:t>si</a:t>
            </a:r>
            <a:r>
              <a:rPr dirty="0" spc="-60"/>
              <a:t>stema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94994"/>
            <a:ext cx="4264025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10">
                <a:latin typeface="Tahoma"/>
                <a:cs typeface="Tahoma"/>
              </a:rPr>
              <a:t>Dal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vista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alge</a:t>
            </a:r>
            <a:r>
              <a:rPr dirty="0" sz="1100" spc="-95">
                <a:latin typeface="Tahoma"/>
                <a:cs typeface="Tahoma"/>
              </a:rPr>
              <a:t>b</a:t>
            </a:r>
            <a:r>
              <a:rPr dirty="0" sz="1100" spc="-35">
                <a:latin typeface="Tahoma"/>
                <a:cs typeface="Tahoma"/>
              </a:rPr>
              <a:t>r</a:t>
            </a:r>
            <a:r>
              <a:rPr dirty="0" sz="1100" spc="-30">
                <a:latin typeface="Tahoma"/>
                <a:cs typeface="Tahoma"/>
              </a:rPr>
              <a:t>ico,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trov</a:t>
            </a:r>
            <a:r>
              <a:rPr dirty="0" sz="1100" spc="-65">
                <a:latin typeface="Tahoma"/>
                <a:cs typeface="Tahoma"/>
              </a:rPr>
              <a:t>a</a:t>
            </a:r>
            <a:r>
              <a:rPr dirty="0" sz="1100" spc="-65">
                <a:latin typeface="Tahoma"/>
                <a:cs typeface="Tahoma"/>
              </a:rPr>
              <a:t>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5">
                <a:latin typeface="Tahoma"/>
                <a:cs typeface="Tahoma"/>
              </a:rPr>
              <a:t>p</a:t>
            </a:r>
            <a:r>
              <a:rPr dirty="0" sz="1100" spc="-35">
                <a:latin typeface="Tahoma"/>
                <a:cs typeface="Tahoma"/>
              </a:rPr>
              <a:t>ossibile)</a:t>
            </a:r>
            <a:r>
              <a:rPr dirty="0" sz="1100" spc="2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</a:t>
            </a:r>
            <a:r>
              <a:rPr dirty="0" sz="1100" spc="-75"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rris</a:t>
            </a:r>
            <a:r>
              <a:rPr dirty="0" sz="1100" spc="-20">
                <a:latin typeface="Tahoma"/>
                <a:cs typeface="Tahoma"/>
              </a:rPr>
              <a:t>p</a:t>
            </a:r>
            <a:r>
              <a:rPr dirty="0" sz="1100" spc="-70">
                <a:latin typeface="Tahoma"/>
                <a:cs typeface="Tahoma"/>
              </a:rPr>
              <a:t>onde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risolvere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sistema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539965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1589963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5844" y="2022475"/>
            <a:ext cx="4052570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499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ha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incognite,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145" i="1">
                <a:latin typeface="Trebuchet MS"/>
                <a:cs typeface="Trebuchet MS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Tahoma"/>
                <a:cs typeface="Tahoma"/>
              </a:rPr>
              <a:t>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0">
                <a:latin typeface="Tahoma"/>
                <a:cs typeface="Tahoma"/>
              </a:rPr>
              <a:t>costituito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da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70">
                <a:latin typeface="Tahoma"/>
                <a:cs typeface="Tahoma"/>
              </a:rPr>
              <a:t>due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equazioni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grado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1.</a:t>
            </a:r>
            <a:r>
              <a:rPr dirty="0" sz="1100" spc="14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soluzione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del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-1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coppia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60" i="1">
                <a:latin typeface="Trebuchet MS"/>
                <a:cs typeface="Trebuchet MS"/>
              </a:rPr>
              <a:t>x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125" i="1">
                <a:latin typeface="Arial"/>
                <a:cs typeface="Arial"/>
              </a:rPr>
              <a:t> 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-220" i="1">
                <a:latin typeface="Trebuchet MS"/>
                <a:cs typeface="Trebuchet MS"/>
              </a:rPr>
              <a:t> </a:t>
            </a:r>
            <a:r>
              <a:rPr dirty="0" sz="1100">
                <a:latin typeface="Tahoma"/>
                <a:cs typeface="Tahoma"/>
              </a:rPr>
              <a:t>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</a:t>
            </a:r>
            <a:r>
              <a:rPr dirty="0" sz="1100" spc="-5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ddisfa</a:t>
            </a:r>
            <a:r>
              <a:rPr dirty="0" sz="1100" spc="-45">
                <a:latin typeface="Tahoma"/>
                <a:cs typeface="Tahoma"/>
              </a:rPr>
              <a:t> entram</a:t>
            </a:r>
            <a:r>
              <a:rPr dirty="0" sz="1100" spc="-20">
                <a:latin typeface="Tahoma"/>
                <a:cs typeface="Tahoma"/>
              </a:rPr>
              <a:t>b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equazioni.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36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La</a:t>
            </a:r>
            <a:r>
              <a:rPr dirty="0" spc="30"/>
              <a:t> </a:t>
            </a:r>
            <a:r>
              <a:rPr dirty="0" spc="-15"/>
              <a:t>p</a:t>
            </a:r>
            <a:r>
              <a:rPr dirty="0" spc="-75"/>
              <a:t>endenza</a:t>
            </a:r>
            <a:r>
              <a:rPr dirty="0" spc="30"/>
              <a:t> </a:t>
            </a:r>
            <a:r>
              <a:rPr dirty="0" spc="-65"/>
              <a:t>o</a:t>
            </a:r>
            <a:r>
              <a:rPr dirty="0" spc="30"/>
              <a:t> </a:t>
            </a:r>
            <a:r>
              <a:rPr dirty="0" spc="-40"/>
              <a:t>c</a:t>
            </a:r>
            <a:r>
              <a:rPr dirty="0" spc="-15"/>
              <a:t>o</a:t>
            </a:r>
            <a:r>
              <a:rPr dirty="0" spc="-45"/>
              <a:t>efficiente</a:t>
            </a:r>
            <a:r>
              <a:rPr dirty="0" spc="30"/>
              <a:t> </a:t>
            </a:r>
            <a:r>
              <a:rPr dirty="0" spc="-55"/>
              <a:t>angol</a:t>
            </a:r>
            <a:r>
              <a:rPr dirty="0" spc="-100"/>
              <a:t>a</a:t>
            </a:r>
            <a:r>
              <a:rPr dirty="0" spc="-75"/>
              <a:t>re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262541"/>
            <a:ext cx="641985" cy="2044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-27777" sz="1650" spc="-82" i="1">
                <a:solidFill>
                  <a:srgbClr val="BC1919"/>
                </a:solidFill>
                <a:latin typeface="Trebuchet MS"/>
                <a:cs typeface="Trebuchet MS"/>
              </a:rPr>
              <a:t>m</a:t>
            </a:r>
            <a:r>
              <a:rPr dirty="0" baseline="-27777" sz="1650" spc="-15" i="1">
                <a:solidFill>
                  <a:srgbClr val="BC1919"/>
                </a:solidFill>
                <a:latin typeface="Trebuchet MS"/>
                <a:cs typeface="Trebuchet MS"/>
              </a:rPr>
              <a:t> </a:t>
            </a:r>
            <a:r>
              <a:rPr dirty="0" baseline="-27777" sz="1650" spc="60">
                <a:latin typeface="Tahoma"/>
                <a:cs typeface="Tahoma"/>
              </a:rPr>
              <a:t>=</a:t>
            </a:r>
            <a:r>
              <a:rPr dirty="0" baseline="-27777" sz="1650" spc="112">
                <a:latin typeface="Tahoma"/>
                <a:cs typeface="Tahoma"/>
              </a:rPr>
              <a:t> 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Q</a:t>
            </a:r>
            <a:r>
              <a:rPr dirty="0" baseline="-13888" sz="900" spc="-112" u="sng">
                <a:latin typeface="Times New Roman"/>
                <a:cs typeface="Times New Roman"/>
              </a:rPr>
              <a:t> </a:t>
            </a:r>
            <a:r>
              <a:rPr dirty="0" sz="800" spc="185" i="1" u="sng">
                <a:latin typeface="Arial"/>
                <a:cs typeface="Arial"/>
              </a:rPr>
              <a:t>−</a:t>
            </a:r>
            <a:r>
              <a:rPr dirty="0" sz="800" spc="-15" i="1" u="sng">
                <a:latin typeface="Arial"/>
                <a:cs typeface="Arial"/>
              </a:rPr>
              <a:t>y</a:t>
            </a:r>
            <a:r>
              <a:rPr dirty="0" baseline="-13888" sz="900" i="1" u="sng">
                <a:latin typeface="Arial"/>
                <a:cs typeface="Arial"/>
              </a:rPr>
              <a:t>P</a:t>
            </a:r>
            <a:endParaRPr baseline="-13888"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8035" y="1380105"/>
            <a:ext cx="278130" cy="1612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15" i="1">
                <a:latin typeface="Arial"/>
                <a:cs typeface="Arial"/>
              </a:rPr>
              <a:t>x</a:t>
            </a:r>
            <a:r>
              <a:rPr dirty="0" sz="800" spc="-15" i="1">
                <a:latin typeface="Arial"/>
                <a:cs typeface="Arial"/>
              </a:rPr>
              <a:t> </a:t>
            </a:r>
            <a:r>
              <a:rPr dirty="0" sz="800" spc="105" i="1">
                <a:latin typeface="Arial"/>
                <a:cs typeface="Arial"/>
              </a:rPr>
              <a:t> </a:t>
            </a:r>
            <a:r>
              <a:rPr dirty="0" sz="800" spc="185" i="1">
                <a:latin typeface="Arial"/>
                <a:cs typeface="Arial"/>
              </a:rPr>
              <a:t>−</a:t>
            </a:r>
            <a:r>
              <a:rPr dirty="0" sz="800" spc="-15" i="1"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7591" y="1417853"/>
            <a:ext cx="28003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215265" algn="l"/>
              </a:tabLst>
            </a:pPr>
            <a:r>
              <a:rPr dirty="0" sz="600" i="1">
                <a:latin typeface="Arial"/>
                <a:cs typeface="Arial"/>
              </a:rPr>
              <a:t>Q	</a:t>
            </a:r>
            <a:r>
              <a:rPr dirty="0" sz="600" i="1">
                <a:latin typeface="Arial"/>
                <a:cs typeface="Arial"/>
              </a:rPr>
              <a:t>P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1644" y="1302626"/>
            <a:ext cx="359537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n</a:t>
            </a:r>
            <a:r>
              <a:rPr dirty="0" sz="1100" spc="-65">
                <a:latin typeface="Tahoma"/>
                <a:cs typeface="Tahoma"/>
              </a:rPr>
              <a:t>u</a:t>
            </a:r>
            <a:r>
              <a:rPr dirty="0" sz="1100" spc="-65">
                <a:latin typeface="Tahoma"/>
                <a:cs typeface="Tahoma"/>
              </a:rPr>
              <a:t>m</a:t>
            </a:r>
            <a:r>
              <a:rPr dirty="0" sz="1100" spc="-105">
                <a:latin typeface="Tahoma"/>
                <a:cs typeface="Tahoma"/>
              </a:rPr>
              <a:t>e</a:t>
            </a:r>
            <a:r>
              <a:rPr dirty="0" sz="1100" spc="-40">
                <a:latin typeface="Tahoma"/>
                <a:cs typeface="Tahoma"/>
              </a:rPr>
              <a:t>ro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che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indica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l’inclinazione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viene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detto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5844" y="1474698"/>
            <a:ext cx="257619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0">
                <a:solidFill>
                  <a:srgbClr val="BC1919"/>
                </a:solidFill>
                <a:latin typeface="Tahoma"/>
                <a:cs typeface="Tahoma"/>
              </a:rPr>
              <a:t>p</a:t>
            </a:r>
            <a:r>
              <a:rPr dirty="0" sz="1100" spc="-60">
                <a:solidFill>
                  <a:srgbClr val="BC1919"/>
                </a:solidFill>
                <a:latin typeface="Tahoma"/>
                <a:cs typeface="Tahoma"/>
              </a:rPr>
              <a:t>endenza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c</a:t>
            </a:r>
            <a:r>
              <a:rPr dirty="0" sz="1100" spc="-1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40">
                <a:solidFill>
                  <a:srgbClr val="BC1919"/>
                </a:solidFill>
                <a:latin typeface="Tahoma"/>
                <a:cs typeface="Tahoma"/>
              </a:rPr>
              <a:t>efficiente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50">
                <a:solidFill>
                  <a:srgbClr val="BC1919"/>
                </a:solidFill>
                <a:latin typeface="Tahoma"/>
                <a:cs typeface="Tahoma"/>
              </a:rPr>
              <a:t>angol</a:t>
            </a:r>
            <a:r>
              <a:rPr dirty="0" sz="1100" spc="-90">
                <a:solidFill>
                  <a:srgbClr val="BC1919"/>
                </a:solidFill>
                <a:latin typeface="Tahoma"/>
                <a:cs typeface="Tahoma"/>
              </a:rPr>
              <a:t>a</a:t>
            </a:r>
            <a:r>
              <a:rPr dirty="0" sz="1100" spc="-65">
                <a:solidFill>
                  <a:srgbClr val="BC1919"/>
                </a:solidFill>
                <a:latin typeface="Tahoma"/>
                <a:cs typeface="Tahoma"/>
              </a:rPr>
              <a:t>re</a:t>
            </a:r>
            <a:r>
              <a:rPr dirty="0" sz="1100" spc="20">
                <a:solidFill>
                  <a:srgbClr val="BC1919"/>
                </a:solidFill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latin typeface="Tahoma"/>
                <a:cs typeface="Tahoma"/>
              </a:rPr>
              <a:t>retta.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12653" y="3349878"/>
            <a:ext cx="24066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-125"/>
              <a:t>e</a:t>
            </a:r>
            <a:r>
              <a:rPr dirty="0" spc="-45"/>
              <a:t>term</a:t>
            </a:r>
            <a:r>
              <a:rPr dirty="0" spc="-35"/>
              <a:t>inato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18959"/>
            <a:ext cx="3691254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esiste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interesezione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-125"/>
              <a:t>e</a:t>
            </a:r>
            <a:r>
              <a:rPr dirty="0" spc="-45"/>
              <a:t>term</a:t>
            </a:r>
            <a:r>
              <a:rPr dirty="0" spc="-35"/>
              <a:t>inato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1018959"/>
            <a:ext cx="4059554" cy="5086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2600"/>
              </a:lnSpc>
            </a:pPr>
            <a:r>
              <a:rPr dirty="0" sz="1100" spc="-55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r</a:t>
            </a:r>
            <a:r>
              <a:rPr dirty="0" sz="1100" spc="150" i="1">
                <a:latin typeface="Trebuchet MS"/>
                <a:cs typeface="Trebuchet MS"/>
              </a:rPr>
              <a:t> </a:t>
            </a:r>
            <a:r>
              <a:rPr dirty="0" sz="1100" spc="-75">
                <a:latin typeface="Tahoma"/>
                <a:cs typeface="Tahoma"/>
              </a:rPr>
              <a:t>ed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 i="1">
                <a:latin typeface="Trebuchet MS"/>
                <a:cs typeface="Trebuchet MS"/>
              </a:rPr>
              <a:t>s</a:t>
            </a:r>
            <a:r>
              <a:rPr dirty="0" sz="1100" spc="114" i="1">
                <a:latin typeface="Trebuchet MS"/>
                <a:cs typeface="Trebuchet MS"/>
              </a:rPr>
              <a:t> </a:t>
            </a:r>
            <a:r>
              <a:rPr dirty="0" sz="1100" spc="-55">
                <a:latin typeface="Tahoma"/>
                <a:cs typeface="Tahoma"/>
              </a:rPr>
              <a:t>non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sono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rallele,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all</a:t>
            </a:r>
            <a:r>
              <a:rPr dirty="0" sz="1100" spc="-70">
                <a:latin typeface="Tahoma"/>
                <a:cs typeface="Tahoma"/>
              </a:rPr>
              <a:t>o</a:t>
            </a:r>
            <a:r>
              <a:rPr dirty="0" sz="1100" spc="-40">
                <a:latin typeface="Tahoma"/>
                <a:cs typeface="Tahoma"/>
              </a:rPr>
              <a:t>ra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esiste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un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interesezione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50">
                <a:latin typeface="Lucida Sans Unicode"/>
                <a:cs typeface="Lucida Sans Unicode"/>
              </a:rPr>
              <a:t>⇒</a:t>
            </a:r>
            <a:r>
              <a:rPr dirty="0" sz="1100" spc="15">
                <a:latin typeface="Lucida Sans Unicode"/>
                <a:cs typeface="Lucida Sans Unicode"/>
              </a:rPr>
              <a:t> </a:t>
            </a:r>
            <a:r>
              <a:rPr dirty="0" sz="1100" spc="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sistema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ammette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una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soluzion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si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dice</a:t>
            </a:r>
            <a:r>
              <a:rPr dirty="0" sz="1100" spc="-30">
                <a:latin typeface="Tahoma"/>
                <a:cs typeface="Tahoma"/>
              </a:rPr>
              <a:t> </a:t>
            </a:r>
            <a:r>
              <a:rPr dirty="0" sz="1100" spc="-45">
                <a:solidFill>
                  <a:srgbClr val="BC1919"/>
                </a:solidFill>
                <a:latin typeface="Tahoma"/>
                <a:cs typeface="Tahoma"/>
              </a:rPr>
              <a:t>determinat</a:t>
            </a:r>
            <a:r>
              <a:rPr dirty="0" sz="1100" spc="-55">
                <a:solidFill>
                  <a:srgbClr val="BC1919"/>
                </a:solidFill>
                <a:latin typeface="Tahoma"/>
                <a:cs typeface="Tahoma"/>
              </a:rPr>
              <a:t>o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-125"/>
              <a:t>e</a:t>
            </a:r>
            <a:r>
              <a:rPr dirty="0" spc="-45"/>
              <a:t>term</a:t>
            </a:r>
            <a:r>
              <a:rPr dirty="0" spc="-35"/>
              <a:t>inato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05447" rIns="0" bIns="0" rtlCol="0" vert="horz">
            <a:spAutoFit/>
          </a:bodyPr>
          <a:lstStyle/>
          <a:p>
            <a:pPr marL="12700" marR="18415">
              <a:lnSpc>
                <a:spcPct val="102600"/>
              </a:lnSpc>
            </a:pPr>
            <a:r>
              <a:rPr dirty="0" spc="-55"/>
              <a:t>Se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150" i="1">
                <a:latin typeface="Trebuchet MS"/>
                <a:cs typeface="Trebuchet MS"/>
              </a:rPr>
              <a:t> </a:t>
            </a:r>
            <a:r>
              <a:rPr dirty="0" spc="-75"/>
              <a:t>ed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114" i="1">
                <a:latin typeface="Trebuchet MS"/>
                <a:cs typeface="Trebuchet MS"/>
              </a:rPr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rallele,</a:t>
            </a:r>
            <a:r>
              <a:rPr dirty="0" spc="15"/>
              <a:t> </a:t>
            </a:r>
            <a:r>
              <a:rPr dirty="0" spc="-25"/>
              <a:t>all</a:t>
            </a:r>
            <a:r>
              <a:rPr dirty="0" spc="-70"/>
              <a:t>o</a:t>
            </a:r>
            <a:r>
              <a:rPr dirty="0" spc="-40"/>
              <a:t>ra</a:t>
            </a:r>
            <a:r>
              <a:rPr dirty="0" spc="20"/>
              <a:t> </a:t>
            </a:r>
            <a:r>
              <a:rPr dirty="0" spc="-55"/>
              <a:t>esiste</a:t>
            </a:r>
            <a:r>
              <a:rPr dirty="0" spc="15"/>
              <a:t> </a:t>
            </a:r>
            <a:r>
              <a:rPr dirty="0" spc="-55"/>
              <a:t>uno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60"/>
              <a:t>un</a:t>
            </a:r>
            <a:r>
              <a:rPr dirty="0" spc="15"/>
              <a:t> </a:t>
            </a:r>
            <a:r>
              <a:rPr dirty="0" spc="-45"/>
              <a:t>sol</a:t>
            </a:r>
            <a:r>
              <a:rPr dirty="0" spc="15"/>
              <a:t> </a:t>
            </a:r>
            <a:r>
              <a:rPr dirty="0" spc="-40"/>
              <a:t>punto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-20"/>
              <a:t> </a:t>
            </a:r>
            <a:r>
              <a:rPr dirty="0" spc="-50"/>
              <a:t>interesezione</a:t>
            </a:r>
            <a:r>
              <a:rPr dirty="0" spc="15"/>
              <a:t> </a:t>
            </a:r>
            <a:r>
              <a:rPr dirty="0" spc="50">
                <a:latin typeface="Lucida Sans Unicode"/>
                <a:cs typeface="Lucida Sans Unicode"/>
              </a:rPr>
              <a:t>⇒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ammette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5"/>
              <a:t>sola</a:t>
            </a:r>
            <a:r>
              <a:rPr dirty="0" spc="20"/>
              <a:t> </a:t>
            </a:r>
            <a:r>
              <a:rPr dirty="0" spc="-40"/>
              <a:t>soluzion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40"/>
              <a:t>dice</a:t>
            </a:r>
            <a:r>
              <a:rPr dirty="0" spc="-30"/>
              <a:t> </a:t>
            </a: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35"/>
              <a:t>.</a:t>
            </a:r>
          </a:p>
          <a:p>
            <a:pPr marL="12700" marR="5080">
              <a:lnSpc>
                <a:spcPct val="102600"/>
              </a:lnSpc>
            </a:pPr>
            <a:r>
              <a:rPr dirty="0" spc="-15"/>
              <a:t>Ric</a:t>
            </a:r>
            <a:r>
              <a:rPr dirty="0" spc="-55"/>
              <a:t>o</a:t>
            </a:r>
            <a:r>
              <a:rPr dirty="0" spc="-40"/>
              <a:t>rdiamo</a:t>
            </a:r>
            <a:r>
              <a:rPr dirty="0" spc="15"/>
              <a:t> </a:t>
            </a:r>
            <a:r>
              <a:rPr dirty="0" spc="-35"/>
              <a:t>c</a:t>
            </a:r>
            <a:r>
              <a:rPr dirty="0" spc="-80"/>
              <a:t>he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60"/>
              <a:t>0</a:t>
            </a:r>
            <a:r>
              <a:rPr dirty="0" sz="1100" spc="15"/>
              <a:t> </a:t>
            </a:r>
            <a:r>
              <a:rPr dirty="0" sz="1100" spc="-55"/>
              <a:t>non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5"/>
              <a:t>solo</a:t>
            </a:r>
            <a:r>
              <a:rPr dirty="0" sz="1100" spc="15"/>
              <a:t> </a:t>
            </a:r>
            <a:r>
              <a:rPr dirty="0" sz="1100" spc="-90"/>
              <a:t>se</a:t>
            </a:r>
            <a:r>
              <a:rPr dirty="0" sz="1100" spc="20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b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-55"/>
              <a:t>d</a:t>
            </a:r>
            <a:r>
              <a:rPr dirty="0" spc="-125"/>
              <a:t>e</a:t>
            </a:r>
            <a:r>
              <a:rPr dirty="0" spc="-45"/>
              <a:t>term</a:t>
            </a:r>
            <a:r>
              <a:rPr dirty="0" spc="-35"/>
              <a:t>inato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305447" rIns="0" bIns="0" rtlCol="0" vert="horz">
            <a:spAutoFit/>
          </a:bodyPr>
          <a:lstStyle/>
          <a:p>
            <a:pPr marL="12700" marR="18415">
              <a:lnSpc>
                <a:spcPct val="102600"/>
              </a:lnSpc>
            </a:pPr>
            <a:r>
              <a:rPr dirty="0" spc="-55"/>
              <a:t>Se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150" i="1">
                <a:latin typeface="Trebuchet MS"/>
                <a:cs typeface="Trebuchet MS"/>
              </a:rPr>
              <a:t> </a:t>
            </a:r>
            <a:r>
              <a:rPr dirty="0" spc="-75"/>
              <a:t>ed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114" i="1">
                <a:latin typeface="Trebuchet MS"/>
                <a:cs typeface="Trebuchet MS"/>
              </a:rPr>
              <a:t> </a:t>
            </a:r>
            <a:r>
              <a:rPr dirty="0" spc="-55"/>
              <a:t>non</a:t>
            </a:r>
            <a:r>
              <a:rPr dirty="0" spc="15"/>
              <a:t> </a:t>
            </a:r>
            <a:r>
              <a:rPr dirty="0" spc="-60"/>
              <a:t>sono</a:t>
            </a:r>
            <a:r>
              <a:rPr dirty="0" spc="20"/>
              <a:t> </a:t>
            </a:r>
            <a:r>
              <a:rPr dirty="0" spc="-55"/>
              <a:t>p</a:t>
            </a:r>
            <a:r>
              <a:rPr dirty="0" spc="-85"/>
              <a:t>a</a:t>
            </a:r>
            <a:r>
              <a:rPr dirty="0" spc="-40"/>
              <a:t>rallele,</a:t>
            </a:r>
            <a:r>
              <a:rPr dirty="0" spc="15"/>
              <a:t> </a:t>
            </a:r>
            <a:r>
              <a:rPr dirty="0" spc="-25"/>
              <a:t>all</a:t>
            </a:r>
            <a:r>
              <a:rPr dirty="0" spc="-70"/>
              <a:t>o</a:t>
            </a:r>
            <a:r>
              <a:rPr dirty="0" spc="-40"/>
              <a:t>ra</a:t>
            </a:r>
            <a:r>
              <a:rPr dirty="0" spc="20"/>
              <a:t> </a:t>
            </a:r>
            <a:r>
              <a:rPr dirty="0" spc="-55"/>
              <a:t>esiste</a:t>
            </a:r>
            <a:r>
              <a:rPr dirty="0" spc="15"/>
              <a:t> </a:t>
            </a:r>
            <a:r>
              <a:rPr dirty="0" spc="-55"/>
              <a:t>uno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60"/>
              <a:t>un</a:t>
            </a:r>
            <a:r>
              <a:rPr dirty="0" spc="15"/>
              <a:t> </a:t>
            </a:r>
            <a:r>
              <a:rPr dirty="0" spc="-45"/>
              <a:t>sol</a:t>
            </a:r>
            <a:r>
              <a:rPr dirty="0" spc="15"/>
              <a:t> </a:t>
            </a:r>
            <a:r>
              <a:rPr dirty="0" spc="-40"/>
              <a:t>punto</a:t>
            </a:r>
            <a:r>
              <a:rPr dirty="0" spc="15"/>
              <a:t> </a:t>
            </a:r>
            <a:r>
              <a:rPr dirty="0" spc="-25"/>
              <a:t>di</a:t>
            </a:r>
            <a:r>
              <a:rPr dirty="0" spc="-20"/>
              <a:t> </a:t>
            </a:r>
            <a:r>
              <a:rPr dirty="0" spc="-50"/>
              <a:t>interesezione</a:t>
            </a:r>
            <a:r>
              <a:rPr dirty="0" spc="15"/>
              <a:t> </a:t>
            </a:r>
            <a:r>
              <a:rPr dirty="0" spc="50">
                <a:latin typeface="Lucida Sans Unicode"/>
                <a:cs typeface="Lucida Sans Unicode"/>
              </a:rPr>
              <a:t>⇒</a:t>
            </a:r>
            <a:r>
              <a:rPr dirty="0" spc="15">
                <a:latin typeface="Lucida Sans Unicode"/>
                <a:cs typeface="Lucida Sans Unicode"/>
              </a:rPr>
              <a:t> </a:t>
            </a:r>
            <a:r>
              <a:rPr dirty="0" spc="5"/>
              <a:t>il</a:t>
            </a:r>
            <a:r>
              <a:rPr dirty="0" spc="20"/>
              <a:t> </a:t>
            </a:r>
            <a:r>
              <a:rPr dirty="0" spc="-50"/>
              <a:t>sistema</a:t>
            </a:r>
            <a:r>
              <a:rPr dirty="0" spc="20"/>
              <a:t> </a:t>
            </a:r>
            <a:r>
              <a:rPr dirty="0" spc="-50"/>
              <a:t>ammette</a:t>
            </a:r>
            <a:r>
              <a:rPr dirty="0" spc="15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55"/>
              <a:t>una</a:t>
            </a:r>
            <a:r>
              <a:rPr dirty="0" spc="15"/>
              <a:t> </a:t>
            </a:r>
            <a:r>
              <a:rPr dirty="0" spc="-45"/>
              <a:t>sola</a:t>
            </a:r>
            <a:r>
              <a:rPr dirty="0" spc="20"/>
              <a:t> </a:t>
            </a:r>
            <a:r>
              <a:rPr dirty="0" spc="-40"/>
              <a:t>soluzion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100"/>
              <a:t>e</a:t>
            </a:r>
            <a:r>
              <a:rPr dirty="0" spc="15"/>
              <a:t> </a:t>
            </a:r>
            <a:r>
              <a:rPr dirty="0" spc="-35"/>
              <a:t>si</a:t>
            </a:r>
            <a:r>
              <a:rPr dirty="0" spc="20"/>
              <a:t> </a:t>
            </a:r>
            <a:r>
              <a:rPr dirty="0" spc="-40"/>
              <a:t>dice</a:t>
            </a:r>
            <a:r>
              <a:rPr dirty="0" spc="-30"/>
              <a:t> </a:t>
            </a:r>
            <a:r>
              <a:rPr dirty="0" spc="-45">
                <a:solidFill>
                  <a:srgbClr val="BC1919"/>
                </a:solidFill>
              </a:rPr>
              <a:t>determinat</a:t>
            </a:r>
            <a:r>
              <a:rPr dirty="0" spc="-55">
                <a:solidFill>
                  <a:srgbClr val="BC1919"/>
                </a:solidFill>
              </a:rPr>
              <a:t>o</a:t>
            </a:r>
            <a:r>
              <a:rPr dirty="0" spc="-35"/>
              <a:t>.</a:t>
            </a:r>
          </a:p>
          <a:p>
            <a:pPr marL="12700" marR="5080">
              <a:lnSpc>
                <a:spcPct val="102600"/>
              </a:lnSpc>
            </a:pPr>
            <a:r>
              <a:rPr dirty="0" spc="-15"/>
              <a:t>Ric</a:t>
            </a:r>
            <a:r>
              <a:rPr dirty="0" spc="-55"/>
              <a:t>o</a:t>
            </a:r>
            <a:r>
              <a:rPr dirty="0" spc="-40"/>
              <a:t>rdiamo</a:t>
            </a:r>
            <a:r>
              <a:rPr dirty="0" spc="15"/>
              <a:t> </a:t>
            </a:r>
            <a:r>
              <a:rPr dirty="0" spc="-35"/>
              <a:t>c</a:t>
            </a:r>
            <a:r>
              <a:rPr dirty="0" spc="-80"/>
              <a:t>he</a:t>
            </a:r>
            <a:r>
              <a:rPr dirty="0" spc="20"/>
              <a:t> </a:t>
            </a:r>
            <a:r>
              <a:rPr dirty="0" spc="-90" i="1">
                <a:latin typeface="Trebuchet MS"/>
                <a:cs typeface="Trebuchet MS"/>
              </a:rPr>
              <a:t>r</a:t>
            </a:r>
            <a:r>
              <a:rPr dirty="0" spc="90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60" i="1">
                <a:latin typeface="Trebuchet MS"/>
                <a:cs typeface="Trebuchet MS"/>
              </a:rPr>
              <a:t>ax</a:t>
            </a:r>
            <a:r>
              <a:rPr dirty="0" spc="20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90" i="1">
                <a:latin typeface="Trebuchet MS"/>
                <a:cs typeface="Trebuchet MS"/>
              </a:rPr>
              <a:t>b</a:t>
            </a:r>
            <a:r>
              <a:rPr dirty="0" spc="-45" i="1">
                <a:latin typeface="Trebuchet MS"/>
                <a:cs typeface="Trebuchet MS"/>
              </a:rPr>
              <a:t>y</a:t>
            </a:r>
            <a:r>
              <a:rPr dirty="0" spc="25" i="1">
                <a:latin typeface="Trebuchet MS"/>
                <a:cs typeface="Trebuchet MS"/>
              </a:rPr>
              <a:t> </a:t>
            </a:r>
            <a:r>
              <a:rPr dirty="0" spc="40"/>
              <a:t>+</a:t>
            </a:r>
            <a:r>
              <a:rPr dirty="0" spc="-105"/>
              <a:t> </a:t>
            </a:r>
            <a:r>
              <a:rPr dirty="0" spc="-30" i="1">
                <a:latin typeface="Trebuchet MS"/>
                <a:cs typeface="Trebuchet MS"/>
              </a:rPr>
              <a:t>c</a:t>
            </a:r>
            <a:r>
              <a:rPr dirty="0" spc="60" i="1">
                <a:latin typeface="Trebuchet MS"/>
                <a:cs typeface="Trebuchet MS"/>
              </a:rPr>
              <a:t> </a:t>
            </a:r>
            <a:r>
              <a:rPr dirty="0" spc="40"/>
              <a:t>=</a:t>
            </a:r>
            <a:r>
              <a:rPr dirty="0" spc="-45"/>
              <a:t> </a:t>
            </a:r>
            <a:r>
              <a:rPr dirty="0" spc="-60"/>
              <a:t>0</a:t>
            </a:r>
            <a:r>
              <a:rPr dirty="0" spc="15"/>
              <a:t> </a:t>
            </a:r>
            <a:r>
              <a:rPr dirty="0" spc="-100"/>
              <a:t>e</a:t>
            </a:r>
            <a:r>
              <a:rPr dirty="0" spc="20"/>
              <a:t> </a:t>
            </a:r>
            <a:r>
              <a:rPr dirty="0" spc="-35" i="1">
                <a:latin typeface="Trebuchet MS"/>
                <a:cs typeface="Trebuchet MS"/>
              </a:rPr>
              <a:t>s</a:t>
            </a:r>
            <a:r>
              <a:rPr dirty="0" spc="55" i="1">
                <a:latin typeface="Trebuchet MS"/>
                <a:cs typeface="Trebuchet MS"/>
              </a:rPr>
              <a:t> </a:t>
            </a:r>
            <a:r>
              <a:rPr dirty="0" spc="-90"/>
              <a:t>:</a:t>
            </a:r>
            <a:r>
              <a:rPr dirty="0" spc="-45"/>
              <a:t> </a:t>
            </a:r>
            <a:r>
              <a:rPr dirty="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/>
              <a:t>+</a:t>
            </a:r>
            <a:r>
              <a:rPr dirty="0" sz="1100" spc="-105"/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60"/>
              <a:t>0</a:t>
            </a:r>
            <a:r>
              <a:rPr dirty="0" sz="1100" spc="15"/>
              <a:t> </a:t>
            </a:r>
            <a:r>
              <a:rPr dirty="0" sz="1100" spc="-55"/>
              <a:t>non</a:t>
            </a:r>
            <a:r>
              <a:rPr dirty="0" sz="1100" spc="15"/>
              <a:t> </a:t>
            </a:r>
            <a:r>
              <a:rPr dirty="0" sz="1100" spc="-60"/>
              <a:t>sono</a:t>
            </a:r>
            <a:r>
              <a:rPr dirty="0" sz="1100" spc="-35"/>
              <a:t> </a:t>
            </a:r>
            <a:r>
              <a:rPr dirty="0" sz="1100" spc="-55"/>
              <a:t>p</a:t>
            </a:r>
            <a:r>
              <a:rPr dirty="0" sz="1100" spc="-85"/>
              <a:t>a</a:t>
            </a:r>
            <a:r>
              <a:rPr dirty="0" sz="1100" spc="-40"/>
              <a:t>rallele</a:t>
            </a:r>
            <a:r>
              <a:rPr dirty="0" sz="1100" spc="15"/>
              <a:t> </a:t>
            </a:r>
            <a:r>
              <a:rPr dirty="0" sz="1100" spc="-75"/>
              <a:t>s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100"/>
              <a:t>e</a:t>
            </a:r>
            <a:r>
              <a:rPr dirty="0" sz="1100" spc="15"/>
              <a:t> </a:t>
            </a:r>
            <a:r>
              <a:rPr dirty="0" sz="1100" spc="-45"/>
              <a:t>solo</a:t>
            </a:r>
            <a:r>
              <a:rPr dirty="0" sz="1100" spc="15"/>
              <a:t> </a:t>
            </a:r>
            <a:r>
              <a:rPr dirty="0" sz="1100" spc="-90"/>
              <a:t>se</a:t>
            </a:r>
            <a:r>
              <a:rPr dirty="0" sz="1100" spc="20"/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/>
              <a:t>=</a:t>
            </a:r>
            <a:r>
              <a:rPr dirty="0" sz="1100" spc="-45"/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/>
              <a:t>,</a:t>
            </a:r>
            <a:r>
              <a:rPr dirty="0" sz="1100" spc="15"/>
              <a:t> </a:t>
            </a:r>
            <a:r>
              <a:rPr dirty="0" sz="1100" spc="-40"/>
              <a:t>quindi: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31302" y="1980160"/>
            <a:ext cx="12763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465">
                <a:latin typeface="Arial"/>
                <a:cs typeface="Arial"/>
              </a:rPr>
              <a:t>(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96478" y="2030158"/>
            <a:ext cx="1102360" cy="3365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90">
              <a:lnSpc>
                <a:spcPct val="100000"/>
              </a:lnSpc>
            </a:pPr>
            <a:r>
              <a:rPr dirty="0" sz="1100" spc="-60" i="1">
                <a:latin typeface="Trebuchet MS"/>
                <a:cs typeface="Trebuchet MS"/>
              </a:rPr>
              <a:t>ax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90" i="1">
                <a:latin typeface="Trebuchet MS"/>
                <a:cs typeface="Trebuchet MS"/>
              </a:rPr>
              <a:t>b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30" i="1">
                <a:latin typeface="Trebuchet MS"/>
                <a:cs typeface="Trebuchet MS"/>
              </a:rPr>
              <a:t>c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50" i="1">
                <a:latin typeface="Trebuchet MS"/>
                <a:cs typeface="Trebuchet MS"/>
              </a:rPr>
              <a:t>c</a:t>
            </a:r>
            <a:r>
              <a:rPr dirty="0" baseline="27777" sz="1200" spc="-330" i="1">
                <a:latin typeface="Arial"/>
                <a:cs typeface="Arial"/>
              </a:rPr>
              <a:t>1</a:t>
            </a:r>
            <a:r>
              <a:rPr dirty="0" baseline="27777" sz="1200" i="1">
                <a:latin typeface="Arial"/>
                <a:cs typeface="Arial"/>
              </a:rPr>
              <a:t> </a:t>
            </a:r>
            <a:r>
              <a:rPr dirty="0" baseline="27777" sz="1200" spc="-142" i="1">
                <a:latin typeface="Arial"/>
                <a:cs typeface="Arial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1996" y="2472969"/>
            <a:ext cx="3559175" cy="21145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determinato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(</a:t>
            </a:r>
            <a:r>
              <a:rPr dirty="0" sz="1100" spc="-40">
                <a:latin typeface="Tahoma"/>
                <a:cs typeface="Tahoma"/>
              </a:rPr>
              <a:t>h</a:t>
            </a:r>
            <a:r>
              <a:rPr dirty="0" sz="1100" spc="-60">
                <a:latin typeface="Tahoma"/>
                <a:cs typeface="Tahoma"/>
              </a:rPr>
              <a:t>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un’unica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soluzione)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solo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90">
                <a:latin typeface="Tahoma"/>
                <a:cs typeface="Tahoma"/>
              </a:rPr>
              <a:t>se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60" i="1">
                <a:latin typeface="Trebuchet MS"/>
                <a:cs typeface="Trebuchet MS"/>
              </a:rPr>
              <a:t>a</a:t>
            </a:r>
            <a:r>
              <a:rPr dirty="0" sz="1100" spc="-5" i="1">
                <a:latin typeface="Trebuchet MS"/>
                <a:cs typeface="Trebuchet MS"/>
              </a:rPr>
              <a:t> </a:t>
            </a:r>
            <a:r>
              <a:rPr dirty="0" sz="1100" spc="-20">
                <a:latin typeface="Lucida Sans Unicode"/>
                <a:cs typeface="Lucida Sans Unicode"/>
              </a:rPr>
              <a:t>!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40" i="1">
                <a:latin typeface="Trebuchet MS"/>
                <a:cs typeface="Trebuchet MS"/>
              </a:rPr>
              <a:t>a</a:t>
            </a:r>
            <a:r>
              <a:rPr dirty="0" baseline="27777" sz="1200" spc="-254" i="1">
                <a:latin typeface="Arial"/>
                <a:cs typeface="Arial"/>
              </a:rPr>
              <a:t>1</a:t>
            </a:r>
            <a:r>
              <a:rPr dirty="0" sz="1100" spc="-10" i="1">
                <a:latin typeface="Trebuchet MS"/>
                <a:cs typeface="Trebuchet MS"/>
              </a:rPr>
              <a:t>b</a:t>
            </a:r>
            <a:r>
              <a:rPr dirty="0" sz="1100" spc="-35">
                <a:latin typeface="Tahoma"/>
                <a:cs typeface="Tahoma"/>
              </a:rPr>
              <a:t>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37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472" y="821501"/>
            <a:ext cx="1078865" cy="433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243204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472" y="821501"/>
            <a:ext cx="1078865" cy="433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243204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564144"/>
            <a:ext cx="1744345" cy="915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met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sostituzione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 marL="630555">
              <a:lnSpc>
                <a:spcPct val="100000"/>
              </a:lnSpc>
              <a:spcBef>
                <a:spcPts val="705"/>
              </a:spcBef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1034415">
              <a:lnSpc>
                <a:spcPct val="100000"/>
              </a:lnSpc>
              <a:spcBef>
                <a:spcPts val="35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472" y="821501"/>
            <a:ext cx="1078865" cy="433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243204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564144"/>
            <a:ext cx="174434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met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sostituzione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4029" y="2092961"/>
            <a:ext cx="220154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82395" algn="l"/>
              </a:tabLst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7825" y="2315032"/>
            <a:ext cx="166814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58570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7257" y="2276615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472" y="821501"/>
            <a:ext cx="1078865" cy="433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243204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564144"/>
            <a:ext cx="174434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met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sostituzione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4029" y="2092961"/>
            <a:ext cx="2201545" cy="2616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382395" algn="l"/>
              </a:tabLst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r>
              <a:rPr dirty="0" sz="1100">
                <a:latin typeface="Tahoma"/>
                <a:cs typeface="Tahoma"/>
              </a:rPr>
              <a:t>	</a:t>
            </a: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47825" y="2315032"/>
            <a:ext cx="166814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258570" algn="l"/>
              </a:tabLst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i="1">
                <a:latin typeface="Trebuchet MS"/>
                <a:cs typeface="Trebuchet MS"/>
              </a:rPr>
              <a:t>	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937257" y="2276615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9938" y="2276615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6963" y="2011986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36849" y="2125854"/>
            <a:ext cx="2603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6963" y="2163815"/>
            <a:ext cx="13779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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120">
                <a:latin typeface="Arial"/>
                <a:cs typeface="Arial"/>
              </a:rPr>
              <a:t>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36963" y="2429524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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2693" y="2056917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03866" y="214426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691166" y="2032084"/>
            <a:ext cx="793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12858" y="2401595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3713" y="248894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91013" y="2376762"/>
            <a:ext cx="793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5"/>
              <a:t>Esempio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472" y="821501"/>
            <a:ext cx="1078865" cy="4337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243204">
              <a:lnSpc>
                <a:spcPct val="100000"/>
              </a:lnSpc>
              <a:spcBef>
                <a:spcPts val="35"/>
              </a:spcBef>
            </a:pP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5844" y="1564144"/>
            <a:ext cx="174434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25">
                <a:latin typeface="Tahoma"/>
                <a:cs typeface="Tahoma"/>
              </a:rPr>
              <a:t>col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0">
                <a:latin typeface="Tahoma"/>
                <a:cs typeface="Tahoma"/>
              </a:rPr>
              <a:t>met</a:t>
            </a:r>
            <a:r>
              <a:rPr dirty="0" sz="1100" spc="-20">
                <a:latin typeface="Tahoma"/>
                <a:cs typeface="Tahoma"/>
              </a:rPr>
              <a:t>o</a:t>
            </a:r>
            <a:r>
              <a:rPr dirty="0" sz="1100" spc="-55">
                <a:latin typeface="Tahoma"/>
                <a:cs typeface="Tahoma"/>
              </a:rPr>
              <a:t>do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della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solidFill>
                  <a:srgbClr val="BC1919"/>
                </a:solidFill>
                <a:latin typeface="Tahoma"/>
                <a:cs typeface="Tahoma"/>
              </a:rPr>
              <a:t>sostituzione</a:t>
            </a:r>
            <a:r>
              <a:rPr dirty="0" sz="1100" spc="-9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44029" y="2092961"/>
            <a:ext cx="107886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2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+</a:t>
            </a:r>
            <a:r>
              <a:rPr dirty="0" sz="1100" spc="-10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2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415925">
              <a:lnSpc>
                <a:spcPct val="100000"/>
              </a:lnSpc>
              <a:spcBef>
                <a:spcPts val="35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937257" y="2276615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14283" y="2092961"/>
            <a:ext cx="831215" cy="386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baseline="58333" sz="1500" spc="697">
                <a:latin typeface="Arial"/>
                <a:cs typeface="Arial"/>
              </a:rPr>
              <a:t>(</a:t>
            </a:r>
            <a:r>
              <a:rPr dirty="0" baseline="58333" sz="1500" spc="697">
                <a:latin typeface="Arial"/>
                <a:cs typeface="Arial"/>
              </a:rPr>
              <a:t> </a:t>
            </a:r>
            <a:r>
              <a:rPr dirty="0" baseline="58333" sz="1500" spc="-89">
                <a:latin typeface="Arial"/>
                <a:cs typeface="Arial"/>
              </a:rPr>
              <a:t> </a:t>
            </a:r>
            <a:r>
              <a:rPr dirty="0" sz="1100" spc="-60">
                <a:latin typeface="Tahoma"/>
                <a:cs typeface="Tahoma"/>
              </a:rPr>
              <a:t>5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25" i="1">
                <a:latin typeface="Trebuchet MS"/>
                <a:cs typeface="Trebuchet MS"/>
              </a:rPr>
              <a:t> </a:t>
            </a:r>
            <a:r>
              <a:rPr dirty="0" sz="1100" spc="-35">
                <a:latin typeface="Lucida Sans Unicode"/>
                <a:cs typeface="Lucida Sans Unicode"/>
              </a:rPr>
              <a:t>−</a:t>
            </a:r>
            <a:r>
              <a:rPr dirty="0" sz="1100" spc="-105">
                <a:latin typeface="Lucida Sans Unicode"/>
                <a:cs typeface="Lucida Sans Unicode"/>
              </a:rPr>
              <a:t> </a:t>
            </a:r>
            <a:r>
              <a:rPr dirty="0" sz="1100" spc="-60">
                <a:latin typeface="Tahoma"/>
                <a:cs typeface="Tahoma"/>
              </a:rPr>
              <a:t>1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0">
                <a:latin typeface="Tahoma"/>
                <a:cs typeface="Tahoma"/>
              </a:rPr>
              <a:t>0</a:t>
            </a:r>
            <a:endParaRPr sz="1100">
              <a:latin typeface="Tahoma"/>
              <a:cs typeface="Tahoma"/>
            </a:endParaRPr>
          </a:p>
          <a:p>
            <a:pPr marL="292100">
              <a:lnSpc>
                <a:spcPct val="100000"/>
              </a:lnSpc>
              <a:spcBef>
                <a:spcPts val="35"/>
              </a:spcBef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 spc="-65">
                <a:latin typeface="Tahoma"/>
                <a:cs typeface="Tahoma"/>
              </a:rPr>
              <a:t>3</a:t>
            </a:r>
            <a:r>
              <a:rPr dirty="0" sz="1100" spc="-45" i="1">
                <a:latin typeface="Trebuchet MS"/>
                <a:cs typeface="Trebuchet MS"/>
              </a:rPr>
              <a:t>y</a:t>
            </a:r>
            <a:endParaRPr sz="1100">
              <a:latin typeface="Trebuchet MS"/>
              <a:cs typeface="Trebuchet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9938" y="2276615"/>
            <a:ext cx="16446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50">
                <a:latin typeface="Lucida Sans Unicode"/>
                <a:cs typeface="Lucida Sans Unicode"/>
              </a:rPr>
              <a:t>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236963" y="2011986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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36849" y="2125854"/>
            <a:ext cx="26034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>
              <a:lnSpc>
                <a:spcPct val="100000"/>
              </a:lnSpc>
            </a:pPr>
            <a:r>
              <a:rPr dirty="0" sz="1000" spc="-1010">
                <a:latin typeface="Arial"/>
                <a:cs typeface="Arial"/>
              </a:rPr>
              <a:t>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236963" y="2163815"/>
            <a:ext cx="137795" cy="379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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dirty="0" sz="1000" spc="-120">
                <a:latin typeface="Arial"/>
                <a:cs typeface="Arial"/>
              </a:rPr>
              <a:t>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36963" y="2429524"/>
            <a:ext cx="137795" cy="1524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20">
                <a:latin typeface="Arial"/>
                <a:cs typeface="Arial"/>
              </a:rPr>
              <a:t>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412693" y="2056917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5" i="1">
                <a:latin typeface="Trebuchet MS"/>
                <a:cs typeface="Trebuchet MS"/>
              </a:rPr>
              <a:t>y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703866" y="214426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3691166" y="2032084"/>
            <a:ext cx="793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1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12858" y="2401595"/>
            <a:ext cx="250190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0" i="1">
                <a:latin typeface="Trebuchet MS"/>
                <a:cs typeface="Trebuchet MS"/>
              </a:rPr>
              <a:t>x</a:t>
            </a:r>
            <a:r>
              <a:rPr dirty="0" sz="1100" spc="85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703713" y="2488946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691013" y="2376762"/>
            <a:ext cx="79375" cy="229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3</a:t>
            </a:r>
            <a:endParaRPr sz="800">
              <a:latin typeface="Lucida Sans Unicode"/>
              <a:cs typeface="Lucida Sans Unicode"/>
            </a:endParaRPr>
          </a:p>
          <a:p>
            <a:pPr marL="12700">
              <a:lnSpc>
                <a:spcPts val="885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1968817" y="299460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114524" y="299460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 h="0">
                <a:moveTo>
                  <a:pt x="0" y="0"/>
                </a:moveTo>
                <a:lnTo>
                  <a:pt x="537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125844" y="2882425"/>
            <a:ext cx="2162810" cy="1943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55">
                <a:latin typeface="Tahoma"/>
                <a:cs typeface="Tahoma"/>
              </a:rPr>
              <a:t>Il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0">
                <a:latin typeface="Tahoma"/>
                <a:cs typeface="Tahoma"/>
              </a:rPr>
              <a:t>punto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25">
                <a:latin typeface="Tahoma"/>
                <a:cs typeface="Tahoma"/>
              </a:rPr>
              <a:t>di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45">
                <a:latin typeface="Tahoma"/>
                <a:cs typeface="Tahoma"/>
              </a:rPr>
              <a:t>intersezione</a:t>
            </a:r>
            <a:r>
              <a:rPr dirty="0" sz="1100" spc="-20">
                <a:latin typeface="Tahoma"/>
                <a:cs typeface="Tahoma"/>
              </a:rPr>
              <a:t> </a:t>
            </a:r>
            <a:r>
              <a:rPr dirty="0" sz="1100" spc="-580">
                <a:latin typeface="Tahoma"/>
                <a:cs typeface="Tahoma"/>
              </a:rPr>
              <a:t>`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95" i="1">
                <a:latin typeface="Trebuchet MS"/>
                <a:cs typeface="Trebuchet MS"/>
              </a:rPr>
              <a:t>P</a:t>
            </a:r>
            <a:r>
              <a:rPr dirty="0" sz="1100" spc="60" i="1">
                <a:latin typeface="Trebuchet MS"/>
                <a:cs typeface="Trebuchet MS"/>
              </a:rPr>
              <a:t> </a:t>
            </a:r>
            <a:r>
              <a:rPr dirty="0" sz="1100" spc="40">
                <a:latin typeface="Tahoma"/>
                <a:cs typeface="Tahoma"/>
              </a:rPr>
              <a:t>=</a:t>
            </a:r>
            <a:r>
              <a:rPr dirty="0" sz="1100" spc="-45">
                <a:latin typeface="Tahoma"/>
                <a:cs typeface="Tahoma"/>
              </a:rPr>
              <a:t> </a:t>
            </a:r>
            <a:r>
              <a:rPr dirty="0" sz="1100">
                <a:latin typeface="Tahoma"/>
                <a:cs typeface="Tahoma"/>
              </a:rPr>
              <a:t>(</a:t>
            </a:r>
            <a:r>
              <a:rPr dirty="0" sz="1100" spc="-225">
                <a:latin typeface="Tahoma"/>
                <a:cs typeface="Tahoma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3</a:t>
            </a:r>
            <a:r>
              <a:rPr dirty="0" baseline="31250" sz="1200" spc="-202">
                <a:latin typeface="Lucida Sans Unicode"/>
                <a:cs typeface="Lucida Sans Unicode"/>
              </a:rPr>
              <a:t> </a:t>
            </a:r>
            <a:r>
              <a:rPr dirty="0" sz="1100" spc="-10" i="1">
                <a:latin typeface="Arial"/>
                <a:cs typeface="Arial"/>
              </a:rPr>
              <a:t>,</a:t>
            </a:r>
            <a:r>
              <a:rPr dirty="0" sz="1100" spc="-5" i="1">
                <a:latin typeface="Arial"/>
                <a:cs typeface="Arial"/>
              </a:rPr>
              <a:t> </a:t>
            </a:r>
            <a:r>
              <a:rPr dirty="0" baseline="31250" sz="1200" spc="-135">
                <a:latin typeface="Lucida Sans Unicode"/>
                <a:cs typeface="Lucida Sans Unicode"/>
              </a:rPr>
              <a:t>1</a:t>
            </a:r>
            <a:r>
              <a:rPr dirty="0" baseline="31250" sz="1200" spc="-202">
                <a:latin typeface="Lucida Sans Unicode"/>
                <a:cs typeface="Lucida Sans Unicode"/>
              </a:rPr>
              <a:t> </a:t>
            </a:r>
            <a:r>
              <a:rPr dirty="0" sz="1100" spc="-15">
                <a:latin typeface="Tahoma"/>
                <a:cs typeface="Tahoma"/>
              </a:rPr>
              <a:t>).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956117" y="2984749"/>
            <a:ext cx="22542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90">
                <a:latin typeface="Lucida Sans Unicode"/>
                <a:cs typeface="Lucida Sans Unicode"/>
              </a:rPr>
              <a:t>5</a:t>
            </a:r>
            <a:r>
              <a:rPr dirty="0" sz="800" spc="-90">
                <a:latin typeface="Lucida Sans Unicode"/>
                <a:cs typeface="Lucida Sans Unicode"/>
              </a:rPr>
              <a:t>  </a:t>
            </a:r>
            <a:r>
              <a:rPr dirty="0" sz="800" spc="-35">
                <a:latin typeface="Lucida Sans Unicode"/>
                <a:cs typeface="Lucida Sans Unicode"/>
              </a:rPr>
              <a:t> </a:t>
            </a:r>
            <a:r>
              <a:rPr dirty="0" sz="800" spc="-90">
                <a:latin typeface="Lucida Sans Unicode"/>
                <a:cs typeface="Lucida Sans Unicode"/>
              </a:rPr>
              <a:t>5</a:t>
            </a:r>
            <a:endParaRPr sz="800">
              <a:latin typeface="Lucida Sans Unicode"/>
              <a:cs typeface="Lucida Sans Unicode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38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40004"/>
            <a:ext cx="4608195" cy="350520"/>
          </a:xfrm>
          <a:custGeom>
            <a:avLst/>
            <a:gdLst/>
            <a:ahLst/>
            <a:cxnLst/>
            <a:rect l="l" t="t" r="r" b="b"/>
            <a:pathLst>
              <a:path w="4608195" h="350520">
                <a:moveTo>
                  <a:pt x="0" y="350126"/>
                </a:moveTo>
                <a:lnTo>
                  <a:pt x="4608004" y="350126"/>
                </a:lnTo>
                <a:lnTo>
                  <a:pt x="4608004" y="0"/>
                </a:lnTo>
                <a:lnTo>
                  <a:pt x="0" y="0"/>
                </a:lnTo>
                <a:lnTo>
                  <a:pt x="0" y="350126"/>
                </a:lnTo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45"/>
              <a:t>Sistema</a:t>
            </a:r>
            <a:r>
              <a:rPr dirty="0" spc="30"/>
              <a:t> </a:t>
            </a:r>
            <a:r>
              <a:rPr dirty="0" spc="5"/>
              <a:t>i</a:t>
            </a:r>
            <a:r>
              <a:rPr dirty="0" spc="-50"/>
              <a:t>nc</a:t>
            </a:r>
            <a:r>
              <a:rPr dirty="0" spc="-60"/>
              <a:t>o</a:t>
            </a:r>
            <a:r>
              <a:rPr dirty="0" spc="-75"/>
              <a:t>m</a:t>
            </a:r>
            <a:r>
              <a:rPr dirty="0" spc="-30"/>
              <a:t>patibile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5844" y="881304"/>
            <a:ext cx="1670685" cy="1644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100" spc="-40">
                <a:latin typeface="Tahoma"/>
                <a:cs typeface="Tahoma"/>
              </a:rPr>
              <a:t>Due</a:t>
            </a:r>
            <a:r>
              <a:rPr dirty="0" sz="1100" spc="20">
                <a:latin typeface="Tahoma"/>
                <a:cs typeface="Tahoma"/>
              </a:rPr>
              <a:t> </a:t>
            </a:r>
            <a:r>
              <a:rPr dirty="0" sz="1100" spc="-35">
                <a:latin typeface="Tahoma"/>
                <a:cs typeface="Tahoma"/>
              </a:rPr>
              <a:t>rette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55">
                <a:latin typeface="Tahoma"/>
                <a:cs typeface="Tahoma"/>
              </a:rPr>
              <a:t>p</a:t>
            </a:r>
            <a:r>
              <a:rPr dirty="0" sz="1100" spc="-85">
                <a:latin typeface="Tahoma"/>
                <a:cs typeface="Tahoma"/>
              </a:rPr>
              <a:t>a</a:t>
            </a:r>
            <a:r>
              <a:rPr dirty="0" sz="1100" spc="-40">
                <a:latin typeface="Tahoma"/>
                <a:cs typeface="Tahoma"/>
              </a:rPr>
              <a:t>rallele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100">
                <a:latin typeface="Tahoma"/>
                <a:cs typeface="Tahoma"/>
              </a:rPr>
              <a:t>e</a:t>
            </a:r>
            <a:r>
              <a:rPr dirty="0" sz="1100" spc="15">
                <a:latin typeface="Tahoma"/>
                <a:cs typeface="Tahoma"/>
              </a:rPr>
              <a:t> </a:t>
            </a:r>
            <a:r>
              <a:rPr dirty="0" sz="1100" spc="-30">
                <a:solidFill>
                  <a:srgbClr val="BC1919"/>
                </a:solidFill>
                <a:latin typeface="Tahoma"/>
                <a:cs typeface="Tahoma"/>
              </a:rPr>
              <a:t>distinte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5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A3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46348"/>
            <a:ext cx="1536065" cy="109855"/>
          </a:xfrm>
          <a:custGeom>
            <a:avLst/>
            <a:gdLst/>
            <a:ahLst/>
            <a:cxnLst/>
            <a:rect l="l" t="t" r="r" b="b"/>
            <a:pathLst>
              <a:path w="1536064" h="109854">
                <a:moveTo>
                  <a:pt x="0" y="109651"/>
                </a:moveTo>
                <a:lnTo>
                  <a:pt x="1535976" y="109651"/>
                </a:lnTo>
                <a:lnTo>
                  <a:pt x="1535976" y="0"/>
                </a:lnTo>
                <a:lnTo>
                  <a:pt x="0" y="0"/>
                </a:lnTo>
                <a:lnTo>
                  <a:pt x="0" y="109651"/>
                </a:lnTo>
                <a:close/>
              </a:path>
            </a:pathLst>
          </a:custGeom>
          <a:solidFill>
            <a:srgbClr val="D8D8D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5"/>
              <a:t>V</a:t>
            </a:r>
            <a:r>
              <a:rPr dirty="0" spc="-35"/>
              <a:t>alentina</a:t>
            </a:r>
            <a:r>
              <a:rPr dirty="0" spc="20"/>
              <a:t> </a:t>
            </a:r>
            <a:r>
              <a:rPr dirty="0" spc="50"/>
              <a:t>P</a:t>
            </a:r>
            <a:r>
              <a:rPr dirty="0" spc="-55"/>
              <a:t>e</a:t>
            </a:r>
            <a:r>
              <a:rPr dirty="0" spc="-45"/>
              <a:t>p</a:t>
            </a:r>
            <a:r>
              <a:rPr dirty="0" spc="-55"/>
              <a:t>e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25">
                <a:hlinkClick r:id="rId2" action="ppaction://hlinksldjump"/>
              </a:rPr>
              <a:t>Richiami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40">
                <a:hlinkClick r:id="rId2" action="ppaction://hlinksldjump"/>
              </a:rPr>
              <a:t>di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35">
                <a:hlinkClick r:id="rId2" action="ppaction://hlinksldjump"/>
              </a:rPr>
              <a:t>Geometria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-25">
                <a:hlinkClick r:id="rId2" action="ppaction://hlinksldjump"/>
              </a:rPr>
              <a:t>Analitica</a:t>
            </a:r>
            <a:r>
              <a:rPr dirty="0" spc="20">
                <a:hlinkClick r:id="rId2" action="ppaction://hlinksldjump"/>
              </a:rPr>
              <a:t> </a:t>
            </a:r>
            <a:r>
              <a:rPr dirty="0" spc="15">
                <a:hlinkClick r:id="rId2" action="ppaction://hlinksldjump"/>
              </a:rPr>
              <a:t>I</a:t>
            </a:r>
            <a:r>
              <a:rPr dirty="0">
                <a:hlinkClick r:id="rId2" action="ppaction://hlinksldjump"/>
              </a:rPr>
              <a:t>I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272330" y="3349878"/>
            <a:ext cx="281305" cy="101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39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>
                <a:solidFill>
                  <a:srgbClr val="7A0000"/>
                </a:solidFill>
                <a:latin typeface="Lucida Sans Unicode"/>
                <a:cs typeface="Lucida Sans Unicode"/>
              </a:rPr>
              <a:t>/</a:t>
            </a:r>
            <a:r>
              <a:rPr dirty="0" sz="600" spc="20">
                <a:solidFill>
                  <a:srgbClr val="7A0000"/>
                </a:solidFill>
                <a:latin typeface="Lucida Sans Unicode"/>
                <a:cs typeface="Lucida Sans Unicode"/>
              </a:rPr>
              <a:t> </a:t>
            </a:r>
            <a:r>
              <a:rPr dirty="0" sz="600" spc="-65">
                <a:solidFill>
                  <a:srgbClr val="7A0000"/>
                </a:solidFill>
                <a:latin typeface="Lucida Sans Unicode"/>
                <a:cs typeface="Lucida Sans Unicode"/>
              </a:rPr>
              <a:t>48</a:t>
            </a:r>
            <a:endParaRPr sz="60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E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Valentina Pepe</dc:creator>
  <dc:title>Richiami di Geometria Analitica II</dc:title>
  <dcterms:created xsi:type="dcterms:W3CDTF">2023-04-06T11:53:54Z</dcterms:created>
  <dcterms:modified xsi:type="dcterms:W3CDTF">2023-04-06T11:53:54Z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2017-09-06T00:00:00Z</vt:filetime>
  </property>
  <property fmtid="{D5CDD505-2E9C-101B-9397-08002B2CF9AE}" pid="3" name="LastSaved">
    <vt:filetime>2023-04-06T00:00:00Z</vt:filetime>
  </property>
</Properties>
</file>