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Default Extension="png" ContentType="image/png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6795" y="690111"/>
            <a:ext cx="809040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0267" y="1354577"/>
            <a:ext cx="7503464" cy="3208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1.jpg"/><Relationship Id="rId3" Type="http://schemas.openxmlformats.org/officeDocument/2006/relationships/image" Target="../media/image132.jpg"/><Relationship Id="rId4" Type="http://schemas.openxmlformats.org/officeDocument/2006/relationships/image" Target="../media/image133.jpg"/><Relationship Id="rId5" Type="http://schemas.openxmlformats.org/officeDocument/2006/relationships/image" Target="../media/image134.png"/><Relationship Id="rId6" Type="http://schemas.openxmlformats.org/officeDocument/2006/relationships/image" Target="../media/image135.png"/><Relationship Id="rId7" Type="http://schemas.openxmlformats.org/officeDocument/2006/relationships/image" Target="../media/image136.png"/><Relationship Id="rId8" Type="http://schemas.openxmlformats.org/officeDocument/2006/relationships/image" Target="../media/image137.png"/><Relationship Id="rId9" Type="http://schemas.openxmlformats.org/officeDocument/2006/relationships/notesSlide" Target="../notesSlides/notesSlide10.xml"/><Relationship Id="rId10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8.pn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9.jpg"/><Relationship Id="rId3" Type="http://schemas.openxmlformats.org/officeDocument/2006/relationships/image" Target="../media/image140.jpg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7" Type="http://schemas.openxmlformats.org/officeDocument/2006/relationships/image" Target="../media/image21.png"/><Relationship Id="rId18" Type="http://schemas.openxmlformats.org/officeDocument/2006/relationships/image" Target="../media/image22.png"/><Relationship Id="rId19" Type="http://schemas.openxmlformats.org/officeDocument/2006/relationships/image" Target="../media/image23.png"/><Relationship Id="rId20" Type="http://schemas.openxmlformats.org/officeDocument/2006/relationships/image" Target="../media/image24.png"/><Relationship Id="rId21" Type="http://schemas.openxmlformats.org/officeDocument/2006/relationships/image" Target="../media/image25.png"/><Relationship Id="rId22" Type="http://schemas.openxmlformats.org/officeDocument/2006/relationships/image" Target="../media/image26.png"/><Relationship Id="rId23" Type="http://schemas.openxmlformats.org/officeDocument/2006/relationships/image" Target="../media/image27.png"/><Relationship Id="rId24" Type="http://schemas.openxmlformats.org/officeDocument/2006/relationships/image" Target="../media/image28.png"/><Relationship Id="rId25" Type="http://schemas.openxmlformats.org/officeDocument/2006/relationships/image" Target="../media/image29.png"/><Relationship Id="rId26" Type="http://schemas.openxmlformats.org/officeDocument/2006/relationships/image" Target="../media/image30.png"/><Relationship Id="rId27" Type="http://schemas.openxmlformats.org/officeDocument/2006/relationships/image" Target="../media/image31.png"/><Relationship Id="rId28" Type="http://schemas.openxmlformats.org/officeDocument/2006/relationships/image" Target="../media/image32.png"/><Relationship Id="rId29" Type="http://schemas.openxmlformats.org/officeDocument/2006/relationships/image" Target="../media/image33.png"/><Relationship Id="rId30" Type="http://schemas.openxmlformats.org/officeDocument/2006/relationships/image" Target="../media/image34.png"/><Relationship Id="rId31" Type="http://schemas.openxmlformats.org/officeDocument/2006/relationships/image" Target="../media/image35.png"/><Relationship Id="rId32" Type="http://schemas.openxmlformats.org/officeDocument/2006/relationships/image" Target="../media/image36.png"/><Relationship Id="rId33" Type="http://schemas.openxmlformats.org/officeDocument/2006/relationships/image" Target="../media/image37.png"/><Relationship Id="rId34" Type="http://schemas.openxmlformats.org/officeDocument/2006/relationships/image" Target="../media/image38.png"/><Relationship Id="rId35" Type="http://schemas.openxmlformats.org/officeDocument/2006/relationships/image" Target="../media/image39.png"/><Relationship Id="rId36" Type="http://schemas.openxmlformats.org/officeDocument/2006/relationships/image" Target="../media/image40.png"/><Relationship Id="rId37" Type="http://schemas.openxmlformats.org/officeDocument/2006/relationships/image" Target="../media/image41.png"/><Relationship Id="rId38" Type="http://schemas.openxmlformats.org/officeDocument/2006/relationships/image" Target="../media/image42.png"/><Relationship Id="rId39" Type="http://schemas.openxmlformats.org/officeDocument/2006/relationships/image" Target="../media/image43.png"/><Relationship Id="rId40" Type="http://schemas.openxmlformats.org/officeDocument/2006/relationships/image" Target="../media/image44.png"/><Relationship Id="rId41" Type="http://schemas.openxmlformats.org/officeDocument/2006/relationships/image" Target="../media/image45.png"/><Relationship Id="rId42" Type="http://schemas.openxmlformats.org/officeDocument/2006/relationships/image" Target="../media/image46.png"/><Relationship Id="rId43" Type="http://schemas.openxmlformats.org/officeDocument/2006/relationships/image" Target="../media/image47.png"/><Relationship Id="rId44" Type="http://schemas.openxmlformats.org/officeDocument/2006/relationships/image" Target="../media/image48.png"/><Relationship Id="rId45" Type="http://schemas.openxmlformats.org/officeDocument/2006/relationships/image" Target="../media/image49.png"/><Relationship Id="rId46" Type="http://schemas.openxmlformats.org/officeDocument/2006/relationships/image" Target="../media/image50.png"/><Relationship Id="rId47" Type="http://schemas.openxmlformats.org/officeDocument/2006/relationships/image" Target="../media/image51.png"/><Relationship Id="rId48" Type="http://schemas.openxmlformats.org/officeDocument/2006/relationships/image" Target="../media/image52.png"/><Relationship Id="rId49" Type="http://schemas.openxmlformats.org/officeDocument/2006/relationships/image" Target="../media/image53.png"/><Relationship Id="rId50" Type="http://schemas.openxmlformats.org/officeDocument/2006/relationships/image" Target="../media/image54.png"/><Relationship Id="rId51" Type="http://schemas.openxmlformats.org/officeDocument/2006/relationships/image" Target="../media/image55.png"/><Relationship Id="rId52" Type="http://schemas.openxmlformats.org/officeDocument/2006/relationships/image" Target="../media/image56.png"/><Relationship Id="rId53" Type="http://schemas.openxmlformats.org/officeDocument/2006/relationships/image" Target="../media/image57.png"/><Relationship Id="rId54" Type="http://schemas.openxmlformats.org/officeDocument/2006/relationships/image" Target="../media/image58.png"/><Relationship Id="rId55" Type="http://schemas.openxmlformats.org/officeDocument/2006/relationships/image" Target="../media/image59.png"/><Relationship Id="rId56" Type="http://schemas.openxmlformats.org/officeDocument/2006/relationships/image" Target="../media/image60.png"/><Relationship Id="rId57" Type="http://schemas.openxmlformats.org/officeDocument/2006/relationships/image" Target="../media/image61.png"/><Relationship Id="rId58" Type="http://schemas.openxmlformats.org/officeDocument/2006/relationships/image" Target="../media/image62.png"/><Relationship Id="rId59" Type="http://schemas.openxmlformats.org/officeDocument/2006/relationships/image" Target="../media/image63.png"/><Relationship Id="rId60" Type="http://schemas.openxmlformats.org/officeDocument/2006/relationships/image" Target="../media/image64.png"/><Relationship Id="rId61" Type="http://schemas.openxmlformats.org/officeDocument/2006/relationships/image" Target="../media/image65.png"/><Relationship Id="rId62" Type="http://schemas.openxmlformats.org/officeDocument/2006/relationships/image" Target="../media/image66.png"/><Relationship Id="rId63" Type="http://schemas.openxmlformats.org/officeDocument/2006/relationships/image" Target="../media/image67.png"/><Relationship Id="rId64" Type="http://schemas.openxmlformats.org/officeDocument/2006/relationships/image" Target="../media/image68.png"/><Relationship Id="rId65" Type="http://schemas.openxmlformats.org/officeDocument/2006/relationships/image" Target="../media/image69.png"/><Relationship Id="rId66" Type="http://schemas.openxmlformats.org/officeDocument/2006/relationships/image" Target="../media/image70.png"/><Relationship Id="rId67" Type="http://schemas.openxmlformats.org/officeDocument/2006/relationships/image" Target="../media/image71.png"/><Relationship Id="rId68" Type="http://schemas.openxmlformats.org/officeDocument/2006/relationships/image" Target="../media/image72.png"/><Relationship Id="rId69" Type="http://schemas.openxmlformats.org/officeDocument/2006/relationships/image" Target="../media/image73.png"/><Relationship Id="rId70" Type="http://schemas.openxmlformats.org/officeDocument/2006/relationships/image" Target="../media/image74.png"/><Relationship Id="rId71" Type="http://schemas.openxmlformats.org/officeDocument/2006/relationships/image" Target="../media/image75.png"/><Relationship Id="rId72" Type="http://schemas.openxmlformats.org/officeDocument/2006/relationships/image" Target="../media/image76.png"/><Relationship Id="rId73" Type="http://schemas.openxmlformats.org/officeDocument/2006/relationships/image" Target="../media/image77.png"/><Relationship Id="rId74" Type="http://schemas.openxmlformats.org/officeDocument/2006/relationships/image" Target="../media/image78.png"/><Relationship Id="rId75" Type="http://schemas.openxmlformats.org/officeDocument/2006/relationships/image" Target="../media/image79.png"/><Relationship Id="rId76" Type="http://schemas.openxmlformats.org/officeDocument/2006/relationships/image" Target="../media/image80.png"/><Relationship Id="rId77" Type="http://schemas.openxmlformats.org/officeDocument/2006/relationships/image" Target="../media/image81.png"/><Relationship Id="rId78" Type="http://schemas.openxmlformats.org/officeDocument/2006/relationships/image" Target="../media/image82.png"/><Relationship Id="rId79" Type="http://schemas.openxmlformats.org/officeDocument/2006/relationships/image" Target="../media/image83.png"/><Relationship Id="rId80" Type="http://schemas.openxmlformats.org/officeDocument/2006/relationships/image" Target="../media/image84.png"/><Relationship Id="rId81" Type="http://schemas.openxmlformats.org/officeDocument/2006/relationships/image" Target="../media/image85.png"/><Relationship Id="rId82" Type="http://schemas.openxmlformats.org/officeDocument/2006/relationships/image" Target="../media/image86.png"/><Relationship Id="rId83" Type="http://schemas.openxmlformats.org/officeDocument/2006/relationships/image" Target="../media/image87.png"/><Relationship Id="rId84" Type="http://schemas.openxmlformats.org/officeDocument/2006/relationships/image" Target="../media/image88.png"/><Relationship Id="rId85" Type="http://schemas.openxmlformats.org/officeDocument/2006/relationships/image" Target="../media/image89.png"/><Relationship Id="rId86" Type="http://schemas.openxmlformats.org/officeDocument/2006/relationships/image" Target="../media/image90.png"/><Relationship Id="rId87" Type="http://schemas.openxmlformats.org/officeDocument/2006/relationships/image" Target="../media/image91.png"/><Relationship Id="rId88" Type="http://schemas.openxmlformats.org/officeDocument/2006/relationships/image" Target="../media/image92.png"/><Relationship Id="rId89" Type="http://schemas.openxmlformats.org/officeDocument/2006/relationships/image" Target="../media/image93.png"/><Relationship Id="rId90" Type="http://schemas.openxmlformats.org/officeDocument/2006/relationships/image" Target="../media/image94.png"/><Relationship Id="rId91" Type="http://schemas.openxmlformats.org/officeDocument/2006/relationships/image" Target="../media/image95.png"/><Relationship Id="rId92" Type="http://schemas.openxmlformats.org/officeDocument/2006/relationships/image" Target="../media/image96.png"/><Relationship Id="rId93" Type="http://schemas.openxmlformats.org/officeDocument/2006/relationships/image" Target="../media/image97.png"/><Relationship Id="rId94" Type="http://schemas.openxmlformats.org/officeDocument/2006/relationships/image" Target="../media/image98.png"/><Relationship Id="rId95" Type="http://schemas.openxmlformats.org/officeDocument/2006/relationships/image" Target="../media/image99.png"/><Relationship Id="rId96" Type="http://schemas.openxmlformats.org/officeDocument/2006/relationships/image" Target="../media/image100.png"/><Relationship Id="rId97" Type="http://schemas.openxmlformats.org/officeDocument/2006/relationships/image" Target="../media/image101.png"/><Relationship Id="rId98" Type="http://schemas.openxmlformats.org/officeDocument/2006/relationships/image" Target="../media/image102.png"/><Relationship Id="rId99" Type="http://schemas.openxmlformats.org/officeDocument/2006/relationships/image" Target="../media/image103.png"/><Relationship Id="rId100" Type="http://schemas.openxmlformats.org/officeDocument/2006/relationships/image" Target="../media/image104.png"/><Relationship Id="rId101" Type="http://schemas.openxmlformats.org/officeDocument/2006/relationships/image" Target="../media/image105.png"/><Relationship Id="rId102" Type="http://schemas.openxmlformats.org/officeDocument/2006/relationships/image" Target="../media/image106.png"/><Relationship Id="rId103" Type="http://schemas.openxmlformats.org/officeDocument/2006/relationships/image" Target="../media/image107.png"/><Relationship Id="rId104" Type="http://schemas.openxmlformats.org/officeDocument/2006/relationships/image" Target="../media/image108.png"/><Relationship Id="rId105" Type="http://schemas.openxmlformats.org/officeDocument/2006/relationships/image" Target="../media/image109.png"/><Relationship Id="rId106" Type="http://schemas.openxmlformats.org/officeDocument/2006/relationships/image" Target="../media/image110.png"/><Relationship Id="rId107" Type="http://schemas.openxmlformats.org/officeDocument/2006/relationships/image" Target="../media/image111.png"/><Relationship Id="rId108" Type="http://schemas.openxmlformats.org/officeDocument/2006/relationships/image" Target="../media/image112.png"/><Relationship Id="rId109" Type="http://schemas.openxmlformats.org/officeDocument/2006/relationships/image" Target="../media/image113.png"/><Relationship Id="rId110" Type="http://schemas.openxmlformats.org/officeDocument/2006/relationships/image" Target="../media/image114.png"/><Relationship Id="rId111" Type="http://schemas.openxmlformats.org/officeDocument/2006/relationships/image" Target="../media/image115.png"/><Relationship Id="rId112" Type="http://schemas.openxmlformats.org/officeDocument/2006/relationships/image" Target="../media/image116.png"/><Relationship Id="rId113" Type="http://schemas.openxmlformats.org/officeDocument/2006/relationships/image" Target="../media/image117.png"/><Relationship Id="rId114" Type="http://schemas.openxmlformats.org/officeDocument/2006/relationships/image" Target="../media/image118.png"/><Relationship Id="rId115" Type="http://schemas.openxmlformats.org/officeDocument/2006/relationships/image" Target="../media/image119.png"/><Relationship Id="rId116" Type="http://schemas.openxmlformats.org/officeDocument/2006/relationships/image" Target="../media/image120.png"/><Relationship Id="rId117" Type="http://schemas.openxmlformats.org/officeDocument/2006/relationships/image" Target="../media/image121.png"/><Relationship Id="rId118" Type="http://schemas.openxmlformats.org/officeDocument/2006/relationships/image" Target="../media/image122.png"/><Relationship Id="rId119" Type="http://schemas.openxmlformats.org/officeDocument/2006/relationships/image" Target="../media/image123.png"/><Relationship Id="rId120" Type="http://schemas.openxmlformats.org/officeDocument/2006/relationships/image" Target="../media/image124.png"/><Relationship Id="rId121" Type="http://schemas.openxmlformats.org/officeDocument/2006/relationships/image" Target="../media/image125.png"/><Relationship Id="rId122" Type="http://schemas.openxmlformats.org/officeDocument/2006/relationships/image" Target="../media/image126.png"/><Relationship Id="rId123" Type="http://schemas.openxmlformats.org/officeDocument/2006/relationships/image" Target="../media/image127.png"/><Relationship Id="rId124" Type="http://schemas.openxmlformats.org/officeDocument/2006/relationships/image" Target="../media/image128.png"/><Relationship Id="rId125" Type="http://schemas.openxmlformats.org/officeDocument/2006/relationships/image" Target="../media/image129.png"/><Relationship Id="rId126" Type="http://schemas.openxmlformats.org/officeDocument/2006/relationships/notesSlide" Target="../notesSlides/notesSlide8.xml"/><Relationship Id="rId127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0.jp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68726" y="4012435"/>
            <a:ext cx="2764155" cy="48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0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6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36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6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6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36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6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6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6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6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36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ica</a:t>
            </a:r>
            <a:endParaRPr sz="36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90111"/>
            <a:ext cx="5899785" cy="1584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44767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Chimic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Sta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materia</a:t>
            </a:r>
            <a:endParaRPr sz="2400">
              <a:latin typeface="Franklin Gothic Medium"/>
              <a:cs typeface="Franklin Gothic Medium"/>
            </a:endParaRPr>
          </a:p>
          <a:p>
            <a:pPr marL="12700" marR="5080">
              <a:lnSpc>
                <a:spcPct val="150100"/>
              </a:lnSpc>
              <a:spcBef>
                <a:spcPts val="1225"/>
              </a:spcBef>
              <a:tabLst>
                <a:tab pos="3332479" algn="l"/>
                <a:tab pos="3975100" algn="l"/>
                <a:tab pos="4816475" algn="l"/>
                <a:tab pos="5330190" algn="l"/>
              </a:tabLst>
            </a:pPr>
            <a:r>
              <a:rPr dirty="0" sz="2400" spc="-5" u="heavy">
                <a:latin typeface="Franklin Gothic Book"/>
                <a:cs typeface="Franklin Gothic Book"/>
              </a:rPr>
              <a:t>Cambia</a:t>
            </a:r>
            <a:r>
              <a:rPr dirty="0" sz="2400" spc="5" u="heavy">
                <a:latin typeface="Franklin Gothic Book"/>
                <a:cs typeface="Franklin Gothic Book"/>
              </a:rPr>
              <a:t>m</a:t>
            </a:r>
            <a:r>
              <a:rPr dirty="0" sz="2400" spc="-15" u="heavy">
                <a:latin typeface="Franklin Gothic Book"/>
                <a:cs typeface="Franklin Gothic Book"/>
              </a:rPr>
              <a:t>e</a:t>
            </a:r>
            <a:r>
              <a:rPr dirty="0" sz="2400" spc="-25" u="heavy">
                <a:latin typeface="Franklin Gothic Book"/>
                <a:cs typeface="Franklin Gothic Book"/>
              </a:rPr>
              <a:t>n</a:t>
            </a:r>
            <a:r>
              <a:rPr dirty="0" sz="2400" spc="-45" u="heavy">
                <a:latin typeface="Franklin Gothic Book"/>
                <a:cs typeface="Franklin Gothic Book"/>
              </a:rPr>
              <a:t>t</a:t>
            </a:r>
            <a:r>
              <a:rPr dirty="0" sz="2400" spc="-15" u="heavy">
                <a:latin typeface="Franklin Gothic Book"/>
                <a:cs typeface="Franklin Gothic Book"/>
              </a:rPr>
              <a:t>o</a:t>
            </a:r>
            <a:r>
              <a:rPr dirty="0" sz="2400" u="heavy">
                <a:latin typeface="Franklin Gothic Book"/>
                <a:cs typeface="Franklin Gothic Book"/>
              </a:rPr>
              <a:t> </a:t>
            </a:r>
            <a:r>
              <a:rPr dirty="0" sz="2400" spc="280" u="heavy">
                <a:latin typeface="Franklin Gothic Book"/>
                <a:cs typeface="Franklin Gothic Book"/>
              </a:rPr>
              <a:t> </a:t>
            </a:r>
            <a:r>
              <a:rPr dirty="0" sz="2400" u="heavy">
                <a:latin typeface="Franklin Gothic Book"/>
                <a:cs typeface="Franklin Gothic Book"/>
              </a:rPr>
              <a:t>di </a:t>
            </a:r>
            <a:r>
              <a:rPr dirty="0" sz="2400" spc="270" u="heavy">
                <a:latin typeface="Franklin Gothic Book"/>
                <a:cs typeface="Franklin Gothic Book"/>
              </a:rPr>
              <a:t> </a:t>
            </a:r>
            <a:r>
              <a:rPr dirty="0" sz="2400" spc="-15" u="heavy">
                <a:latin typeface="Franklin Gothic Book"/>
                <a:cs typeface="Franklin Gothic Book"/>
              </a:rPr>
              <a:t>s</a:t>
            </a:r>
            <a:r>
              <a:rPr dirty="0" sz="2400" spc="-5" u="heavy">
                <a:latin typeface="Franklin Gothic Book"/>
                <a:cs typeface="Franklin Gothic Book"/>
              </a:rPr>
              <a:t>t</a:t>
            </a:r>
            <a:r>
              <a:rPr dirty="0" sz="2400" spc="-25" u="heavy">
                <a:latin typeface="Franklin Gothic Book"/>
                <a:cs typeface="Franklin Gothic Book"/>
              </a:rPr>
              <a:t>a</a:t>
            </a:r>
            <a:r>
              <a:rPr dirty="0" sz="2400" spc="-45" u="heavy">
                <a:latin typeface="Franklin Gothic Book"/>
                <a:cs typeface="Franklin Gothic Book"/>
              </a:rPr>
              <a:t>t</a:t>
            </a:r>
            <a:r>
              <a:rPr dirty="0" sz="2400" spc="-10" u="heavy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saggio	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all’al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opri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chimiche	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cambian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5045" y="1395088"/>
            <a:ext cx="6711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08672" y="1395088"/>
            <a:ext cx="21590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307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aggregazione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59422" y="2861817"/>
            <a:ext cx="2279650" cy="2104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3532" y="2962020"/>
            <a:ext cx="2074672" cy="2004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28390" y="2886836"/>
            <a:ext cx="1736852" cy="20420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14600" y="3605784"/>
            <a:ext cx="1050036" cy="3063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54732" y="3681348"/>
            <a:ext cx="856615" cy="118110"/>
          </a:xfrm>
          <a:custGeom>
            <a:avLst/>
            <a:gdLst/>
            <a:ahLst/>
            <a:cxnLst/>
            <a:rect l="l" t="t" r="r" b="b"/>
            <a:pathLst>
              <a:path w="856614" h="118110">
                <a:moveTo>
                  <a:pt x="834759" y="45084"/>
                </a:moveTo>
                <a:lnTo>
                  <a:pt x="831215" y="45084"/>
                </a:lnTo>
                <a:lnTo>
                  <a:pt x="831595" y="70484"/>
                </a:lnTo>
                <a:lnTo>
                  <a:pt x="784672" y="71173"/>
                </a:lnTo>
                <a:lnTo>
                  <a:pt x="749300" y="92456"/>
                </a:lnTo>
                <a:lnTo>
                  <a:pt x="743331" y="96138"/>
                </a:lnTo>
                <a:lnTo>
                  <a:pt x="741426" y="103886"/>
                </a:lnTo>
                <a:lnTo>
                  <a:pt x="744982" y="109981"/>
                </a:lnTo>
                <a:lnTo>
                  <a:pt x="748665" y="115950"/>
                </a:lnTo>
                <a:lnTo>
                  <a:pt x="756412" y="117856"/>
                </a:lnTo>
                <a:lnTo>
                  <a:pt x="762507" y="114300"/>
                </a:lnTo>
                <a:lnTo>
                  <a:pt x="856615" y="57403"/>
                </a:lnTo>
                <a:lnTo>
                  <a:pt x="834759" y="45084"/>
                </a:lnTo>
                <a:close/>
              </a:path>
              <a:path w="856614" h="118110">
                <a:moveTo>
                  <a:pt x="784324" y="45772"/>
                </a:moveTo>
                <a:lnTo>
                  <a:pt x="0" y="57276"/>
                </a:lnTo>
                <a:lnTo>
                  <a:pt x="381" y="82676"/>
                </a:lnTo>
                <a:lnTo>
                  <a:pt x="784672" y="71173"/>
                </a:lnTo>
                <a:lnTo>
                  <a:pt x="806302" y="58158"/>
                </a:lnTo>
                <a:lnTo>
                  <a:pt x="784324" y="45772"/>
                </a:lnTo>
                <a:close/>
              </a:path>
              <a:path w="856614" h="118110">
                <a:moveTo>
                  <a:pt x="806302" y="58158"/>
                </a:moveTo>
                <a:lnTo>
                  <a:pt x="784672" y="71173"/>
                </a:lnTo>
                <a:lnTo>
                  <a:pt x="831595" y="70484"/>
                </a:lnTo>
                <a:lnTo>
                  <a:pt x="831571" y="68833"/>
                </a:lnTo>
                <a:lnTo>
                  <a:pt x="825245" y="68833"/>
                </a:lnTo>
                <a:lnTo>
                  <a:pt x="806302" y="58158"/>
                </a:lnTo>
                <a:close/>
              </a:path>
              <a:path w="856614" h="118110">
                <a:moveTo>
                  <a:pt x="824865" y="46989"/>
                </a:moveTo>
                <a:lnTo>
                  <a:pt x="806302" y="58158"/>
                </a:lnTo>
                <a:lnTo>
                  <a:pt x="825245" y="68833"/>
                </a:lnTo>
                <a:lnTo>
                  <a:pt x="824865" y="46989"/>
                </a:lnTo>
                <a:close/>
              </a:path>
              <a:path w="856614" h="118110">
                <a:moveTo>
                  <a:pt x="831243" y="46989"/>
                </a:moveTo>
                <a:lnTo>
                  <a:pt x="824865" y="46989"/>
                </a:lnTo>
                <a:lnTo>
                  <a:pt x="825245" y="68833"/>
                </a:lnTo>
                <a:lnTo>
                  <a:pt x="831571" y="68833"/>
                </a:lnTo>
                <a:lnTo>
                  <a:pt x="831243" y="46989"/>
                </a:lnTo>
                <a:close/>
              </a:path>
              <a:path w="856614" h="118110">
                <a:moveTo>
                  <a:pt x="831215" y="45084"/>
                </a:moveTo>
                <a:lnTo>
                  <a:pt x="784324" y="45772"/>
                </a:lnTo>
                <a:lnTo>
                  <a:pt x="806302" y="58158"/>
                </a:lnTo>
                <a:lnTo>
                  <a:pt x="824865" y="46989"/>
                </a:lnTo>
                <a:lnTo>
                  <a:pt x="831243" y="46989"/>
                </a:lnTo>
                <a:lnTo>
                  <a:pt x="831215" y="45084"/>
                </a:lnTo>
                <a:close/>
              </a:path>
              <a:path w="856614" h="118110">
                <a:moveTo>
                  <a:pt x="754760" y="0"/>
                </a:moveTo>
                <a:lnTo>
                  <a:pt x="747014" y="2158"/>
                </a:lnTo>
                <a:lnTo>
                  <a:pt x="740156" y="14350"/>
                </a:lnTo>
                <a:lnTo>
                  <a:pt x="742315" y="22098"/>
                </a:lnTo>
                <a:lnTo>
                  <a:pt x="784324" y="45772"/>
                </a:lnTo>
                <a:lnTo>
                  <a:pt x="831215" y="45084"/>
                </a:lnTo>
                <a:lnTo>
                  <a:pt x="834759" y="45084"/>
                </a:lnTo>
                <a:lnTo>
                  <a:pt x="75476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77439" y="3768852"/>
            <a:ext cx="1025651" cy="3063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30729" y="3842639"/>
            <a:ext cx="832485" cy="118110"/>
          </a:xfrm>
          <a:custGeom>
            <a:avLst/>
            <a:gdLst/>
            <a:ahLst/>
            <a:cxnLst/>
            <a:rect l="l" t="t" r="r" b="b"/>
            <a:pathLst>
              <a:path w="832485" h="118110">
                <a:moveTo>
                  <a:pt x="101091" y="0"/>
                </a:moveTo>
                <a:lnTo>
                  <a:pt x="0" y="59055"/>
                </a:lnTo>
                <a:lnTo>
                  <a:pt x="101091" y="117983"/>
                </a:lnTo>
                <a:lnTo>
                  <a:pt x="108838" y="115950"/>
                </a:lnTo>
                <a:lnTo>
                  <a:pt x="115950" y="103759"/>
                </a:lnTo>
                <a:lnTo>
                  <a:pt x="113918" y="96012"/>
                </a:lnTo>
                <a:lnTo>
                  <a:pt x="72335" y="71755"/>
                </a:lnTo>
                <a:lnTo>
                  <a:pt x="25272" y="71755"/>
                </a:lnTo>
                <a:lnTo>
                  <a:pt x="25272" y="46355"/>
                </a:lnTo>
                <a:lnTo>
                  <a:pt x="72117" y="46355"/>
                </a:lnTo>
                <a:lnTo>
                  <a:pt x="113918" y="21971"/>
                </a:lnTo>
                <a:lnTo>
                  <a:pt x="115950" y="14224"/>
                </a:lnTo>
                <a:lnTo>
                  <a:pt x="112394" y="8128"/>
                </a:lnTo>
                <a:lnTo>
                  <a:pt x="108838" y="2159"/>
                </a:lnTo>
                <a:lnTo>
                  <a:pt x="101091" y="0"/>
                </a:lnTo>
                <a:close/>
              </a:path>
              <a:path w="832485" h="118110">
                <a:moveTo>
                  <a:pt x="72117" y="46355"/>
                </a:moveTo>
                <a:lnTo>
                  <a:pt x="25272" y="46355"/>
                </a:lnTo>
                <a:lnTo>
                  <a:pt x="25272" y="71755"/>
                </a:lnTo>
                <a:lnTo>
                  <a:pt x="72335" y="71755"/>
                </a:lnTo>
                <a:lnTo>
                  <a:pt x="69287" y="69977"/>
                </a:lnTo>
                <a:lnTo>
                  <a:pt x="31622" y="69977"/>
                </a:lnTo>
                <a:lnTo>
                  <a:pt x="31622" y="48006"/>
                </a:lnTo>
                <a:lnTo>
                  <a:pt x="69287" y="48006"/>
                </a:lnTo>
                <a:lnTo>
                  <a:pt x="72117" y="46355"/>
                </a:lnTo>
                <a:close/>
              </a:path>
              <a:path w="832485" h="118110">
                <a:moveTo>
                  <a:pt x="832357" y="46355"/>
                </a:moveTo>
                <a:lnTo>
                  <a:pt x="72117" y="46355"/>
                </a:lnTo>
                <a:lnTo>
                  <a:pt x="50455" y="58991"/>
                </a:lnTo>
                <a:lnTo>
                  <a:pt x="72335" y="71755"/>
                </a:lnTo>
                <a:lnTo>
                  <a:pt x="832357" y="71755"/>
                </a:lnTo>
                <a:lnTo>
                  <a:pt x="832357" y="46355"/>
                </a:lnTo>
                <a:close/>
              </a:path>
              <a:path w="832485" h="118110">
                <a:moveTo>
                  <a:pt x="31622" y="48006"/>
                </a:moveTo>
                <a:lnTo>
                  <a:pt x="31622" y="69977"/>
                </a:lnTo>
                <a:lnTo>
                  <a:pt x="50455" y="58991"/>
                </a:lnTo>
                <a:lnTo>
                  <a:pt x="31622" y="48006"/>
                </a:lnTo>
                <a:close/>
              </a:path>
              <a:path w="832485" h="118110">
                <a:moveTo>
                  <a:pt x="50455" y="58991"/>
                </a:moveTo>
                <a:lnTo>
                  <a:pt x="31622" y="69977"/>
                </a:lnTo>
                <a:lnTo>
                  <a:pt x="69287" y="69977"/>
                </a:lnTo>
                <a:lnTo>
                  <a:pt x="50455" y="58991"/>
                </a:lnTo>
                <a:close/>
              </a:path>
              <a:path w="832485" h="118110">
                <a:moveTo>
                  <a:pt x="69287" y="48006"/>
                </a:moveTo>
                <a:lnTo>
                  <a:pt x="31622" y="48006"/>
                </a:lnTo>
                <a:lnTo>
                  <a:pt x="50455" y="58991"/>
                </a:lnTo>
                <a:lnTo>
                  <a:pt x="69287" y="4800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69635" y="3605784"/>
            <a:ext cx="1050036" cy="3063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509895" y="3681348"/>
            <a:ext cx="856615" cy="118110"/>
          </a:xfrm>
          <a:custGeom>
            <a:avLst/>
            <a:gdLst/>
            <a:ahLst/>
            <a:cxnLst/>
            <a:rect l="l" t="t" r="r" b="b"/>
            <a:pathLst>
              <a:path w="856614" h="118110">
                <a:moveTo>
                  <a:pt x="834730" y="45084"/>
                </a:moveTo>
                <a:lnTo>
                  <a:pt x="831214" y="45084"/>
                </a:lnTo>
                <a:lnTo>
                  <a:pt x="831595" y="70484"/>
                </a:lnTo>
                <a:lnTo>
                  <a:pt x="784672" y="71173"/>
                </a:lnTo>
                <a:lnTo>
                  <a:pt x="749300" y="92456"/>
                </a:lnTo>
                <a:lnTo>
                  <a:pt x="743330" y="96138"/>
                </a:lnTo>
                <a:lnTo>
                  <a:pt x="741299" y="103886"/>
                </a:lnTo>
                <a:lnTo>
                  <a:pt x="744981" y="109981"/>
                </a:lnTo>
                <a:lnTo>
                  <a:pt x="748538" y="115950"/>
                </a:lnTo>
                <a:lnTo>
                  <a:pt x="756412" y="117856"/>
                </a:lnTo>
                <a:lnTo>
                  <a:pt x="856614" y="57403"/>
                </a:lnTo>
                <a:lnTo>
                  <a:pt x="834730" y="45084"/>
                </a:lnTo>
                <a:close/>
              </a:path>
              <a:path w="856614" h="118110">
                <a:moveTo>
                  <a:pt x="784201" y="45774"/>
                </a:moveTo>
                <a:lnTo>
                  <a:pt x="0" y="57276"/>
                </a:lnTo>
                <a:lnTo>
                  <a:pt x="380" y="82676"/>
                </a:lnTo>
                <a:lnTo>
                  <a:pt x="784672" y="71173"/>
                </a:lnTo>
                <a:lnTo>
                  <a:pt x="806241" y="58195"/>
                </a:lnTo>
                <a:lnTo>
                  <a:pt x="784201" y="45774"/>
                </a:lnTo>
                <a:close/>
              </a:path>
              <a:path w="856614" h="118110">
                <a:moveTo>
                  <a:pt x="806241" y="58195"/>
                </a:moveTo>
                <a:lnTo>
                  <a:pt x="784672" y="71173"/>
                </a:lnTo>
                <a:lnTo>
                  <a:pt x="831595" y="70484"/>
                </a:lnTo>
                <a:lnTo>
                  <a:pt x="831571" y="68833"/>
                </a:lnTo>
                <a:lnTo>
                  <a:pt x="825118" y="68833"/>
                </a:lnTo>
                <a:lnTo>
                  <a:pt x="806241" y="58195"/>
                </a:lnTo>
                <a:close/>
              </a:path>
              <a:path w="856614" h="118110">
                <a:moveTo>
                  <a:pt x="824864" y="46989"/>
                </a:moveTo>
                <a:lnTo>
                  <a:pt x="806241" y="58195"/>
                </a:lnTo>
                <a:lnTo>
                  <a:pt x="825118" y="68833"/>
                </a:lnTo>
                <a:lnTo>
                  <a:pt x="824864" y="46989"/>
                </a:lnTo>
                <a:close/>
              </a:path>
              <a:path w="856614" h="118110">
                <a:moveTo>
                  <a:pt x="831243" y="46989"/>
                </a:moveTo>
                <a:lnTo>
                  <a:pt x="824864" y="46989"/>
                </a:lnTo>
                <a:lnTo>
                  <a:pt x="825118" y="68833"/>
                </a:lnTo>
                <a:lnTo>
                  <a:pt x="831571" y="68833"/>
                </a:lnTo>
                <a:lnTo>
                  <a:pt x="831243" y="46989"/>
                </a:lnTo>
                <a:close/>
              </a:path>
              <a:path w="856614" h="118110">
                <a:moveTo>
                  <a:pt x="831214" y="45084"/>
                </a:moveTo>
                <a:lnTo>
                  <a:pt x="784201" y="45774"/>
                </a:lnTo>
                <a:lnTo>
                  <a:pt x="806241" y="58195"/>
                </a:lnTo>
                <a:lnTo>
                  <a:pt x="824864" y="46989"/>
                </a:lnTo>
                <a:lnTo>
                  <a:pt x="831243" y="46989"/>
                </a:lnTo>
                <a:lnTo>
                  <a:pt x="831214" y="45084"/>
                </a:lnTo>
                <a:close/>
              </a:path>
              <a:path w="856614" h="118110">
                <a:moveTo>
                  <a:pt x="754633" y="0"/>
                </a:moveTo>
                <a:lnTo>
                  <a:pt x="746887" y="2158"/>
                </a:lnTo>
                <a:lnTo>
                  <a:pt x="740028" y="14350"/>
                </a:lnTo>
                <a:lnTo>
                  <a:pt x="742188" y="22098"/>
                </a:lnTo>
                <a:lnTo>
                  <a:pt x="784201" y="45774"/>
                </a:lnTo>
                <a:lnTo>
                  <a:pt x="831214" y="45084"/>
                </a:lnTo>
                <a:lnTo>
                  <a:pt x="834730" y="45084"/>
                </a:lnTo>
                <a:lnTo>
                  <a:pt x="754633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81244" y="3768852"/>
            <a:ext cx="1024127" cy="3063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534152" y="3842639"/>
            <a:ext cx="832485" cy="118110"/>
          </a:xfrm>
          <a:custGeom>
            <a:avLst/>
            <a:gdLst/>
            <a:ahLst/>
            <a:cxnLst/>
            <a:rect l="l" t="t" r="r" b="b"/>
            <a:pathLst>
              <a:path w="832485" h="118110">
                <a:moveTo>
                  <a:pt x="100964" y="0"/>
                </a:moveTo>
                <a:lnTo>
                  <a:pt x="94996" y="3556"/>
                </a:lnTo>
                <a:lnTo>
                  <a:pt x="0" y="59055"/>
                </a:lnTo>
                <a:lnTo>
                  <a:pt x="94996" y="114427"/>
                </a:lnTo>
                <a:lnTo>
                  <a:pt x="100964" y="117983"/>
                </a:lnTo>
                <a:lnTo>
                  <a:pt x="108838" y="115950"/>
                </a:lnTo>
                <a:lnTo>
                  <a:pt x="112395" y="109855"/>
                </a:lnTo>
                <a:lnTo>
                  <a:pt x="115824" y="103759"/>
                </a:lnTo>
                <a:lnTo>
                  <a:pt x="113792" y="96012"/>
                </a:lnTo>
                <a:lnTo>
                  <a:pt x="107823" y="92456"/>
                </a:lnTo>
                <a:lnTo>
                  <a:pt x="72335" y="71755"/>
                </a:lnTo>
                <a:lnTo>
                  <a:pt x="25146" y="71755"/>
                </a:lnTo>
                <a:lnTo>
                  <a:pt x="25146" y="46355"/>
                </a:lnTo>
                <a:lnTo>
                  <a:pt x="72117" y="46355"/>
                </a:lnTo>
                <a:lnTo>
                  <a:pt x="107823" y="25527"/>
                </a:lnTo>
                <a:lnTo>
                  <a:pt x="113792" y="21971"/>
                </a:lnTo>
                <a:lnTo>
                  <a:pt x="115824" y="14224"/>
                </a:lnTo>
                <a:lnTo>
                  <a:pt x="112395" y="8128"/>
                </a:lnTo>
                <a:lnTo>
                  <a:pt x="108838" y="2159"/>
                </a:lnTo>
                <a:lnTo>
                  <a:pt x="100964" y="0"/>
                </a:lnTo>
                <a:close/>
              </a:path>
              <a:path w="832485" h="118110">
                <a:moveTo>
                  <a:pt x="72117" y="46355"/>
                </a:moveTo>
                <a:lnTo>
                  <a:pt x="25146" y="46355"/>
                </a:lnTo>
                <a:lnTo>
                  <a:pt x="25146" y="71755"/>
                </a:lnTo>
                <a:lnTo>
                  <a:pt x="72335" y="71755"/>
                </a:lnTo>
                <a:lnTo>
                  <a:pt x="69287" y="69977"/>
                </a:lnTo>
                <a:lnTo>
                  <a:pt x="31623" y="69977"/>
                </a:lnTo>
                <a:lnTo>
                  <a:pt x="31623" y="48006"/>
                </a:lnTo>
                <a:lnTo>
                  <a:pt x="69287" y="48006"/>
                </a:lnTo>
                <a:lnTo>
                  <a:pt x="72117" y="46355"/>
                </a:lnTo>
                <a:close/>
              </a:path>
              <a:path w="832485" h="118110">
                <a:moveTo>
                  <a:pt x="832231" y="46355"/>
                </a:moveTo>
                <a:lnTo>
                  <a:pt x="72117" y="46355"/>
                </a:lnTo>
                <a:lnTo>
                  <a:pt x="50455" y="58991"/>
                </a:lnTo>
                <a:lnTo>
                  <a:pt x="72335" y="71755"/>
                </a:lnTo>
                <a:lnTo>
                  <a:pt x="832231" y="71755"/>
                </a:lnTo>
                <a:lnTo>
                  <a:pt x="832231" y="46355"/>
                </a:lnTo>
                <a:close/>
              </a:path>
              <a:path w="832485" h="118110">
                <a:moveTo>
                  <a:pt x="31623" y="48006"/>
                </a:moveTo>
                <a:lnTo>
                  <a:pt x="31623" y="69977"/>
                </a:lnTo>
                <a:lnTo>
                  <a:pt x="50455" y="58991"/>
                </a:lnTo>
                <a:lnTo>
                  <a:pt x="31623" y="48006"/>
                </a:lnTo>
                <a:close/>
              </a:path>
              <a:path w="832485" h="118110">
                <a:moveTo>
                  <a:pt x="50455" y="58991"/>
                </a:moveTo>
                <a:lnTo>
                  <a:pt x="31623" y="69977"/>
                </a:lnTo>
                <a:lnTo>
                  <a:pt x="69287" y="69977"/>
                </a:lnTo>
                <a:lnTo>
                  <a:pt x="50455" y="58991"/>
                </a:lnTo>
                <a:close/>
              </a:path>
              <a:path w="832485" h="118110">
                <a:moveTo>
                  <a:pt x="69287" y="48006"/>
                </a:moveTo>
                <a:lnTo>
                  <a:pt x="31623" y="48006"/>
                </a:lnTo>
                <a:lnTo>
                  <a:pt x="50455" y="58991"/>
                </a:lnTo>
                <a:lnTo>
                  <a:pt x="69287" y="4800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67914" y="3213100"/>
            <a:ext cx="103505" cy="457200"/>
          </a:xfrm>
          <a:custGeom>
            <a:avLst/>
            <a:gdLst/>
            <a:ahLst/>
            <a:cxnLst/>
            <a:rect l="l" t="t" r="r" b="b"/>
            <a:pathLst>
              <a:path w="103505" h="457200">
                <a:moveTo>
                  <a:pt x="51752" y="25345"/>
                </a:moveTo>
                <a:lnTo>
                  <a:pt x="45338" y="36340"/>
                </a:lnTo>
                <a:lnTo>
                  <a:pt x="45338" y="457200"/>
                </a:lnTo>
                <a:lnTo>
                  <a:pt x="58038" y="457200"/>
                </a:lnTo>
                <a:lnTo>
                  <a:pt x="58038" y="36122"/>
                </a:lnTo>
                <a:lnTo>
                  <a:pt x="51752" y="25345"/>
                </a:lnTo>
                <a:close/>
              </a:path>
              <a:path w="103505" h="457200">
                <a:moveTo>
                  <a:pt x="51688" y="0"/>
                </a:moveTo>
                <a:lnTo>
                  <a:pt x="0" y="88646"/>
                </a:lnTo>
                <a:lnTo>
                  <a:pt x="1016" y="92583"/>
                </a:lnTo>
                <a:lnTo>
                  <a:pt x="4063" y="94361"/>
                </a:lnTo>
                <a:lnTo>
                  <a:pt x="7112" y="96012"/>
                </a:lnTo>
                <a:lnTo>
                  <a:pt x="11049" y="94996"/>
                </a:lnTo>
                <a:lnTo>
                  <a:pt x="12827" y="92075"/>
                </a:lnTo>
                <a:lnTo>
                  <a:pt x="45338" y="36340"/>
                </a:lnTo>
                <a:lnTo>
                  <a:pt x="45338" y="12573"/>
                </a:lnTo>
                <a:lnTo>
                  <a:pt x="59038" y="12573"/>
                </a:lnTo>
                <a:lnTo>
                  <a:pt x="51688" y="0"/>
                </a:lnTo>
                <a:close/>
              </a:path>
              <a:path w="103505" h="457200">
                <a:moveTo>
                  <a:pt x="59038" y="12573"/>
                </a:moveTo>
                <a:lnTo>
                  <a:pt x="58038" y="12573"/>
                </a:lnTo>
                <a:lnTo>
                  <a:pt x="58038" y="36122"/>
                </a:lnTo>
                <a:lnTo>
                  <a:pt x="90678" y="92075"/>
                </a:lnTo>
                <a:lnTo>
                  <a:pt x="92456" y="94996"/>
                </a:lnTo>
                <a:lnTo>
                  <a:pt x="96393" y="96012"/>
                </a:lnTo>
                <a:lnTo>
                  <a:pt x="99441" y="94361"/>
                </a:lnTo>
                <a:lnTo>
                  <a:pt x="102488" y="92583"/>
                </a:lnTo>
                <a:lnTo>
                  <a:pt x="103505" y="88646"/>
                </a:lnTo>
                <a:lnTo>
                  <a:pt x="59038" y="12573"/>
                </a:lnTo>
                <a:close/>
              </a:path>
              <a:path w="103505" h="457200">
                <a:moveTo>
                  <a:pt x="58038" y="12573"/>
                </a:moveTo>
                <a:lnTo>
                  <a:pt x="45338" y="12573"/>
                </a:lnTo>
                <a:lnTo>
                  <a:pt x="45338" y="36340"/>
                </a:lnTo>
                <a:lnTo>
                  <a:pt x="51752" y="25345"/>
                </a:lnTo>
                <a:lnTo>
                  <a:pt x="46228" y="15875"/>
                </a:lnTo>
                <a:lnTo>
                  <a:pt x="58038" y="15875"/>
                </a:lnTo>
                <a:lnTo>
                  <a:pt x="58038" y="12573"/>
                </a:lnTo>
                <a:close/>
              </a:path>
              <a:path w="103505" h="457200">
                <a:moveTo>
                  <a:pt x="58038" y="15875"/>
                </a:moveTo>
                <a:lnTo>
                  <a:pt x="57277" y="15875"/>
                </a:lnTo>
                <a:lnTo>
                  <a:pt x="51752" y="25345"/>
                </a:lnTo>
                <a:lnTo>
                  <a:pt x="58038" y="36122"/>
                </a:lnTo>
                <a:lnTo>
                  <a:pt x="58038" y="15875"/>
                </a:lnTo>
                <a:close/>
              </a:path>
              <a:path w="103505" h="457200">
                <a:moveTo>
                  <a:pt x="57277" y="15875"/>
                </a:moveTo>
                <a:lnTo>
                  <a:pt x="46228" y="15875"/>
                </a:lnTo>
                <a:lnTo>
                  <a:pt x="51752" y="25345"/>
                </a:lnTo>
                <a:lnTo>
                  <a:pt x="57277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812795" y="2886936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60675" y="3958335"/>
            <a:ext cx="103505" cy="457834"/>
          </a:xfrm>
          <a:custGeom>
            <a:avLst/>
            <a:gdLst/>
            <a:ahLst/>
            <a:cxnLst/>
            <a:rect l="l" t="t" r="r" b="b"/>
            <a:pathLst>
              <a:path w="103505" h="457835">
                <a:moveTo>
                  <a:pt x="7112" y="361188"/>
                </a:moveTo>
                <a:lnTo>
                  <a:pt x="1016" y="364744"/>
                </a:lnTo>
                <a:lnTo>
                  <a:pt x="0" y="368681"/>
                </a:lnTo>
                <a:lnTo>
                  <a:pt x="51816" y="457326"/>
                </a:lnTo>
                <a:lnTo>
                  <a:pt x="59221" y="444626"/>
                </a:lnTo>
                <a:lnTo>
                  <a:pt x="45466" y="444626"/>
                </a:lnTo>
                <a:lnTo>
                  <a:pt x="45466" y="421204"/>
                </a:lnTo>
                <a:lnTo>
                  <a:pt x="11049" y="362203"/>
                </a:lnTo>
                <a:lnTo>
                  <a:pt x="7112" y="361188"/>
                </a:lnTo>
                <a:close/>
              </a:path>
              <a:path w="103505" h="457835">
                <a:moveTo>
                  <a:pt x="45466" y="421204"/>
                </a:moveTo>
                <a:lnTo>
                  <a:pt x="45466" y="444626"/>
                </a:lnTo>
                <a:lnTo>
                  <a:pt x="58166" y="444626"/>
                </a:lnTo>
                <a:lnTo>
                  <a:pt x="58166" y="441451"/>
                </a:lnTo>
                <a:lnTo>
                  <a:pt x="46227" y="441451"/>
                </a:lnTo>
                <a:lnTo>
                  <a:pt x="51752" y="431981"/>
                </a:lnTo>
                <a:lnTo>
                  <a:pt x="45466" y="421204"/>
                </a:lnTo>
                <a:close/>
              </a:path>
              <a:path w="103505" h="457835">
                <a:moveTo>
                  <a:pt x="96393" y="361188"/>
                </a:moveTo>
                <a:lnTo>
                  <a:pt x="92456" y="362203"/>
                </a:lnTo>
                <a:lnTo>
                  <a:pt x="58166" y="420986"/>
                </a:lnTo>
                <a:lnTo>
                  <a:pt x="58166" y="444626"/>
                </a:lnTo>
                <a:lnTo>
                  <a:pt x="59221" y="444626"/>
                </a:lnTo>
                <a:lnTo>
                  <a:pt x="103505" y="368681"/>
                </a:lnTo>
                <a:lnTo>
                  <a:pt x="102488" y="364744"/>
                </a:lnTo>
                <a:lnTo>
                  <a:pt x="96393" y="361188"/>
                </a:lnTo>
                <a:close/>
              </a:path>
              <a:path w="103505" h="457835">
                <a:moveTo>
                  <a:pt x="51752" y="431981"/>
                </a:moveTo>
                <a:lnTo>
                  <a:pt x="46227" y="441451"/>
                </a:lnTo>
                <a:lnTo>
                  <a:pt x="57276" y="441451"/>
                </a:lnTo>
                <a:lnTo>
                  <a:pt x="51752" y="431981"/>
                </a:lnTo>
                <a:close/>
              </a:path>
              <a:path w="103505" h="457835">
                <a:moveTo>
                  <a:pt x="58166" y="420986"/>
                </a:moveTo>
                <a:lnTo>
                  <a:pt x="51752" y="431981"/>
                </a:lnTo>
                <a:lnTo>
                  <a:pt x="57276" y="441451"/>
                </a:lnTo>
                <a:lnTo>
                  <a:pt x="58166" y="441451"/>
                </a:lnTo>
                <a:lnTo>
                  <a:pt x="58166" y="420986"/>
                </a:lnTo>
                <a:close/>
              </a:path>
              <a:path w="103505" h="457835">
                <a:moveTo>
                  <a:pt x="58166" y="0"/>
                </a:moveTo>
                <a:lnTo>
                  <a:pt x="45466" y="0"/>
                </a:lnTo>
                <a:lnTo>
                  <a:pt x="45466" y="421204"/>
                </a:lnTo>
                <a:lnTo>
                  <a:pt x="51752" y="431981"/>
                </a:lnTo>
                <a:lnTo>
                  <a:pt x="58166" y="420986"/>
                </a:lnTo>
                <a:lnTo>
                  <a:pt x="581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05176" y="4434821"/>
            <a:ext cx="2120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32145" y="2922904"/>
            <a:ext cx="103505" cy="457200"/>
          </a:xfrm>
          <a:custGeom>
            <a:avLst/>
            <a:gdLst/>
            <a:ahLst/>
            <a:cxnLst/>
            <a:rect l="l" t="t" r="r" b="b"/>
            <a:pathLst>
              <a:path w="103504" h="457200">
                <a:moveTo>
                  <a:pt x="7112" y="361188"/>
                </a:moveTo>
                <a:lnTo>
                  <a:pt x="4063" y="362839"/>
                </a:lnTo>
                <a:lnTo>
                  <a:pt x="1015" y="364617"/>
                </a:lnTo>
                <a:lnTo>
                  <a:pt x="0" y="368554"/>
                </a:lnTo>
                <a:lnTo>
                  <a:pt x="51688" y="457200"/>
                </a:lnTo>
                <a:lnTo>
                  <a:pt x="59020" y="444627"/>
                </a:lnTo>
                <a:lnTo>
                  <a:pt x="45338" y="444627"/>
                </a:lnTo>
                <a:lnTo>
                  <a:pt x="45338" y="421077"/>
                </a:lnTo>
                <a:lnTo>
                  <a:pt x="12700" y="365125"/>
                </a:lnTo>
                <a:lnTo>
                  <a:pt x="11049" y="362204"/>
                </a:lnTo>
                <a:lnTo>
                  <a:pt x="7112" y="361188"/>
                </a:lnTo>
                <a:close/>
              </a:path>
              <a:path w="103504" h="457200">
                <a:moveTo>
                  <a:pt x="45338" y="421077"/>
                </a:moveTo>
                <a:lnTo>
                  <a:pt x="45338" y="444627"/>
                </a:lnTo>
                <a:lnTo>
                  <a:pt x="58038" y="444627"/>
                </a:lnTo>
                <a:lnTo>
                  <a:pt x="58038" y="441325"/>
                </a:lnTo>
                <a:lnTo>
                  <a:pt x="46227" y="441325"/>
                </a:lnTo>
                <a:lnTo>
                  <a:pt x="51688" y="431963"/>
                </a:lnTo>
                <a:lnTo>
                  <a:pt x="45338" y="421077"/>
                </a:lnTo>
                <a:close/>
              </a:path>
              <a:path w="103504" h="457200">
                <a:moveTo>
                  <a:pt x="96392" y="361188"/>
                </a:moveTo>
                <a:lnTo>
                  <a:pt x="92455" y="362204"/>
                </a:lnTo>
                <a:lnTo>
                  <a:pt x="90677" y="365125"/>
                </a:lnTo>
                <a:lnTo>
                  <a:pt x="58038" y="421077"/>
                </a:lnTo>
                <a:lnTo>
                  <a:pt x="58038" y="444627"/>
                </a:lnTo>
                <a:lnTo>
                  <a:pt x="59020" y="444627"/>
                </a:lnTo>
                <a:lnTo>
                  <a:pt x="103377" y="368554"/>
                </a:lnTo>
                <a:lnTo>
                  <a:pt x="102362" y="364617"/>
                </a:lnTo>
                <a:lnTo>
                  <a:pt x="99313" y="362839"/>
                </a:lnTo>
                <a:lnTo>
                  <a:pt x="96392" y="361188"/>
                </a:lnTo>
                <a:close/>
              </a:path>
              <a:path w="103504" h="457200">
                <a:moveTo>
                  <a:pt x="51688" y="431963"/>
                </a:moveTo>
                <a:lnTo>
                  <a:pt x="46227" y="441325"/>
                </a:lnTo>
                <a:lnTo>
                  <a:pt x="57150" y="441325"/>
                </a:lnTo>
                <a:lnTo>
                  <a:pt x="51688" y="431963"/>
                </a:lnTo>
                <a:close/>
              </a:path>
              <a:path w="103504" h="457200">
                <a:moveTo>
                  <a:pt x="58038" y="421077"/>
                </a:moveTo>
                <a:lnTo>
                  <a:pt x="51688" y="431963"/>
                </a:lnTo>
                <a:lnTo>
                  <a:pt x="57150" y="441325"/>
                </a:lnTo>
                <a:lnTo>
                  <a:pt x="58038" y="441325"/>
                </a:lnTo>
                <a:lnTo>
                  <a:pt x="58038" y="421077"/>
                </a:lnTo>
                <a:close/>
              </a:path>
              <a:path w="103504" h="457200">
                <a:moveTo>
                  <a:pt x="58038" y="0"/>
                </a:moveTo>
                <a:lnTo>
                  <a:pt x="45338" y="0"/>
                </a:lnTo>
                <a:lnTo>
                  <a:pt x="45338" y="421077"/>
                </a:lnTo>
                <a:lnTo>
                  <a:pt x="51688" y="431963"/>
                </a:lnTo>
                <a:lnTo>
                  <a:pt x="58038" y="421077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00445" y="3189477"/>
            <a:ext cx="103505" cy="457834"/>
          </a:xfrm>
          <a:custGeom>
            <a:avLst/>
            <a:gdLst/>
            <a:ahLst/>
            <a:cxnLst/>
            <a:rect l="l" t="t" r="r" b="b"/>
            <a:pathLst>
              <a:path w="103504" h="457835">
                <a:moveTo>
                  <a:pt x="51688" y="25236"/>
                </a:moveTo>
                <a:lnTo>
                  <a:pt x="45338" y="36122"/>
                </a:lnTo>
                <a:lnTo>
                  <a:pt x="45338" y="457327"/>
                </a:lnTo>
                <a:lnTo>
                  <a:pt x="58038" y="457327"/>
                </a:lnTo>
                <a:lnTo>
                  <a:pt x="58038" y="36122"/>
                </a:lnTo>
                <a:lnTo>
                  <a:pt x="51688" y="25236"/>
                </a:lnTo>
                <a:close/>
              </a:path>
              <a:path w="103504" h="457835">
                <a:moveTo>
                  <a:pt x="51688" y="0"/>
                </a:moveTo>
                <a:lnTo>
                  <a:pt x="0" y="88646"/>
                </a:lnTo>
                <a:lnTo>
                  <a:pt x="1015" y="92583"/>
                </a:lnTo>
                <a:lnTo>
                  <a:pt x="7112" y="96138"/>
                </a:lnTo>
                <a:lnTo>
                  <a:pt x="11049" y="95123"/>
                </a:lnTo>
                <a:lnTo>
                  <a:pt x="12700" y="92075"/>
                </a:lnTo>
                <a:lnTo>
                  <a:pt x="45338" y="36122"/>
                </a:lnTo>
                <a:lnTo>
                  <a:pt x="45338" y="12700"/>
                </a:lnTo>
                <a:lnTo>
                  <a:pt x="59094" y="12700"/>
                </a:lnTo>
                <a:lnTo>
                  <a:pt x="51688" y="0"/>
                </a:lnTo>
                <a:close/>
              </a:path>
              <a:path w="103504" h="457835">
                <a:moveTo>
                  <a:pt x="59094" y="12700"/>
                </a:moveTo>
                <a:lnTo>
                  <a:pt x="58038" y="12700"/>
                </a:lnTo>
                <a:lnTo>
                  <a:pt x="58038" y="36122"/>
                </a:lnTo>
                <a:lnTo>
                  <a:pt x="92455" y="95123"/>
                </a:lnTo>
                <a:lnTo>
                  <a:pt x="96392" y="96138"/>
                </a:lnTo>
                <a:lnTo>
                  <a:pt x="99313" y="94361"/>
                </a:lnTo>
                <a:lnTo>
                  <a:pt x="102362" y="92583"/>
                </a:lnTo>
                <a:lnTo>
                  <a:pt x="103377" y="88646"/>
                </a:lnTo>
                <a:lnTo>
                  <a:pt x="59094" y="12700"/>
                </a:lnTo>
                <a:close/>
              </a:path>
              <a:path w="103504" h="457835">
                <a:moveTo>
                  <a:pt x="58038" y="12700"/>
                </a:moveTo>
                <a:lnTo>
                  <a:pt x="45338" y="12700"/>
                </a:lnTo>
                <a:lnTo>
                  <a:pt x="45338" y="36122"/>
                </a:lnTo>
                <a:lnTo>
                  <a:pt x="51688" y="25236"/>
                </a:lnTo>
                <a:lnTo>
                  <a:pt x="46227" y="15875"/>
                </a:lnTo>
                <a:lnTo>
                  <a:pt x="58038" y="15875"/>
                </a:lnTo>
                <a:lnTo>
                  <a:pt x="58038" y="12700"/>
                </a:lnTo>
                <a:close/>
              </a:path>
              <a:path w="103504" h="457835">
                <a:moveTo>
                  <a:pt x="58038" y="15875"/>
                </a:moveTo>
                <a:lnTo>
                  <a:pt x="57150" y="15875"/>
                </a:lnTo>
                <a:lnTo>
                  <a:pt x="51688" y="25236"/>
                </a:lnTo>
                <a:lnTo>
                  <a:pt x="58038" y="36122"/>
                </a:lnTo>
                <a:lnTo>
                  <a:pt x="58038" y="15875"/>
                </a:lnTo>
                <a:close/>
              </a:path>
              <a:path w="103504" h="457835">
                <a:moveTo>
                  <a:pt x="57150" y="15875"/>
                </a:moveTo>
                <a:lnTo>
                  <a:pt x="46227" y="15875"/>
                </a:lnTo>
                <a:lnTo>
                  <a:pt x="51688" y="25236"/>
                </a:lnTo>
                <a:lnTo>
                  <a:pt x="57150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705602" y="4009644"/>
            <a:ext cx="103505" cy="457200"/>
          </a:xfrm>
          <a:custGeom>
            <a:avLst/>
            <a:gdLst/>
            <a:ahLst/>
            <a:cxnLst/>
            <a:rect l="l" t="t" r="r" b="b"/>
            <a:pathLst>
              <a:path w="103504" h="457200">
                <a:moveTo>
                  <a:pt x="7112" y="361187"/>
                </a:moveTo>
                <a:lnTo>
                  <a:pt x="1015" y="364743"/>
                </a:lnTo>
                <a:lnTo>
                  <a:pt x="0" y="368680"/>
                </a:lnTo>
                <a:lnTo>
                  <a:pt x="1777" y="371601"/>
                </a:lnTo>
                <a:lnTo>
                  <a:pt x="51688" y="457199"/>
                </a:lnTo>
                <a:lnTo>
                  <a:pt x="59020" y="444626"/>
                </a:lnTo>
                <a:lnTo>
                  <a:pt x="45338" y="444626"/>
                </a:lnTo>
                <a:lnTo>
                  <a:pt x="45338" y="421204"/>
                </a:lnTo>
                <a:lnTo>
                  <a:pt x="10922" y="362203"/>
                </a:lnTo>
                <a:lnTo>
                  <a:pt x="7112" y="361187"/>
                </a:lnTo>
                <a:close/>
              </a:path>
              <a:path w="103504" h="457200">
                <a:moveTo>
                  <a:pt x="45338" y="421204"/>
                </a:moveTo>
                <a:lnTo>
                  <a:pt x="45338" y="444626"/>
                </a:lnTo>
                <a:lnTo>
                  <a:pt x="58038" y="444626"/>
                </a:lnTo>
                <a:lnTo>
                  <a:pt x="58038" y="441451"/>
                </a:lnTo>
                <a:lnTo>
                  <a:pt x="46227" y="441451"/>
                </a:lnTo>
                <a:lnTo>
                  <a:pt x="51688" y="432090"/>
                </a:lnTo>
                <a:lnTo>
                  <a:pt x="45338" y="421204"/>
                </a:lnTo>
                <a:close/>
              </a:path>
              <a:path w="103504" h="457200">
                <a:moveTo>
                  <a:pt x="96265" y="361187"/>
                </a:moveTo>
                <a:lnTo>
                  <a:pt x="92456" y="362203"/>
                </a:lnTo>
                <a:lnTo>
                  <a:pt x="58038" y="421204"/>
                </a:lnTo>
                <a:lnTo>
                  <a:pt x="58038" y="444626"/>
                </a:lnTo>
                <a:lnTo>
                  <a:pt x="59020" y="444626"/>
                </a:lnTo>
                <a:lnTo>
                  <a:pt x="101600" y="371601"/>
                </a:lnTo>
                <a:lnTo>
                  <a:pt x="103377" y="368680"/>
                </a:lnTo>
                <a:lnTo>
                  <a:pt x="102362" y="364743"/>
                </a:lnTo>
                <a:lnTo>
                  <a:pt x="96265" y="361187"/>
                </a:lnTo>
                <a:close/>
              </a:path>
              <a:path w="103504" h="457200">
                <a:moveTo>
                  <a:pt x="51688" y="432090"/>
                </a:moveTo>
                <a:lnTo>
                  <a:pt x="46227" y="441451"/>
                </a:lnTo>
                <a:lnTo>
                  <a:pt x="57150" y="441451"/>
                </a:lnTo>
                <a:lnTo>
                  <a:pt x="51688" y="432090"/>
                </a:lnTo>
                <a:close/>
              </a:path>
              <a:path w="103504" h="457200">
                <a:moveTo>
                  <a:pt x="58038" y="421204"/>
                </a:moveTo>
                <a:lnTo>
                  <a:pt x="51688" y="432090"/>
                </a:lnTo>
                <a:lnTo>
                  <a:pt x="57150" y="441451"/>
                </a:lnTo>
                <a:lnTo>
                  <a:pt x="58038" y="441451"/>
                </a:lnTo>
                <a:lnTo>
                  <a:pt x="58038" y="421204"/>
                </a:lnTo>
                <a:close/>
              </a:path>
              <a:path w="103504" h="457200">
                <a:moveTo>
                  <a:pt x="58038" y="0"/>
                </a:moveTo>
                <a:lnTo>
                  <a:pt x="45338" y="0"/>
                </a:lnTo>
                <a:lnTo>
                  <a:pt x="45338" y="421204"/>
                </a:lnTo>
                <a:lnTo>
                  <a:pt x="51688" y="432090"/>
                </a:lnTo>
                <a:lnTo>
                  <a:pt x="58038" y="42120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86602" y="4238244"/>
            <a:ext cx="103505" cy="469900"/>
          </a:xfrm>
          <a:custGeom>
            <a:avLst/>
            <a:gdLst/>
            <a:ahLst/>
            <a:cxnLst/>
            <a:rect l="l" t="t" r="r" b="b"/>
            <a:pathLst>
              <a:path w="103504" h="469900">
                <a:moveTo>
                  <a:pt x="51688" y="25109"/>
                </a:moveTo>
                <a:lnTo>
                  <a:pt x="45338" y="35995"/>
                </a:lnTo>
                <a:lnTo>
                  <a:pt x="45338" y="469899"/>
                </a:lnTo>
                <a:lnTo>
                  <a:pt x="58038" y="469899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504" h="469900">
                <a:moveTo>
                  <a:pt x="51688" y="0"/>
                </a:moveTo>
                <a:lnTo>
                  <a:pt x="0" y="88645"/>
                </a:lnTo>
                <a:lnTo>
                  <a:pt x="1015" y="92455"/>
                </a:lnTo>
                <a:lnTo>
                  <a:pt x="7112" y="96011"/>
                </a:lnTo>
                <a:lnTo>
                  <a:pt x="10922" y="94995"/>
                </a:lnTo>
                <a:lnTo>
                  <a:pt x="45338" y="35995"/>
                </a:lnTo>
                <a:lnTo>
                  <a:pt x="45338" y="12572"/>
                </a:lnTo>
                <a:lnTo>
                  <a:pt x="59020" y="12572"/>
                </a:lnTo>
                <a:lnTo>
                  <a:pt x="51688" y="0"/>
                </a:lnTo>
                <a:close/>
              </a:path>
              <a:path w="103504" h="469900">
                <a:moveTo>
                  <a:pt x="59020" y="12572"/>
                </a:moveTo>
                <a:lnTo>
                  <a:pt x="58038" y="12572"/>
                </a:lnTo>
                <a:lnTo>
                  <a:pt x="58038" y="35995"/>
                </a:lnTo>
                <a:lnTo>
                  <a:pt x="92456" y="94995"/>
                </a:lnTo>
                <a:lnTo>
                  <a:pt x="96265" y="96011"/>
                </a:lnTo>
                <a:lnTo>
                  <a:pt x="102362" y="92455"/>
                </a:lnTo>
                <a:lnTo>
                  <a:pt x="103377" y="88645"/>
                </a:lnTo>
                <a:lnTo>
                  <a:pt x="59020" y="12572"/>
                </a:lnTo>
                <a:close/>
              </a:path>
              <a:path w="103504" h="469900">
                <a:moveTo>
                  <a:pt x="58038" y="12572"/>
                </a:moveTo>
                <a:lnTo>
                  <a:pt x="45338" y="12572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7"/>
                </a:lnTo>
                <a:lnTo>
                  <a:pt x="58038" y="15747"/>
                </a:lnTo>
                <a:lnTo>
                  <a:pt x="58038" y="12572"/>
                </a:lnTo>
                <a:close/>
              </a:path>
              <a:path w="103504" h="469900">
                <a:moveTo>
                  <a:pt x="58038" y="15747"/>
                </a:moveTo>
                <a:lnTo>
                  <a:pt x="57150" y="15747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7"/>
                </a:lnTo>
                <a:close/>
              </a:path>
              <a:path w="103504" h="469900">
                <a:moveTo>
                  <a:pt x="57150" y="15747"/>
                </a:moveTo>
                <a:lnTo>
                  <a:pt x="46227" y="15747"/>
                </a:lnTo>
                <a:lnTo>
                  <a:pt x="51688" y="25109"/>
                </a:lnTo>
                <a:lnTo>
                  <a:pt x="57150" y="15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686171" y="3363313"/>
            <a:ext cx="579755" cy="85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P</a:t>
            </a: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260"/>
              </a:spcBef>
            </a:pPr>
            <a:r>
              <a:rPr dirty="0" sz="2400">
                <a:latin typeface="Times New Roman"/>
                <a:cs typeface="Times New Roman"/>
              </a:rPr>
              <a:t>P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45834" y="2863441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64200" y="4443575"/>
            <a:ext cx="2120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0718" y="5458351"/>
            <a:ext cx="408940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lid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uido</a:t>
            </a:r>
            <a:r>
              <a:rPr dirty="0" sz="2400" spc="-15">
                <a:latin typeface="Franklin Gothic Book"/>
                <a:cs typeface="Franklin Gothic Book"/>
              </a:rPr>
              <a:t> 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5">
                <a:latin typeface="Franklin Gothic Book"/>
                <a:cs typeface="Franklin Gothic Book"/>
              </a:rPr>
              <a:t>bili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06134" y="5386418"/>
            <a:ext cx="218122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gasso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è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ibile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395088"/>
            <a:ext cx="8986520" cy="1428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</a:pPr>
            <a:r>
              <a:rPr dirty="0" sz="2400" spc="-15" u="heavy">
                <a:latin typeface="Franklin Gothic Book"/>
                <a:cs typeface="Franklin Gothic Book"/>
              </a:rPr>
              <a:t>Diagramma</a:t>
            </a:r>
            <a:r>
              <a:rPr dirty="0" sz="2400" spc="140" u="heavy">
                <a:latin typeface="Franklin Gothic Book"/>
                <a:cs typeface="Franklin Gothic Book"/>
              </a:rPr>
              <a:t> </a:t>
            </a:r>
            <a:r>
              <a:rPr dirty="0" sz="2400" u="heavy">
                <a:latin typeface="Franklin Gothic Book"/>
                <a:cs typeface="Franklin Gothic Book"/>
              </a:rPr>
              <a:t>di</a:t>
            </a:r>
            <a:r>
              <a:rPr dirty="0" sz="2400" spc="140" u="heavy">
                <a:latin typeface="Franklin Gothic Book"/>
                <a:cs typeface="Franklin Gothic Book"/>
              </a:rPr>
              <a:t> </a:t>
            </a:r>
            <a:r>
              <a:rPr dirty="0" sz="2400" spc="-15" u="heavy">
                <a:latin typeface="Franklin Gothic Book"/>
                <a:cs typeface="Franklin Gothic Book"/>
              </a:rPr>
              <a:t>s</a:t>
            </a:r>
            <a:r>
              <a:rPr dirty="0" sz="2400" spc="-5" u="heavy">
                <a:latin typeface="Franklin Gothic Book"/>
                <a:cs typeface="Franklin Gothic Book"/>
              </a:rPr>
              <a:t>t</a:t>
            </a:r>
            <a:r>
              <a:rPr dirty="0" sz="2400" spc="-15" u="heavy">
                <a:latin typeface="Franklin Gothic Book"/>
                <a:cs typeface="Franklin Gothic Book"/>
              </a:rPr>
              <a:t>a</a:t>
            </a:r>
            <a:r>
              <a:rPr dirty="0" sz="2400" spc="-40" u="heavy">
                <a:latin typeface="Franklin Gothic Book"/>
                <a:cs typeface="Franklin Gothic Book"/>
              </a:rPr>
              <a:t>t</a:t>
            </a:r>
            <a:r>
              <a:rPr dirty="0" sz="2400" spc="-15" u="heavy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onosc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regazione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coppia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alori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03779" y="2644470"/>
            <a:ext cx="2908299" cy="3093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31770" y="2857754"/>
            <a:ext cx="0" cy="2952750"/>
          </a:xfrm>
          <a:custGeom>
            <a:avLst/>
            <a:gdLst/>
            <a:ahLst/>
            <a:cxnLst/>
            <a:rect l="l" t="t" r="r" b="b"/>
            <a:pathLst>
              <a:path w="0" h="2952750">
                <a:moveTo>
                  <a:pt x="0" y="0"/>
                </a:moveTo>
                <a:lnTo>
                  <a:pt x="0" y="2952318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31770" y="5797372"/>
            <a:ext cx="3160395" cy="8890"/>
          </a:xfrm>
          <a:custGeom>
            <a:avLst/>
            <a:gdLst/>
            <a:ahLst/>
            <a:cxnLst/>
            <a:rect l="l" t="t" r="r" b="b"/>
            <a:pathLst>
              <a:path w="3160395" h="8889">
                <a:moveTo>
                  <a:pt x="3160014" y="0"/>
                </a:moveTo>
                <a:lnTo>
                  <a:pt x="0" y="838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14905" y="2996179"/>
            <a:ext cx="7207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P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(at</a:t>
            </a:r>
            <a:r>
              <a:rPr dirty="0" sz="1800">
                <a:latin typeface="Franklin Gothic Book"/>
                <a:cs typeface="Franklin Gothic Book"/>
              </a:rPr>
              <a:t>m)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24602" y="5837816"/>
            <a:ext cx="687070" cy="266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5">
                <a:latin typeface="MS PGothic"/>
                <a:cs typeface="MS PGothic"/>
              </a:rPr>
              <a:t>°</a:t>
            </a:r>
            <a:r>
              <a:rPr dirty="0" sz="1800">
                <a:latin typeface="Franklin Gothic Book"/>
                <a:cs typeface="Franklin Gothic Book"/>
              </a:rPr>
              <a:t>C)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50895" y="6242019"/>
            <a:ext cx="29705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gr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mma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’ac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>
                <a:latin typeface="Franklin Gothic Book"/>
                <a:cs typeface="Franklin Gothic Book"/>
              </a:rPr>
              <a:t>ua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46826" y="3284349"/>
            <a:ext cx="122428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Pu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ico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73453" y="4292602"/>
            <a:ext cx="113220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Pu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pl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82088" y="4575047"/>
            <a:ext cx="1082040" cy="321310"/>
          </a:xfrm>
          <a:custGeom>
            <a:avLst/>
            <a:gdLst/>
            <a:ahLst/>
            <a:cxnLst/>
            <a:rect l="l" t="t" r="r" b="b"/>
            <a:pathLst>
              <a:path w="1082039" h="321310">
                <a:moveTo>
                  <a:pt x="1045248" y="290966"/>
                </a:moveTo>
                <a:lnTo>
                  <a:pt x="979551" y="308990"/>
                </a:lnTo>
                <a:lnTo>
                  <a:pt x="977519" y="312419"/>
                </a:lnTo>
                <a:lnTo>
                  <a:pt x="978408" y="315849"/>
                </a:lnTo>
                <a:lnTo>
                  <a:pt x="979424" y="319277"/>
                </a:lnTo>
                <a:lnTo>
                  <a:pt x="982852" y="321182"/>
                </a:lnTo>
                <a:lnTo>
                  <a:pt x="986282" y="320294"/>
                </a:lnTo>
                <a:lnTo>
                  <a:pt x="1071122" y="297052"/>
                </a:lnTo>
                <a:lnTo>
                  <a:pt x="1068070" y="297052"/>
                </a:lnTo>
                <a:lnTo>
                  <a:pt x="1045248" y="290966"/>
                </a:lnTo>
                <a:close/>
              </a:path>
              <a:path w="1082039" h="321310">
                <a:moveTo>
                  <a:pt x="1057418" y="287624"/>
                </a:moveTo>
                <a:lnTo>
                  <a:pt x="1045248" y="290966"/>
                </a:lnTo>
                <a:lnTo>
                  <a:pt x="1068070" y="297052"/>
                </a:lnTo>
                <a:lnTo>
                  <a:pt x="1068495" y="295401"/>
                </a:lnTo>
                <a:lnTo>
                  <a:pt x="1065149" y="295401"/>
                </a:lnTo>
                <a:lnTo>
                  <a:pt x="1057418" y="287624"/>
                </a:lnTo>
                <a:close/>
              </a:path>
              <a:path w="1082039" h="321310">
                <a:moveTo>
                  <a:pt x="1009523" y="221360"/>
                </a:moveTo>
                <a:lnTo>
                  <a:pt x="1005459" y="221360"/>
                </a:lnTo>
                <a:lnTo>
                  <a:pt x="1000506" y="226313"/>
                </a:lnTo>
                <a:lnTo>
                  <a:pt x="1000506" y="230250"/>
                </a:lnTo>
                <a:lnTo>
                  <a:pt x="1002919" y="232790"/>
                </a:lnTo>
                <a:lnTo>
                  <a:pt x="1048525" y="278676"/>
                </a:lnTo>
                <a:lnTo>
                  <a:pt x="1071245" y="284733"/>
                </a:lnTo>
                <a:lnTo>
                  <a:pt x="1068070" y="297052"/>
                </a:lnTo>
                <a:lnTo>
                  <a:pt x="1071122" y="297052"/>
                </a:lnTo>
                <a:lnTo>
                  <a:pt x="1081786" y="294131"/>
                </a:lnTo>
                <a:lnTo>
                  <a:pt x="1009523" y="221360"/>
                </a:lnTo>
                <a:close/>
              </a:path>
              <a:path w="1082039" h="321310">
                <a:moveTo>
                  <a:pt x="1067942" y="284733"/>
                </a:moveTo>
                <a:lnTo>
                  <a:pt x="1057418" y="287624"/>
                </a:lnTo>
                <a:lnTo>
                  <a:pt x="1065149" y="295401"/>
                </a:lnTo>
                <a:lnTo>
                  <a:pt x="1067942" y="284733"/>
                </a:lnTo>
                <a:close/>
              </a:path>
              <a:path w="1082039" h="321310">
                <a:moveTo>
                  <a:pt x="1071245" y="284733"/>
                </a:moveTo>
                <a:lnTo>
                  <a:pt x="1067942" y="284733"/>
                </a:lnTo>
                <a:lnTo>
                  <a:pt x="1065149" y="295401"/>
                </a:lnTo>
                <a:lnTo>
                  <a:pt x="1068495" y="295401"/>
                </a:lnTo>
                <a:lnTo>
                  <a:pt x="1071245" y="284733"/>
                </a:lnTo>
                <a:close/>
              </a:path>
              <a:path w="1082039" h="321310">
                <a:moveTo>
                  <a:pt x="3301" y="0"/>
                </a:moveTo>
                <a:lnTo>
                  <a:pt x="0" y="12191"/>
                </a:lnTo>
                <a:lnTo>
                  <a:pt x="1045248" y="290966"/>
                </a:lnTo>
                <a:lnTo>
                  <a:pt x="1057418" y="287624"/>
                </a:lnTo>
                <a:lnTo>
                  <a:pt x="1048525" y="278676"/>
                </a:lnTo>
                <a:lnTo>
                  <a:pt x="3301" y="0"/>
                </a:lnTo>
                <a:close/>
              </a:path>
              <a:path w="1082039" h="321310">
                <a:moveTo>
                  <a:pt x="1048525" y="278676"/>
                </a:moveTo>
                <a:lnTo>
                  <a:pt x="1057418" y="287624"/>
                </a:lnTo>
                <a:lnTo>
                  <a:pt x="1067942" y="284733"/>
                </a:lnTo>
                <a:lnTo>
                  <a:pt x="1071245" y="284733"/>
                </a:lnTo>
                <a:lnTo>
                  <a:pt x="1048525" y="2786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13784" y="4854194"/>
            <a:ext cx="65405" cy="59690"/>
          </a:xfrm>
          <a:custGeom>
            <a:avLst/>
            <a:gdLst/>
            <a:ahLst/>
            <a:cxnLst/>
            <a:rect l="l" t="t" r="r" b="b"/>
            <a:pathLst>
              <a:path w="65404" h="59689">
                <a:moveTo>
                  <a:pt x="32765" y="0"/>
                </a:moveTo>
                <a:lnTo>
                  <a:pt x="25443" y="742"/>
                </a:lnTo>
                <a:lnTo>
                  <a:pt x="12354" y="6458"/>
                </a:lnTo>
                <a:lnTo>
                  <a:pt x="3350" y="16604"/>
                </a:lnTo>
                <a:lnTo>
                  <a:pt x="0" y="29717"/>
                </a:lnTo>
                <a:lnTo>
                  <a:pt x="832" y="36454"/>
                </a:lnTo>
                <a:lnTo>
                  <a:pt x="7125" y="48336"/>
                </a:lnTo>
                <a:lnTo>
                  <a:pt x="18289" y="56517"/>
                </a:lnTo>
                <a:lnTo>
                  <a:pt x="32765" y="59562"/>
                </a:lnTo>
                <a:lnTo>
                  <a:pt x="40033" y="58822"/>
                </a:lnTo>
                <a:lnTo>
                  <a:pt x="53070" y="53097"/>
                </a:lnTo>
                <a:lnTo>
                  <a:pt x="62056" y="42914"/>
                </a:lnTo>
                <a:lnTo>
                  <a:pt x="65404" y="29717"/>
                </a:lnTo>
                <a:lnTo>
                  <a:pt x="64612" y="23188"/>
                </a:lnTo>
                <a:lnTo>
                  <a:pt x="58362" y="11286"/>
                </a:lnTo>
                <a:lnTo>
                  <a:pt x="47214" y="3066"/>
                </a:lnTo>
                <a:lnTo>
                  <a:pt x="32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13784" y="4854194"/>
            <a:ext cx="65405" cy="59690"/>
          </a:xfrm>
          <a:custGeom>
            <a:avLst/>
            <a:gdLst/>
            <a:ahLst/>
            <a:cxnLst/>
            <a:rect l="l" t="t" r="r" b="b"/>
            <a:pathLst>
              <a:path w="65404" h="59689">
                <a:moveTo>
                  <a:pt x="0" y="29717"/>
                </a:moveTo>
                <a:lnTo>
                  <a:pt x="3350" y="16604"/>
                </a:lnTo>
                <a:lnTo>
                  <a:pt x="12354" y="6458"/>
                </a:lnTo>
                <a:lnTo>
                  <a:pt x="25443" y="742"/>
                </a:lnTo>
                <a:lnTo>
                  <a:pt x="32765" y="0"/>
                </a:lnTo>
                <a:lnTo>
                  <a:pt x="47214" y="3066"/>
                </a:lnTo>
                <a:lnTo>
                  <a:pt x="58362" y="11286"/>
                </a:lnTo>
                <a:lnTo>
                  <a:pt x="64612" y="23188"/>
                </a:lnTo>
                <a:lnTo>
                  <a:pt x="65404" y="29717"/>
                </a:lnTo>
                <a:lnTo>
                  <a:pt x="62056" y="42914"/>
                </a:lnTo>
                <a:lnTo>
                  <a:pt x="53070" y="53097"/>
                </a:lnTo>
                <a:lnTo>
                  <a:pt x="40033" y="58822"/>
                </a:lnTo>
                <a:lnTo>
                  <a:pt x="32765" y="59562"/>
                </a:lnTo>
                <a:lnTo>
                  <a:pt x="18289" y="56517"/>
                </a:lnTo>
                <a:lnTo>
                  <a:pt x="7125" y="48336"/>
                </a:lnTo>
                <a:lnTo>
                  <a:pt x="832" y="36454"/>
                </a:lnTo>
                <a:lnTo>
                  <a:pt x="0" y="297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658611" y="3573017"/>
            <a:ext cx="66040" cy="59690"/>
          </a:xfrm>
          <a:custGeom>
            <a:avLst/>
            <a:gdLst/>
            <a:ahLst/>
            <a:cxnLst/>
            <a:rect l="l" t="t" r="r" b="b"/>
            <a:pathLst>
              <a:path w="66039" h="59689">
                <a:moveTo>
                  <a:pt x="32765" y="0"/>
                </a:moveTo>
                <a:lnTo>
                  <a:pt x="25483" y="742"/>
                </a:lnTo>
                <a:lnTo>
                  <a:pt x="12407" y="6458"/>
                </a:lnTo>
                <a:lnTo>
                  <a:pt x="3372" y="16604"/>
                </a:lnTo>
                <a:lnTo>
                  <a:pt x="0" y="29718"/>
                </a:lnTo>
                <a:lnTo>
                  <a:pt x="839" y="36454"/>
                </a:lnTo>
                <a:lnTo>
                  <a:pt x="7165" y="48336"/>
                </a:lnTo>
                <a:lnTo>
                  <a:pt x="18345" y="56517"/>
                </a:lnTo>
                <a:lnTo>
                  <a:pt x="32765" y="59563"/>
                </a:lnTo>
                <a:lnTo>
                  <a:pt x="40132" y="58802"/>
                </a:lnTo>
                <a:lnTo>
                  <a:pt x="53167" y="53062"/>
                </a:lnTo>
                <a:lnTo>
                  <a:pt x="62172" y="42889"/>
                </a:lnTo>
                <a:lnTo>
                  <a:pt x="65532" y="29718"/>
                </a:lnTo>
                <a:lnTo>
                  <a:pt x="64712" y="23104"/>
                </a:lnTo>
                <a:lnTo>
                  <a:pt x="58401" y="11242"/>
                </a:lnTo>
                <a:lnTo>
                  <a:pt x="47211" y="3054"/>
                </a:lnTo>
                <a:lnTo>
                  <a:pt x="327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58611" y="3573017"/>
            <a:ext cx="66040" cy="59690"/>
          </a:xfrm>
          <a:custGeom>
            <a:avLst/>
            <a:gdLst/>
            <a:ahLst/>
            <a:cxnLst/>
            <a:rect l="l" t="t" r="r" b="b"/>
            <a:pathLst>
              <a:path w="66039" h="59689">
                <a:moveTo>
                  <a:pt x="0" y="29718"/>
                </a:moveTo>
                <a:lnTo>
                  <a:pt x="3372" y="16604"/>
                </a:lnTo>
                <a:lnTo>
                  <a:pt x="12407" y="6458"/>
                </a:lnTo>
                <a:lnTo>
                  <a:pt x="25483" y="742"/>
                </a:lnTo>
                <a:lnTo>
                  <a:pt x="32765" y="0"/>
                </a:lnTo>
                <a:lnTo>
                  <a:pt x="47211" y="3054"/>
                </a:lnTo>
                <a:lnTo>
                  <a:pt x="58401" y="11242"/>
                </a:lnTo>
                <a:lnTo>
                  <a:pt x="64712" y="23104"/>
                </a:lnTo>
                <a:lnTo>
                  <a:pt x="65532" y="29718"/>
                </a:lnTo>
                <a:lnTo>
                  <a:pt x="62172" y="42889"/>
                </a:lnTo>
                <a:lnTo>
                  <a:pt x="53167" y="53062"/>
                </a:lnTo>
                <a:lnTo>
                  <a:pt x="40132" y="58802"/>
                </a:lnTo>
                <a:lnTo>
                  <a:pt x="32765" y="59563"/>
                </a:lnTo>
                <a:lnTo>
                  <a:pt x="18345" y="56517"/>
                </a:lnTo>
                <a:lnTo>
                  <a:pt x="7165" y="48336"/>
                </a:lnTo>
                <a:lnTo>
                  <a:pt x="839" y="36454"/>
                </a:lnTo>
                <a:lnTo>
                  <a:pt x="0" y="2971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400805" y="5805241"/>
            <a:ext cx="72326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0 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0</a:t>
            </a:r>
            <a:r>
              <a:rPr dirty="0" sz="1800" spc="5">
                <a:latin typeface="Franklin Gothic Book"/>
                <a:cs typeface="Franklin Gothic Book"/>
              </a:rPr>
              <a:t>,</a:t>
            </a:r>
            <a:r>
              <a:rPr dirty="0" sz="1800" spc="-75">
                <a:latin typeface="Franklin Gothic Book"/>
                <a:cs typeface="Franklin Gothic Book"/>
              </a:rPr>
              <a:t>0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3013" y="3111609"/>
            <a:ext cx="126047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6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us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ela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3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87010" y="4359766"/>
            <a:ext cx="133731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Condensaz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02942" y="4863955"/>
            <a:ext cx="117792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Subl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15">
                <a:latin typeface="Franklin Gothic Book"/>
                <a:cs typeface="Franklin Gothic Book"/>
              </a:rPr>
              <a:t> Briname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6113" y="6694586"/>
            <a:ext cx="17386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Franklin Gothic Book"/>
                <a:cs typeface="Franklin Gothic Book"/>
              </a:rPr>
              <a:t>Mo</a:t>
            </a:r>
            <a:r>
              <a:rPr dirty="0" sz="1000" spc="-5">
                <a:latin typeface="Franklin Gothic Book"/>
                <a:cs typeface="Franklin Gothic Book"/>
              </a:rPr>
              <a:t>d</a:t>
            </a:r>
            <a:r>
              <a:rPr dirty="0" sz="1000" spc="-5">
                <a:latin typeface="Franklin Gothic Book"/>
                <a:cs typeface="Franklin Gothic Book"/>
              </a:rPr>
              <a:t>.</a:t>
            </a:r>
            <a:r>
              <a:rPr dirty="0" sz="1000">
                <a:latin typeface="Franklin Gothic Book"/>
                <a:cs typeface="Franklin Gothic Book"/>
              </a:rPr>
              <a:t> </a:t>
            </a:r>
            <a:r>
              <a:rPr dirty="0" sz="1000" spc="-10">
                <a:latin typeface="Franklin Gothic Book"/>
                <a:cs typeface="Franklin Gothic Book"/>
              </a:rPr>
              <a:t>da</a:t>
            </a:r>
            <a:r>
              <a:rPr dirty="0" sz="1000" spc="-10">
                <a:latin typeface="Franklin Gothic Book"/>
                <a:cs typeface="Franklin Gothic Book"/>
              </a:rPr>
              <a:t> </a:t>
            </a:r>
            <a:r>
              <a:rPr dirty="0" sz="1000" spc="-15">
                <a:latin typeface="Franklin Gothic Book"/>
                <a:cs typeface="Franklin Gothic Book"/>
              </a:rPr>
              <a:t>San</a:t>
            </a:r>
            <a:r>
              <a:rPr dirty="0" sz="1000" spc="-5">
                <a:latin typeface="Franklin Gothic Book"/>
                <a:cs typeface="Franklin Gothic Book"/>
              </a:rPr>
              <a:t>taniel</a:t>
            </a:r>
            <a:r>
              <a:rPr dirty="0" sz="1000" spc="-10">
                <a:latin typeface="Franklin Gothic Book"/>
                <a:cs typeface="Franklin Gothic Book"/>
              </a:rPr>
              <a:t>l</a:t>
            </a:r>
            <a:r>
              <a:rPr dirty="0" sz="1000" spc="-10">
                <a:latin typeface="Franklin Gothic Book"/>
                <a:cs typeface="Franklin Gothic Book"/>
              </a:rPr>
              <a:t>o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et</a:t>
            </a:r>
            <a:r>
              <a:rPr dirty="0" sz="1000" spc="10">
                <a:latin typeface="Franklin Gothic Book"/>
                <a:cs typeface="Franklin Gothic Book"/>
              </a:rPr>
              <a:t> </a:t>
            </a:r>
            <a:r>
              <a:rPr dirty="0" sz="1000" spc="-5">
                <a:latin typeface="Franklin Gothic Book"/>
                <a:cs typeface="Franklin Gothic Book"/>
              </a:rPr>
              <a:t>al.</a:t>
            </a:r>
            <a:r>
              <a:rPr dirty="0" sz="1000">
                <a:latin typeface="Franklin Gothic Book"/>
                <a:cs typeface="Franklin Gothic Book"/>
              </a:rPr>
              <a:t> </a:t>
            </a:r>
            <a:r>
              <a:rPr dirty="0" sz="1000" spc="-10">
                <a:latin typeface="Franklin Gothic Book"/>
                <a:cs typeface="Franklin Gothic Book"/>
              </a:rPr>
              <a:t>Pi</a:t>
            </a:r>
            <a:r>
              <a:rPr dirty="0" sz="1000" spc="-5">
                <a:latin typeface="Franklin Gothic Book"/>
                <a:cs typeface="Franklin Gothic Book"/>
              </a:rPr>
              <a:t>cc</a:t>
            </a:r>
            <a:r>
              <a:rPr dirty="0" sz="1000" spc="-10">
                <a:latin typeface="Franklin Gothic Book"/>
                <a:cs typeface="Franklin Gothic Book"/>
              </a:rPr>
              <a:t>in</a:t>
            </a:r>
            <a:endParaRPr sz="1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681257"/>
            <a:ext cx="8227059" cy="3910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736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OPRI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Arial"/>
                <a:cs typeface="Arial"/>
              </a:rPr>
              <a:t>’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</a:t>
            </a:r>
            <a:r>
              <a:rPr dirty="0" sz="2400" spc="-15">
                <a:latin typeface="Franklin Gothic Book"/>
                <a:cs typeface="Franklin Gothic Book"/>
              </a:rPr>
              <a:t>ICHE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C</a:t>
            </a:r>
            <a:r>
              <a:rPr dirty="0" sz="2400" spc="-15">
                <a:latin typeface="Franklin Gothic Book"/>
                <a:cs typeface="Franklin Gothic Book"/>
              </a:rPr>
              <a:t>HIMICHE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9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0">
                <a:latin typeface="Franklin Gothic Book"/>
                <a:cs typeface="Franklin Gothic Book"/>
              </a:rPr>
              <a:t>m</a:t>
            </a:r>
            <a:r>
              <a:rPr dirty="0" sz="2200" spc="-15">
                <a:latin typeface="Franklin Gothic Book"/>
                <a:cs typeface="Franklin Gothic Book"/>
              </a:rPr>
              <a:t>perat</a:t>
            </a:r>
            <a:r>
              <a:rPr dirty="0" sz="2200" spc="-15">
                <a:latin typeface="Franklin Gothic Book"/>
                <a:cs typeface="Franklin Gothic Book"/>
              </a:rPr>
              <a:t>u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ambien</a:t>
            </a:r>
            <a:r>
              <a:rPr dirty="0" sz="2200" spc="-6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l</a:t>
            </a:r>
            <a:r>
              <a:rPr dirty="0" baseline="-21072" sz="2175" spc="7">
                <a:latin typeface="Franklin Gothic Book"/>
                <a:cs typeface="Franklin Gothic Book"/>
              </a:rPr>
              <a:t>2</a:t>
            </a:r>
            <a:r>
              <a:rPr dirty="0" baseline="-21072" sz="2175">
                <a:latin typeface="Franklin Gothic Book"/>
                <a:cs typeface="Franklin Gothic Book"/>
              </a:rPr>
              <a:t> </a:t>
            </a:r>
            <a:r>
              <a:rPr dirty="0" baseline="-21072" sz="2175" spc="-27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ga</a:t>
            </a:r>
            <a:r>
              <a:rPr dirty="0" sz="2200" spc="-15">
                <a:latin typeface="Franklin Gothic Book"/>
                <a:cs typeface="Franklin Gothic Book"/>
              </a:rPr>
              <a:t>s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ossico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col</a:t>
            </a:r>
            <a:r>
              <a:rPr dirty="0" sz="2200" spc="-2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re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giall</a:t>
            </a:r>
            <a:r>
              <a:rPr dirty="0" sz="2200" spc="-1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50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de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densi</a:t>
            </a:r>
            <a:r>
              <a:rPr dirty="0" sz="2200" spc="-25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à</a:t>
            </a:r>
            <a:r>
              <a:rPr dirty="0" sz="2200" spc="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par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3.</a:t>
            </a:r>
            <a:r>
              <a:rPr dirty="0" sz="2200" spc="-90">
                <a:latin typeface="Franklin Gothic Book"/>
                <a:cs typeface="Franklin Gothic Book"/>
              </a:rPr>
              <a:t>2</a:t>
            </a:r>
            <a:r>
              <a:rPr dirty="0" sz="2200" spc="-15">
                <a:latin typeface="Franklin Gothic Book"/>
                <a:cs typeface="Franklin Gothic Book"/>
              </a:rPr>
              <a:t>1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g/l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S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as</a:t>
            </a:r>
            <a:r>
              <a:rPr dirty="0" sz="2200" spc="-60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20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ma</a:t>
            </a:r>
            <a:r>
              <a:rPr dirty="0" sz="2200" spc="1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200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5">
                <a:solidFill>
                  <a:srgbClr val="FF0000"/>
                </a:solidFill>
                <a:latin typeface="Franklin Gothic Book"/>
                <a:cs typeface="Franklin Gothic Book"/>
              </a:rPr>
              <a:t>li</a:t>
            </a:r>
            <a:r>
              <a:rPr dirty="0" sz="2200" spc="-45">
                <a:solidFill>
                  <a:srgbClr val="FF0000"/>
                </a:solidFill>
                <a:latin typeface="Franklin Gothic Book"/>
                <a:cs typeface="Franklin Gothic Book"/>
              </a:rPr>
              <a:t>q</a:t>
            </a:r>
            <a:r>
              <a:rPr dirty="0" sz="2200" spc="-10">
                <a:solidFill>
                  <a:srgbClr val="FF0000"/>
                </a:solidFill>
                <a:latin typeface="Franklin Gothic Book"/>
                <a:cs typeface="Franklin Gothic Book"/>
              </a:rPr>
              <a:t>uido</a:t>
            </a:r>
            <a:r>
              <a:rPr dirty="0" sz="2200" spc="-2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ra</a:t>
            </a:r>
            <a:r>
              <a:rPr dirty="0" sz="2200" spc="40">
                <a:latin typeface="Franklin Gothic Book"/>
                <a:cs typeface="Franklin Gothic Book"/>
              </a:rPr>
              <a:t>f</a:t>
            </a:r>
            <a:r>
              <a:rPr dirty="0" sz="2200" spc="-10">
                <a:latin typeface="Franklin Gothic Book"/>
                <a:cs typeface="Franklin Gothic Book"/>
              </a:rPr>
              <a:t>fr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ddandolo</a:t>
            </a:r>
            <a:endParaRPr sz="2200">
              <a:latin typeface="Franklin Gothic Book"/>
              <a:cs typeface="Franklin Gothic Book"/>
            </a:endParaRPr>
          </a:p>
          <a:p>
            <a:pPr marL="12700" marR="179070">
              <a:lnSpc>
                <a:spcPct val="15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T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=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-</a:t>
            </a:r>
            <a:r>
              <a:rPr dirty="0" sz="2200" spc="-20">
                <a:latin typeface="Franklin Gothic Book"/>
                <a:cs typeface="Franklin Gothic Book"/>
              </a:rPr>
              <a:t>34.</a:t>
            </a:r>
            <a:r>
              <a:rPr dirty="0" sz="2200" spc="-15">
                <a:latin typeface="Franklin Gothic Book"/>
                <a:cs typeface="Franklin Gothic Book"/>
              </a:rPr>
              <a:t>6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MS PGothic"/>
                <a:cs typeface="MS PGothic"/>
              </a:rPr>
              <a:t>°</a:t>
            </a:r>
            <a:r>
              <a:rPr dirty="0" sz="2200" spc="-20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55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0000"/>
                </a:solidFill>
                <a:latin typeface="Franklin Gothic Book"/>
                <a:cs typeface="Franklin Gothic Book"/>
              </a:rPr>
              <a:t>eagisce</a:t>
            </a:r>
            <a:r>
              <a:rPr dirty="0" sz="2200" spc="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manie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esplosi</a:t>
            </a:r>
            <a:r>
              <a:rPr dirty="0" sz="2200" spc="-50">
                <a:latin typeface="Franklin Gothic Book"/>
                <a:cs typeface="Franklin Gothic Book"/>
              </a:rPr>
              <a:t>v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(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azione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50">
                <a:latin typeface="Franklin Gothic Book"/>
                <a:cs typeface="Franklin Gothic Book"/>
              </a:rPr>
              <a:t>r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em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n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 es</a:t>
            </a:r>
            <a:r>
              <a:rPr dirty="0" sz="2200" spc="-35">
                <a:latin typeface="Franklin Gothic Book"/>
                <a:cs typeface="Franklin Gothic Book"/>
              </a:rPr>
              <a:t>o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mica)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con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m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tallico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</a:t>
            </a:r>
            <a:r>
              <a:rPr dirty="0" sz="2200" spc="-15">
                <a:latin typeface="Franklin Gothic Book"/>
                <a:cs typeface="Franklin Gothic Book"/>
              </a:rPr>
              <a:t>ando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rigine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NaC</a:t>
            </a:r>
            <a:r>
              <a:rPr dirty="0" sz="2200" spc="-10">
                <a:latin typeface="Franklin Gothic Book"/>
                <a:cs typeface="Franklin Gothic Book"/>
              </a:rPr>
              <a:t>l.</a:t>
            </a:r>
            <a:endParaRPr sz="22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1856105">
              <a:lnSpc>
                <a:spcPct val="100000"/>
              </a:lnSpc>
            </a:pPr>
            <a:r>
              <a:rPr dirty="0" sz="2200" spc="-15">
                <a:latin typeface="Franklin Gothic Book"/>
                <a:cs typeface="Franklin Gothic Book"/>
              </a:rPr>
              <a:t>Q</a:t>
            </a:r>
            <a:r>
              <a:rPr dirty="0" sz="2200" spc="-25">
                <a:latin typeface="Franklin Gothic Book"/>
                <a:cs typeface="Franklin Gothic Book"/>
              </a:rPr>
              <a:t>u</a:t>
            </a:r>
            <a:r>
              <a:rPr dirty="0" sz="2200" spc="-10">
                <a:latin typeface="Franklin Gothic Book"/>
                <a:cs typeface="Franklin Gothic Book"/>
              </a:rPr>
              <a:t>ali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sono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50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opri</a:t>
            </a:r>
            <a:r>
              <a:rPr dirty="0" sz="2200" spc="-4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tà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chimiche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l</a:t>
            </a:r>
            <a:r>
              <a:rPr dirty="0" baseline="-21072" sz="2175" spc="15">
                <a:latin typeface="Franklin Gothic Book"/>
                <a:cs typeface="Franklin Gothic Book"/>
              </a:rPr>
              <a:t>2</a:t>
            </a:r>
            <a:r>
              <a:rPr dirty="0" sz="2200" spc="-15">
                <a:latin typeface="Franklin Gothic Book"/>
                <a:cs typeface="Franklin Gothic Book"/>
              </a:rPr>
              <a:t>?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32663" y="1677282"/>
            <a:ext cx="7668895" cy="35007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T</a:t>
            </a:r>
            <a:r>
              <a:rPr dirty="0" sz="2400" spc="-5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A</a:t>
            </a:r>
            <a:r>
              <a:rPr dirty="0" sz="2400" spc="-20" b="1">
                <a:latin typeface="Franklin Gothic Book"/>
                <a:cs typeface="Franklin Gothic Book"/>
              </a:rPr>
              <a:t>S</a:t>
            </a:r>
            <a:r>
              <a:rPr dirty="0" sz="2400" spc="-45" b="1">
                <a:latin typeface="Franklin Gothic Book"/>
                <a:cs typeface="Franklin Gothic Book"/>
              </a:rPr>
              <a:t>F</a:t>
            </a:r>
            <a:r>
              <a:rPr dirty="0" sz="2400" spc="-20" b="1">
                <a:latin typeface="Franklin Gothic Book"/>
                <a:cs typeface="Franklin Gothic Book"/>
              </a:rPr>
              <a:t>ORMA</a:t>
            </a:r>
            <a:r>
              <a:rPr dirty="0" sz="2400" spc="-10" b="1">
                <a:latin typeface="Franklin Gothic Book"/>
                <a:cs typeface="Franklin Gothic Book"/>
              </a:rPr>
              <a:t>Z</a:t>
            </a:r>
            <a:r>
              <a:rPr dirty="0" sz="2400" spc="-15" b="1">
                <a:latin typeface="Franklin Gothic Book"/>
                <a:cs typeface="Franklin Gothic Book"/>
              </a:rPr>
              <a:t>IO</a:t>
            </a:r>
            <a:r>
              <a:rPr dirty="0" sz="2400" spc="-30" b="1">
                <a:latin typeface="Franklin Gothic Book"/>
                <a:cs typeface="Franklin Gothic Book"/>
              </a:rPr>
              <a:t>N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C</a:t>
            </a:r>
            <a:r>
              <a:rPr dirty="0" sz="2400" spc="-5" b="1">
                <a:latin typeface="Franklin Gothic Book"/>
                <a:cs typeface="Franklin Gothic Book"/>
              </a:rPr>
              <a:t>H</a:t>
            </a:r>
            <a:r>
              <a:rPr dirty="0" sz="2400" spc="5" b="1">
                <a:latin typeface="Franklin Gothic Book"/>
                <a:cs typeface="Franklin Gothic Book"/>
              </a:rPr>
              <a:t>I</a:t>
            </a:r>
            <a:r>
              <a:rPr dirty="0" sz="2400" spc="-20" b="1">
                <a:latin typeface="Franklin Gothic Book"/>
                <a:cs typeface="Franklin Gothic Book"/>
              </a:rPr>
              <a:t>MICHE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dirty="0" sz="2400" spc="-20">
                <a:latin typeface="Franklin Gothic Book"/>
                <a:cs typeface="Franklin Gothic Book"/>
              </a:rPr>
              <a:t>Sco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indent="2690495">
              <a:lnSpc>
                <a:spcPct val="100000"/>
              </a:lnSpc>
            </a:pPr>
            <a:r>
              <a:rPr dirty="0" sz="2800" spc="-25">
                <a:latin typeface="Franklin Gothic Book"/>
                <a:cs typeface="Franklin Gothic Book"/>
              </a:rPr>
              <a:t>2N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C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r>
              <a:rPr dirty="0" baseline="-21021" sz="2775">
                <a:latin typeface="Franklin Gothic Book"/>
                <a:cs typeface="Franklin Gothic Book"/>
              </a:rPr>
              <a:t> </a:t>
            </a:r>
            <a:r>
              <a:rPr dirty="0" baseline="-21021" sz="2775" spc="-337">
                <a:latin typeface="Franklin Gothic Book"/>
                <a:cs typeface="Franklin Gothic Book"/>
              </a:rPr>
              <a:t> </a:t>
            </a:r>
            <a:r>
              <a:rPr dirty="0" sz="2800" spc="-30">
                <a:latin typeface="Wingdings"/>
                <a:cs typeface="Wingdings"/>
              </a:rPr>
              <a:t>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2NaCl</a:t>
            </a:r>
            <a:endParaRPr sz="2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SC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M</a:t>
            </a:r>
            <a:r>
              <a:rPr dirty="0" sz="2400" spc="-20" b="1">
                <a:latin typeface="Franklin Gothic Book"/>
                <a:cs typeface="Franklin Gothic Book"/>
              </a:rPr>
              <a:t>B</a:t>
            </a:r>
            <a:r>
              <a:rPr dirty="0" sz="2400" spc="-10" b="1">
                <a:latin typeface="Franklin Gothic Book"/>
                <a:cs typeface="Franklin Gothic Book"/>
              </a:rPr>
              <a:t>I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20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5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GIA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Arial"/>
                <a:cs typeface="Arial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(ene</a:t>
            </a:r>
            <a:r>
              <a:rPr dirty="0" sz="2400">
                <a:latin typeface="Franklin Gothic Book"/>
                <a:cs typeface="Franklin Gothic Book"/>
              </a:rPr>
              <a:t>rgia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3" name="object 3"/>
          <p:cNvSpPr/>
          <p:nvPr/>
        </p:nvSpPr>
        <p:spPr>
          <a:xfrm>
            <a:off x="5107304" y="3469462"/>
            <a:ext cx="2705100" cy="3054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41844" y="3517481"/>
            <a:ext cx="2561717" cy="30078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6571" y="2946125"/>
            <a:ext cx="146685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Franklin Gothic Book"/>
                <a:cs typeface="Franklin Gothic Book"/>
              </a:rPr>
              <a:t>2N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C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endParaRPr baseline="-21021" sz="2775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5011673" y="2945561"/>
            <a:ext cx="2683510" cy="381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754505" algn="l"/>
              </a:tabLst>
            </a:pPr>
            <a:r>
              <a:rPr dirty="0" sz="2800" spc="-30">
                <a:latin typeface="Wingdings"/>
                <a:cs typeface="Wingdings"/>
              </a:rPr>
              <a:t></a:t>
            </a:r>
            <a:r>
              <a:rPr dirty="0" sz="2800" spc="-3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Franklin Gothic Book"/>
                <a:cs typeface="Franklin Gothic Book"/>
              </a:rPr>
              <a:t>2NaCl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1423409"/>
            <a:ext cx="7579995" cy="1306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SCAMB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ENE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GIA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Arial"/>
                <a:cs typeface="Arial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(ene</a:t>
            </a:r>
            <a:r>
              <a:rPr dirty="0" sz="2400">
                <a:latin typeface="Franklin Gothic Book"/>
                <a:cs typeface="Franklin Gothic Book"/>
              </a:rPr>
              <a:t>rgia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ami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chimici)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02437" y="1338596"/>
            <a:ext cx="7125970" cy="4853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4180" indent="-411480">
              <a:lnSpc>
                <a:spcPct val="100000"/>
              </a:lnSpc>
              <a:buFont typeface="Arial"/>
              <a:buAutoNum type="arabicParenR"/>
              <a:tabLst>
                <a:tab pos="424180" algn="l"/>
              </a:tabLst>
            </a:pP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ati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 aggr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ga</a:t>
            </a:r>
            <a:r>
              <a:rPr dirty="0" sz="2000" spc="5">
                <a:latin typeface="Arial"/>
                <a:cs typeface="Arial"/>
              </a:rPr>
              <a:t>z</a:t>
            </a:r>
            <a:r>
              <a:rPr dirty="0" sz="2000">
                <a:latin typeface="Arial"/>
                <a:cs typeface="Arial"/>
              </a:rPr>
              <a:t>ione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della ma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eri</a:t>
            </a:r>
            <a:r>
              <a:rPr dirty="0" sz="2000" spc="10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424180" indent="-411480">
              <a:lnSpc>
                <a:spcPct val="100000"/>
              </a:lnSpc>
              <a:buFont typeface="Arial"/>
              <a:buAutoNum type="arabicParenR"/>
              <a:tabLst>
                <a:tab pos="424180" algn="l"/>
              </a:tabLst>
            </a:pP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rut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ura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dell'atomo.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Sistema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</a:t>
            </a:r>
            <a:r>
              <a:rPr dirty="0" sz="2000" spc="5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iodi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degli elementi.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Leg</a:t>
            </a:r>
            <a:r>
              <a:rPr dirty="0" sz="2000" spc="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me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sz="2000">
                <a:latin typeface="Arial"/>
                <a:cs typeface="Arial"/>
              </a:rPr>
              <a:t>imico.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Nomen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latura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principali prop</a:t>
            </a:r>
            <a:r>
              <a:rPr dirty="0" sz="2000" spc="5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ietà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dei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mpo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ti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ino</a:t>
            </a:r>
            <a:r>
              <a:rPr dirty="0" sz="2000" spc="5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gani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i.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ga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Le s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luzion</a:t>
            </a:r>
            <a:r>
              <a:rPr dirty="0" sz="2000" spc="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445134" indent="-432434">
              <a:lnSpc>
                <a:spcPct val="100000"/>
              </a:lnSpc>
              <a:buFont typeface="Arial"/>
              <a:buAutoNum type="arabicParenR"/>
              <a:tabLst>
                <a:tab pos="445770" algn="l"/>
              </a:tabLst>
            </a:pPr>
            <a:r>
              <a:rPr dirty="0" sz="2000">
                <a:latin typeface="Arial"/>
                <a:cs typeface="Arial"/>
              </a:rPr>
              <a:t>Le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rea</a:t>
            </a:r>
            <a:r>
              <a:rPr dirty="0" sz="2000" spc="5">
                <a:latin typeface="Arial"/>
                <a:cs typeface="Arial"/>
              </a:rPr>
              <a:t>z</a:t>
            </a:r>
            <a:r>
              <a:rPr dirty="0" sz="2000">
                <a:latin typeface="Arial"/>
                <a:cs typeface="Arial"/>
              </a:rPr>
              <a:t>ioni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chimiche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 </a:t>
            </a:r>
            <a:r>
              <a:rPr dirty="0" sz="2000" spc="-10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a s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echiometria.</a:t>
            </a:r>
            <a:endParaRPr sz="2000">
              <a:latin typeface="Arial"/>
              <a:cs typeface="Arial"/>
            </a:endParaRPr>
          </a:p>
          <a:p>
            <a:pPr marL="444500" indent="-431800">
              <a:lnSpc>
                <a:spcPct val="100000"/>
              </a:lnSpc>
              <a:buFont typeface="Arial"/>
              <a:buAutoNum type="arabicParenR"/>
              <a:tabLst>
                <a:tab pos="445134" algn="l"/>
              </a:tabLst>
            </a:pPr>
            <a:r>
              <a:rPr dirty="0" sz="2000">
                <a:latin typeface="Arial"/>
                <a:cs typeface="Arial"/>
              </a:rPr>
              <a:t>Equilibrio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sz="2000">
                <a:latin typeface="Arial"/>
                <a:cs typeface="Arial"/>
              </a:rPr>
              <a:t>imico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 cenni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 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ermodinami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a.</a:t>
            </a:r>
            <a:endParaRPr sz="2000">
              <a:latin typeface="Arial"/>
              <a:cs typeface="Arial"/>
            </a:endParaRPr>
          </a:p>
          <a:p>
            <a:pPr marL="447040" indent="-434340">
              <a:lnSpc>
                <a:spcPct val="100000"/>
              </a:lnSpc>
              <a:buFont typeface="Arial"/>
              <a:buAutoNum type="arabicParenR"/>
              <a:tabLst>
                <a:tab pos="447675" algn="l"/>
              </a:tabLst>
            </a:pPr>
            <a:r>
              <a:rPr dirty="0" sz="2000">
                <a:latin typeface="Arial"/>
                <a:cs typeface="Arial"/>
              </a:rPr>
              <a:t>Elemen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i di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cinetica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sz="2000">
                <a:latin typeface="Arial"/>
                <a:cs typeface="Arial"/>
              </a:rPr>
              <a:t>imica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 catalisi.</a:t>
            </a:r>
            <a:endParaRPr sz="2000">
              <a:latin typeface="Arial"/>
              <a:cs typeface="Arial"/>
            </a:endParaRPr>
          </a:p>
          <a:p>
            <a:pPr marL="427990" indent="-415290">
              <a:lnSpc>
                <a:spcPct val="100000"/>
              </a:lnSpc>
              <a:buFont typeface="Arial"/>
              <a:buAutoNum type="arabicParenR"/>
              <a:tabLst>
                <a:tab pos="428625" algn="l"/>
              </a:tabLst>
            </a:pPr>
            <a:r>
              <a:rPr dirty="0" sz="2000">
                <a:latin typeface="Arial"/>
                <a:cs typeface="Arial"/>
              </a:rPr>
              <a:t>Rea</a:t>
            </a:r>
            <a:r>
              <a:rPr dirty="0" sz="2000" spc="5">
                <a:latin typeface="Arial"/>
                <a:cs typeface="Arial"/>
              </a:rPr>
              <a:t>z</a:t>
            </a:r>
            <a:r>
              <a:rPr dirty="0" sz="2000">
                <a:latin typeface="Arial"/>
                <a:cs typeface="Arial"/>
              </a:rPr>
              <a:t>ioni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 os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id</a:t>
            </a:r>
            <a:r>
              <a:rPr dirty="0" sz="2000" spc="1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-rid</a:t>
            </a:r>
            <a:r>
              <a:rPr dirty="0" sz="2000" spc="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zione.</a:t>
            </a:r>
            <a:endParaRPr sz="2000">
              <a:latin typeface="Arial"/>
              <a:cs typeface="Arial"/>
            </a:endParaRPr>
          </a:p>
          <a:p>
            <a:pPr marL="433070" indent="-420370">
              <a:lnSpc>
                <a:spcPct val="100000"/>
              </a:lnSpc>
              <a:buFont typeface="Arial"/>
              <a:buAutoNum type="arabicParenR"/>
              <a:tabLst>
                <a:tab pos="433705" algn="l"/>
              </a:tabLst>
            </a:pPr>
            <a:r>
              <a:rPr dirty="0" sz="2000">
                <a:latin typeface="Arial"/>
                <a:cs typeface="Arial"/>
              </a:rPr>
              <a:t>Acidi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ba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i.</a:t>
            </a:r>
            <a:endParaRPr sz="2000">
              <a:latin typeface="Arial"/>
              <a:cs typeface="Arial"/>
            </a:endParaRPr>
          </a:p>
          <a:p>
            <a:pPr marL="446405" indent="-433705">
              <a:lnSpc>
                <a:spcPct val="100000"/>
              </a:lnSpc>
              <a:buFont typeface="Arial"/>
              <a:buAutoNum type="arabicParenR"/>
              <a:tabLst>
                <a:tab pos="447040" algn="l"/>
              </a:tabLst>
            </a:pPr>
            <a:r>
              <a:rPr dirty="0" sz="2000">
                <a:latin typeface="Arial"/>
                <a:cs typeface="Arial"/>
              </a:rPr>
              <a:t>Fondamen</a:t>
            </a:r>
            <a:r>
              <a:rPr dirty="0" sz="2000" spc="-10">
                <a:latin typeface="Arial"/>
                <a:cs typeface="Arial"/>
              </a:rPr>
              <a:t>t</a:t>
            </a:r>
            <a:r>
              <a:rPr dirty="0" sz="2000">
                <a:latin typeface="Arial"/>
                <a:cs typeface="Arial"/>
              </a:rPr>
              <a:t>i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chimica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organi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a.</a:t>
            </a:r>
            <a:endParaRPr sz="2000">
              <a:latin typeface="Arial"/>
              <a:cs typeface="Arial"/>
            </a:endParaRPr>
          </a:p>
          <a:p>
            <a:pPr marL="447040" indent="-434340">
              <a:lnSpc>
                <a:spcPct val="100000"/>
              </a:lnSpc>
              <a:buFont typeface="Arial"/>
              <a:buAutoNum type="arabicParenR"/>
              <a:tabLst>
                <a:tab pos="447675" algn="l"/>
              </a:tabLst>
            </a:pPr>
            <a:r>
              <a:rPr dirty="0" sz="2000">
                <a:latin typeface="Arial"/>
                <a:cs typeface="Arial"/>
              </a:rPr>
              <a:t>Gr</a:t>
            </a:r>
            <a:r>
              <a:rPr dirty="0" sz="2000" spc="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ppi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funzio</a:t>
            </a:r>
            <a:r>
              <a:rPr dirty="0" sz="2000" spc="5">
                <a:latin typeface="Arial"/>
                <a:cs typeface="Arial"/>
              </a:rPr>
              <a:t>n</a:t>
            </a:r>
            <a:r>
              <a:rPr dirty="0" sz="2000">
                <a:latin typeface="Arial"/>
                <a:cs typeface="Arial"/>
              </a:rPr>
              <a:t>ali.</a:t>
            </a:r>
            <a:endParaRPr sz="2000">
              <a:latin typeface="Arial"/>
              <a:cs typeface="Arial"/>
            </a:endParaRPr>
          </a:p>
          <a:p>
            <a:pPr marL="447040" indent="-434340">
              <a:lnSpc>
                <a:spcPct val="100000"/>
              </a:lnSpc>
              <a:buFont typeface="Arial"/>
              <a:buAutoNum type="arabicParenR"/>
              <a:tabLst>
                <a:tab pos="447040" algn="l"/>
              </a:tabLst>
            </a:pPr>
            <a:r>
              <a:rPr dirty="0" sz="2000">
                <a:latin typeface="Arial"/>
                <a:cs typeface="Arial"/>
              </a:rPr>
              <a:t>Lipidi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Carboid</a:t>
            </a:r>
            <a:r>
              <a:rPr dirty="0" sz="2000" spc="5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ati.</a:t>
            </a:r>
            <a:endParaRPr sz="2000">
              <a:latin typeface="Arial"/>
              <a:cs typeface="Arial"/>
            </a:endParaRPr>
          </a:p>
          <a:p>
            <a:pPr marL="433070" indent="-420370">
              <a:lnSpc>
                <a:spcPct val="100000"/>
              </a:lnSpc>
              <a:buFont typeface="Arial"/>
              <a:buAutoNum type="arabicParenR"/>
              <a:tabLst>
                <a:tab pos="433705" algn="l"/>
              </a:tabLst>
            </a:pPr>
            <a:r>
              <a:rPr dirty="0" sz="2000">
                <a:latin typeface="Arial"/>
                <a:cs typeface="Arial"/>
              </a:rPr>
              <a:t>Am</a:t>
            </a:r>
            <a:r>
              <a:rPr dirty="0" sz="2000" spc="-10">
                <a:latin typeface="Arial"/>
                <a:cs typeface="Arial"/>
              </a:rPr>
              <a:t>m</a:t>
            </a:r>
            <a:r>
              <a:rPr dirty="0" sz="2000">
                <a:latin typeface="Arial"/>
                <a:cs typeface="Arial"/>
              </a:rPr>
              <a:t>inoa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idi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 </a:t>
            </a:r>
            <a:r>
              <a:rPr dirty="0" sz="2000" spc="-10">
                <a:latin typeface="Arial"/>
                <a:cs typeface="Arial"/>
              </a:rPr>
              <a:t>P</a:t>
            </a:r>
            <a:r>
              <a:rPr dirty="0" sz="2000">
                <a:latin typeface="Arial"/>
                <a:cs typeface="Arial"/>
              </a:rPr>
              <a:t>roteine.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</a:t>
            </a:r>
            <a:r>
              <a:rPr dirty="0" spc="-10"/>
              <a:t>t</a:t>
            </a:r>
            <a:r>
              <a:rPr dirty="0" spc="-15"/>
              <a:t>a</a:t>
            </a:r>
            <a:r>
              <a:rPr dirty="0" spc="-2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0"/>
              <a:t>della</a:t>
            </a:r>
            <a:r>
              <a:rPr dirty="0" spc="-10"/>
              <a:t> </a:t>
            </a:r>
            <a:r>
              <a:rPr dirty="0" spc="-20"/>
              <a:t>materia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 indent="12065">
              <a:lnSpc>
                <a:spcPct val="101800"/>
              </a:lnSpc>
            </a:pPr>
            <a:r>
              <a:rPr dirty="0"/>
              <a:t>STUDIO</a:t>
            </a:r>
            <a:r>
              <a:rPr dirty="0" spc="-15"/>
              <a:t> </a:t>
            </a:r>
            <a:r>
              <a:rPr dirty="0"/>
              <a:t>DE</a:t>
            </a:r>
            <a:r>
              <a:rPr dirty="0" spc="-10"/>
              <a:t>LL</a:t>
            </a:r>
            <a:r>
              <a:rPr dirty="0"/>
              <a:t>E</a:t>
            </a:r>
            <a:r>
              <a:rPr dirty="0" spc="10"/>
              <a:t> </a:t>
            </a:r>
            <a:r>
              <a:rPr dirty="0"/>
              <a:t>PR</a:t>
            </a:r>
            <a:r>
              <a:rPr dirty="0" spc="5"/>
              <a:t>O</a:t>
            </a:r>
            <a:r>
              <a:rPr dirty="0"/>
              <a:t>PR</a:t>
            </a:r>
            <a:r>
              <a:rPr dirty="0" spc="5"/>
              <a:t>I</a:t>
            </a:r>
            <a:r>
              <a:rPr dirty="0"/>
              <a:t>ETA’ D</a:t>
            </a:r>
            <a:r>
              <a:rPr dirty="0" spc="-10"/>
              <a:t>ELL</a:t>
            </a:r>
            <a:r>
              <a:rPr dirty="0"/>
              <a:t>A</a:t>
            </a:r>
            <a:r>
              <a:rPr dirty="0" spc="20"/>
              <a:t> </a:t>
            </a:r>
            <a:r>
              <a:rPr dirty="0"/>
              <a:t>MATERIA</a:t>
            </a:r>
            <a:r>
              <a:rPr dirty="0" spc="-10"/>
              <a:t> </a:t>
            </a:r>
            <a:r>
              <a:rPr dirty="0"/>
              <a:t>E DEL</a:t>
            </a:r>
            <a:r>
              <a:rPr dirty="0" spc="-15"/>
              <a:t>L</a:t>
            </a:r>
            <a:r>
              <a:rPr dirty="0"/>
              <a:t>E</a:t>
            </a:r>
            <a:r>
              <a:rPr dirty="0" spc="25"/>
              <a:t> </a:t>
            </a:r>
            <a:r>
              <a:rPr dirty="0"/>
              <a:t>TRA</a:t>
            </a:r>
            <a:r>
              <a:rPr dirty="0" spc="-10"/>
              <a:t>S</a:t>
            </a:r>
            <a:r>
              <a:rPr dirty="0"/>
              <a:t>FOR</a:t>
            </a:r>
            <a:r>
              <a:rPr dirty="0" spc="5"/>
              <a:t>M</a:t>
            </a:r>
            <a:r>
              <a:rPr dirty="0"/>
              <a:t>A</a:t>
            </a:r>
            <a:r>
              <a:rPr dirty="0" spc="-10"/>
              <a:t>Z</a:t>
            </a:r>
            <a:r>
              <a:rPr dirty="0"/>
              <a:t>IO</a:t>
            </a:r>
            <a:r>
              <a:rPr dirty="0" spc="5"/>
              <a:t>N</a:t>
            </a:r>
            <a:r>
              <a:rPr dirty="0"/>
              <a:t>I</a:t>
            </a:r>
            <a:r>
              <a:rPr dirty="0" spc="-15"/>
              <a:t> </a:t>
            </a:r>
            <a:r>
              <a:rPr dirty="0"/>
              <a:t>A CUI</a:t>
            </a:r>
            <a:r>
              <a:rPr dirty="0"/>
              <a:t> PU</a:t>
            </a:r>
            <a:r>
              <a:rPr dirty="0" spc="5"/>
              <a:t>O</a:t>
            </a:r>
            <a:r>
              <a:rPr dirty="0"/>
              <a:t>’</a:t>
            </a:r>
            <a:r>
              <a:rPr dirty="0" spc="-15"/>
              <a:t> </a:t>
            </a:r>
            <a:r>
              <a:rPr dirty="0"/>
              <a:t>ANDARE</a:t>
            </a:r>
            <a:r>
              <a:rPr dirty="0" spc="-15"/>
              <a:t> </a:t>
            </a:r>
            <a:r>
              <a:rPr dirty="0"/>
              <a:t>INCONTR</a:t>
            </a:r>
            <a:r>
              <a:rPr dirty="0" spc="5"/>
              <a:t>O</a:t>
            </a:r>
            <a:r>
              <a:rPr dirty="0"/>
              <a:t>.</a:t>
            </a:r>
          </a:p>
          <a:p>
            <a:pPr marL="461645" marR="1322070">
              <a:lnSpc>
                <a:spcPct val="243299"/>
              </a:lnSpc>
              <a:spcBef>
                <a:spcPts val="10"/>
              </a:spcBef>
            </a:pPr>
            <a:r>
              <a:rPr dirty="0">
                <a:latin typeface="Franklin Gothic Book"/>
                <a:cs typeface="Franklin Gothic Book"/>
              </a:rPr>
              <a:t>M</a:t>
            </a:r>
            <a:r>
              <a:rPr dirty="0" spc="-10">
                <a:latin typeface="Franklin Gothic Book"/>
                <a:cs typeface="Franklin Gothic Book"/>
              </a:rPr>
              <a:t>ATERIA:</a:t>
            </a:r>
            <a:r>
              <a:rPr dirty="0" spc="-2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</a:t>
            </a:r>
            <a:r>
              <a:rPr dirty="0" spc="-10">
                <a:latin typeface="Franklin Gothic Book"/>
                <a:cs typeface="Franklin Gothic Book"/>
              </a:rPr>
              <a:t>tto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ciò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che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occupa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spaz</a:t>
            </a:r>
            <a:r>
              <a:rPr dirty="0" spc="-5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o </a:t>
            </a:r>
            <a:r>
              <a:rPr dirty="0" spc="-10">
                <a:latin typeface="Franklin Gothic Book"/>
                <a:cs typeface="Franklin Gothic Book"/>
              </a:rPr>
              <a:t>ed</a:t>
            </a:r>
            <a:r>
              <a:rPr dirty="0" spc="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è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dot</a:t>
            </a:r>
            <a:r>
              <a:rPr dirty="0" spc="-20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to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</a:t>
            </a:r>
            <a:r>
              <a:rPr dirty="0" spc="10">
                <a:latin typeface="Franklin Gothic Book"/>
                <a:cs typeface="Franklin Gothic Book"/>
              </a:rPr>
              <a:t> </a:t>
            </a:r>
            <a:r>
              <a:rPr dirty="0" spc="-15">
                <a:latin typeface="Franklin Gothic Book"/>
                <a:cs typeface="Franklin Gothic Book"/>
              </a:rPr>
              <a:t>m</a:t>
            </a:r>
            <a:r>
              <a:rPr dirty="0" spc="-15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s</a:t>
            </a:r>
            <a:r>
              <a:rPr dirty="0" spc="-5">
                <a:latin typeface="Franklin Gothic Book"/>
                <a:cs typeface="Franklin Gothic Book"/>
              </a:rPr>
              <a:t>s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 spc="-15">
                <a:latin typeface="Franklin Gothic Book"/>
                <a:cs typeface="Franklin Gothic Book"/>
              </a:rPr>
              <a:t>Propr</a:t>
            </a:r>
            <a:r>
              <a:rPr dirty="0" spc="-5">
                <a:latin typeface="Franklin Gothic Book"/>
                <a:cs typeface="Franklin Gothic Book"/>
              </a:rPr>
              <a:t>ie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20">
                <a:latin typeface="Franklin Gothic Book"/>
                <a:cs typeface="Franklin Gothic Book"/>
              </a:rPr>
              <a:t>à</a:t>
            </a:r>
            <a:r>
              <a:rPr dirty="0">
                <a:latin typeface="Franklin Gothic Book"/>
                <a:cs typeface="Franklin Gothic Book"/>
              </a:rPr>
              <a:t>: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F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siche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o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 spc="-5">
                <a:latin typeface="Franklin Gothic Book"/>
                <a:cs typeface="Franklin Gothic Book"/>
              </a:rPr>
              <a:t>Chim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che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1498600" marR="1819275" indent="-1036955">
              <a:lnSpc>
                <a:spcPct val="121900"/>
              </a:lnSpc>
            </a:pPr>
            <a:r>
              <a:rPr dirty="0" spc="-20">
                <a:latin typeface="Franklin Gothic Book"/>
                <a:cs typeface="Franklin Gothic Book"/>
              </a:rPr>
              <a:t>S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r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 spc="-15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ur</a:t>
            </a:r>
            <a:r>
              <a:rPr dirty="0" spc="-10">
                <a:latin typeface="Franklin Gothic Book"/>
                <a:cs typeface="Franklin Gothic Book"/>
              </a:rPr>
              <a:t>a: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 spc="60">
                <a:latin typeface="Franklin Gothic Book"/>
                <a:cs typeface="Franklin Gothic Book"/>
              </a:rPr>
              <a:t> </a:t>
            </a:r>
            <a:r>
              <a:rPr dirty="0" spc="-20">
                <a:latin typeface="Franklin Gothic Book"/>
                <a:cs typeface="Franklin Gothic Book"/>
              </a:rPr>
              <a:t>S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>
                <a:latin typeface="Franklin Gothic Book"/>
                <a:cs typeface="Franklin Gothic Book"/>
              </a:rPr>
              <a:t>i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di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agg</a:t>
            </a:r>
            <a:r>
              <a:rPr dirty="0" spc="-15">
                <a:latin typeface="Franklin Gothic Book"/>
                <a:cs typeface="Franklin Gothic Book"/>
              </a:rPr>
              <a:t>r</a:t>
            </a:r>
            <a:r>
              <a:rPr dirty="0" spc="-10">
                <a:latin typeface="Franklin Gothic Book"/>
                <a:cs typeface="Franklin Gothic Book"/>
              </a:rPr>
              <a:t>egazione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 spc="-5">
                <a:latin typeface="Franklin Gothic Book"/>
                <a:cs typeface="Franklin Gothic Book"/>
              </a:rPr>
              <a:t>(l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v</a:t>
            </a:r>
            <a:r>
              <a:rPr dirty="0" spc="-10">
                <a:latin typeface="Franklin Gothic Book"/>
                <a:cs typeface="Franklin Gothic Book"/>
              </a:rPr>
              <a:t>e</a:t>
            </a:r>
            <a:r>
              <a:rPr dirty="0" spc="-15">
                <a:latin typeface="Franklin Gothic Book"/>
                <a:cs typeface="Franklin Gothic Book"/>
              </a:rPr>
              <a:t>ll</a:t>
            </a:r>
            <a:r>
              <a:rPr dirty="0" spc="-10">
                <a:latin typeface="Franklin Gothic Book"/>
                <a:cs typeface="Franklin Gothic Book"/>
              </a:rPr>
              <a:t>o</a:t>
            </a:r>
            <a:r>
              <a:rPr dirty="0" spc="15">
                <a:latin typeface="Franklin Gothic Book"/>
                <a:cs typeface="Franklin Gothic Book"/>
              </a:rPr>
              <a:t> </a:t>
            </a:r>
            <a:r>
              <a:rPr dirty="0" spc="-15">
                <a:latin typeface="Franklin Gothic Book"/>
                <a:cs typeface="Franklin Gothic Book"/>
              </a:rPr>
              <a:t>m</a:t>
            </a:r>
            <a:r>
              <a:rPr dirty="0" spc="-15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croscopico)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 spc="-20">
                <a:latin typeface="Franklin Gothic Book"/>
                <a:cs typeface="Franklin Gothic Book"/>
              </a:rPr>
              <a:t>S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r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 spc="-15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ur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>
                <a:latin typeface="Franklin Gothic Book"/>
                <a:cs typeface="Franklin Gothic Book"/>
              </a:rPr>
              <a:t>chim</a:t>
            </a:r>
            <a:r>
              <a:rPr dirty="0" spc="-15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ca</a:t>
            </a:r>
            <a:r>
              <a:rPr dirty="0">
                <a:latin typeface="Franklin Gothic Book"/>
                <a:cs typeface="Franklin Gothic Book"/>
              </a:rPr>
              <a:t> </a:t>
            </a:r>
            <a:r>
              <a:rPr dirty="0" spc="-5">
                <a:latin typeface="Franklin Gothic Book"/>
                <a:cs typeface="Franklin Gothic Book"/>
              </a:rPr>
              <a:t>(l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>
                <a:latin typeface="Franklin Gothic Book"/>
                <a:cs typeface="Franklin Gothic Book"/>
              </a:rPr>
              <a:t>v</a:t>
            </a:r>
            <a:r>
              <a:rPr dirty="0" spc="-10">
                <a:latin typeface="Franklin Gothic Book"/>
                <a:cs typeface="Franklin Gothic Book"/>
              </a:rPr>
              <a:t>e</a:t>
            </a:r>
            <a:r>
              <a:rPr dirty="0" spc="-15">
                <a:latin typeface="Franklin Gothic Book"/>
                <a:cs typeface="Franklin Gothic Book"/>
              </a:rPr>
              <a:t>ll</a:t>
            </a:r>
            <a:r>
              <a:rPr dirty="0" spc="-10">
                <a:latin typeface="Franklin Gothic Book"/>
                <a:cs typeface="Franklin Gothic Book"/>
              </a:rPr>
              <a:t>o</a:t>
            </a:r>
            <a:r>
              <a:rPr dirty="0" spc="15">
                <a:latin typeface="Franklin Gothic Book"/>
                <a:cs typeface="Franklin Gothic Book"/>
              </a:rPr>
              <a:t> </a:t>
            </a:r>
            <a:r>
              <a:rPr dirty="0" spc="-15">
                <a:latin typeface="Franklin Gothic Book"/>
                <a:cs typeface="Franklin Gothic Book"/>
              </a:rPr>
              <a:t>mo</a:t>
            </a:r>
            <a:r>
              <a:rPr dirty="0" spc="-15">
                <a:latin typeface="Franklin Gothic Book"/>
                <a:cs typeface="Franklin Gothic Book"/>
              </a:rPr>
              <a:t>l</a:t>
            </a:r>
            <a:r>
              <a:rPr dirty="0" spc="-10">
                <a:latin typeface="Franklin Gothic Book"/>
                <a:cs typeface="Franklin Gothic Book"/>
              </a:rPr>
              <a:t>eco</a:t>
            </a:r>
            <a:r>
              <a:rPr dirty="0" spc="-15">
                <a:latin typeface="Franklin Gothic Book"/>
                <a:cs typeface="Franklin Gothic Book"/>
              </a:rPr>
              <a:t>l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20">
                <a:latin typeface="Franklin Gothic Book"/>
                <a:cs typeface="Franklin Gothic Book"/>
              </a:rPr>
              <a:t>r</a:t>
            </a:r>
            <a:r>
              <a:rPr dirty="0" spc="-10">
                <a:latin typeface="Franklin Gothic Book"/>
                <a:cs typeface="Franklin Gothic Book"/>
              </a:rPr>
              <a:t>e)</a:t>
            </a:r>
            <a:r>
              <a:rPr dirty="0" spc="-5">
                <a:latin typeface="Franklin Gothic Book"/>
                <a:cs typeface="Franklin Gothic Book"/>
              </a:rPr>
              <a:t> </a:t>
            </a:r>
            <a:r>
              <a:rPr dirty="0" spc="-20">
                <a:latin typeface="Franklin Gothic Book"/>
                <a:cs typeface="Franklin Gothic Book"/>
              </a:rPr>
              <a:t>S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r</a:t>
            </a:r>
            <a:r>
              <a:rPr dirty="0" spc="-10">
                <a:latin typeface="Franklin Gothic Book"/>
                <a:cs typeface="Franklin Gothic Book"/>
              </a:rPr>
              <a:t>u</a:t>
            </a:r>
            <a:r>
              <a:rPr dirty="0" spc="-15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t</a:t>
            </a:r>
            <a:r>
              <a:rPr dirty="0" spc="-15">
                <a:latin typeface="Franklin Gothic Book"/>
                <a:cs typeface="Franklin Gothic Book"/>
              </a:rPr>
              <a:t>ur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15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a</a:t>
            </a:r>
            <a:r>
              <a:rPr dirty="0" spc="-20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omica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 spc="-5">
                <a:latin typeface="Franklin Gothic Book"/>
                <a:cs typeface="Franklin Gothic Book"/>
              </a:rPr>
              <a:t>(fisic</a:t>
            </a:r>
            <a:r>
              <a:rPr dirty="0">
                <a:latin typeface="Franklin Gothic Book"/>
                <a:cs typeface="Franklin Gothic Book"/>
              </a:rPr>
              <a:t>a</a:t>
            </a:r>
            <a:r>
              <a:rPr dirty="0" spc="-10">
                <a:latin typeface="Franklin Gothic Book"/>
                <a:cs typeface="Franklin Gothic Book"/>
              </a:rPr>
              <a:t> </a:t>
            </a:r>
            <a:r>
              <a:rPr dirty="0" spc="-10">
                <a:latin typeface="Franklin Gothic Book"/>
                <a:cs typeface="Franklin Gothic Book"/>
              </a:rPr>
              <a:t>de</a:t>
            </a:r>
            <a:r>
              <a:rPr dirty="0" spc="-15">
                <a:latin typeface="Franklin Gothic Book"/>
                <a:cs typeface="Franklin Gothic Book"/>
              </a:rPr>
              <a:t>ll</a:t>
            </a:r>
            <a:r>
              <a:rPr dirty="0" spc="-10">
                <a:latin typeface="Franklin Gothic Book"/>
                <a:cs typeface="Franklin Gothic Book"/>
              </a:rPr>
              <a:t>e</a:t>
            </a:r>
            <a:r>
              <a:rPr dirty="0" spc="15">
                <a:latin typeface="Franklin Gothic Book"/>
                <a:cs typeface="Franklin Gothic Book"/>
              </a:rPr>
              <a:t> </a:t>
            </a:r>
            <a:r>
              <a:rPr dirty="0" spc="-15">
                <a:latin typeface="Franklin Gothic Book"/>
                <a:cs typeface="Franklin Gothic Book"/>
              </a:rPr>
              <a:t>par</a:t>
            </a:r>
            <a:r>
              <a:rPr dirty="0">
                <a:latin typeface="Franklin Gothic Book"/>
                <a:cs typeface="Franklin Gothic Book"/>
              </a:rPr>
              <a:t>t</a:t>
            </a:r>
            <a:r>
              <a:rPr dirty="0" spc="-10">
                <a:latin typeface="Franklin Gothic Book"/>
                <a:cs typeface="Franklin Gothic Book"/>
              </a:rPr>
              <a:t>i</a:t>
            </a:r>
            <a:r>
              <a:rPr dirty="0" spc="-10">
                <a:latin typeface="Franklin Gothic Book"/>
                <a:cs typeface="Franklin Gothic Book"/>
              </a:rPr>
              <a:t>ce</a:t>
            </a:r>
            <a:r>
              <a:rPr dirty="0" spc="-15">
                <a:latin typeface="Franklin Gothic Book"/>
                <a:cs typeface="Franklin Gothic Book"/>
              </a:rPr>
              <a:t>ll</a:t>
            </a:r>
            <a:r>
              <a:rPr dirty="0" spc="-10">
                <a:latin typeface="Franklin Gothic Book"/>
                <a:cs typeface="Franklin Gothic Book"/>
              </a:rPr>
              <a:t>e)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4257" y="4976490"/>
            <a:ext cx="18237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5">
                <a:latin typeface="Franklin Gothic Book"/>
                <a:cs typeface="Franklin Gothic Book"/>
              </a:rPr>
              <a:t>TRAS</a:t>
            </a:r>
            <a:r>
              <a:rPr dirty="0" sz="1800" spc="-15">
                <a:latin typeface="Franklin Gothic Book"/>
                <a:cs typeface="Franklin Gothic Book"/>
              </a:rPr>
              <a:t>FOR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Z</a:t>
            </a:r>
            <a:r>
              <a:rPr dirty="0" sz="1800">
                <a:latin typeface="Franklin Gothic Book"/>
                <a:cs typeface="Franklin Gothic Book"/>
              </a:rPr>
              <a:t>IO</a:t>
            </a:r>
            <a:r>
              <a:rPr dirty="0" sz="1800" spc="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I: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5357" y="4976490"/>
            <a:ext cx="4363085" cy="1537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7310">
              <a:lnSpc>
                <a:spcPct val="100000"/>
              </a:lnSpc>
            </a:pPr>
            <a:r>
              <a:rPr dirty="0" sz="1800" b="1" u="heavy">
                <a:latin typeface="Franklin Gothic Book"/>
                <a:cs typeface="Franklin Gothic Book"/>
              </a:rPr>
              <a:t>f</a:t>
            </a:r>
            <a:r>
              <a:rPr dirty="0" sz="1800" spc="-5" b="1" u="heavy">
                <a:latin typeface="Franklin Gothic Book"/>
                <a:cs typeface="Franklin Gothic Book"/>
              </a:rPr>
              <a:t>i</a:t>
            </a:r>
            <a:r>
              <a:rPr dirty="0" sz="1800" b="1" u="heavy">
                <a:latin typeface="Franklin Gothic Book"/>
                <a:cs typeface="Franklin Gothic Book"/>
              </a:rPr>
              <a:t>s</a:t>
            </a:r>
            <a:r>
              <a:rPr dirty="0" sz="1800" spc="-5" b="1" u="heavy">
                <a:latin typeface="Franklin Gothic Book"/>
                <a:cs typeface="Franklin Gothic Book"/>
              </a:rPr>
              <a:t>i</a:t>
            </a:r>
            <a:r>
              <a:rPr dirty="0" sz="1800" b="1" u="heavy">
                <a:latin typeface="Franklin Gothic Book"/>
                <a:cs typeface="Franklin Gothic Book"/>
              </a:rPr>
              <a:t>c</a:t>
            </a:r>
            <a:r>
              <a:rPr dirty="0" sz="1800" spc="-10" b="1" u="heavy">
                <a:latin typeface="Franklin Gothic Book"/>
                <a:cs typeface="Franklin Gothic Book"/>
              </a:rPr>
              <a:t>he</a:t>
            </a:r>
            <a:endParaRPr sz="1800">
              <a:latin typeface="Franklin Gothic Book"/>
              <a:cs typeface="Franklin Gothic Book"/>
            </a:endParaRPr>
          </a:p>
          <a:p>
            <a:pPr marL="12700" marR="5080">
              <a:lnSpc>
                <a:spcPct val="101699"/>
              </a:lnSpc>
              <a:spcBef>
                <a:spcPts val="440"/>
              </a:spcBef>
            </a:pPr>
            <a:r>
              <a:rPr dirty="0" sz="1800" spc="-5">
                <a:latin typeface="Franklin Gothic Book"/>
                <a:cs typeface="Franklin Gothic Book"/>
              </a:rPr>
              <a:t>(cambia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prop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tà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fisiche,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cambia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composiz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chim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ca)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1800" b="1" u="heavy">
                <a:latin typeface="Franklin Gothic Book"/>
                <a:cs typeface="Franklin Gothic Book"/>
              </a:rPr>
              <a:t>ch</a:t>
            </a:r>
            <a:r>
              <a:rPr dirty="0" sz="1800" spc="-10" b="1" u="heavy">
                <a:latin typeface="Franklin Gothic Book"/>
                <a:cs typeface="Franklin Gothic Book"/>
              </a:rPr>
              <a:t>im</a:t>
            </a:r>
            <a:r>
              <a:rPr dirty="0" sz="1800" spc="-15" b="1" u="heavy">
                <a:latin typeface="Franklin Gothic Book"/>
                <a:cs typeface="Franklin Gothic Book"/>
              </a:rPr>
              <a:t>i</a:t>
            </a:r>
            <a:r>
              <a:rPr dirty="0" sz="1800" spc="-10" b="1" u="heavy">
                <a:latin typeface="Franklin Gothic Book"/>
                <a:cs typeface="Franklin Gothic Book"/>
              </a:rPr>
              <a:t>c</a:t>
            </a:r>
            <a:r>
              <a:rPr dirty="0" sz="1800" b="1" u="heavy">
                <a:latin typeface="Franklin Gothic Book"/>
                <a:cs typeface="Franklin Gothic Book"/>
              </a:rPr>
              <a:t>h</a:t>
            </a:r>
            <a:r>
              <a:rPr dirty="0" sz="1800" spc="-10" b="1" u="heavy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1800" spc="-5">
                <a:latin typeface="Franklin Gothic Book"/>
                <a:cs typeface="Franklin Gothic Book"/>
              </a:rPr>
              <a:t>(ca</a:t>
            </a:r>
            <a:r>
              <a:rPr dirty="0" sz="1800">
                <a:latin typeface="Franklin Gothic Book"/>
                <a:cs typeface="Franklin Gothic Book"/>
              </a:rPr>
              <a:t>mbia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com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osizio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 chi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15"/>
              <a:t> </a:t>
            </a:r>
            <a:r>
              <a:rPr dirty="0" spc="-20"/>
              <a:t>materia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3919" y="1340751"/>
            <a:ext cx="1224280" cy="648335"/>
          </a:xfrm>
          <a:prstGeom prst="rect">
            <a:avLst/>
          </a:prstGeom>
          <a:solidFill>
            <a:srgbClr val="BADFE2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2400" spc="-25">
                <a:latin typeface="Franklin Gothic Book"/>
                <a:cs typeface="Franklin Gothic Book"/>
              </a:rPr>
              <a:t>Ma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0022" y="2348877"/>
            <a:ext cx="1360170" cy="792480"/>
          </a:xfrm>
          <a:prstGeom prst="rect">
            <a:avLst/>
          </a:prstGeom>
          <a:solidFill>
            <a:srgbClr val="BADFE2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 marR="23114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Sos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anz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84189" y="2492895"/>
            <a:ext cx="1224280" cy="648335"/>
          </a:xfrm>
          <a:prstGeom prst="rect">
            <a:avLst/>
          </a:prstGeom>
          <a:solidFill>
            <a:srgbClr val="BADFE2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8699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Miscele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8969" y="4647801"/>
            <a:ext cx="2202180" cy="1935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4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tanza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45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tuita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-10" i="1">
                <a:latin typeface="Franklin Gothic Book"/>
                <a:cs typeface="Franklin Gothic Book"/>
              </a:rPr>
              <a:t> d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più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element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0" i="1">
                <a:latin typeface="Franklin Gothic Book"/>
                <a:cs typeface="Franklin Gothic Book"/>
              </a:rPr>
              <a:t>inati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-3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10" i="1">
                <a:latin typeface="Franklin Gothic Book"/>
                <a:cs typeface="Franklin Gothic Book"/>
              </a:rPr>
              <a:t> p</a:t>
            </a:r>
            <a:r>
              <a:rPr dirty="0" sz="1600" spc="-3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oni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</a:t>
            </a:r>
            <a:r>
              <a:rPr dirty="0" sz="1600" spc="0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ni</a:t>
            </a:r>
            <a:r>
              <a:rPr dirty="0" sz="1600" spc="-4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4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40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40" i="1">
                <a:latin typeface="Franklin Gothic Book"/>
                <a:cs typeface="Franklin Gothic Book"/>
              </a:rPr>
              <a:t>s</a:t>
            </a:r>
            <a:r>
              <a:rPr dirty="0" sz="1600" spc="-4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pr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3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2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tà</a:t>
            </a:r>
            <a:r>
              <a:rPr dirty="0" sz="1600" spc="-10" i="1">
                <a:latin typeface="Franklin Gothic Book"/>
                <a:cs typeface="Franklin Gothic Book"/>
              </a:rPr>
              <a:t> di</a:t>
            </a:r>
            <a:r>
              <a:rPr dirty="0" sz="1600" spc="-3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35" i="1">
                <a:latin typeface="Franklin Gothic Book"/>
                <a:cs typeface="Franklin Gothic Book"/>
              </a:rPr>
              <a:t>q</a:t>
            </a:r>
            <a:r>
              <a:rPr dirty="0" sz="1600" spc="-15" i="1">
                <a:latin typeface="Franklin Gothic Book"/>
                <a:cs typeface="Franklin Gothic Book"/>
              </a:rPr>
              <a:t>uel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oi</a:t>
            </a:r>
            <a:r>
              <a:rPr dirty="0" sz="1600" spc="-10" i="1">
                <a:latin typeface="Franklin Gothic Book"/>
                <a:cs typeface="Franklin Gothic Book"/>
              </a:rPr>
              <a:t> elementi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4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tuenti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83555" y="4791947"/>
            <a:ext cx="1652905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2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tà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ident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ogni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4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43953" y="4696950"/>
            <a:ext cx="1833245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2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tà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-10" i="1">
                <a:latin typeface="Franklin Gothic Book"/>
                <a:cs typeface="Franklin Gothic Book"/>
              </a:rPr>
              <a:t> ident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ogni</a:t>
            </a:r>
            <a:r>
              <a:rPr dirty="0" sz="1600" spc="-10" i="1">
                <a:latin typeface="Franklin Gothic Book"/>
                <a:cs typeface="Franklin Gothic Book"/>
              </a:rPr>
              <a:t> pun</a:t>
            </a:r>
            <a:r>
              <a:rPr dirty="0" sz="1600" spc="-45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o.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Si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4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nguono</a:t>
            </a:r>
            <a:r>
              <a:rPr dirty="0" sz="1600" spc="-10" i="1">
                <a:latin typeface="Franklin Gothic Book"/>
                <a:cs typeface="Franklin Gothic Book"/>
              </a:rPr>
              <a:t> fasi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3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59810" y="2708910"/>
            <a:ext cx="3024505" cy="36195"/>
          </a:xfrm>
          <a:custGeom>
            <a:avLst/>
            <a:gdLst/>
            <a:ahLst/>
            <a:cxnLst/>
            <a:rect l="l" t="t" r="r" b="b"/>
            <a:pathLst>
              <a:path w="3024504" h="36194">
                <a:moveTo>
                  <a:pt x="0" y="36067"/>
                </a:moveTo>
                <a:lnTo>
                  <a:pt x="302437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99990" y="1988820"/>
            <a:ext cx="10795" cy="720090"/>
          </a:xfrm>
          <a:custGeom>
            <a:avLst/>
            <a:gdLst/>
            <a:ahLst/>
            <a:cxnLst/>
            <a:rect l="l" t="t" r="r" b="b"/>
            <a:pathLst>
              <a:path w="10795" h="720089">
                <a:moveTo>
                  <a:pt x="10668" y="0"/>
                </a:moveTo>
                <a:lnTo>
                  <a:pt x="0" y="7200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9720" y="3132454"/>
            <a:ext cx="12700" cy="944880"/>
          </a:xfrm>
          <a:custGeom>
            <a:avLst/>
            <a:gdLst/>
            <a:ahLst/>
            <a:cxnLst/>
            <a:rect l="l" t="t" r="r" b="b"/>
            <a:pathLst>
              <a:path w="12700" h="944879">
                <a:moveTo>
                  <a:pt x="12700" y="0"/>
                </a:moveTo>
                <a:lnTo>
                  <a:pt x="0" y="9446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86334" y="4647801"/>
            <a:ext cx="1832610" cy="1203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4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tanza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-10" i="1">
                <a:latin typeface="Franklin Gothic Book"/>
                <a:cs typeface="Franklin Gothic Book"/>
              </a:rPr>
              <a:t> può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ddi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tri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40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n</a:t>
            </a:r>
            <a:r>
              <a:rPr dirty="0" sz="1600" spc="-10" i="1">
                <a:latin typeface="Franklin Gothic Book"/>
                <a:cs typeface="Franklin Gothic Book"/>
              </a:rPr>
              <a:t>enti</a:t>
            </a:r>
            <a:r>
              <a:rPr dirty="0" sz="1600" spc="-10" i="1">
                <a:latin typeface="Franklin Gothic Book"/>
                <a:cs typeface="Franklin Gothic Book"/>
              </a:rPr>
              <a:t> med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45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eaz</a:t>
            </a:r>
            <a:r>
              <a:rPr dirty="0" sz="1600" spc="-10" i="1">
                <a:latin typeface="Franklin Gothic Book"/>
                <a:cs typeface="Franklin Gothic Book"/>
              </a:rPr>
              <a:t>ioni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hi</a:t>
            </a:r>
            <a:r>
              <a:rPr dirty="0" sz="1600" spc="-10" i="1">
                <a:latin typeface="Franklin Gothic Book"/>
                <a:cs typeface="Franklin Gothic Book"/>
              </a:rPr>
              <a:t>mi</a:t>
            </a:r>
            <a:r>
              <a:rPr dirty="0" sz="1600" spc="-25" i="1">
                <a:latin typeface="Franklin Gothic Book"/>
                <a:cs typeface="Franklin Gothic Book"/>
              </a:rPr>
              <a:t>c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3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dinarie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986396" y="3136773"/>
            <a:ext cx="12700" cy="944880"/>
          </a:xfrm>
          <a:custGeom>
            <a:avLst/>
            <a:gdLst/>
            <a:ahLst/>
            <a:cxnLst/>
            <a:rect l="l" t="t" r="r" b="b"/>
            <a:pathLst>
              <a:path w="12700" h="944879">
                <a:moveTo>
                  <a:pt x="12700" y="0"/>
                </a:moveTo>
                <a:lnTo>
                  <a:pt x="0" y="9446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46761" y="3928313"/>
          <a:ext cx="4119245" cy="657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70"/>
                <a:gridCol w="1224089"/>
                <a:gridCol w="1512189"/>
              </a:tblGrid>
              <a:tr h="144005">
                <a:tc rowSpan="2"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Eleme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ti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Co</a:t>
                      </a:r>
                      <a:r>
                        <a:rPr dirty="0" sz="2400" spc="-25">
                          <a:latin typeface="Franklin Gothic Book"/>
                          <a:cs typeface="Franklin Gothic Book"/>
                        </a:rPr>
                        <a:t>m</a:t>
                      </a: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posti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5040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071300" y="3928313"/>
          <a:ext cx="3903345" cy="802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207"/>
                <a:gridCol w="576072"/>
                <a:gridCol w="1656206"/>
              </a:tblGrid>
              <a:tr h="144005">
                <a:tc rowSpan="3"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Omo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g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ee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dirty="0" sz="2400" spc="-5">
                          <a:latin typeface="Franklin Gothic Book"/>
                          <a:cs typeface="Franklin Gothic Book"/>
                        </a:rPr>
                        <a:t>(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Soluzioni)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30">
                          <a:latin typeface="Franklin Gothic Book"/>
                          <a:cs typeface="Franklin Gothic Book"/>
                        </a:rPr>
                        <a:t>t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 spc="-55">
                          <a:latin typeface="Franklin Gothic Book"/>
                          <a:cs typeface="Franklin Gothic Book"/>
                        </a:rPr>
                        <a:t>r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og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n</a:t>
                      </a:r>
                      <a:r>
                        <a:rPr dirty="0" sz="2400" spc="-10">
                          <a:latin typeface="Franklin Gothic Book"/>
                          <a:cs typeface="Franklin Gothic Book"/>
                        </a:rPr>
                        <a:t>e</a:t>
                      </a:r>
                      <a:r>
                        <a:rPr dirty="0" sz="2400">
                          <a:latin typeface="Franklin Gothic Book"/>
                          <a:cs typeface="Franklin Gothic Book"/>
                        </a:rPr>
                        <a:t>e</a:t>
                      </a:r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5040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4401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2400">
                        <a:latin typeface="Franklin Gothic Book"/>
                        <a:cs typeface="Franklin Gothic Book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63423" y="1183506"/>
            <a:ext cx="8276590" cy="3074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MENTI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rappresentat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70">
                <a:latin typeface="Franklin Gothic Book"/>
                <a:cs typeface="Franklin Gothic Book"/>
              </a:rPr>
              <a:t>a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period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>
                <a:latin typeface="Franklin Gothic Book"/>
                <a:cs typeface="Franklin Gothic Book"/>
              </a:rPr>
              <a:t>lo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simboli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>
                <a:latin typeface="Franklin Gothic Book"/>
                <a:cs typeface="Franklin Gothic Book"/>
              </a:rPr>
              <a:t>H,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O, C, Na, Cl…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 spc="-5">
                <a:latin typeface="Franklin Gothic Book"/>
                <a:cs typeface="Franklin Gothic Book"/>
              </a:rPr>
              <a:t>Ci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scun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opri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chimiche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>
                <a:latin typeface="Franklin Gothic Book"/>
                <a:cs typeface="Franklin Gothic Book"/>
              </a:rPr>
              <a:t>dipendo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struttura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omica.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47846" y="4904600"/>
            <a:ext cx="1333500" cy="144653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540">
              <a:lnSpc>
                <a:spcPts val="2855"/>
              </a:lnSpc>
            </a:pPr>
            <a:r>
              <a:rPr dirty="0" sz="2400">
                <a:latin typeface="Franklin Gothic Book"/>
                <a:cs typeface="Franklin Gothic Book"/>
              </a:rPr>
              <a:t>4</a:t>
            </a:r>
            <a:endParaRPr sz="2400">
              <a:latin typeface="Franklin Gothic Book"/>
              <a:cs typeface="Franklin Gothic Book"/>
            </a:endParaRPr>
          </a:p>
          <a:p>
            <a:pPr algn="ctr" marL="2540">
              <a:lnSpc>
                <a:spcPts val="4775"/>
              </a:lnSpc>
            </a:pPr>
            <a:r>
              <a:rPr dirty="0" sz="4000" spc="-15" b="1">
                <a:latin typeface="Franklin Gothic Book"/>
                <a:cs typeface="Franklin Gothic Book"/>
              </a:rPr>
              <a:t>He</a:t>
            </a:r>
            <a:endParaRPr sz="4000">
              <a:latin typeface="Franklin Gothic Book"/>
              <a:cs typeface="Franklin Gothic Book"/>
            </a:endParaRPr>
          </a:p>
          <a:p>
            <a:pPr algn="ctr" marL="1905">
              <a:lnSpc>
                <a:spcPct val="100000"/>
              </a:lnSpc>
              <a:spcBef>
                <a:spcPts val="50"/>
              </a:spcBef>
            </a:pPr>
            <a:r>
              <a:rPr dirty="0" sz="2400">
                <a:latin typeface="Franklin Gothic Book"/>
                <a:cs typeface="Franklin Gothic Book"/>
              </a:rPr>
              <a:t>2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18969" y="5584173"/>
            <a:ext cx="69723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olo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0633" y="4982447"/>
            <a:ext cx="15297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3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0633" y="6088312"/>
            <a:ext cx="14395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3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3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3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2742" y="4907279"/>
            <a:ext cx="1333500" cy="144653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855"/>
              </a:lnSpc>
            </a:pPr>
            <a:r>
              <a:rPr dirty="0" sz="2400" spc="-5">
                <a:latin typeface="Franklin Gothic Book"/>
                <a:cs typeface="Franklin Gothic Book"/>
              </a:rPr>
              <a:t>12</a:t>
            </a:r>
            <a:endParaRPr sz="2400">
              <a:latin typeface="Franklin Gothic Book"/>
              <a:cs typeface="Franklin Gothic Book"/>
            </a:endParaRPr>
          </a:p>
          <a:p>
            <a:pPr algn="ctr">
              <a:lnSpc>
                <a:spcPts val="4775"/>
              </a:lnSpc>
            </a:pPr>
            <a:r>
              <a:rPr dirty="0" sz="4000" spc="-25" b="1">
                <a:latin typeface="Franklin Gothic Book"/>
                <a:cs typeface="Franklin Gothic Book"/>
              </a:rPr>
              <a:t>C</a:t>
            </a:r>
            <a:endParaRPr sz="4000">
              <a:latin typeface="Franklin Gothic Book"/>
              <a:cs typeface="Franklin Gothic Book"/>
            </a:endParaRPr>
          </a:p>
          <a:p>
            <a:pPr algn="ctr" marL="2540">
              <a:lnSpc>
                <a:spcPct val="100000"/>
              </a:lnSpc>
              <a:spcBef>
                <a:spcPts val="50"/>
              </a:spcBef>
            </a:pPr>
            <a:r>
              <a:rPr dirty="0" sz="2400">
                <a:latin typeface="Franklin Gothic Book"/>
                <a:cs typeface="Franklin Gothic Book"/>
              </a:rPr>
              <a:t>6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8818" y="690111"/>
            <a:ext cx="8639175" cy="5541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27749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Chimic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Sta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materia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 spc="-4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  <a:p>
            <a:pPr marL="12700" marR="693420">
              <a:lnSpc>
                <a:spcPts val="4320"/>
              </a:lnSpc>
              <a:spcBef>
                <a:spcPts val="384"/>
              </a:spcBef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tui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p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elementi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elementi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uguali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6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Na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opri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uelle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elementi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tui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cono.</a:t>
            </a:r>
            <a:endParaRPr sz="2400">
              <a:latin typeface="Franklin Gothic Book"/>
              <a:cs typeface="Franklin Gothic Book"/>
            </a:endParaRPr>
          </a:p>
          <a:p>
            <a:pPr marL="12700" marR="436245">
              <a:lnSpc>
                <a:spcPct val="150000"/>
              </a:lnSpc>
            </a:pPr>
            <a:r>
              <a:rPr dirty="0" sz="2400" spc="-3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5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di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aggreg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condi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iche.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15">
                <a:latin typeface="Franklin Gothic Book"/>
                <a:cs typeface="Franklin Gothic Book"/>
              </a:rPr>
              <a:t>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baseline="-20833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emo</a:t>
            </a:r>
            <a:r>
              <a:rPr dirty="0" sz="2400" spc="-5">
                <a:latin typeface="Franklin Gothic Book"/>
                <a:cs typeface="Franklin Gothic Book"/>
              </a:rPr>
              <a:t>globina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84479" y="1481956"/>
            <a:ext cx="8672195" cy="3592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SO</a:t>
            </a:r>
            <a:r>
              <a:rPr dirty="0" sz="2400" spc="-5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NI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omoge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pone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 un</a:t>
            </a:r>
            <a:r>
              <a:rPr dirty="0" sz="2000" spc="5">
                <a:latin typeface="Franklin Gothic Book"/>
                <a:cs typeface="Franklin Gothic Book"/>
              </a:rPr>
              <a:t>’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nica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ere so</a:t>
            </a:r>
            <a:r>
              <a:rPr dirty="0" sz="2000" spc="-10">
                <a:latin typeface="Franklin Gothic Book"/>
                <a:cs typeface="Franklin Gothic Book"/>
              </a:rPr>
              <a:t>lu</a:t>
            </a:r>
            <a:r>
              <a:rPr dirty="0" sz="2000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 sol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da (le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eghe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iche)</a:t>
            </a:r>
            <a:r>
              <a:rPr dirty="0" sz="2000">
                <a:latin typeface="Franklin Gothic Book"/>
                <a:cs typeface="Franklin Gothic Book"/>
              </a:rPr>
              <a:t>, 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a).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ggio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ol</a:t>
            </a:r>
            <a:r>
              <a:rPr dirty="0" sz="2000" spc="-50" u="heavy">
                <a:latin typeface="Franklin Gothic Book"/>
                <a:cs typeface="Franklin Gothic Book"/>
              </a:rPr>
              <a:t>v</a:t>
            </a:r>
            <a:r>
              <a:rPr dirty="0" sz="2000" u="heavy">
                <a:latin typeface="Franklin Gothic Book"/>
                <a:cs typeface="Franklin Gothic Book"/>
              </a:rPr>
              <a:t>en</a:t>
            </a:r>
            <a:r>
              <a:rPr dirty="0" sz="2000" spc="-4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ment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2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minore è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spc="-5" u="heavy">
                <a:latin typeface="Franklin Gothic Book"/>
                <a:cs typeface="Franklin Gothic Book"/>
              </a:rPr>
              <a:t>u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4356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ngue è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ece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una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misce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ogenea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nguere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ma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sco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re).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367027"/>
            <a:ext cx="5612892" cy="478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25796" y="1367027"/>
            <a:ext cx="463296" cy="478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78863" y="2430779"/>
            <a:ext cx="397763" cy="4556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53539" y="2430779"/>
            <a:ext cx="958596" cy="4556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89048" y="2430779"/>
            <a:ext cx="387095" cy="4556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53055" y="2430779"/>
            <a:ext cx="426719" cy="4556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56688" y="2430779"/>
            <a:ext cx="1037843" cy="4556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71444" y="2430779"/>
            <a:ext cx="385571" cy="4556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33927" y="2430779"/>
            <a:ext cx="426720" cy="4556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37559" y="2430779"/>
            <a:ext cx="1199388" cy="455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13859" y="2430779"/>
            <a:ext cx="397763" cy="4556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88535" y="2430779"/>
            <a:ext cx="426720" cy="4556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57627" y="2887979"/>
            <a:ext cx="387095" cy="45567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19" y="3433571"/>
            <a:ext cx="387095" cy="455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9728" y="3433571"/>
            <a:ext cx="388620" cy="4556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5260" y="3433571"/>
            <a:ext cx="617220" cy="4556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9391" y="3433571"/>
            <a:ext cx="388620" cy="455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4923" y="3433571"/>
            <a:ext cx="787908" cy="4556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99744" y="3433571"/>
            <a:ext cx="388619" cy="4556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65275" y="3433571"/>
            <a:ext cx="518159" cy="4556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60347" y="3433571"/>
            <a:ext cx="390143" cy="455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27403" y="3433571"/>
            <a:ext cx="1754124" cy="4556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58439" y="3433571"/>
            <a:ext cx="388619" cy="45567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23972" y="3433571"/>
            <a:ext cx="1251203" cy="45567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52088" y="3433571"/>
            <a:ext cx="387096" cy="45567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16096" y="3433571"/>
            <a:ext cx="390144" cy="45567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83152" y="3433571"/>
            <a:ext cx="518160" cy="455675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78223" y="3433571"/>
            <a:ext cx="390144" cy="455675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5279" y="3433571"/>
            <a:ext cx="940308" cy="4556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62500" y="3433571"/>
            <a:ext cx="390144" cy="455675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29555" y="3433571"/>
            <a:ext cx="2206752" cy="45567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713219" y="3433571"/>
            <a:ext cx="388620" cy="455675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778752" y="3433571"/>
            <a:ext cx="845820" cy="455675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301483" y="3433571"/>
            <a:ext cx="390144" cy="45567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368540" y="3433571"/>
            <a:ext cx="1748027" cy="45567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793480" y="3433571"/>
            <a:ext cx="350520" cy="45567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719" y="3890771"/>
            <a:ext cx="618744" cy="45567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1375" y="3890771"/>
            <a:ext cx="403860" cy="45567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2148" y="3890771"/>
            <a:ext cx="445008" cy="45567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44068" y="3890771"/>
            <a:ext cx="403859" cy="45567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24840" y="3890771"/>
            <a:ext cx="1126236" cy="45567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27988" y="3890771"/>
            <a:ext cx="403860" cy="45567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08760" y="3890771"/>
            <a:ext cx="1158240" cy="455675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343911" y="3890771"/>
            <a:ext cx="403860" cy="455675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24683" y="3890771"/>
            <a:ext cx="841247" cy="455675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42844" y="3890771"/>
            <a:ext cx="402335" cy="455675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22092" y="3890771"/>
            <a:ext cx="1321308" cy="455675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020311" y="3890771"/>
            <a:ext cx="403860" cy="455675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101084" y="3890771"/>
            <a:ext cx="710184" cy="455675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488179" y="3890771"/>
            <a:ext cx="402336" cy="45567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567428" y="3890771"/>
            <a:ext cx="1740407" cy="45567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984747" y="3890771"/>
            <a:ext cx="403860" cy="455675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065520" y="3890771"/>
            <a:ext cx="515112" cy="455675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57544" y="3890771"/>
            <a:ext cx="403859" cy="45567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338315" y="3890771"/>
            <a:ext cx="1283208" cy="455675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298435" y="3890771"/>
            <a:ext cx="403859" cy="455675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379207" y="3890771"/>
            <a:ext cx="454151" cy="455675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510271" y="3890771"/>
            <a:ext cx="403859" cy="455675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591043" y="3890771"/>
            <a:ext cx="1248155" cy="455675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516111" y="3890771"/>
            <a:ext cx="403859" cy="455675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596883" y="3890771"/>
            <a:ext cx="519683" cy="455675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793480" y="3890771"/>
            <a:ext cx="350520" cy="455675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5719" y="4347971"/>
            <a:ext cx="1513332" cy="455675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235963" y="4347971"/>
            <a:ext cx="384047" cy="455675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296924" y="4347971"/>
            <a:ext cx="618744" cy="455675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92580" y="4347971"/>
            <a:ext cx="388619" cy="455675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658111" y="4347971"/>
            <a:ext cx="513588" cy="455675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848611" y="4347971"/>
            <a:ext cx="385572" cy="455675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911095" y="4347971"/>
            <a:ext cx="1321308" cy="455675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909316" y="4347971"/>
            <a:ext cx="388619" cy="455675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974848" y="4347971"/>
            <a:ext cx="1013460" cy="455675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665220" y="4347971"/>
            <a:ext cx="387096" cy="455675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729228" y="4347971"/>
            <a:ext cx="387096" cy="455675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5719" y="4895088"/>
            <a:ext cx="1495044" cy="455675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217675" y="4895088"/>
            <a:ext cx="399288" cy="455675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293875" y="4895088"/>
            <a:ext cx="1281684" cy="455675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252472" y="4895088"/>
            <a:ext cx="399288" cy="455675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328672" y="4895088"/>
            <a:ext cx="728472" cy="455675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34055" y="4895088"/>
            <a:ext cx="399288" cy="455675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810255" y="4895088"/>
            <a:ext cx="1242059" cy="455675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729228" y="4895088"/>
            <a:ext cx="399288" cy="455675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805428" y="4895088"/>
            <a:ext cx="519684" cy="455675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002023" y="4895088"/>
            <a:ext cx="399288" cy="455675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078223" y="4895088"/>
            <a:ext cx="1098803" cy="455675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853940" y="4895088"/>
            <a:ext cx="399288" cy="455675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930140" y="4895088"/>
            <a:ext cx="457200" cy="455675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064252" y="4895088"/>
            <a:ext cx="399288" cy="455675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140452" y="4895088"/>
            <a:ext cx="1342644" cy="455675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60008" y="4895088"/>
            <a:ext cx="399288" cy="455675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236208" y="4895088"/>
            <a:ext cx="518160" cy="455675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431279" y="4895088"/>
            <a:ext cx="399288" cy="455675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507480" y="4895088"/>
            <a:ext cx="464820" cy="455675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649211" y="4895088"/>
            <a:ext cx="399288" cy="455675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725411" y="4895088"/>
            <a:ext cx="455675" cy="455675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858000" y="4895088"/>
            <a:ext cx="437388" cy="45567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972300" y="4895088"/>
            <a:ext cx="455675" cy="455675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7104888" y="4895088"/>
            <a:ext cx="399288" cy="45567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81088" y="4895088"/>
            <a:ext cx="493775" cy="455675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7351776" y="4895088"/>
            <a:ext cx="397764" cy="455675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7426452" y="4895088"/>
            <a:ext cx="592835" cy="455675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696200" y="4895088"/>
            <a:ext cx="399288" cy="455675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772400" y="4895088"/>
            <a:ext cx="731520" cy="455675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8180831" y="4895088"/>
            <a:ext cx="399288" cy="45567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8257031" y="4895088"/>
            <a:ext cx="859535" cy="455675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8793480" y="4895088"/>
            <a:ext cx="350520" cy="455675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5719" y="5352288"/>
            <a:ext cx="885444" cy="455675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08076" y="5352288"/>
            <a:ext cx="385572" cy="455675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70559" y="5352288"/>
            <a:ext cx="518159" cy="455675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65632" y="5352288"/>
            <a:ext cx="387096" cy="455675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929639" y="5352288"/>
            <a:ext cx="1752600" cy="455675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359151" y="5352288"/>
            <a:ext cx="387095" cy="455675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423160" y="5352288"/>
            <a:ext cx="594360" cy="455675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694432" y="5352288"/>
            <a:ext cx="387095" cy="455675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758439" y="5352288"/>
            <a:ext cx="598932" cy="455675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034283" y="5352288"/>
            <a:ext cx="387095" cy="455675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098292" y="5352288"/>
            <a:ext cx="804671" cy="455675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579876" y="5352288"/>
            <a:ext cx="388620" cy="455675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645408" y="5352288"/>
            <a:ext cx="519684" cy="455675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842003" y="5352288"/>
            <a:ext cx="385572" cy="455675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904488" y="5352288"/>
            <a:ext cx="1211580" cy="455675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792979" y="5352288"/>
            <a:ext cx="387096" cy="455675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856988" y="5352288"/>
            <a:ext cx="1423415" cy="455675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957315" y="5352288"/>
            <a:ext cx="387096" cy="455675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021323" y="5352288"/>
            <a:ext cx="387096" cy="455675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140614" y="1495291"/>
            <a:ext cx="8820150" cy="424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 spc="-50">
                <a:latin typeface="Franklin Gothic Book"/>
                <a:cs typeface="Franklin Gothic Book"/>
              </a:rPr>
              <a:t>S</a:t>
            </a:r>
            <a:r>
              <a:rPr dirty="0" sz="2400" spc="-145">
                <a:latin typeface="Franklin Gothic Book"/>
                <a:cs typeface="Franklin Gothic Book"/>
              </a:rPr>
              <a:t>T</a:t>
            </a:r>
            <a:r>
              <a:rPr dirty="0" sz="2400" spc="-18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GAZIO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8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endParaRPr sz="2400">
              <a:latin typeface="Franklin Gothic Book"/>
              <a:cs typeface="Franklin Gothic Book"/>
            </a:endParaRPr>
          </a:p>
          <a:p>
            <a:pPr algn="just" marL="57150" marR="5080">
              <a:lnSpc>
                <a:spcPct val="150000"/>
              </a:lnSpc>
              <a:spcBef>
                <a:spcPts val="595"/>
              </a:spcBef>
            </a:pP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anze 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re 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5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sent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 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aggregazione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spc="-5" u="heavy">
                <a:latin typeface="Franklin Gothic Book"/>
                <a:cs typeface="Franklin Gothic Book"/>
              </a:rPr>
              <a:t>id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85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l</a:t>
            </a:r>
            <a:r>
              <a:rPr dirty="0" sz="2000" spc="-10" u="heavy">
                <a:latin typeface="Franklin Gothic Book"/>
                <a:cs typeface="Franklin Gothic Book"/>
              </a:rPr>
              <a:t>i</a:t>
            </a:r>
            <a:r>
              <a:rPr dirty="0" sz="2000" spc="-30" u="heavy">
                <a:latin typeface="Franklin Gothic Book"/>
                <a:cs typeface="Franklin Gothic Book"/>
              </a:rPr>
              <a:t>q</a:t>
            </a:r>
            <a:r>
              <a:rPr dirty="0" sz="2000" u="heavy">
                <a:latin typeface="Franklin Gothic Book"/>
                <a:cs typeface="Franklin Gothic Book"/>
              </a:rPr>
              <a:t>uid</a:t>
            </a:r>
            <a:r>
              <a:rPr dirty="0" sz="2000" spc="5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ga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) </a:t>
            </a:r>
            <a:r>
              <a:rPr dirty="0" sz="2000" spc="-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8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9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9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one</a:t>
            </a:r>
            <a:endParaRPr sz="2000">
              <a:latin typeface="Franklin Gothic Book"/>
              <a:cs typeface="Franklin Gothic Book"/>
            </a:endParaRPr>
          </a:p>
          <a:p>
            <a:pPr algn="just" marL="5715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1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 (T</a:t>
            </a:r>
            <a:r>
              <a:rPr dirty="0" sz="2000" spc="-5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algn="just" marL="57150" marR="5080">
              <a:lnSpc>
                <a:spcPct val="150000"/>
              </a:lnSpc>
              <a:spcBef>
                <a:spcPts val="695"/>
              </a:spcBef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aggregazione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ano,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zione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lla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ergia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scono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ergia</a:t>
            </a:r>
            <a:r>
              <a:rPr dirty="0" sz="2000" spc="1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erazione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algn="just" marL="57150" marR="7620">
              <a:lnSpc>
                <a:spcPct val="150000"/>
              </a:lnSpc>
              <a:spcBef>
                <a:spcPts val="710"/>
              </a:spcBef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al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anza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are,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/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1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9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aggreg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maniera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bil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8" name="object 1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pc="-20"/>
              <a:t>Chimic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-</a:t>
            </a:r>
            <a:r>
              <a:rPr dirty="0" spc="-5"/>
              <a:t> Sta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20"/>
              <a:t> </a:t>
            </a:r>
            <a:r>
              <a:rPr dirty="0" spc="-15"/>
              <a:t>d</a:t>
            </a:r>
            <a:r>
              <a:rPr dirty="0" spc="-10"/>
              <a:t>e</a:t>
            </a:r>
            <a:r>
              <a:rPr dirty="0" spc="-10"/>
              <a:t>lla</a:t>
            </a:r>
            <a:r>
              <a:rPr dirty="0" spc="-5"/>
              <a:t> </a:t>
            </a:r>
            <a:r>
              <a:rPr dirty="0" spc="-20"/>
              <a:t>materia</a:t>
            </a:r>
          </a:p>
        </p:txBody>
      </p:sp>
      <p:sp>
        <p:nvSpPr>
          <p:cNvPr id="3" name="object 3"/>
          <p:cNvSpPr/>
          <p:nvPr/>
        </p:nvSpPr>
        <p:spPr>
          <a:xfrm>
            <a:off x="899591" y="1099438"/>
            <a:ext cx="6912736" cy="2473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41830" y="1171600"/>
            <a:ext cx="1163955" cy="299720"/>
          </a:xfrm>
          <a:custGeom>
            <a:avLst/>
            <a:gdLst/>
            <a:ahLst/>
            <a:cxnLst/>
            <a:rect l="l" t="t" r="r" b="b"/>
            <a:pathLst>
              <a:path w="1163955" h="299719">
                <a:moveTo>
                  <a:pt x="0" y="299567"/>
                </a:moveTo>
                <a:lnTo>
                  <a:pt x="1163421" y="299567"/>
                </a:lnTo>
                <a:lnTo>
                  <a:pt x="1163421" y="0"/>
                </a:lnTo>
                <a:lnTo>
                  <a:pt x="0" y="0"/>
                </a:lnTo>
                <a:lnTo>
                  <a:pt x="0" y="299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78301" y="1171600"/>
            <a:ext cx="1152525" cy="299720"/>
          </a:xfrm>
          <a:custGeom>
            <a:avLst/>
            <a:gdLst/>
            <a:ahLst/>
            <a:cxnLst/>
            <a:rect l="l" t="t" r="r" b="b"/>
            <a:pathLst>
              <a:path w="1152525" h="299719">
                <a:moveTo>
                  <a:pt x="0" y="299567"/>
                </a:moveTo>
                <a:lnTo>
                  <a:pt x="1152131" y="299567"/>
                </a:lnTo>
                <a:lnTo>
                  <a:pt x="1152131" y="0"/>
                </a:lnTo>
                <a:lnTo>
                  <a:pt x="0" y="0"/>
                </a:lnTo>
                <a:lnTo>
                  <a:pt x="0" y="299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612772" y="1221225"/>
            <a:ext cx="312356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  <a:tabLst>
                <a:tab pos="21729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Soli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Li</a:t>
            </a:r>
            <a:r>
              <a:rPr dirty="0" sz="2400" spc="-4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uido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93765" y="1171600"/>
            <a:ext cx="1355725" cy="299720"/>
          </a:xfrm>
          <a:custGeom>
            <a:avLst/>
            <a:gdLst/>
            <a:ahLst/>
            <a:cxnLst/>
            <a:rect l="l" t="t" r="r" b="b"/>
            <a:pathLst>
              <a:path w="1355725" h="299719">
                <a:moveTo>
                  <a:pt x="0" y="299567"/>
                </a:moveTo>
                <a:lnTo>
                  <a:pt x="1355470" y="299567"/>
                </a:lnTo>
                <a:lnTo>
                  <a:pt x="1355470" y="0"/>
                </a:lnTo>
                <a:lnTo>
                  <a:pt x="0" y="0"/>
                </a:lnTo>
                <a:lnTo>
                  <a:pt x="0" y="2995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108953" y="1208525"/>
            <a:ext cx="11252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Gassoso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414019" y="3649733"/>
            <a:ext cx="8445500" cy="2905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</a:pPr>
            <a:r>
              <a:rPr dirty="0" sz="2000" spc="-5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 </a:t>
            </a:r>
            <a:r>
              <a:rPr dirty="0" sz="2000" spc="-254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l</a:t>
            </a:r>
            <a:r>
              <a:rPr dirty="0" sz="2000" spc="-5" u="heavy">
                <a:latin typeface="Franklin Gothic Book"/>
                <a:cs typeface="Franklin Gothic Book"/>
              </a:rPr>
              <a:t>id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240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im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4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am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non</a:t>
            </a:r>
            <a:r>
              <a:rPr dirty="0" sz="2000" spc="229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>
                <a:latin typeface="Franklin Gothic Book"/>
                <a:cs typeface="Franklin Gothic Book"/>
              </a:rPr>
              <a:t> scorrere 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-1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ne  </a:t>
            </a:r>
            <a:r>
              <a:rPr dirty="0" sz="2000" spc="-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 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tre 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sa 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45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-9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  </a:t>
            </a:r>
            <a:r>
              <a:rPr dirty="0" sz="2000" spc="-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 </a:t>
            </a:r>
            <a:r>
              <a:rPr dirty="0" sz="2000" spc="-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erazione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ermolecol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00000"/>
              </a:lnSpc>
              <a:spcBef>
                <a:spcPts val="730"/>
              </a:spcBef>
            </a:pPr>
            <a:r>
              <a:rPr dirty="0" sz="2000" spc="-5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 </a:t>
            </a:r>
            <a:r>
              <a:rPr dirty="0" sz="2000" spc="-31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li</a:t>
            </a:r>
            <a:r>
              <a:rPr dirty="0" sz="2000" spc="-15" u="heavy">
                <a:latin typeface="Franklin Gothic Book"/>
                <a:cs typeface="Franklin Gothic Book"/>
              </a:rPr>
              <a:t>q</a:t>
            </a:r>
            <a:r>
              <a:rPr dirty="0" sz="2000" u="heavy">
                <a:latin typeface="Franklin Gothic Book"/>
                <a:cs typeface="Franklin Gothic Book"/>
              </a:rPr>
              <a:t>uido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7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scono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8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ma  </a:t>
            </a:r>
            <a:r>
              <a:rPr dirty="0" sz="2000" spc="-1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2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orrere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8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>
                <a:latin typeface="Franklin Gothic Book"/>
                <a:cs typeface="Franklin Gothic Book"/>
              </a:rPr>
              <a:t>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erazione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ermole</a:t>
            </a:r>
            <a:r>
              <a:rPr dirty="0" sz="2000" spc="-2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che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ido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6350">
              <a:lnSpc>
                <a:spcPct val="100000"/>
              </a:lnSpc>
              <a:spcBef>
                <a:spcPts val="730"/>
              </a:spcBef>
            </a:pPr>
            <a:r>
              <a:rPr dirty="0" sz="2000" spc="-5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t</a:t>
            </a:r>
            <a:r>
              <a:rPr dirty="0" sz="2000" spc="-10" u="heavy">
                <a:latin typeface="Franklin Gothic Book"/>
                <a:cs typeface="Franklin Gothic Book"/>
              </a:rPr>
              <a:t>a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165" u="heavy">
                <a:latin typeface="Franklin Gothic Book"/>
                <a:cs typeface="Franklin Gothic Book"/>
              </a:rPr>
              <a:t> </a:t>
            </a:r>
            <a:r>
              <a:rPr dirty="0" sz="2000" spc="-5" u="heavy">
                <a:latin typeface="Franklin Gothic Book"/>
                <a:cs typeface="Franklin Gothic Book"/>
              </a:rPr>
              <a:t>ga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so</a:t>
            </a:r>
            <a:r>
              <a:rPr dirty="0" sz="2000" spc="-10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ole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erag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scono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5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ndono</a:t>
            </a:r>
            <a:r>
              <a:rPr dirty="0" sz="2000" spc="1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ccup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>
                <a:latin typeface="Franklin Gothic Book"/>
                <a:cs typeface="Franklin Gothic Book"/>
              </a:rPr>
              <a:t> 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az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nib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e, </a:t>
            </a:r>
            <a:r>
              <a:rPr dirty="0" sz="2000" spc="-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erazione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mole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 </a:t>
            </a:r>
            <a:r>
              <a:rPr dirty="0" sz="200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deboli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2023-05-25T15:42:29Z</dcterms:created>
  <dcterms:modified xsi:type="dcterms:W3CDTF">2023-05-25T15:42:29Z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2016-09-21T00:00:00Z</vt:filetime>
  </property>
  <property fmtid="{D5CDD505-2E9C-101B-9397-08002B2CF9AE}" pid="3" name="LastSaved">
    <vt:filetime>2023-05-25T00:00:00Z</vt:filetime>
  </property>
</Properties>
</file>