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267" y="1495971"/>
            <a:ext cx="8627465" cy="161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notesSlide" Target="../notesSlides/notesSlide11.xml"/><Relationship Id="rId4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Relationship Id="rId4" Type="http://schemas.openxmlformats.org/officeDocument/2006/relationships/notesSlide" Target="../notesSlides/notesSlide2.xml"/><Relationship Id="rId5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291333" y="4621152"/>
            <a:ext cx="4864735" cy="990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OF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5">
                <a:solidFill>
                  <a:srgbClr val="FFFFFF"/>
                </a:solidFill>
                <a:latin typeface="Franklin Gothic Medium"/>
                <a:cs typeface="Franklin Gothic Medium"/>
              </a:rPr>
              <a:t>Ch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azi</a:t>
            </a:r>
            <a:r>
              <a:rPr dirty="0" sz="3200" spc="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ni</a:t>
            </a:r>
            <a:r>
              <a:rPr dirty="0" sz="32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32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3200" spc="15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32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ridu</a:t>
            </a:r>
            <a:r>
              <a:rPr dirty="0" sz="32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3200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689865"/>
            <a:ext cx="7145020" cy="9931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306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Reazioni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redox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S</a:t>
            </a:r>
            <a:r>
              <a:rPr dirty="0" sz="2400">
                <a:latin typeface="Arial"/>
                <a:cs typeface="Arial"/>
              </a:rPr>
              <a:t>cala dei potenz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i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redox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cond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zi</a:t>
            </a:r>
            <a:r>
              <a:rPr dirty="0" sz="2400" spc="-10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ni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standard (</a:t>
            </a:r>
            <a:r>
              <a:rPr dirty="0" sz="2400" spc="15">
                <a:latin typeface="Arial"/>
                <a:cs typeface="Arial"/>
              </a:rPr>
              <a:t>E</a:t>
            </a:r>
            <a:r>
              <a:rPr dirty="0" baseline="24305" sz="2400" spc="-15">
                <a:latin typeface="Arial"/>
                <a:cs typeface="Arial"/>
              </a:rPr>
              <a:t>0</a:t>
            </a:r>
            <a:r>
              <a:rPr dirty="0" sz="240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6285" y="3357422"/>
            <a:ext cx="696595" cy="20142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Pote</a:t>
            </a:r>
            <a:r>
              <a:rPr dirty="0" sz="2400" spc="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oss</a:t>
            </a:r>
            <a:r>
              <a:rPr dirty="0" sz="2400" spc="5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dante</a:t>
            </a:r>
            <a:r>
              <a:rPr dirty="0" sz="2400">
                <a:latin typeface="Times New Roman"/>
                <a:cs typeface="Times New Roman"/>
              </a:rPr>
              <a:t> cr</a:t>
            </a:r>
            <a:r>
              <a:rPr dirty="0" sz="2400" spc="5">
                <a:latin typeface="Times New Roman"/>
                <a:cs typeface="Times New Roman"/>
              </a:rPr>
              <a:t>e</a:t>
            </a:r>
            <a:r>
              <a:rPr dirty="0" sz="2400">
                <a:latin typeface="Times New Roman"/>
                <a:cs typeface="Times New Roman"/>
              </a:rPr>
              <a:t>scen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9831" y="2564892"/>
            <a:ext cx="1369060" cy="2895600"/>
          </a:xfrm>
          <a:custGeom>
            <a:avLst/>
            <a:gdLst/>
            <a:ahLst/>
            <a:cxnLst/>
            <a:rect l="l" t="t" r="r" b="b"/>
            <a:pathLst>
              <a:path w="1369060" h="2895600">
                <a:moveTo>
                  <a:pt x="0" y="1444625"/>
                </a:moveTo>
                <a:lnTo>
                  <a:pt x="684276" y="0"/>
                </a:lnTo>
                <a:lnTo>
                  <a:pt x="1368552" y="1444625"/>
                </a:lnTo>
                <a:lnTo>
                  <a:pt x="1026414" y="1444625"/>
                </a:lnTo>
                <a:lnTo>
                  <a:pt x="1026414" y="2895600"/>
                </a:lnTo>
                <a:lnTo>
                  <a:pt x="342138" y="2895600"/>
                </a:lnTo>
                <a:lnTo>
                  <a:pt x="342138" y="1444625"/>
                </a:lnTo>
                <a:lnTo>
                  <a:pt x="0" y="1444625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40395" y="2615183"/>
            <a:ext cx="1333500" cy="2895600"/>
          </a:xfrm>
          <a:custGeom>
            <a:avLst/>
            <a:gdLst/>
            <a:ahLst/>
            <a:cxnLst/>
            <a:rect l="l" t="t" r="r" b="b"/>
            <a:pathLst>
              <a:path w="1333500" h="2895600">
                <a:moveTo>
                  <a:pt x="1333500" y="1488058"/>
                </a:moveTo>
                <a:lnTo>
                  <a:pt x="666750" y="2895600"/>
                </a:lnTo>
                <a:lnTo>
                  <a:pt x="0" y="1488058"/>
                </a:lnTo>
                <a:lnTo>
                  <a:pt x="333375" y="1488058"/>
                </a:lnTo>
                <a:lnTo>
                  <a:pt x="333375" y="0"/>
                </a:lnTo>
                <a:lnTo>
                  <a:pt x="1000125" y="0"/>
                </a:lnTo>
                <a:lnTo>
                  <a:pt x="1000125" y="1488058"/>
                </a:lnTo>
                <a:lnTo>
                  <a:pt x="1333500" y="148805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045422" y="2831414"/>
            <a:ext cx="695960" cy="199834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latin typeface="Times New Roman"/>
                <a:cs typeface="Times New Roman"/>
              </a:rPr>
              <a:t>pote</a:t>
            </a:r>
            <a:r>
              <a:rPr dirty="0" sz="2400" spc="5">
                <a:latin typeface="Times New Roman"/>
                <a:cs typeface="Times New Roman"/>
              </a:rPr>
              <a:t>r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</a:t>
            </a:r>
            <a:r>
              <a:rPr dirty="0" sz="2400" spc="5">
                <a:latin typeface="Times New Roman"/>
                <a:cs typeface="Times New Roman"/>
              </a:rPr>
              <a:t>i</a:t>
            </a:r>
            <a:r>
              <a:rPr dirty="0" sz="2400">
                <a:latin typeface="Times New Roman"/>
                <a:cs typeface="Times New Roman"/>
              </a:rPr>
              <a:t>ducen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e</a:t>
            </a:r>
            <a:r>
              <a:rPr dirty="0" sz="2400">
                <a:latin typeface="Times New Roman"/>
                <a:cs typeface="Times New Roman"/>
              </a:rPr>
              <a:t> cr</a:t>
            </a:r>
            <a:r>
              <a:rPr dirty="0" sz="2400" spc="5">
                <a:latin typeface="Times New Roman"/>
                <a:cs typeface="Times New Roman"/>
              </a:rPr>
              <a:t>e</a:t>
            </a:r>
            <a:r>
              <a:rPr dirty="0" sz="2400">
                <a:latin typeface="Times New Roman"/>
                <a:cs typeface="Times New Roman"/>
              </a:rPr>
              <a:t>scen</a:t>
            </a:r>
            <a:r>
              <a:rPr dirty="0" sz="2400" spc="5">
                <a:latin typeface="Times New Roman"/>
                <a:cs typeface="Times New Roman"/>
              </a:rPr>
              <a:t>t</a:t>
            </a:r>
            <a:r>
              <a:rPr dirty="0" sz="2400"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829307" y="1967610"/>
          <a:ext cx="5636260" cy="4642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75024"/>
                <a:gridCol w="1741677"/>
              </a:tblGrid>
              <a:tr h="222885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Se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ireazione</a:t>
                      </a:r>
                      <a:r>
                        <a:rPr dirty="0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riduzione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0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37037" sz="135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(V)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-12345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-12345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1.77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(g)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1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1.36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8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H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H</a:t>
                      </a:r>
                      <a:r>
                        <a:rPr dirty="0" baseline="-12345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1.23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8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(l)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1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r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 spc="3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1.07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394969">
                <a:tc>
                  <a:txBody>
                    <a:bodyPr/>
                    <a:lstStyle/>
                    <a:p>
                      <a:pPr marL="102235">
                        <a:lnSpc>
                          <a:spcPts val="118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spc="125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(g)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H</a:t>
                      </a:r>
                      <a:r>
                        <a:rPr dirty="0" sz="1400" spc="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368935">
                        <a:lnSpc>
                          <a:spcPts val="580"/>
                        </a:lnSpc>
                        <a:tabLst>
                          <a:tab pos="3525520" algn="l"/>
                        </a:tabLst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0.96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Ag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0.77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1049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8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(g)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H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-12345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0.68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solidFill>
                      <a:srgbClr val="E9ECF4"/>
                    </a:solidFill>
                  </a:tcPr>
                </a:tc>
              </a:tr>
              <a:tr h="224720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0.34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u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0.13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1239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37037" sz="135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44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q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 b="1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H</a:t>
                      </a:r>
                      <a:r>
                        <a:rPr dirty="0" baseline="-12345" sz="1350" b="1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-12345" sz="13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-12345" sz="1350" spc="-1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</a:tr>
              <a:tr h="224530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Pb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b</a:t>
                      </a:r>
                      <a:r>
                        <a:rPr dirty="0" sz="14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0.13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i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0.25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0.28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46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d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d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0.4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0.44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0.76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4">
                <a:tc>
                  <a:txBody>
                    <a:bodyPr/>
                    <a:lstStyle/>
                    <a:p>
                      <a:pPr marL="1022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2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7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(aq)</a:t>
                      </a:r>
                      <a:r>
                        <a:rPr dirty="0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1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14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1.18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Al</a:t>
                      </a:r>
                      <a:r>
                        <a:rPr dirty="0" baseline="37037" sz="1350" spc="-7">
                          <a:latin typeface="Arial"/>
                          <a:cs typeface="Arial"/>
                        </a:rPr>
                        <a:t>3</a:t>
                      </a:r>
                      <a:r>
                        <a:rPr dirty="0" baseline="37037" sz="1350">
                          <a:latin typeface="Arial"/>
                          <a:cs typeface="Arial"/>
                        </a:rPr>
                        <a:t>+</a:t>
                      </a:r>
                      <a:r>
                        <a:rPr dirty="0" baseline="37037" sz="1350" spc="22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(a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q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)</a:t>
                      </a:r>
                      <a:r>
                        <a:rPr dirty="0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+</a:t>
                      </a:r>
                      <a:r>
                        <a:rPr dirty="0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e</a:t>
                      </a:r>
                      <a:r>
                        <a:rPr dirty="0" baseline="33950" sz="135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33950" sz="13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3950" sz="1350" spc="-9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→</a:t>
                      </a:r>
                      <a:r>
                        <a:rPr dirty="0" sz="14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14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(s)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30"/>
                        </a:lnSpc>
                      </a:pPr>
                      <a:r>
                        <a:rPr dirty="0" sz="14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baseline="1984" sz="2100">
                          <a:latin typeface="Arial"/>
                          <a:cs typeface="Arial"/>
                        </a:rPr>
                        <a:t>1.66</a:t>
                      </a:r>
                      <a:endParaRPr baseline="1984" sz="2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BADFE2"/>
                      </a:solidFill>
                      <a:prstDash val="solid"/>
                    </a:lnL>
                    <a:lnR w="12700">
                      <a:solidFill>
                        <a:srgbClr val="BADFE2"/>
                      </a:solidFill>
                      <a:prstDash val="solid"/>
                    </a:lnR>
                    <a:lnT w="12700">
                      <a:solidFill>
                        <a:srgbClr val="BADFE2"/>
                      </a:solidFill>
                      <a:prstDash val="solid"/>
                    </a:lnT>
                    <a:lnB w="12700">
                      <a:solidFill>
                        <a:srgbClr val="BADFE2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48834" y="5910834"/>
            <a:ext cx="3203575" cy="830580"/>
          </a:xfrm>
          <a:prstGeom prst="rect">
            <a:avLst/>
          </a:prstGeom>
          <a:ln w="28956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835" marR="442595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25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uili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ene</a:t>
            </a:r>
            <a:r>
              <a:rPr dirty="0" sz="1600" spc="-10">
                <a:latin typeface="Franklin Gothic Book"/>
                <a:cs typeface="Franklin Gothic Book"/>
              </a:rPr>
              <a:t> rista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flusso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pon</a:t>
            </a:r>
            <a:r>
              <a:rPr dirty="0" sz="1600" spc="-3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9831" y="2240279"/>
            <a:ext cx="4034028" cy="3627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6796" y="4869941"/>
            <a:ext cx="291465" cy="1084580"/>
          </a:xfrm>
          <a:custGeom>
            <a:avLst/>
            <a:gdLst/>
            <a:ahLst/>
            <a:cxnLst/>
            <a:rect l="l" t="t" r="r" b="b"/>
            <a:pathLst>
              <a:path w="291465" h="1084579">
                <a:moveTo>
                  <a:pt x="178986" y="183081"/>
                </a:moveTo>
                <a:lnTo>
                  <a:pt x="0" y="1076769"/>
                </a:lnTo>
                <a:lnTo>
                  <a:pt x="37363" y="1084262"/>
                </a:lnTo>
                <a:lnTo>
                  <a:pt x="216354" y="190550"/>
                </a:lnTo>
                <a:lnTo>
                  <a:pt x="178986" y="183081"/>
                </a:lnTo>
                <a:close/>
              </a:path>
              <a:path w="291465" h="1084579">
                <a:moveTo>
                  <a:pt x="279861" y="164337"/>
                </a:moveTo>
                <a:lnTo>
                  <a:pt x="182740" y="164337"/>
                </a:lnTo>
                <a:lnTo>
                  <a:pt x="220103" y="171830"/>
                </a:lnTo>
                <a:lnTo>
                  <a:pt x="216354" y="190550"/>
                </a:lnTo>
                <a:lnTo>
                  <a:pt x="291071" y="205485"/>
                </a:lnTo>
                <a:lnTo>
                  <a:pt x="279861" y="164337"/>
                </a:lnTo>
                <a:close/>
              </a:path>
              <a:path w="291465" h="1084579">
                <a:moveTo>
                  <a:pt x="182740" y="164337"/>
                </a:moveTo>
                <a:lnTo>
                  <a:pt x="178986" y="183081"/>
                </a:lnTo>
                <a:lnTo>
                  <a:pt x="216354" y="190550"/>
                </a:lnTo>
                <a:lnTo>
                  <a:pt x="220103" y="171830"/>
                </a:lnTo>
                <a:lnTo>
                  <a:pt x="182740" y="164337"/>
                </a:lnTo>
                <a:close/>
              </a:path>
              <a:path w="291465" h="1084579">
                <a:moveTo>
                  <a:pt x="235089" y="0"/>
                </a:moveTo>
                <a:lnTo>
                  <a:pt x="104279" y="168147"/>
                </a:lnTo>
                <a:lnTo>
                  <a:pt x="178986" y="183081"/>
                </a:lnTo>
                <a:lnTo>
                  <a:pt x="182740" y="164337"/>
                </a:lnTo>
                <a:lnTo>
                  <a:pt x="279861" y="164337"/>
                </a:lnTo>
                <a:lnTo>
                  <a:pt x="2350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435" y="4871465"/>
            <a:ext cx="349885" cy="1083945"/>
          </a:xfrm>
          <a:custGeom>
            <a:avLst/>
            <a:gdLst/>
            <a:ahLst/>
            <a:cxnLst/>
            <a:rect l="l" t="t" r="r" b="b"/>
            <a:pathLst>
              <a:path w="349885" h="1083945">
                <a:moveTo>
                  <a:pt x="110444" y="179163"/>
                </a:moveTo>
                <a:lnTo>
                  <a:pt x="73628" y="188996"/>
                </a:lnTo>
                <a:lnTo>
                  <a:pt x="312547" y="1083906"/>
                </a:lnTo>
                <a:lnTo>
                  <a:pt x="349376" y="1074077"/>
                </a:lnTo>
                <a:lnTo>
                  <a:pt x="110444" y="179163"/>
                </a:lnTo>
                <a:close/>
              </a:path>
              <a:path w="349885" h="1083945">
                <a:moveTo>
                  <a:pt x="42925" y="0"/>
                </a:moveTo>
                <a:lnTo>
                  <a:pt x="0" y="208660"/>
                </a:lnTo>
                <a:lnTo>
                  <a:pt x="73628" y="188996"/>
                </a:lnTo>
                <a:lnTo>
                  <a:pt x="68706" y="170560"/>
                </a:lnTo>
                <a:lnTo>
                  <a:pt x="105537" y="160781"/>
                </a:lnTo>
                <a:lnTo>
                  <a:pt x="179267" y="160781"/>
                </a:lnTo>
                <a:lnTo>
                  <a:pt x="184023" y="159511"/>
                </a:lnTo>
                <a:lnTo>
                  <a:pt x="42925" y="0"/>
                </a:lnTo>
                <a:close/>
              </a:path>
              <a:path w="349885" h="1083945">
                <a:moveTo>
                  <a:pt x="105537" y="160781"/>
                </a:moveTo>
                <a:lnTo>
                  <a:pt x="68706" y="170560"/>
                </a:lnTo>
                <a:lnTo>
                  <a:pt x="73628" y="188996"/>
                </a:lnTo>
                <a:lnTo>
                  <a:pt x="110444" y="179163"/>
                </a:lnTo>
                <a:lnTo>
                  <a:pt x="105537" y="160781"/>
                </a:lnTo>
                <a:close/>
              </a:path>
              <a:path w="349885" h="1083945">
                <a:moveTo>
                  <a:pt x="179267" y="160781"/>
                </a:moveTo>
                <a:lnTo>
                  <a:pt x="105537" y="160781"/>
                </a:lnTo>
                <a:lnTo>
                  <a:pt x="110444" y="179163"/>
                </a:lnTo>
                <a:lnTo>
                  <a:pt x="179267" y="16078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21691" y="1147948"/>
            <a:ext cx="8581390" cy="402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1800">
                <a:latin typeface="Franklin Gothic Book"/>
                <a:cs typeface="Franklin Gothic Book"/>
              </a:rPr>
              <a:t>E’ possibi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e tr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-35">
                <a:latin typeface="Franklin Gothic Book"/>
                <a:cs typeface="Franklin Gothic Book"/>
              </a:rPr>
              <a:t>f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gia chim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in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gia e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ica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do</a:t>
            </a:r>
            <a:r>
              <a:rPr dirty="0" sz="1800" spc="3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sepa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-4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2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due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sem</a:t>
            </a:r>
            <a:r>
              <a:rPr dirty="0" sz="1800" spc="-10">
                <a:latin typeface="Franklin Gothic Book"/>
                <a:cs typeface="Franklin Gothic Book"/>
              </a:rPr>
              <a:t>ir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ni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os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id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ne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id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>
                <a:latin typeface="Franklin Gothic Book"/>
                <a:cs typeface="Franklin Gothic Book"/>
              </a:rPr>
              <a:t>ne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due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sem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ce</a:t>
            </a:r>
            <a:r>
              <a:rPr dirty="0" sz="1800" spc="-10">
                <a:latin typeface="Franklin Gothic Book"/>
                <a:cs typeface="Franklin Gothic Book"/>
              </a:rPr>
              <a:t>ll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cui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le </a:t>
            </a:r>
            <a:r>
              <a:rPr dirty="0" sz="1800" spc="-5">
                <a:latin typeface="Franklin Gothic Book"/>
                <a:cs typeface="Franklin Gothic Book"/>
              </a:rPr>
              <a:t>ba</a:t>
            </a:r>
            <a:r>
              <a:rPr dirty="0" sz="1800" spc="-10">
                <a:latin typeface="Franklin Gothic Book"/>
                <a:cs typeface="Franklin Gothic Book"/>
              </a:rPr>
              <a:t>rr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all</a:t>
            </a:r>
            <a:r>
              <a:rPr dirty="0" sz="1800" spc="-5">
                <a:latin typeface="Franklin Gothic Book"/>
                <a:cs typeface="Franklin Gothic Book"/>
              </a:rPr>
              <a:t>ich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(e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2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6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odi)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 spc="-10">
                <a:latin typeface="Franklin Gothic Book"/>
                <a:cs typeface="Franklin Gothic Book"/>
              </a:rPr>
              <a:t>no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5">
                <a:latin typeface="Franklin Gothic Book"/>
                <a:cs typeface="Franklin Gothic Book"/>
              </a:rPr>
              <a:t>mme</a:t>
            </a:r>
            <a:r>
              <a:rPr dirty="0" sz="1800" spc="-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se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</a:t>
            </a:r>
            <a:r>
              <a:rPr dirty="0" sz="1800" spc="-5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uzioni </a:t>
            </a:r>
            <a:r>
              <a:rPr dirty="0" sz="1800" spc="-10">
                <a:latin typeface="Franklin Gothic Book"/>
                <a:cs typeface="Franklin Gothic Book"/>
              </a:rPr>
              <a:t>dei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isp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tt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vi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</a:t>
            </a:r>
            <a:r>
              <a:rPr dirty="0" sz="1800" spc="-15">
                <a:latin typeface="Franklin Gothic Book"/>
                <a:cs typeface="Franklin Gothic Book"/>
              </a:rPr>
              <a:t>ll</a:t>
            </a:r>
            <a:r>
              <a:rPr dirty="0" sz="1800" spc="-10">
                <a:latin typeface="Franklin Gothic Book"/>
                <a:cs typeface="Franklin Gothic Book"/>
              </a:rPr>
              <a:t>ega</a:t>
            </a:r>
            <a:r>
              <a:rPr dirty="0" sz="1800" spc="-55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da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un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ci</a:t>
            </a:r>
            <a:r>
              <a:rPr dirty="0" sz="1800" spc="-4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cu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4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es</a:t>
            </a:r>
            <a:r>
              <a:rPr dirty="0" sz="1800" spc="-5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no.</a:t>
            </a:r>
            <a:endParaRPr sz="1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50">
              <a:latin typeface="Times New Roman"/>
              <a:cs typeface="Times New Roman"/>
            </a:endParaRPr>
          </a:p>
          <a:p>
            <a:pPr algn="ctr" marL="3604895">
              <a:lnSpc>
                <a:spcPct val="100000"/>
              </a:lnSpc>
              <a:tabLst>
                <a:tab pos="5161280" algn="l"/>
                <a:tab pos="5514975" algn="l"/>
              </a:tabLst>
            </a:pP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15">
                <a:latin typeface="Franklin Gothic Book"/>
                <a:cs typeface="Franklin Gothic Book"/>
              </a:rPr>
              <a:t>S</a:t>
            </a:r>
            <a:r>
              <a:rPr dirty="0" sz="2000" spc="10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4</a:t>
            </a:r>
            <a:r>
              <a:rPr dirty="0" baseline="-21367" sz="1950">
                <a:latin typeface="Franklin Gothic Book"/>
                <a:cs typeface="Franklin Gothic Book"/>
              </a:rPr>
              <a:t>	</a:t>
            </a:r>
            <a:r>
              <a:rPr dirty="0" sz="2000" b="1">
                <a:latin typeface="Wingdings 3"/>
                <a:cs typeface="Wingdings 3"/>
              </a:rPr>
              <a:t>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4</a:t>
            </a:r>
            <a:endParaRPr baseline="-21367" sz="1950">
              <a:latin typeface="Franklin Gothic Book"/>
              <a:cs typeface="Franklin Gothic Book"/>
            </a:endParaRPr>
          </a:p>
          <a:p>
            <a:pPr algn="ctr" marL="3646804">
              <a:lnSpc>
                <a:spcPct val="100000"/>
              </a:lnSpc>
              <a:spcBef>
                <a:spcPts val="1730"/>
              </a:spcBef>
            </a:pP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anodo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s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emi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r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>
                <a:solidFill>
                  <a:srgbClr val="0066FF"/>
                </a:solidFill>
                <a:latin typeface="Franklin Gothic Book"/>
                <a:cs typeface="Franklin Gothic Book"/>
              </a:rPr>
              <a:t>zion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1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>
                <a:solidFill>
                  <a:srgbClr val="0066FF"/>
                </a:solidFill>
                <a:latin typeface="Franklin Gothic Book"/>
                <a:cs typeface="Franklin Gothic Book"/>
              </a:rPr>
              <a:t>d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ss</a:t>
            </a:r>
            <a:r>
              <a:rPr dirty="0" sz="2000" spc="-5">
                <a:solidFill>
                  <a:srgbClr val="0066FF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>
                <a:solidFill>
                  <a:srgbClr val="0066FF"/>
                </a:solidFill>
                <a:latin typeface="Franklin Gothic Book"/>
                <a:cs typeface="Franklin Gothic Book"/>
              </a:rPr>
              <a:t>zion</a:t>
            </a:r>
            <a:r>
              <a:rPr dirty="0" sz="2000" spc="5">
                <a:solidFill>
                  <a:srgbClr val="0066FF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  <a:p>
            <a:pPr marL="4902200">
              <a:lnSpc>
                <a:spcPct val="100000"/>
              </a:lnSpc>
              <a:spcBef>
                <a:spcPts val="1440"/>
              </a:spcBef>
              <a:tabLst>
                <a:tab pos="5735955" algn="l"/>
              </a:tabLst>
            </a:pP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Zn </a:t>
            </a:r>
            <a:r>
              <a:rPr dirty="0" sz="2000" spc="-15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66FF"/>
                </a:solidFill>
                <a:latin typeface="Wingdings"/>
                <a:cs typeface="Wingdings"/>
              </a:rPr>
              <a:t></a:t>
            </a:r>
            <a:r>
              <a:rPr dirty="0" sz="2000">
                <a:solidFill>
                  <a:srgbClr val="0066FF"/>
                </a:solidFill>
                <a:latin typeface="Times New Roman"/>
                <a:cs typeface="Times New Roman"/>
              </a:rPr>
              <a:t>	</a:t>
            </a: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Z</a:t>
            </a:r>
            <a:r>
              <a:rPr dirty="0" sz="2000" spc="15">
                <a:solidFill>
                  <a:srgbClr val="0066FF"/>
                </a:solidFill>
                <a:latin typeface="Franklin Gothic Book"/>
                <a:cs typeface="Franklin Gothic Book"/>
              </a:rPr>
              <a:t>n</a:t>
            </a:r>
            <a:r>
              <a:rPr dirty="0" baseline="25641" sz="1950" spc="37">
                <a:solidFill>
                  <a:srgbClr val="0066FF"/>
                </a:solidFill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solidFill>
                  <a:srgbClr val="0066FF"/>
                </a:solidFill>
                <a:latin typeface="Franklin Gothic Book"/>
                <a:cs typeface="Franklin Gothic Book"/>
              </a:rPr>
              <a:t>+</a:t>
            </a:r>
            <a:r>
              <a:rPr dirty="0" baseline="25641" sz="1950" spc="209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66FF"/>
                </a:solidFill>
                <a:latin typeface="Franklin Gothic Book"/>
                <a:cs typeface="Franklin Gothic Book"/>
              </a:rPr>
              <a:t>+ 2</a:t>
            </a:r>
            <a:r>
              <a:rPr dirty="0" sz="2000" spc="-10">
                <a:solidFill>
                  <a:srgbClr val="0066FF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>
                <a:solidFill>
                  <a:srgbClr val="0066FF"/>
                </a:solidFill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solidFill>
                  <a:srgbClr val="0066FF"/>
                </a:solidFill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  <a:p>
            <a:pPr marL="4010660">
              <a:lnSpc>
                <a:spcPct val="100000"/>
              </a:lnSpc>
              <a:spcBef>
                <a:spcPts val="1440"/>
              </a:spcBef>
            </a:pPr>
            <a:r>
              <a:rPr dirty="0" sz="2000">
                <a:latin typeface="Franklin Gothic Book"/>
                <a:cs typeface="Franklin Gothic Book"/>
              </a:rPr>
              <a:t>al 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odo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sem</a:t>
            </a:r>
            <a:r>
              <a:rPr dirty="0" sz="2000" spc="-10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reazione</a:t>
            </a:r>
            <a:r>
              <a:rPr dirty="0" sz="2000" spc="-2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di rid</a:t>
            </a:r>
            <a:r>
              <a:rPr dirty="0" sz="2000" spc="-15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-5">
                <a:solidFill>
                  <a:srgbClr val="FF3300"/>
                </a:solidFill>
                <a:latin typeface="Franklin Gothic Book"/>
                <a:cs typeface="Franklin Gothic Book"/>
              </a:rPr>
              <a:t>zio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  <a:p>
            <a:pPr marL="4902200">
              <a:lnSpc>
                <a:spcPts val="2160"/>
              </a:lnSpc>
              <a:spcBef>
                <a:spcPts val="1440"/>
              </a:spcBef>
              <a:tabLst>
                <a:tab pos="6615430" algn="l"/>
              </a:tabLst>
            </a:pPr>
            <a:r>
              <a:rPr dirty="0" sz="2000" spc="10">
                <a:solidFill>
                  <a:srgbClr val="FF3300"/>
                </a:solidFill>
                <a:latin typeface="Franklin Gothic Book"/>
                <a:cs typeface="Franklin Gothic Book"/>
              </a:rPr>
              <a:t>C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baseline="25641" sz="1950" spc="15">
                <a:solidFill>
                  <a:srgbClr val="FF3300"/>
                </a:solidFill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solidFill>
                  <a:srgbClr val="FF3300"/>
                </a:solidFill>
                <a:latin typeface="Franklin Gothic Book"/>
                <a:cs typeface="Franklin Gothic Book"/>
              </a:rPr>
              <a:t>+</a:t>
            </a:r>
            <a:r>
              <a:rPr dirty="0" baseline="25641" sz="1950" spc="225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+</a:t>
            </a:r>
            <a:r>
              <a:rPr dirty="0" sz="2000" spc="-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2 </a:t>
            </a:r>
            <a:r>
              <a:rPr dirty="0" sz="2000" spc="15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solidFill>
                  <a:srgbClr val="FF3300"/>
                </a:solidFill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solidFill>
                  <a:srgbClr val="FF3300"/>
                </a:solidFill>
                <a:latin typeface="Franklin Gothic Book"/>
                <a:cs typeface="Franklin Gothic Book"/>
              </a:rPr>
              <a:t>  </a:t>
            </a:r>
            <a:r>
              <a:rPr dirty="0" baseline="25641" sz="1950" spc="3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Wingdings"/>
                <a:cs typeface="Wingdings"/>
              </a:rPr>
              <a:t></a:t>
            </a:r>
            <a:r>
              <a:rPr dirty="0" sz="2000">
                <a:solidFill>
                  <a:srgbClr val="FF3300"/>
                </a:solidFill>
                <a:latin typeface="Times New Roman"/>
                <a:cs typeface="Times New Roman"/>
              </a:rPr>
              <a:t>	</a:t>
            </a:r>
            <a:r>
              <a:rPr dirty="0" sz="2000" spc="10">
                <a:solidFill>
                  <a:srgbClr val="FF3300"/>
                </a:solidFill>
                <a:latin typeface="Franklin Gothic Book"/>
                <a:cs typeface="Franklin Gothic Book"/>
              </a:rPr>
              <a:t>Cu</a:t>
            </a:r>
            <a:endParaRPr sz="2000">
              <a:latin typeface="Franklin Gothic Book"/>
              <a:cs typeface="Franklin Gothic Book"/>
            </a:endParaRPr>
          </a:p>
          <a:p>
            <a:pPr marL="4925060">
              <a:lnSpc>
                <a:spcPts val="1920"/>
              </a:lnSpc>
            </a:pPr>
            <a:r>
              <a:rPr dirty="0" sz="2000" spc="10">
                <a:latin typeface="Franklin Gothic Book"/>
                <a:cs typeface="Franklin Gothic Book"/>
              </a:rPr>
              <a:t>--</a:t>
            </a:r>
            <a:r>
              <a:rPr dirty="0" sz="2000">
                <a:latin typeface="Franklin Gothic Book"/>
                <a:cs typeface="Franklin Gothic Book"/>
              </a:rPr>
              <a:t>--------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--------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--------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-----</a:t>
            </a:r>
            <a:endParaRPr sz="2000">
              <a:latin typeface="Franklin Gothic Book"/>
              <a:cs typeface="Franklin Gothic Book"/>
            </a:endParaRPr>
          </a:p>
          <a:p>
            <a:pPr marL="4925060">
              <a:lnSpc>
                <a:spcPts val="2160"/>
              </a:lnSpc>
            </a:pPr>
            <a:r>
              <a:rPr dirty="0" sz="2000" spc="15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u</a:t>
            </a:r>
            <a:r>
              <a:rPr dirty="0" baseline="25641" sz="1950" spc="37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15">
                <a:latin typeface="Franklin Gothic Book"/>
                <a:cs typeface="Franklin Gothic Book"/>
              </a:rPr>
              <a:t>n</a:t>
            </a:r>
            <a:r>
              <a:rPr dirty="0" baseline="25641" sz="1950" spc="37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 spc="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594" y="5950458"/>
            <a:ext cx="2266315" cy="585470"/>
          </a:xfrm>
          <a:prstGeom prst="rect">
            <a:avLst/>
          </a:prstGeom>
          <a:ln w="25908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6835" marR="110489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Diminu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tallico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baseline="26455" sz="1575">
                <a:latin typeface="Franklin Gothic Book"/>
                <a:cs typeface="Franklin Gothic Book"/>
              </a:rPr>
              <a:t>++</a:t>
            </a:r>
            <a:endParaRPr baseline="26455" sz="1575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72917" y="5950458"/>
            <a:ext cx="2092960" cy="585470"/>
          </a:xfrm>
          <a:prstGeom prst="rect">
            <a:avLst/>
          </a:prstGeom>
          <a:ln w="25908">
            <a:solidFill>
              <a:srgbClr val="FF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77470" marR="107314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Diminu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baseline="26455" sz="1575">
                <a:latin typeface="Franklin Gothic Book"/>
                <a:cs typeface="Franklin Gothic Book"/>
              </a:rPr>
              <a:t>++</a:t>
            </a:r>
            <a:r>
              <a:rPr dirty="0" baseline="26455" sz="1575" spc="-7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3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tallico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31140" y="1321936"/>
            <a:ext cx="7896225" cy="1816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40230">
              <a:lnSpc>
                <a:spcPct val="100000"/>
              </a:lnSpc>
            </a:pP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 spc="-20">
                <a:latin typeface="Franklin Gothic Book"/>
                <a:cs typeface="Franklin Gothic Book"/>
              </a:rPr>
              <a:t>em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riduzione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anda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2380"/>
              </a:lnSpc>
              <a:spcBef>
                <a:spcPts val="1555"/>
              </a:spcBef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el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om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ochimica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em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770">
                <a:latin typeface="Symbol"/>
                <a:cs typeface="Symbol"/>
              </a:rPr>
              <a:t>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baseline="-21367" sz="1950" spc="15">
                <a:latin typeface="Franklin Gothic Book"/>
                <a:cs typeface="Franklin Gothic Book"/>
              </a:rPr>
              <a:t>cel</a:t>
            </a:r>
            <a:r>
              <a:rPr dirty="0" baseline="-21367" sz="1950" spc="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) rif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erenza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dizio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anda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d:</a:t>
            </a:r>
            <a:endParaRPr sz="2000">
              <a:latin typeface="Franklin Gothic Book"/>
              <a:cs typeface="Franklin Gothic Book"/>
            </a:endParaRPr>
          </a:p>
          <a:p>
            <a:pPr marL="327660">
              <a:lnSpc>
                <a:spcPct val="100000"/>
              </a:lnSpc>
              <a:spcBef>
                <a:spcPts val="1065"/>
              </a:spcBef>
            </a:pPr>
            <a:r>
              <a:rPr dirty="0" sz="1800" spc="-5" u="heavy">
                <a:latin typeface="Franklin Gothic Book"/>
                <a:cs typeface="Franklin Gothic Book"/>
              </a:rPr>
              <a:t>Condizion</a:t>
            </a:r>
            <a:r>
              <a:rPr dirty="0" sz="1800" u="heavy">
                <a:latin typeface="Franklin Gothic Book"/>
                <a:cs typeface="Franklin Gothic Book"/>
              </a:rPr>
              <a:t>i</a:t>
            </a:r>
            <a:r>
              <a:rPr dirty="0" sz="1800" spc="10" u="heavy">
                <a:latin typeface="Franklin Gothic Book"/>
                <a:cs typeface="Franklin Gothic Book"/>
              </a:rPr>
              <a:t> </a:t>
            </a:r>
            <a:r>
              <a:rPr dirty="0" sz="1800" spc="-10" u="heavy">
                <a:latin typeface="Franklin Gothic Book"/>
                <a:cs typeface="Franklin Gothic Book"/>
              </a:rPr>
              <a:t>sta</a:t>
            </a:r>
            <a:r>
              <a:rPr dirty="0" sz="1800" spc="-15" u="heavy">
                <a:latin typeface="Franklin Gothic Book"/>
                <a:cs typeface="Franklin Gothic Book"/>
              </a:rPr>
              <a:t>n</a:t>
            </a:r>
            <a:r>
              <a:rPr dirty="0" sz="1800" spc="-10" u="heavy">
                <a:latin typeface="Franklin Gothic Book"/>
                <a:cs typeface="Franklin Gothic Book"/>
              </a:rPr>
              <a:t>da</a:t>
            </a:r>
            <a:r>
              <a:rPr dirty="0" sz="1800" spc="-45" u="heavy">
                <a:latin typeface="Franklin Gothic Book"/>
                <a:cs typeface="Franklin Gothic Book"/>
              </a:rPr>
              <a:t>r</a:t>
            </a:r>
            <a:r>
              <a:rPr dirty="0" sz="1800" spc="-5" u="heavy">
                <a:latin typeface="Franklin Gothic Book"/>
                <a:cs typeface="Franklin Gothic Book"/>
              </a:rPr>
              <a:t>d</a:t>
            </a:r>
            <a:r>
              <a:rPr dirty="0" sz="1800" u="heavy">
                <a:latin typeface="Franklin Gothic Book"/>
                <a:cs typeface="Franklin Gothic Book"/>
              </a:rPr>
              <a:t>:</a:t>
            </a:r>
            <a:endParaRPr sz="1800">
              <a:latin typeface="Franklin Gothic Book"/>
              <a:cs typeface="Franklin Gothic Book"/>
            </a:endParaRPr>
          </a:p>
          <a:p>
            <a:pPr marL="32766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•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=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29</a:t>
            </a:r>
            <a:r>
              <a:rPr dirty="0" sz="1800">
                <a:latin typeface="Franklin Gothic Book"/>
                <a:cs typeface="Franklin Gothic Book"/>
              </a:rPr>
              <a:t>8</a:t>
            </a:r>
            <a:r>
              <a:rPr dirty="0" sz="1800" spc="-2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K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3638" y="2927410"/>
            <a:ext cx="3562350" cy="449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0"/>
              </a:lnSpc>
            </a:pPr>
            <a:r>
              <a:rPr dirty="0" baseline="13888" sz="4200" spc="3697">
                <a:latin typeface="Symbol"/>
                <a:cs typeface="Symbol"/>
              </a:rPr>
              <a:t></a:t>
            </a:r>
            <a:r>
              <a:rPr dirty="0" baseline="13888" sz="4200" spc="-30">
                <a:latin typeface="Franklin Gothic Book"/>
                <a:cs typeface="Franklin Gothic Book"/>
              </a:rPr>
              <a:t>E</a:t>
            </a:r>
            <a:r>
              <a:rPr dirty="0" baseline="13888" sz="4200" spc="-30">
                <a:latin typeface="Arial"/>
                <a:cs typeface="Arial"/>
              </a:rPr>
              <a:t>°</a:t>
            </a:r>
            <a:r>
              <a:rPr dirty="0" sz="1850" spc="5">
                <a:latin typeface="Franklin Gothic Book"/>
                <a:cs typeface="Franklin Gothic Book"/>
              </a:rPr>
              <a:t>cell</a:t>
            </a:r>
            <a:r>
              <a:rPr dirty="0" sz="1850">
                <a:latin typeface="Franklin Gothic Book"/>
                <a:cs typeface="Franklin Gothic Book"/>
              </a:rPr>
              <a:t> </a:t>
            </a:r>
            <a:r>
              <a:rPr dirty="0" sz="1850" spc="-229">
                <a:latin typeface="Franklin Gothic Book"/>
                <a:cs typeface="Franklin Gothic Book"/>
              </a:rPr>
              <a:t> </a:t>
            </a:r>
            <a:r>
              <a:rPr dirty="0" baseline="13888" sz="4200" spc="-30">
                <a:latin typeface="Franklin Gothic Book"/>
                <a:cs typeface="Franklin Gothic Book"/>
              </a:rPr>
              <a:t>=</a:t>
            </a:r>
            <a:r>
              <a:rPr dirty="0" baseline="13888" sz="4200">
                <a:latin typeface="Franklin Gothic Book"/>
                <a:cs typeface="Franklin Gothic Book"/>
              </a:rPr>
              <a:t> </a:t>
            </a:r>
            <a:r>
              <a:rPr dirty="0" baseline="13888" sz="4200" spc="-30">
                <a:latin typeface="Franklin Gothic Book"/>
                <a:cs typeface="Franklin Gothic Book"/>
              </a:rPr>
              <a:t>E</a:t>
            </a:r>
            <a:r>
              <a:rPr dirty="0" baseline="13888" sz="4200" spc="-30">
                <a:latin typeface="Arial"/>
                <a:cs typeface="Arial"/>
              </a:rPr>
              <a:t>°</a:t>
            </a:r>
            <a:r>
              <a:rPr dirty="0" sz="1850" spc="5">
                <a:latin typeface="Franklin Gothic Book"/>
                <a:cs typeface="Franklin Gothic Book"/>
              </a:rPr>
              <a:t>ca</a:t>
            </a:r>
            <a:r>
              <a:rPr dirty="0" sz="1850" spc="-25">
                <a:latin typeface="Franklin Gothic Book"/>
                <a:cs typeface="Franklin Gothic Book"/>
              </a:rPr>
              <a:t>t</a:t>
            </a:r>
            <a:r>
              <a:rPr dirty="0" sz="1850" spc="5">
                <a:latin typeface="Franklin Gothic Book"/>
                <a:cs typeface="Franklin Gothic Book"/>
              </a:rPr>
              <a:t>odo</a:t>
            </a:r>
            <a:r>
              <a:rPr dirty="0" sz="1850">
                <a:latin typeface="Franklin Gothic Book"/>
                <a:cs typeface="Franklin Gothic Book"/>
              </a:rPr>
              <a:t> </a:t>
            </a:r>
            <a:r>
              <a:rPr dirty="0" sz="1850" spc="-220">
                <a:latin typeface="Franklin Gothic Book"/>
                <a:cs typeface="Franklin Gothic Book"/>
              </a:rPr>
              <a:t> </a:t>
            </a:r>
            <a:r>
              <a:rPr dirty="0" baseline="13888" sz="4200" spc="-15">
                <a:latin typeface="Franklin Gothic Book"/>
                <a:cs typeface="Franklin Gothic Book"/>
              </a:rPr>
              <a:t>-</a:t>
            </a:r>
            <a:r>
              <a:rPr dirty="0" baseline="13888" sz="4200" spc="-15">
                <a:latin typeface="Franklin Gothic Book"/>
                <a:cs typeface="Franklin Gothic Book"/>
              </a:rPr>
              <a:t> </a:t>
            </a:r>
            <a:r>
              <a:rPr dirty="0" baseline="13888" sz="4200" spc="-30">
                <a:latin typeface="Franklin Gothic Book"/>
                <a:cs typeface="Franklin Gothic Book"/>
              </a:rPr>
              <a:t>E</a:t>
            </a:r>
            <a:r>
              <a:rPr dirty="0" baseline="13888" sz="4200" spc="-30">
                <a:latin typeface="Arial"/>
                <a:cs typeface="Arial"/>
              </a:rPr>
              <a:t>°</a:t>
            </a:r>
            <a:r>
              <a:rPr dirty="0" sz="1850" spc="5">
                <a:latin typeface="Franklin Gothic Book"/>
                <a:cs typeface="Franklin Gothic Book"/>
              </a:rPr>
              <a:t>anodo</a:t>
            </a:r>
            <a:endParaRPr sz="18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4429982"/>
            <a:ext cx="2326640" cy="339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55"/>
              </a:lnSpc>
            </a:pPr>
            <a:r>
              <a:rPr dirty="0" baseline="13888" sz="3000">
                <a:latin typeface="Franklin Gothic Book"/>
                <a:cs typeface="Franklin Gothic Book"/>
              </a:rPr>
              <a:t>L</a:t>
            </a:r>
            <a:r>
              <a:rPr dirty="0" baseline="13888" sz="3000">
                <a:latin typeface="MS PGothic"/>
                <a:cs typeface="MS PGothic"/>
              </a:rPr>
              <a:t>’</a:t>
            </a:r>
            <a:r>
              <a:rPr dirty="0" baseline="13888" sz="3000" spc="-15">
                <a:latin typeface="Franklin Gothic Book"/>
                <a:cs typeface="Franklin Gothic Book"/>
              </a:rPr>
              <a:t>E</a:t>
            </a:r>
            <a:r>
              <a:rPr dirty="0" baseline="13888" sz="3000">
                <a:latin typeface="MS PGothic"/>
                <a:cs typeface="MS PGothic"/>
              </a:rPr>
              <a:t>°</a:t>
            </a:r>
            <a:r>
              <a:rPr dirty="0" sz="1300">
                <a:latin typeface="Franklin Gothic Book"/>
                <a:cs typeface="Franklin Gothic Book"/>
              </a:rPr>
              <a:t>c</a:t>
            </a:r>
            <a:r>
              <a:rPr dirty="0" sz="1300" spc="10">
                <a:latin typeface="Franklin Gothic Book"/>
                <a:cs typeface="Franklin Gothic Book"/>
              </a:rPr>
              <a:t>a</a:t>
            </a:r>
            <a:r>
              <a:rPr dirty="0" sz="1300" spc="-20">
                <a:latin typeface="Franklin Gothic Book"/>
                <a:cs typeface="Franklin Gothic Book"/>
              </a:rPr>
              <a:t>t</a:t>
            </a:r>
            <a:r>
              <a:rPr dirty="0" sz="1300" spc="10">
                <a:latin typeface="Franklin Gothic Book"/>
                <a:cs typeface="Franklin Gothic Book"/>
              </a:rPr>
              <a:t>o</a:t>
            </a:r>
            <a:r>
              <a:rPr dirty="0" sz="1300">
                <a:latin typeface="Franklin Gothic Book"/>
                <a:cs typeface="Franklin Gothic Book"/>
              </a:rPr>
              <a:t>d</a:t>
            </a:r>
            <a:r>
              <a:rPr dirty="0" sz="1300" spc="10">
                <a:latin typeface="Franklin Gothic Book"/>
                <a:cs typeface="Franklin Gothic Book"/>
              </a:rPr>
              <a:t>o</a:t>
            </a:r>
            <a:r>
              <a:rPr dirty="0" sz="1300">
                <a:latin typeface="Franklin Gothic Book"/>
                <a:cs typeface="Franklin Gothic Book"/>
              </a:rPr>
              <a:t> </a:t>
            </a:r>
            <a:r>
              <a:rPr dirty="0" sz="1300" spc="130">
                <a:latin typeface="Franklin Gothic Book"/>
                <a:cs typeface="Franklin Gothic Book"/>
              </a:rPr>
              <a:t> </a:t>
            </a:r>
            <a:r>
              <a:rPr dirty="0" baseline="13888" sz="3000">
                <a:latin typeface="Franklin Gothic Book"/>
                <a:cs typeface="Franklin Gothic Book"/>
              </a:rPr>
              <a:t>e </a:t>
            </a:r>
            <a:r>
              <a:rPr dirty="0" baseline="13888" sz="3000" spc="-337">
                <a:latin typeface="Franklin Gothic Book"/>
                <a:cs typeface="Franklin Gothic Book"/>
              </a:rPr>
              <a:t> </a:t>
            </a:r>
            <a:r>
              <a:rPr dirty="0" baseline="13888" sz="3000" spc="-15">
                <a:latin typeface="Franklin Gothic Book"/>
                <a:cs typeface="Franklin Gothic Book"/>
              </a:rPr>
              <a:t>E</a:t>
            </a:r>
            <a:r>
              <a:rPr dirty="0" baseline="13888" sz="3000" spc="-7">
                <a:latin typeface="MS PGothic"/>
                <a:cs typeface="MS PGothic"/>
              </a:rPr>
              <a:t>°</a:t>
            </a:r>
            <a:r>
              <a:rPr dirty="0" sz="1300" spc="10">
                <a:latin typeface="Franklin Gothic Book"/>
                <a:cs typeface="Franklin Gothic Book"/>
              </a:rPr>
              <a:t>ano</a:t>
            </a:r>
            <a:r>
              <a:rPr dirty="0" sz="1300">
                <a:latin typeface="Franklin Gothic Book"/>
                <a:cs typeface="Franklin Gothic Book"/>
              </a:rPr>
              <a:t>d</a:t>
            </a:r>
            <a:r>
              <a:rPr dirty="0" sz="1300" spc="10">
                <a:latin typeface="Franklin Gothic Book"/>
                <a:cs typeface="Franklin Gothic Book"/>
              </a:rPr>
              <a:t>o</a:t>
            </a:r>
            <a:endParaRPr sz="13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33217" y="4442982"/>
            <a:ext cx="6280150" cy="280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ono, </a:t>
            </a:r>
            <a:r>
              <a:rPr dirty="0" sz="2000" spc="-2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 </a:t>
            </a:r>
            <a:r>
              <a:rPr dirty="0" sz="2000" spc="-2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enz</a:t>
            </a:r>
            <a:r>
              <a:rPr dirty="0" sz="2000" spc="-2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215">
                <a:latin typeface="Franklin Gothic Book"/>
                <a:cs typeface="Franklin Gothic Book"/>
              </a:rPr>
              <a:t> </a:t>
            </a:r>
            <a:r>
              <a:rPr dirty="0" sz="2000" spc="-20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li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2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0">
                <a:latin typeface="Franklin Gothic Book"/>
                <a:cs typeface="Franklin Gothic Book"/>
              </a:rPr>
              <a:t>du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nda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1140" y="4745235"/>
            <a:ext cx="8681720" cy="196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1000"/>
              </a:lnSpc>
              <a:tabLst>
                <a:tab pos="516890" algn="l"/>
                <a:tab pos="858519" algn="l"/>
                <a:tab pos="2007235" algn="l"/>
                <a:tab pos="2355215" algn="l"/>
                <a:tab pos="3521075" algn="l"/>
                <a:tab pos="4062095" algn="l"/>
                <a:tab pos="5427980" algn="l"/>
                <a:tab pos="7312025" algn="l"/>
                <a:tab pos="7656195" algn="l"/>
                <a:tab pos="8536305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	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	reazi</a:t>
            </a:r>
            <a:r>
              <a:rPr dirty="0" sz="2000" spc="-2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ni	di	</a:t>
            </a:r>
            <a:r>
              <a:rPr dirty="0" sz="2000" spc="-2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emice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	che	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engono,	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2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,	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	ca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odo	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MS PGothic"/>
                <a:cs typeface="MS PGothic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anod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em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correl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l’energia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ber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Gibbs 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800">
              <a:latin typeface="Times New Roman"/>
              <a:cs typeface="Times New Roman"/>
            </a:endParaRPr>
          </a:p>
          <a:p>
            <a:pPr marL="4585335">
              <a:lnSpc>
                <a:spcPct val="100000"/>
              </a:lnSpc>
            </a:pPr>
            <a:r>
              <a:rPr dirty="0" sz="2800" spc="2465">
                <a:latin typeface="Symbol"/>
                <a:cs typeface="Symbol"/>
              </a:rPr>
              <a:t></a:t>
            </a:r>
            <a:r>
              <a:rPr dirty="0" sz="2800" spc="-20">
                <a:latin typeface="Franklin Gothic Book"/>
                <a:cs typeface="Franklin Gothic Book"/>
              </a:rPr>
              <a:t>G</a:t>
            </a:r>
            <a:r>
              <a:rPr dirty="0" sz="2800" spc="-15">
                <a:latin typeface="Arial"/>
                <a:cs typeface="Arial"/>
              </a:rPr>
              <a:t>°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Franklin Gothic Book"/>
                <a:cs typeface="Franklin Gothic Book"/>
              </a:rPr>
              <a:t>=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-nF</a:t>
            </a:r>
            <a:r>
              <a:rPr dirty="0" sz="2800" spc="2470">
                <a:latin typeface="Symbol"/>
                <a:cs typeface="Symbol"/>
              </a:rPr>
              <a:t></a:t>
            </a:r>
            <a:r>
              <a:rPr dirty="0" sz="2800" spc="-20">
                <a:latin typeface="Franklin Gothic Book"/>
                <a:cs typeface="Franklin Gothic Book"/>
              </a:rPr>
              <a:t>E</a:t>
            </a:r>
            <a:r>
              <a:rPr dirty="0" sz="2800" spc="-15">
                <a:latin typeface="Arial"/>
                <a:cs typeface="Arial"/>
              </a:rPr>
              <a:t>°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ando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1764">
                <a:latin typeface="Symbol"/>
                <a:cs typeface="Symbol"/>
              </a:rPr>
              <a:t>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MS PGothic"/>
                <a:cs typeface="MS PGothic"/>
              </a:rPr>
              <a:t>°</a:t>
            </a:r>
            <a:r>
              <a:rPr dirty="0" sz="2000">
                <a:latin typeface="Franklin Gothic Book"/>
                <a:cs typeface="Franklin Gothic Book"/>
              </a:rPr>
              <a:t>cell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posi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6303" y="3158544"/>
            <a:ext cx="2747010" cy="1077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buFont typeface="Arial"/>
              <a:buChar char="•"/>
              <a:tabLst>
                <a:tab pos="148590" algn="l"/>
              </a:tabLst>
            </a:pP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soluzio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s</a:t>
            </a:r>
            <a:r>
              <a:rPr dirty="0" sz="1800" spc="-10">
                <a:latin typeface="Franklin Gothic Book"/>
                <a:cs typeface="Franklin Gothic Book"/>
              </a:rPr>
              <a:t>ono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p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esenti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conce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d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endParaRPr sz="1800">
              <a:latin typeface="Franklin Gothic Book"/>
              <a:cs typeface="Franklin Gothic Book"/>
            </a:endParaRPr>
          </a:p>
          <a:p>
            <a:pPr marL="147955" indent="-135255">
              <a:lnSpc>
                <a:spcPct val="100000"/>
              </a:lnSpc>
              <a:buFont typeface="Arial"/>
              <a:buChar char="•"/>
              <a:tabLst>
                <a:tab pos="148590" algn="l"/>
              </a:tabLst>
            </a:pPr>
            <a:r>
              <a:rPr dirty="0" sz="1800">
                <a:latin typeface="Franklin Gothic Book"/>
                <a:cs typeface="Franklin Gothic Book"/>
              </a:rPr>
              <a:t>P</a:t>
            </a:r>
            <a:r>
              <a:rPr dirty="0" sz="1800" spc="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=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1</a:t>
            </a:r>
            <a:r>
              <a:rPr dirty="0" sz="1800" spc="-5">
                <a:latin typeface="Franklin Gothic Book"/>
                <a:cs typeface="Franklin Gothic Book"/>
              </a:rPr>
              <a:t> 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 spc="-10">
                <a:latin typeface="Franklin Gothic Book"/>
                <a:cs typeface="Franklin Gothic Book"/>
              </a:rPr>
              <a:t>tm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</a:t>
            </a:r>
            <a:r>
              <a:rPr dirty="0" spc="-10"/>
              <a:t>q</a:t>
            </a:r>
            <a:r>
              <a:rPr dirty="0"/>
              <a:t>u</a:t>
            </a:r>
            <a:r>
              <a:rPr dirty="0" spc="-10"/>
              <a:t>a</a:t>
            </a:r>
            <a:r>
              <a:rPr dirty="0"/>
              <a:t>zi</a:t>
            </a:r>
            <a:r>
              <a:rPr dirty="0" spc="-10"/>
              <a:t>o</a:t>
            </a:r>
            <a:r>
              <a:rPr dirty="0"/>
              <a:t>ne</a:t>
            </a:r>
            <a:r>
              <a:rPr dirty="0" spc="30"/>
              <a:t> </a:t>
            </a:r>
            <a:r>
              <a:rPr dirty="0"/>
              <a:t>di</a:t>
            </a:r>
            <a:r>
              <a:rPr dirty="0" spc="10"/>
              <a:t> </a:t>
            </a:r>
            <a:r>
              <a:rPr dirty="0"/>
              <a:t>N</a:t>
            </a:r>
            <a:r>
              <a:rPr dirty="0" spc="-10"/>
              <a:t>e</a:t>
            </a:r>
            <a:r>
              <a:rPr dirty="0"/>
              <a:t>rnst</a:t>
            </a: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50100"/>
              </a:lnSpc>
            </a:pPr>
            <a:r>
              <a:rPr dirty="0" sz="2000" spc="-4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 spc="-5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</a:t>
            </a:r>
            <a:r>
              <a:rPr dirty="0" sz="2000" spc="-1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are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zia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coppia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o-riduzione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condizioni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anda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d,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uazione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5">
                <a:latin typeface="Franklin Gothic Book"/>
                <a:cs typeface="Franklin Gothic Book"/>
              </a:rPr>
              <a:t>Ner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st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200" y="5316989"/>
            <a:ext cx="8484870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50100"/>
              </a:lnSpc>
            </a:pP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nume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mbia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5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y 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(=cari</a:t>
            </a:r>
            <a:r>
              <a:rPr dirty="0" sz="2000" spc="10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rica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un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 </a:t>
            </a:r>
            <a:r>
              <a:rPr dirty="0" sz="2000" spc="-7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i)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 spc="-55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emp</a:t>
            </a:r>
            <a:r>
              <a:rPr dirty="0" sz="2000">
                <a:latin typeface="Franklin Gothic Book"/>
                <a:cs typeface="Franklin Gothic Book"/>
              </a:rPr>
              <a:t>era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65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 </a:t>
            </a:r>
            <a:r>
              <a:rPr dirty="0" sz="2000" spc="-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nat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78446" y="3856618"/>
            <a:ext cx="1531620" cy="4248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71550" algn="l"/>
              </a:tabLst>
            </a:pPr>
            <a:r>
              <a:rPr dirty="0" sz="3100" spc="15" i="1">
                <a:latin typeface="Times New Roman"/>
                <a:cs typeface="Times New Roman"/>
              </a:rPr>
              <a:t>E</a:t>
            </a:r>
            <a:r>
              <a:rPr dirty="0" sz="3100" spc="15" i="1">
                <a:latin typeface="Times New Roman"/>
                <a:cs typeface="Times New Roman"/>
              </a:rPr>
              <a:t>	</a:t>
            </a:r>
            <a:r>
              <a:rPr dirty="0" sz="3100" spc="15">
                <a:latin typeface="Symbol"/>
                <a:cs typeface="Symbol"/>
              </a:rPr>
              <a:t></a:t>
            </a:r>
            <a:r>
              <a:rPr dirty="0" sz="3100" spc="-110">
                <a:latin typeface="Times New Roman"/>
                <a:cs typeface="Times New Roman"/>
              </a:rPr>
              <a:t> </a:t>
            </a:r>
            <a:r>
              <a:rPr dirty="0" sz="3100" spc="15" i="1">
                <a:latin typeface="Times New Roman"/>
                <a:cs typeface="Times New Roman"/>
              </a:rPr>
              <a:t>E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17522" y="4093972"/>
            <a:ext cx="62547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i="1">
                <a:latin typeface="Times New Roman"/>
                <a:cs typeface="Times New Roman"/>
              </a:rPr>
              <a:t>o</a:t>
            </a:r>
            <a:r>
              <a:rPr dirty="0" sz="1800" spc="90" i="1">
                <a:latin typeface="Times New Roman"/>
                <a:cs typeface="Times New Roman"/>
              </a:rPr>
              <a:t>x</a:t>
            </a:r>
            <a:r>
              <a:rPr dirty="0" sz="1800" spc="40">
                <a:latin typeface="Times New Roman"/>
                <a:cs typeface="Times New Roman"/>
              </a:rPr>
              <a:t>/</a:t>
            </a:r>
            <a:r>
              <a:rPr dirty="0" sz="1800" spc="-5" i="1">
                <a:latin typeface="Times New Roman"/>
                <a:cs typeface="Times New Roman"/>
              </a:rPr>
              <a:t>r</a:t>
            </a:r>
            <a:r>
              <a:rPr dirty="0" sz="1800" spc="-20" i="1">
                <a:latin typeface="Times New Roman"/>
                <a:cs typeface="Times New Roman"/>
              </a:rPr>
              <a:t>e</a:t>
            </a:r>
            <a:r>
              <a:rPr dirty="0" sz="1800" i="1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82716" y="4093972"/>
            <a:ext cx="6229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20" i="1">
                <a:latin typeface="Times New Roman"/>
                <a:cs typeface="Times New Roman"/>
              </a:rPr>
              <a:t>o</a:t>
            </a:r>
            <a:r>
              <a:rPr dirty="0" sz="1800" spc="90" i="1">
                <a:latin typeface="Times New Roman"/>
                <a:cs typeface="Times New Roman"/>
              </a:rPr>
              <a:t>x</a:t>
            </a:r>
            <a:r>
              <a:rPr dirty="0" sz="1800" spc="60">
                <a:latin typeface="Times New Roman"/>
                <a:cs typeface="Times New Roman"/>
              </a:rPr>
              <a:t>/</a:t>
            </a:r>
            <a:r>
              <a:rPr dirty="0" sz="1800" spc="-5" i="1">
                <a:latin typeface="Times New Roman"/>
                <a:cs typeface="Times New Roman"/>
              </a:rPr>
              <a:t>r</a:t>
            </a:r>
            <a:r>
              <a:rPr dirty="0" sz="1800" spc="-40" i="1">
                <a:latin typeface="Times New Roman"/>
                <a:cs typeface="Times New Roman"/>
              </a:rPr>
              <a:t>e</a:t>
            </a:r>
            <a:r>
              <a:rPr dirty="0" sz="1800" i="1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13095" y="3818651"/>
            <a:ext cx="1403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1359" y="3620353"/>
            <a:ext cx="2089150" cy="977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30835" indent="-318135">
              <a:lnSpc>
                <a:spcPct val="100000"/>
              </a:lnSpc>
              <a:buFont typeface="Symbol"/>
              <a:buChar char=""/>
              <a:tabLst>
                <a:tab pos="331470" algn="l"/>
                <a:tab pos="1256030" algn="l"/>
              </a:tabLst>
            </a:pPr>
            <a:r>
              <a:rPr dirty="0" sz="3100" spc="-45" i="1" u="heavy">
                <a:latin typeface="Times New Roman"/>
                <a:cs typeface="Times New Roman"/>
              </a:rPr>
              <a:t>R</a:t>
            </a:r>
            <a:r>
              <a:rPr dirty="0" sz="3100" spc="15" i="1" u="heavy">
                <a:latin typeface="Times New Roman"/>
                <a:cs typeface="Times New Roman"/>
              </a:rPr>
              <a:t>T</a:t>
            </a:r>
            <a:r>
              <a:rPr dirty="0" sz="3100" i="1">
                <a:latin typeface="Times New Roman"/>
                <a:cs typeface="Times New Roman"/>
              </a:rPr>
              <a:t>	</a:t>
            </a:r>
            <a:r>
              <a:rPr dirty="0" sz="3100" spc="-190" u="heavy">
                <a:latin typeface="Times New Roman"/>
                <a:cs typeface="Times New Roman"/>
              </a:rPr>
              <a:t> </a:t>
            </a:r>
            <a:r>
              <a:rPr dirty="0" sz="3100" spc="100" u="heavy">
                <a:latin typeface="Times New Roman"/>
                <a:cs typeface="Times New Roman"/>
              </a:rPr>
              <a:t>[</a:t>
            </a:r>
            <a:r>
              <a:rPr dirty="0" sz="3100" spc="-15" i="1" u="heavy">
                <a:latin typeface="Times New Roman"/>
                <a:cs typeface="Times New Roman"/>
              </a:rPr>
              <a:t>o</a:t>
            </a:r>
            <a:r>
              <a:rPr dirty="0" sz="3100" spc="125" i="1" u="heavy">
                <a:latin typeface="Times New Roman"/>
                <a:cs typeface="Times New Roman"/>
              </a:rPr>
              <a:t>x</a:t>
            </a:r>
            <a:r>
              <a:rPr dirty="0" sz="3100" spc="10" u="heavy">
                <a:latin typeface="Times New Roman"/>
                <a:cs typeface="Times New Roman"/>
              </a:rPr>
              <a:t>]</a:t>
            </a:r>
            <a:endParaRPr sz="310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  <a:spcBef>
                <a:spcPts val="650"/>
              </a:spcBef>
              <a:tabLst>
                <a:tab pos="1253490" algn="l"/>
              </a:tabLst>
            </a:pPr>
            <a:r>
              <a:rPr dirty="0" sz="3100" spc="-25" i="1">
                <a:latin typeface="Times New Roman"/>
                <a:cs typeface="Times New Roman"/>
              </a:rPr>
              <a:t>n</a:t>
            </a:r>
            <a:r>
              <a:rPr dirty="0" sz="3100" spc="15" i="1">
                <a:latin typeface="Times New Roman"/>
                <a:cs typeface="Times New Roman"/>
              </a:rPr>
              <a:t>F</a:t>
            </a:r>
            <a:r>
              <a:rPr dirty="0" sz="3100" i="1">
                <a:latin typeface="Times New Roman"/>
                <a:cs typeface="Times New Roman"/>
              </a:rPr>
              <a:t>	</a:t>
            </a:r>
            <a:r>
              <a:rPr dirty="0" sz="3100" spc="75">
                <a:latin typeface="Times New Roman"/>
                <a:cs typeface="Times New Roman"/>
              </a:rPr>
              <a:t>[</a:t>
            </a:r>
            <a:r>
              <a:rPr dirty="0" sz="3100" spc="-15" i="1">
                <a:latin typeface="Times New Roman"/>
                <a:cs typeface="Times New Roman"/>
              </a:rPr>
              <a:t>r</a:t>
            </a:r>
            <a:r>
              <a:rPr dirty="0" sz="3100" spc="-45" i="1">
                <a:latin typeface="Times New Roman"/>
                <a:cs typeface="Times New Roman"/>
              </a:rPr>
              <a:t>e</a:t>
            </a:r>
            <a:r>
              <a:rPr dirty="0" sz="3100" spc="225" i="1">
                <a:latin typeface="Times New Roman"/>
                <a:cs typeface="Times New Roman"/>
              </a:rPr>
              <a:t>d</a:t>
            </a:r>
            <a:r>
              <a:rPr dirty="0" sz="3100" spc="10">
                <a:latin typeface="Times New Roman"/>
                <a:cs typeface="Times New Roman"/>
              </a:rPr>
              <a:t>]</a:t>
            </a:r>
            <a:endParaRPr sz="3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68672" y="3858857"/>
            <a:ext cx="332105" cy="4229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100" spc="-20">
                <a:latin typeface="Times New Roman"/>
                <a:cs typeface="Times New Roman"/>
              </a:rPr>
              <a:t>l</a:t>
            </a:r>
            <a:r>
              <a:rPr dirty="0" sz="3100" spc="15">
                <a:latin typeface="Times New Roman"/>
                <a:cs typeface="Times New Roman"/>
              </a:rPr>
              <a:t>n</a:t>
            </a:r>
            <a:endParaRPr sz="3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55266" y="1391264"/>
            <a:ext cx="4182745" cy="381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65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eazi</a:t>
            </a:r>
            <a:r>
              <a:rPr dirty="0" sz="2800" spc="-30">
                <a:latin typeface="Franklin Gothic Book"/>
                <a:cs typeface="Franklin Gothic Book"/>
              </a:rPr>
              <a:t>o</a:t>
            </a:r>
            <a:r>
              <a:rPr dirty="0" sz="2800" spc="-15">
                <a:latin typeface="Franklin Gothic Book"/>
                <a:cs typeface="Franklin Gothic Book"/>
              </a:rPr>
              <a:t>ni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oss</a:t>
            </a:r>
            <a:r>
              <a:rPr dirty="0" sz="2800" spc="-25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0">
                <a:latin typeface="Franklin Gothic Book"/>
                <a:cs typeface="Franklin Gothic Book"/>
              </a:rPr>
              <a:t>o-</a:t>
            </a:r>
            <a:r>
              <a:rPr dirty="0" sz="2800" spc="-10">
                <a:latin typeface="Franklin Gothic Book"/>
                <a:cs typeface="Franklin Gothic Book"/>
              </a:rPr>
              <a:t>ri</a:t>
            </a:r>
            <a:r>
              <a:rPr dirty="0" sz="2800" spc="-30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uzione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00" y="4634119"/>
            <a:ext cx="8763000" cy="16529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eazioni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coin</a:t>
            </a:r>
            <a:r>
              <a:rPr dirty="0" sz="2000" spc="-5">
                <a:latin typeface="Franklin Gothic Book"/>
                <a:cs typeface="Franklin Gothic Book"/>
              </a:rPr>
              <a:t>volgon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ferimento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sos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anza ad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a.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cole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anno 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fer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pres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su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5">
                <a:latin typeface="Franklin Gothic Book"/>
                <a:cs typeface="Franklin Gothic Book"/>
              </a:rPr>
              <a:t> prodott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ele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ad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'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ivi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64479" y="2025395"/>
            <a:ext cx="3023616" cy="233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4276" y="2025395"/>
            <a:ext cx="3275076" cy="2322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1591444"/>
            <a:ext cx="77266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-riduzione: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9889" y="2562077"/>
            <a:ext cx="135128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2</a:t>
            </a:r>
            <a:r>
              <a:rPr dirty="0" sz="2800" spc="-15">
                <a:latin typeface="Franklin Gothic Book"/>
                <a:cs typeface="Franklin Gothic Book"/>
              </a:rPr>
              <a:t>H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r>
              <a:rPr dirty="0" baseline="-21021" sz="2775" spc="337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+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baseline="-21021" sz="2775" spc="15">
                <a:latin typeface="Franklin Gothic Book"/>
                <a:cs typeface="Franklin Gothic Book"/>
              </a:rPr>
              <a:t>2</a:t>
            </a:r>
            <a:endParaRPr baseline="-21021" sz="2775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3246" y="2562077"/>
            <a:ext cx="82550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2H</a:t>
            </a:r>
            <a:r>
              <a:rPr dirty="0" baseline="-21021" sz="2775">
                <a:latin typeface="Franklin Gothic Book"/>
                <a:cs typeface="Franklin Gothic Book"/>
              </a:rPr>
              <a:t>2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6334" y="3695199"/>
            <a:ext cx="8583930" cy="2566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Nell</a:t>
            </a:r>
            <a:r>
              <a:rPr dirty="0" sz="2000">
                <a:latin typeface="Franklin Gothic Book"/>
                <a:cs typeface="Franklin Gothic Book"/>
              </a:rPr>
              <a:t>a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'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reagenti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 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ogeno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igen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entrambe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legami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omopolar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. Il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mol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cola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a,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cont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ene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enti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  <a:p>
            <a:pPr algn="just" marL="12700" marR="600075">
              <a:lnSpc>
                <a:spcPct val="150000"/>
              </a:lnSpc>
            </a:pPr>
            <a:r>
              <a:rPr dirty="0" sz="2000" spc="-3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oichè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'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e' </a:t>
            </a:r>
            <a:r>
              <a:rPr dirty="0" sz="2000" spc="-5">
                <a:latin typeface="Franklin Gothic Book"/>
                <a:cs typeface="Franklin Gothic Book"/>
              </a:rPr>
              <a:t>2</a:t>
            </a:r>
            <a:r>
              <a:rPr dirty="0" sz="2000" spc="-70">
                <a:latin typeface="Franklin Gothic Book"/>
                <a:cs typeface="Franklin Gothic Book"/>
              </a:rPr>
              <a:t>.</a:t>
            </a:r>
            <a:r>
              <a:rPr dirty="0" sz="2000">
                <a:latin typeface="Franklin Gothic Book"/>
                <a:cs typeface="Franklin Gothic Book"/>
              </a:rPr>
              <a:t>1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e'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3.</a:t>
            </a:r>
            <a:r>
              <a:rPr dirty="0" sz="2000" spc="5">
                <a:latin typeface="Franklin Gothic Book"/>
                <a:cs typeface="Franklin Gothic Book"/>
              </a:rPr>
              <a:t>5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5">
                <a:latin typeface="Franklin Gothic Book"/>
                <a:cs typeface="Franklin Gothic Book"/>
              </a:rPr>
              <a:t> gl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leg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engono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eri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dag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ega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iv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(H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>
                <a:latin typeface="Franklin Gothic Book"/>
                <a:cs typeface="Franklin Gothic Book"/>
              </a:rPr>
              <a:t>ue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 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onega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(O).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74464" y="2696082"/>
            <a:ext cx="576580" cy="103505"/>
          </a:xfrm>
          <a:custGeom>
            <a:avLst/>
            <a:gdLst/>
            <a:ahLst/>
            <a:cxnLst/>
            <a:rect l="l" t="t" r="r" b="b"/>
            <a:pathLst>
              <a:path w="576579" h="103505">
                <a:moveTo>
                  <a:pt x="551089" y="51688"/>
                </a:moveTo>
                <a:lnTo>
                  <a:pt x="481202" y="92455"/>
                </a:lnTo>
                <a:lnTo>
                  <a:pt x="480187" y="96265"/>
                </a:lnTo>
                <a:lnTo>
                  <a:pt x="483743" y="102362"/>
                </a:lnTo>
                <a:lnTo>
                  <a:pt x="487680" y="103377"/>
                </a:lnTo>
                <a:lnTo>
                  <a:pt x="565435" y="58038"/>
                </a:lnTo>
                <a:lnTo>
                  <a:pt x="563626" y="58038"/>
                </a:lnTo>
                <a:lnTo>
                  <a:pt x="563626" y="57150"/>
                </a:lnTo>
                <a:lnTo>
                  <a:pt x="560451" y="57150"/>
                </a:lnTo>
                <a:lnTo>
                  <a:pt x="551089" y="51688"/>
                </a:lnTo>
                <a:close/>
              </a:path>
              <a:path w="576579" h="103505">
                <a:moveTo>
                  <a:pt x="540203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40203" y="58038"/>
                </a:lnTo>
                <a:lnTo>
                  <a:pt x="551089" y="51688"/>
                </a:lnTo>
                <a:lnTo>
                  <a:pt x="540203" y="45338"/>
                </a:lnTo>
                <a:close/>
              </a:path>
              <a:path w="576579" h="103505">
                <a:moveTo>
                  <a:pt x="565435" y="45338"/>
                </a:moveTo>
                <a:lnTo>
                  <a:pt x="563626" y="45338"/>
                </a:lnTo>
                <a:lnTo>
                  <a:pt x="563626" y="58038"/>
                </a:lnTo>
                <a:lnTo>
                  <a:pt x="565435" y="58038"/>
                </a:lnTo>
                <a:lnTo>
                  <a:pt x="576326" y="51688"/>
                </a:lnTo>
                <a:lnTo>
                  <a:pt x="565435" y="45338"/>
                </a:lnTo>
                <a:close/>
              </a:path>
              <a:path w="576579" h="103505">
                <a:moveTo>
                  <a:pt x="560451" y="46227"/>
                </a:moveTo>
                <a:lnTo>
                  <a:pt x="551089" y="51688"/>
                </a:lnTo>
                <a:lnTo>
                  <a:pt x="560451" y="57150"/>
                </a:lnTo>
                <a:lnTo>
                  <a:pt x="560451" y="46227"/>
                </a:lnTo>
                <a:close/>
              </a:path>
              <a:path w="576579" h="103505">
                <a:moveTo>
                  <a:pt x="563626" y="46227"/>
                </a:moveTo>
                <a:lnTo>
                  <a:pt x="560451" y="46227"/>
                </a:lnTo>
                <a:lnTo>
                  <a:pt x="560451" y="57150"/>
                </a:lnTo>
                <a:lnTo>
                  <a:pt x="563626" y="57150"/>
                </a:lnTo>
                <a:lnTo>
                  <a:pt x="563626" y="46227"/>
                </a:lnTo>
                <a:close/>
              </a:path>
              <a:path w="576579" h="103505">
                <a:moveTo>
                  <a:pt x="487680" y="0"/>
                </a:moveTo>
                <a:lnTo>
                  <a:pt x="483743" y="1015"/>
                </a:lnTo>
                <a:lnTo>
                  <a:pt x="480187" y="7112"/>
                </a:lnTo>
                <a:lnTo>
                  <a:pt x="481202" y="10921"/>
                </a:lnTo>
                <a:lnTo>
                  <a:pt x="551089" y="51688"/>
                </a:lnTo>
                <a:lnTo>
                  <a:pt x="560451" y="46227"/>
                </a:lnTo>
                <a:lnTo>
                  <a:pt x="563626" y="46227"/>
                </a:lnTo>
                <a:lnTo>
                  <a:pt x="563626" y="45338"/>
                </a:lnTo>
                <a:lnTo>
                  <a:pt x="565435" y="45338"/>
                </a:lnTo>
                <a:lnTo>
                  <a:pt x="4876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28744" y="2802508"/>
            <a:ext cx="576580" cy="103505"/>
          </a:xfrm>
          <a:custGeom>
            <a:avLst/>
            <a:gdLst/>
            <a:ahLst/>
            <a:cxnLst/>
            <a:rect l="l" t="t" r="r" b="b"/>
            <a:pathLst>
              <a:path w="576579" h="103505">
                <a:moveTo>
                  <a:pt x="89280" y="0"/>
                </a:moveTo>
                <a:lnTo>
                  <a:pt x="86232" y="1650"/>
                </a:lnTo>
                <a:lnTo>
                  <a:pt x="0" y="50418"/>
                </a:lnTo>
                <a:lnTo>
                  <a:pt x="84835" y="101473"/>
                </a:lnTo>
                <a:lnTo>
                  <a:pt x="87883" y="103377"/>
                </a:lnTo>
                <a:lnTo>
                  <a:pt x="91820" y="102362"/>
                </a:lnTo>
                <a:lnTo>
                  <a:pt x="93598" y="99313"/>
                </a:lnTo>
                <a:lnTo>
                  <a:pt x="95376" y="96392"/>
                </a:lnTo>
                <a:lnTo>
                  <a:pt x="94487" y="92455"/>
                </a:lnTo>
                <a:lnTo>
                  <a:pt x="91439" y="90677"/>
                </a:lnTo>
                <a:lnTo>
                  <a:pt x="35827" y="57217"/>
                </a:lnTo>
                <a:lnTo>
                  <a:pt x="12445" y="56895"/>
                </a:lnTo>
                <a:lnTo>
                  <a:pt x="12700" y="44195"/>
                </a:lnTo>
                <a:lnTo>
                  <a:pt x="36831" y="44195"/>
                </a:lnTo>
                <a:lnTo>
                  <a:pt x="92455" y="12700"/>
                </a:lnTo>
                <a:lnTo>
                  <a:pt x="95503" y="11049"/>
                </a:lnTo>
                <a:lnTo>
                  <a:pt x="96646" y="7112"/>
                </a:lnTo>
                <a:lnTo>
                  <a:pt x="94868" y="4063"/>
                </a:lnTo>
                <a:lnTo>
                  <a:pt x="93217" y="1015"/>
                </a:lnTo>
                <a:lnTo>
                  <a:pt x="89280" y="0"/>
                </a:lnTo>
                <a:close/>
              </a:path>
              <a:path w="576579" h="103505">
                <a:moveTo>
                  <a:pt x="36259" y="44519"/>
                </a:moveTo>
                <a:lnTo>
                  <a:pt x="25165" y="50801"/>
                </a:lnTo>
                <a:lnTo>
                  <a:pt x="35827" y="57217"/>
                </a:lnTo>
                <a:lnTo>
                  <a:pt x="576198" y="64642"/>
                </a:lnTo>
                <a:lnTo>
                  <a:pt x="576326" y="51942"/>
                </a:lnTo>
                <a:lnTo>
                  <a:pt x="36259" y="44519"/>
                </a:lnTo>
                <a:close/>
              </a:path>
              <a:path w="576579" h="103505">
                <a:moveTo>
                  <a:pt x="12700" y="44195"/>
                </a:moveTo>
                <a:lnTo>
                  <a:pt x="12445" y="56895"/>
                </a:lnTo>
                <a:lnTo>
                  <a:pt x="35827" y="57217"/>
                </a:lnTo>
                <a:lnTo>
                  <a:pt x="34027" y="56133"/>
                </a:lnTo>
                <a:lnTo>
                  <a:pt x="15747" y="56133"/>
                </a:lnTo>
                <a:lnTo>
                  <a:pt x="15875" y="45212"/>
                </a:lnTo>
                <a:lnTo>
                  <a:pt x="35037" y="45212"/>
                </a:lnTo>
                <a:lnTo>
                  <a:pt x="36259" y="44519"/>
                </a:lnTo>
                <a:lnTo>
                  <a:pt x="12700" y="44195"/>
                </a:lnTo>
                <a:close/>
              </a:path>
              <a:path w="576579" h="103505">
                <a:moveTo>
                  <a:pt x="15875" y="45212"/>
                </a:moveTo>
                <a:lnTo>
                  <a:pt x="15747" y="56133"/>
                </a:lnTo>
                <a:lnTo>
                  <a:pt x="25165" y="50801"/>
                </a:lnTo>
                <a:lnTo>
                  <a:pt x="15875" y="45212"/>
                </a:lnTo>
                <a:close/>
              </a:path>
              <a:path w="576579" h="103505">
                <a:moveTo>
                  <a:pt x="25165" y="50801"/>
                </a:moveTo>
                <a:lnTo>
                  <a:pt x="15747" y="56133"/>
                </a:lnTo>
                <a:lnTo>
                  <a:pt x="34027" y="56133"/>
                </a:lnTo>
                <a:lnTo>
                  <a:pt x="25165" y="50801"/>
                </a:lnTo>
                <a:close/>
              </a:path>
              <a:path w="576579" h="103505">
                <a:moveTo>
                  <a:pt x="35037" y="45212"/>
                </a:moveTo>
                <a:lnTo>
                  <a:pt x="15875" y="45212"/>
                </a:lnTo>
                <a:lnTo>
                  <a:pt x="25165" y="50801"/>
                </a:lnTo>
                <a:lnTo>
                  <a:pt x="35037" y="45212"/>
                </a:lnTo>
                <a:close/>
              </a:path>
              <a:path w="576579" h="103505">
                <a:moveTo>
                  <a:pt x="36831" y="44195"/>
                </a:moveTo>
                <a:lnTo>
                  <a:pt x="12700" y="44195"/>
                </a:lnTo>
                <a:lnTo>
                  <a:pt x="36259" y="44519"/>
                </a:lnTo>
                <a:lnTo>
                  <a:pt x="36831" y="441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164388" y="2763640"/>
            <a:ext cx="7879715" cy="3336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045">
              <a:lnSpc>
                <a:spcPct val="100000"/>
              </a:lnSpc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reazioni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red</a:t>
            </a:r>
            <a:r>
              <a:rPr dirty="0" sz="2400" spc="-5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endParaRPr sz="2400">
              <a:latin typeface="Franklin Gothic Book"/>
              <a:cs typeface="Franklin Gothic Book"/>
            </a:endParaRPr>
          </a:p>
          <a:p>
            <a:pPr marL="388620" indent="-342900">
              <a:lnSpc>
                <a:spcPct val="100000"/>
              </a:lnSpc>
              <a:spcBef>
                <a:spcPts val="1895"/>
              </a:spcBef>
              <a:buFont typeface="Franklin Gothic Book"/>
              <a:buChar char="•"/>
              <a:tabLst>
                <a:tab pos="38925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specie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ossida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502920">
              <a:lnSpc>
                <a:spcPct val="100000"/>
              </a:lnSpc>
              <a:spcBef>
                <a:spcPts val="2014"/>
              </a:spcBef>
              <a:tabLst>
                <a:tab pos="4618355" algn="l"/>
              </a:tabLst>
            </a:pP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zinc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4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	</a:t>
            </a:r>
            <a:r>
              <a:rPr dirty="0" sz="2400" spc="-15">
                <a:latin typeface="Franklin Gothic Book"/>
                <a:cs typeface="Franklin Gothic Book"/>
              </a:rPr>
              <a:t>Zn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 Z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baseline="24305" sz="2400" spc="-15">
                <a:latin typeface="Franklin Gothic Book"/>
                <a:cs typeface="Franklin Gothic Book"/>
              </a:rPr>
              <a:t>2+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8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endParaRPr baseline="24305" sz="24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465"/>
              </a:spcBef>
              <a:buFont typeface="Arial"/>
              <a:buChar char="•"/>
              <a:tabLst>
                <a:tab pos="35623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uista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 marL="469900">
              <a:lnSpc>
                <a:spcPct val="100000"/>
              </a:lnSpc>
              <a:spcBef>
                <a:spcPts val="2014"/>
              </a:spcBef>
            </a:pPr>
            <a:r>
              <a:rPr dirty="0" sz="2400">
                <a:latin typeface="Arial"/>
                <a:cs typeface="Arial"/>
              </a:rPr>
              <a:t>–</a:t>
            </a:r>
            <a:r>
              <a:rPr dirty="0" sz="2400" spc="250">
                <a:latin typeface="Arial"/>
                <a:cs typeface="Arial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ciascu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combi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andosi</a:t>
            </a:r>
            <a:endParaRPr sz="2400">
              <a:latin typeface="Franklin Gothic Book"/>
              <a:cs typeface="Franklin Gothic Book"/>
            </a:endParaRPr>
          </a:p>
          <a:p>
            <a:pPr marL="756285">
              <a:lnSpc>
                <a:spcPct val="100000"/>
              </a:lnSpc>
              <a:spcBef>
                <a:spcPts val="1440"/>
              </a:spcBef>
              <a:tabLst>
                <a:tab pos="2755900" algn="l"/>
              </a:tabLst>
            </a:pPr>
            <a:r>
              <a:rPr dirty="0" sz="2400" spc="-6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ormano </a:t>
            </a:r>
            <a:r>
              <a:rPr dirty="0" sz="2400" spc="5">
                <a:latin typeface="Franklin Gothic Book"/>
                <a:cs typeface="Franklin Gothic Book"/>
              </a:rPr>
              <a:t>H</a:t>
            </a:r>
            <a:r>
              <a:rPr dirty="0" baseline="-20833" sz="2400" spc="-22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:	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baseline="24305" sz="2400" spc="-15">
                <a:latin typeface="Franklin Gothic Book"/>
                <a:cs typeface="Franklin Gothic Book"/>
              </a:rPr>
              <a:t>+</a:t>
            </a:r>
            <a:r>
              <a:rPr dirty="0" baseline="24305" sz="2400" spc="27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+ 2</a:t>
            </a:r>
            <a:r>
              <a:rPr dirty="0" sz="2400" spc="-5">
                <a:latin typeface="Franklin Gothic Book"/>
                <a:cs typeface="Franklin Gothic Book"/>
              </a:rPr>
              <a:t> e</a:t>
            </a:r>
            <a:r>
              <a:rPr dirty="0" baseline="24305" sz="2400" spc="-7">
                <a:latin typeface="Franklin Gothic Book"/>
                <a:cs typeface="Franklin Gothic Book"/>
              </a:rPr>
              <a:t>-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9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 H</a:t>
            </a:r>
            <a:r>
              <a:rPr dirty="0" baseline="-20833" sz="2400" spc="-15">
                <a:latin typeface="Franklin Gothic Book"/>
                <a:cs typeface="Franklin Gothic Book"/>
              </a:rPr>
              <a:t>2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0920" y="1787950"/>
            <a:ext cx="1559560" cy="4451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>
                <a:latin typeface="Franklin Gothic Book"/>
                <a:cs typeface="Franklin Gothic Book"/>
              </a:rPr>
              <a:t>Zn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+</a:t>
            </a:r>
            <a:r>
              <a:rPr dirty="0" sz="3200" spc="-5">
                <a:latin typeface="Franklin Gothic Book"/>
                <a:cs typeface="Franklin Gothic Book"/>
              </a:rPr>
              <a:t> 2</a:t>
            </a:r>
            <a:r>
              <a:rPr dirty="0" sz="3200">
                <a:latin typeface="Franklin Gothic Book"/>
                <a:cs typeface="Franklin Gothic Book"/>
              </a:rPr>
              <a:t>H</a:t>
            </a:r>
            <a:r>
              <a:rPr dirty="0" baseline="25132" sz="3150" spc="15">
                <a:latin typeface="Franklin Gothic Book"/>
                <a:cs typeface="Franklin Gothic Book"/>
              </a:rPr>
              <a:t>+</a:t>
            </a:r>
            <a:endParaRPr baseline="25132" sz="31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17009" y="1787950"/>
            <a:ext cx="2239645" cy="519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4045" algn="l"/>
              </a:tabLst>
            </a:pPr>
            <a:r>
              <a:rPr dirty="0" sz="3200">
                <a:latin typeface="Wingdings"/>
                <a:cs typeface="Wingdings"/>
              </a:rPr>
              <a:t>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>
                <a:latin typeface="Franklin Gothic Book"/>
                <a:cs typeface="Franklin Gothic Book"/>
              </a:rPr>
              <a:t>Zn</a:t>
            </a:r>
            <a:r>
              <a:rPr dirty="0" baseline="25132" sz="3150" spc="7">
                <a:latin typeface="Franklin Gothic Book"/>
                <a:cs typeface="Franklin Gothic Book"/>
              </a:rPr>
              <a:t>2</a:t>
            </a:r>
            <a:r>
              <a:rPr dirty="0" baseline="25132" sz="3150" spc="15">
                <a:latin typeface="Franklin Gothic Book"/>
                <a:cs typeface="Franklin Gothic Book"/>
              </a:rPr>
              <a:t>+</a:t>
            </a:r>
            <a:r>
              <a:rPr dirty="0" baseline="25132" sz="3150">
                <a:latin typeface="Franklin Gothic Book"/>
                <a:cs typeface="Franklin Gothic Book"/>
              </a:rPr>
              <a:t> </a:t>
            </a:r>
            <a:r>
              <a:rPr dirty="0" baseline="25132" sz="3150" spc="-390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+</a:t>
            </a:r>
            <a:r>
              <a:rPr dirty="0" sz="3200" spc="-5">
                <a:latin typeface="Franklin Gothic Book"/>
                <a:cs typeface="Franklin Gothic Book"/>
              </a:rPr>
              <a:t> </a:t>
            </a:r>
            <a:r>
              <a:rPr dirty="0" sz="3200">
                <a:latin typeface="Franklin Gothic Book"/>
                <a:cs typeface="Franklin Gothic Book"/>
              </a:rPr>
              <a:t>H</a:t>
            </a:r>
            <a:r>
              <a:rPr dirty="0" baseline="-21164" sz="3150" spc="15">
                <a:latin typeface="Franklin Gothic Book"/>
                <a:cs typeface="Franklin Gothic Book"/>
              </a:rPr>
              <a:t>2</a:t>
            </a:r>
            <a:endParaRPr baseline="-21164" sz="315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5420" y="1215369"/>
            <a:ext cx="8342630" cy="1871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35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IL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5">
                <a:latin typeface="Franklin Gothic Book"/>
                <a:cs typeface="Franklin Gothic Book"/>
              </a:rPr>
              <a:t>NUME</a:t>
            </a:r>
            <a:r>
              <a:rPr dirty="0" sz="2800" spc="-45">
                <a:latin typeface="Franklin Gothic Book"/>
                <a:cs typeface="Franklin Gothic Book"/>
              </a:rPr>
              <a:t>R</a:t>
            </a:r>
            <a:r>
              <a:rPr dirty="0" sz="2800" spc="-20">
                <a:latin typeface="Franklin Gothic Book"/>
                <a:cs typeface="Franklin Gothic Book"/>
              </a:rPr>
              <a:t>O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OSSI</a:t>
            </a:r>
            <a:r>
              <a:rPr dirty="0" sz="2800" spc="-80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AZIONE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2200" spc="-15">
                <a:latin typeface="Franklin Gothic Book"/>
                <a:cs typeface="Franklin Gothic Book"/>
              </a:rPr>
              <a:t>Le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sostanze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pre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dono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50">
                <a:latin typeface="Franklin Gothic Book"/>
                <a:cs typeface="Franklin Gothic Book"/>
              </a:rPr>
              <a:t>r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reazi</a:t>
            </a:r>
            <a:r>
              <a:rPr dirty="0" sz="2200" spc="-25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ni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d</a:t>
            </a:r>
            <a:r>
              <a:rPr dirty="0" sz="2200" spc="-5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x</a:t>
            </a:r>
            <a:r>
              <a:rPr dirty="0" sz="2200" spc="3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v</a:t>
            </a:r>
            <a:r>
              <a:rPr dirty="0" sz="2200" spc="-10">
                <a:latin typeface="Franklin Gothic Book"/>
                <a:cs typeface="Franklin Gothic Book"/>
              </a:rPr>
              <a:t>ariano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lo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sta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endParaRPr sz="2200">
              <a:latin typeface="Franklin Gothic Book"/>
              <a:cs typeface="Franklin Gothic Book"/>
            </a:endParaRPr>
          </a:p>
          <a:p>
            <a:pPr marL="12700" marR="155575">
              <a:lnSpc>
                <a:spcPct val="15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ossida</a:t>
            </a:r>
            <a:r>
              <a:rPr dirty="0" sz="2200" spc="-15">
                <a:latin typeface="Franklin Gothic Book"/>
                <a:cs typeface="Franklin Gothic Book"/>
              </a:rPr>
              <a:t>zio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ciò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rifl</a:t>
            </a:r>
            <a:r>
              <a:rPr dirty="0" sz="2200" spc="-35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ne</a:t>
            </a:r>
            <a:r>
              <a:rPr dirty="0" sz="2200" spc="-1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la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40">
                <a:latin typeface="Franklin Gothic Book"/>
                <a:cs typeface="Franklin Gothic Book"/>
              </a:rPr>
              <a:t>v</a:t>
            </a:r>
            <a:r>
              <a:rPr dirty="0" sz="2200" spc="-10">
                <a:latin typeface="Franklin Gothic Book"/>
                <a:cs typeface="Franklin Gothic Book"/>
              </a:rPr>
              <a:t>ariazio</a:t>
            </a:r>
            <a:r>
              <a:rPr dirty="0" sz="2200" spc="-25">
                <a:latin typeface="Franklin Gothic Book"/>
                <a:cs typeface="Franklin Gothic Book"/>
              </a:rPr>
              <a:t>n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nume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ossidazione</a:t>
            </a:r>
            <a:r>
              <a:rPr dirty="0" sz="2200" spc="-10">
                <a:latin typeface="Franklin Gothic Book"/>
                <a:cs typeface="Franklin Gothic Book"/>
              </a:rPr>
              <a:t> (n.</a:t>
            </a:r>
            <a:r>
              <a:rPr dirty="0" sz="2200" spc="-2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.).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5420" y="4627099"/>
            <a:ext cx="8542655" cy="1813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200" spc="-10">
                <a:latin typeface="Franklin Gothic Book"/>
                <a:cs typeface="Franklin Gothic Book"/>
              </a:rPr>
              <a:t>Il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n.</a:t>
            </a:r>
            <a:r>
              <a:rPr dirty="0" sz="2200" spc="-2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</a:t>
            </a:r>
            <a:r>
              <a:rPr dirty="0" sz="2200" spc="-15">
                <a:latin typeface="Franklin Gothic Book"/>
                <a:cs typeface="Franklin Gothic Book"/>
              </a:rPr>
              <a:t>e</a:t>
            </a:r>
            <a:r>
              <a:rPr dirty="0" sz="2200" spc="-5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ini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come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la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carica</a:t>
            </a:r>
            <a:r>
              <a:rPr dirty="0" sz="2200" spc="-20">
                <a:latin typeface="Franklin Gothic Book"/>
                <a:cs typeface="Franklin Gothic Book"/>
              </a:rPr>
              <a:t> </a:t>
            </a:r>
            <a:r>
              <a:rPr dirty="0" sz="2200" spc="-6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o</a:t>
            </a:r>
            <a:r>
              <a:rPr dirty="0" sz="2200" spc="-20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male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(</a:t>
            </a:r>
            <a:r>
              <a:rPr dirty="0" sz="2200" spc="0">
                <a:latin typeface="Franklin Gothic Book"/>
                <a:cs typeface="Franklin Gothic Book"/>
              </a:rPr>
              <a:t>f</a:t>
            </a:r>
            <a:r>
              <a:rPr dirty="0" sz="2200" spc="-15">
                <a:latin typeface="Franklin Gothic Book"/>
                <a:cs typeface="Franklin Gothic Book"/>
              </a:rPr>
              <a:t>ittizi</a:t>
            </a:r>
            <a:r>
              <a:rPr dirty="0" sz="2200" spc="-10">
                <a:latin typeface="Franklin Gothic Book"/>
                <a:cs typeface="Franklin Gothic Book"/>
              </a:rPr>
              <a:t>a)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che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un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omo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assumer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bbe</a:t>
            </a:r>
            <a:r>
              <a:rPr dirty="0" sz="2200" spc="4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assegnando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gli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el</a:t>
            </a:r>
            <a:r>
              <a:rPr dirty="0" sz="2200" spc="-4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0">
                <a:latin typeface="Franklin Gothic Book"/>
                <a:cs typeface="Franklin Gothic Book"/>
              </a:rPr>
              <a:t>oni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game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all’a</a:t>
            </a:r>
            <a:r>
              <a:rPr dirty="0" sz="2200" spc="-50">
                <a:latin typeface="Franklin Gothic Book"/>
                <a:cs typeface="Franklin Gothic Book"/>
              </a:rPr>
              <a:t>t</a:t>
            </a:r>
            <a:r>
              <a:rPr dirty="0" sz="2200" spc="-15">
                <a:latin typeface="Franklin Gothic Book"/>
                <a:cs typeface="Franklin Gothic Book"/>
              </a:rPr>
              <a:t>omo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più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el</a:t>
            </a:r>
            <a:r>
              <a:rPr dirty="0" sz="2200" spc="-40">
                <a:latin typeface="Franklin Gothic Book"/>
                <a:cs typeface="Franklin Gothic Book"/>
              </a:rPr>
              <a:t>e</a:t>
            </a:r>
            <a:r>
              <a:rPr dirty="0" sz="2200" spc="-10">
                <a:latin typeface="Franklin Gothic Book"/>
                <a:cs typeface="Franklin Gothic Book"/>
              </a:rPr>
              <a:t>t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55">
                <a:latin typeface="Franklin Gothic Book"/>
                <a:cs typeface="Franklin Gothic Book"/>
              </a:rPr>
              <a:t>r</a:t>
            </a:r>
            <a:r>
              <a:rPr dirty="0" sz="2200" spc="-15">
                <a:latin typeface="Franklin Gothic Book"/>
                <a:cs typeface="Franklin Gothic Book"/>
              </a:rPr>
              <a:t>on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gati</a:t>
            </a:r>
            <a:r>
              <a:rPr dirty="0" sz="2200" spc="-50">
                <a:latin typeface="Franklin Gothic Book"/>
                <a:cs typeface="Franklin Gothic Book"/>
              </a:rPr>
              <a:t>v</a:t>
            </a:r>
            <a:r>
              <a:rPr dirty="0" sz="2200" spc="-10">
                <a:latin typeface="Franklin Gothic Book"/>
                <a:cs typeface="Franklin Gothic Book"/>
              </a:rPr>
              <a:t>o.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N</a:t>
            </a:r>
            <a:r>
              <a:rPr dirty="0" sz="2200" spc="-25">
                <a:latin typeface="Franklin Gothic Book"/>
                <a:cs typeface="Franklin Gothic Book"/>
              </a:rPr>
              <a:t>e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caso</a:t>
            </a:r>
            <a:r>
              <a:rPr dirty="0" sz="2200" spc="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-1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so</a:t>
            </a:r>
            <a:r>
              <a:rPr dirty="0" sz="2200" spc="-10">
                <a:latin typeface="Franklin Gothic Book"/>
                <a:cs typeface="Franklin Gothic Book"/>
              </a:rPr>
              <a:t>s</a:t>
            </a:r>
            <a:r>
              <a:rPr dirty="0" sz="2200" spc="-15">
                <a:latin typeface="Franklin Gothic Book"/>
                <a:cs typeface="Franklin Gothic Book"/>
              </a:rPr>
              <a:t>tanze</a:t>
            </a:r>
            <a:r>
              <a:rPr dirty="0" sz="2200" spc="2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elemen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ari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3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n.o.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degli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el</a:t>
            </a:r>
            <a:r>
              <a:rPr dirty="0" sz="2200" spc="-30">
                <a:latin typeface="Franklin Gothic Book"/>
                <a:cs typeface="Franklin Gothic Book"/>
              </a:rPr>
              <a:t>e</a:t>
            </a:r>
            <a:r>
              <a:rPr dirty="0" sz="2200" spc="-15">
                <a:latin typeface="Franklin Gothic Book"/>
                <a:cs typeface="Franklin Gothic Book"/>
              </a:rPr>
              <a:t>men</a:t>
            </a:r>
            <a:r>
              <a:rPr dirty="0" sz="2200" spc="-20">
                <a:latin typeface="Franklin Gothic Book"/>
                <a:cs typeface="Franklin Gothic Book"/>
              </a:rPr>
              <a:t>t</a:t>
            </a:r>
            <a:r>
              <a:rPr dirty="0" sz="2200">
                <a:latin typeface="Franklin Gothic Book"/>
                <a:cs typeface="Franklin Gothic Book"/>
              </a:rPr>
              <a:t>i</a:t>
            </a:r>
            <a:r>
              <a:rPr dirty="0" sz="2200" spc="2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si</a:t>
            </a:r>
            <a:r>
              <a:rPr dirty="0" sz="2200" spc="-15">
                <a:latin typeface="Franklin Gothic Book"/>
                <a:cs typeface="Franklin Gothic Book"/>
              </a:rPr>
              <a:t> assume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20">
                <a:latin typeface="Franklin Gothic Book"/>
                <a:cs typeface="Franklin Gothic Book"/>
              </a:rPr>
              <a:t>par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a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0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50">
                <a:latin typeface="Franklin Gothic Book"/>
                <a:cs typeface="Franklin Gothic Book"/>
              </a:rPr>
              <a:t>P</a:t>
            </a:r>
            <a:r>
              <a:rPr dirty="0" sz="2200" spc="-10">
                <a:latin typeface="Franklin Gothic Book"/>
                <a:cs typeface="Franklin Gothic Book"/>
              </a:rPr>
              <a:t>er</a:t>
            </a:r>
            <a:r>
              <a:rPr dirty="0" sz="2200" spc="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ion</a:t>
            </a:r>
            <a:r>
              <a:rPr dirty="0" sz="2200" spc="-5">
                <a:latin typeface="Franklin Gothic Book"/>
                <a:cs typeface="Franklin Gothic Book"/>
              </a:rPr>
              <a:t>i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monoa</a:t>
            </a:r>
            <a:r>
              <a:rPr dirty="0" sz="2200" spc="-55">
                <a:latin typeface="Franklin Gothic Book"/>
                <a:cs typeface="Franklin Gothic Book"/>
              </a:rPr>
              <a:t>t</a:t>
            </a:r>
            <a:r>
              <a:rPr dirty="0" sz="2200" spc="-10">
                <a:latin typeface="Franklin Gothic Book"/>
                <a:cs typeface="Franklin Gothic Book"/>
              </a:rPr>
              <a:t>omici</a:t>
            </a:r>
            <a:r>
              <a:rPr dirty="0" sz="2200" spc="-2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i</a:t>
            </a:r>
            <a:r>
              <a:rPr dirty="0" sz="2200" spc="-5">
                <a:latin typeface="Franklin Gothic Book"/>
                <a:cs typeface="Franklin Gothic Book"/>
              </a:rPr>
              <a:t>l</a:t>
            </a:r>
            <a:r>
              <a:rPr dirty="0" sz="2200" spc="-1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n.</a:t>
            </a:r>
            <a:r>
              <a:rPr dirty="0" sz="2200" spc="-20">
                <a:latin typeface="Franklin Gothic Book"/>
                <a:cs typeface="Franklin Gothic Book"/>
              </a:rPr>
              <a:t>o</a:t>
            </a:r>
            <a:r>
              <a:rPr dirty="0" sz="2200" spc="-10">
                <a:latin typeface="Franklin Gothic Book"/>
                <a:cs typeface="Franklin Gothic Book"/>
              </a:rPr>
              <a:t>.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è</a:t>
            </a:r>
            <a:r>
              <a:rPr dirty="0" sz="2200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p</a:t>
            </a:r>
            <a:r>
              <a:rPr dirty="0" sz="2200" spc="-10">
                <a:latin typeface="Franklin Gothic Book"/>
                <a:cs typeface="Franklin Gothic Book"/>
              </a:rPr>
              <a:t>ari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alla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25">
                <a:latin typeface="Franklin Gothic Book"/>
                <a:cs typeface="Franklin Gothic Book"/>
              </a:rPr>
              <a:t>c</a:t>
            </a:r>
            <a:r>
              <a:rPr dirty="0" sz="2200" spc="-10">
                <a:latin typeface="Franklin Gothic Book"/>
                <a:cs typeface="Franklin Gothic Book"/>
              </a:rPr>
              <a:t>arica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0">
                <a:latin typeface="Franklin Gothic Book"/>
                <a:cs typeface="Franklin Gothic Book"/>
              </a:rPr>
              <a:t>dello</a:t>
            </a:r>
            <a:r>
              <a:rPr dirty="0" sz="2200" spc="-5">
                <a:latin typeface="Franklin Gothic Book"/>
                <a:cs typeface="Franklin Gothic Book"/>
              </a:rPr>
              <a:t> </a:t>
            </a:r>
            <a:r>
              <a:rPr dirty="0" sz="2200" spc="-15">
                <a:latin typeface="Franklin Gothic Book"/>
                <a:cs typeface="Franklin Gothic Book"/>
              </a:rPr>
              <a:t>ione.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20011" y="3212592"/>
            <a:ext cx="5615940" cy="1261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6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1393705"/>
            <a:ext cx="8591550" cy="3450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buFont typeface="Franklin Gothic Book"/>
              <a:buAutoNum type="arabicParenR"/>
              <a:tabLst>
                <a:tab pos="300355" algn="l"/>
              </a:tabLst>
            </a:pP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 </a:t>
            </a:r>
            <a:r>
              <a:rPr dirty="0" sz="2000" spc="-5">
                <a:latin typeface="Franklin Gothic Book"/>
                <a:cs typeface="Franklin Gothic Book"/>
              </a:rPr>
              <a:t>par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0.</a:t>
            </a:r>
            <a:endParaRPr sz="2000">
              <a:latin typeface="Franklin Gothic Book"/>
              <a:cs typeface="Franklin Gothic Book"/>
            </a:endParaRPr>
          </a:p>
          <a:p>
            <a:pPr marL="12700" marR="5080">
              <a:lnSpc>
                <a:spcPct val="130000"/>
              </a:lnSpc>
              <a:buFont typeface="Franklin Gothic Book"/>
              <a:buAutoNum type="arabicParenR"/>
              <a:tabLst>
                <a:tab pos="300355" algn="l"/>
              </a:tabLst>
            </a:pPr>
            <a:r>
              <a:rPr dirty="0" sz="2000" spc="-3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-5">
                <a:latin typeface="Franklin Gothic Book"/>
                <a:cs typeface="Franklin Gothic Book"/>
              </a:rPr>
              <a:t>par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Gli 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elementi</a:t>
            </a:r>
            <a:r>
              <a:rPr dirty="0" sz="2000">
                <a:latin typeface="Franklin Gothic Book"/>
                <a:cs typeface="Franklin Gothic Book"/>
              </a:rPr>
              <a:t> 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-5">
                <a:latin typeface="Franklin Gothic Book"/>
                <a:cs typeface="Franklin Gothic Book"/>
              </a:rPr>
              <a:t>+1</a:t>
            </a:r>
            <a:r>
              <a:rPr dirty="0" sz="2000">
                <a:latin typeface="Franklin Gothic Book"/>
                <a:cs typeface="Franklin Gothic Book"/>
              </a:rPr>
              <a:t>;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II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hanno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+2.</a:t>
            </a:r>
            <a:endParaRPr sz="2000">
              <a:latin typeface="Franklin Gothic Book"/>
              <a:cs typeface="Franklin Gothic Book"/>
            </a:endParaRPr>
          </a:p>
          <a:p>
            <a:pPr marL="12700" marR="52705">
              <a:lnSpc>
                <a:spcPct val="130000"/>
              </a:lnSpc>
              <a:buFont typeface="Franklin Gothic Book"/>
              <a:buAutoNum type="arabicParenR"/>
              <a:tabLst>
                <a:tab pos="300355" algn="l"/>
              </a:tabLst>
            </a:pPr>
            <a:r>
              <a:rPr dirty="0" sz="2000">
                <a:latin typeface="Franklin Gothic Book"/>
                <a:cs typeface="Franklin Gothic Book"/>
              </a:rPr>
              <a:t>In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H ha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+</a:t>
            </a:r>
            <a:r>
              <a:rPr dirty="0" sz="2000">
                <a:latin typeface="Franklin Gothic Book"/>
                <a:cs typeface="Franklin Gothic Book"/>
              </a:rPr>
              <a:t>1 </a:t>
            </a:r>
            <a:r>
              <a:rPr dirty="0" sz="2000" spc="-5">
                <a:latin typeface="Franklin Gothic Book"/>
                <a:cs typeface="Franklin Gothic Book"/>
              </a:rPr>
              <a:t>(ecc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 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idr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ri,</a:t>
            </a:r>
            <a:r>
              <a:rPr dirty="0" sz="2000">
                <a:latin typeface="Franklin Gothic Book"/>
                <a:cs typeface="Franklin Gothic Book"/>
              </a:rPr>
              <a:t> d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-1).</a:t>
            </a:r>
            <a:endParaRPr sz="2000">
              <a:latin typeface="Franklin Gothic Book"/>
              <a:cs typeface="Franklin Gothic Book"/>
            </a:endParaRPr>
          </a:p>
          <a:p>
            <a:pPr marL="299720" indent="-287020">
              <a:lnSpc>
                <a:spcPct val="100000"/>
              </a:lnSpc>
              <a:spcBef>
                <a:spcPts val="720"/>
              </a:spcBef>
              <a:buFont typeface="Franklin Gothic Book"/>
              <a:buAutoNum type="arabicParenR"/>
              <a:tabLst>
                <a:tab pos="300355" algn="l"/>
              </a:tabLst>
            </a:pP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o,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ha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2,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l’eccezione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’ac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igena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d</a:t>
            </a:r>
            <a:r>
              <a:rPr dirty="0" sz="2000" spc="-3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15">
                <a:latin typeface="Franklin Gothic Book"/>
                <a:cs typeface="Franklin Gothic Book"/>
              </a:rPr>
              <a:t>1.</a:t>
            </a:r>
            <a:endParaRPr sz="2000">
              <a:latin typeface="Franklin Gothic Book"/>
              <a:cs typeface="Franklin Gothic Book"/>
            </a:endParaRPr>
          </a:p>
          <a:p>
            <a:pPr marL="12700" marR="275590">
              <a:lnSpc>
                <a:spcPct val="130000"/>
              </a:lnSpc>
              <a:buFont typeface="Franklin Gothic Book"/>
              <a:buAutoNum type="arabicParenR" startAt="5"/>
              <a:tabLst>
                <a:tab pos="300355" algn="l"/>
              </a:tabLst>
            </a:pP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neut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0</a:t>
            </a:r>
            <a:r>
              <a:rPr dirty="0" sz="2000">
                <a:latin typeface="Franklin Gothic Book"/>
                <a:cs typeface="Franklin Gothic Book"/>
              </a:rPr>
              <a:t>. In 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5">
                <a:latin typeface="Franklin Gothic Book"/>
                <a:cs typeface="Franklin Gothic Book"/>
              </a:rPr>
              <a:t>ione</a:t>
            </a:r>
            <a:r>
              <a:rPr dirty="0" sz="2000" spc="-5">
                <a:latin typeface="Franklin Gothic Book"/>
                <a:cs typeface="Franklin Gothic Book"/>
              </a:rPr>
              <a:t> pol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omico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somma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ione.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0932" y="5070872"/>
            <a:ext cx="1790700" cy="1698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 indent="1263015">
              <a:lnSpc>
                <a:spcPct val="150000"/>
              </a:lnSpc>
            </a:pPr>
            <a:r>
              <a:rPr dirty="0" sz="2000">
                <a:latin typeface="Arial"/>
                <a:cs typeface="Arial"/>
              </a:rPr>
              <a:t>n.</a:t>
            </a:r>
            <a:r>
              <a:rPr dirty="0" sz="2000" spc="-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.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baseline="-21367" sz="1950" spc="15">
                <a:latin typeface="Arial"/>
                <a:cs typeface="Arial"/>
              </a:rPr>
              <a:t>2</a:t>
            </a:r>
            <a:r>
              <a:rPr dirty="0" sz="2000" spc="-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1367" sz="1950" spc="15">
                <a:latin typeface="Arial"/>
                <a:cs typeface="Arial"/>
              </a:rPr>
              <a:t>4</a:t>
            </a:r>
            <a:r>
              <a:rPr dirty="0" baseline="-21367" sz="1950" spc="254">
                <a:latin typeface="Arial"/>
                <a:cs typeface="Arial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=</a:t>
            </a:r>
            <a:r>
              <a:rPr dirty="0" sz="2000" spc="10">
                <a:latin typeface="Arial"/>
                <a:cs typeface="Arial"/>
              </a:rPr>
              <a:t>+</a:t>
            </a:r>
            <a:r>
              <a:rPr dirty="0" sz="2000">
                <a:latin typeface="Arial"/>
                <a:cs typeface="Arial"/>
              </a:rPr>
              <a:t>6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baseline="-21367" sz="1950" spc="15">
                <a:latin typeface="Arial"/>
                <a:cs typeface="Arial"/>
              </a:rPr>
              <a:t>3</a:t>
            </a:r>
            <a:r>
              <a:rPr dirty="0" sz="2000" spc="-5">
                <a:latin typeface="Arial"/>
                <a:cs typeface="Arial"/>
              </a:rPr>
              <a:t>P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1367" sz="1950" spc="15">
                <a:latin typeface="Arial"/>
                <a:cs typeface="Arial"/>
              </a:rPr>
              <a:t>4</a:t>
            </a:r>
            <a:r>
              <a:rPr dirty="0" baseline="-21367" sz="1950" spc="254">
                <a:latin typeface="Arial"/>
                <a:cs typeface="Arial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55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Arial"/>
                <a:cs typeface="Arial"/>
              </a:rPr>
              <a:t>P</a:t>
            </a:r>
            <a:r>
              <a:rPr dirty="0" sz="2000">
                <a:latin typeface="Arial"/>
                <a:cs typeface="Arial"/>
              </a:rPr>
              <a:t>=</a:t>
            </a:r>
            <a:r>
              <a:rPr dirty="0" sz="2000" spc="10">
                <a:latin typeface="Arial"/>
                <a:cs typeface="Arial"/>
              </a:rPr>
              <a:t>+</a:t>
            </a:r>
            <a:r>
              <a:rPr dirty="0" sz="2000">
                <a:latin typeface="Arial"/>
                <a:cs typeface="Arial"/>
              </a:rPr>
              <a:t>5</a:t>
            </a:r>
            <a:r>
              <a:rPr dirty="0" sz="2000">
                <a:latin typeface="Arial"/>
                <a:cs typeface="Arial"/>
              </a:rPr>
              <a:t> 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baseline="-21367" sz="1950" spc="15">
                <a:latin typeface="Arial"/>
                <a:cs typeface="Arial"/>
              </a:rPr>
              <a:t>2</a:t>
            </a:r>
            <a:r>
              <a:rPr dirty="0" sz="2000" spc="5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baseline="-21367" sz="1950" spc="15">
                <a:latin typeface="Arial"/>
                <a:cs typeface="Arial"/>
              </a:rPr>
              <a:t>3</a:t>
            </a:r>
            <a:r>
              <a:rPr dirty="0" baseline="-21367" sz="1950" spc="254">
                <a:latin typeface="Arial"/>
                <a:cs typeface="Arial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45">
                <a:latin typeface="Times New Roman"/>
                <a:cs typeface="Times New Roman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+4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4514" y="5070872"/>
            <a:ext cx="1529715" cy="1195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10">
                <a:latin typeface="Arial"/>
                <a:cs typeface="Arial"/>
              </a:rPr>
              <a:t>.</a:t>
            </a:r>
            <a:r>
              <a:rPr dirty="0" sz="2000">
                <a:latin typeface="Arial"/>
                <a:cs typeface="Arial"/>
              </a:rPr>
              <a:t>o.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Arial"/>
                <a:cs typeface="Arial"/>
              </a:rPr>
              <a:t>(</a:t>
            </a:r>
            <a:r>
              <a:rPr dirty="0" sz="2000" spc="5">
                <a:latin typeface="Arial"/>
                <a:cs typeface="Arial"/>
              </a:rPr>
              <a:t>H</a:t>
            </a:r>
            <a:r>
              <a:rPr dirty="0" sz="2000">
                <a:latin typeface="Arial"/>
                <a:cs typeface="Arial"/>
              </a:rPr>
              <a:t>=</a:t>
            </a:r>
            <a:r>
              <a:rPr dirty="0" sz="2000" spc="10">
                <a:latin typeface="Arial"/>
                <a:cs typeface="Arial"/>
              </a:rPr>
              <a:t>+</a:t>
            </a:r>
            <a:r>
              <a:rPr dirty="0" sz="2000" spc="-10">
                <a:latin typeface="Arial"/>
                <a:cs typeface="Arial"/>
              </a:rPr>
              <a:t>1</a:t>
            </a:r>
            <a:r>
              <a:rPr dirty="0" sz="2000">
                <a:latin typeface="Arial"/>
                <a:cs typeface="Arial"/>
              </a:rPr>
              <a:t>,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10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-2)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2000">
                <a:latin typeface="Arial"/>
                <a:cs typeface="Arial"/>
              </a:rPr>
              <a:t>(H</a:t>
            </a:r>
            <a:r>
              <a:rPr dirty="0" sz="2000" spc="5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+1,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10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-2)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4514" y="6442777"/>
            <a:ext cx="152971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(H</a:t>
            </a:r>
            <a:r>
              <a:rPr dirty="0" sz="2000" spc="5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+1,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</a:t>
            </a:r>
            <a:r>
              <a:rPr dirty="0" sz="2000" spc="10">
                <a:latin typeface="Arial"/>
                <a:cs typeface="Arial"/>
              </a:rPr>
              <a:t>=</a:t>
            </a:r>
            <a:r>
              <a:rPr dirty="0" sz="2000">
                <a:latin typeface="Arial"/>
                <a:cs typeface="Arial"/>
              </a:rPr>
              <a:t>-2)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503159"/>
            <a:ext cx="8159750" cy="3129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70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30">
                <a:latin typeface="Franklin Gothic Book"/>
                <a:cs typeface="Franklin Gothic Book"/>
              </a:rPr>
              <a:t>a</a:t>
            </a:r>
            <a:r>
              <a:rPr dirty="0" sz="2800" spc="-20">
                <a:latin typeface="Franklin Gothic Book"/>
                <a:cs typeface="Franklin Gothic Book"/>
              </a:rPr>
              <a:t>zio</a:t>
            </a:r>
            <a:r>
              <a:rPr dirty="0" sz="2800" spc="-30">
                <a:latin typeface="Franklin Gothic Book"/>
                <a:cs typeface="Franklin Gothic Book"/>
              </a:rPr>
              <a:t>n</a:t>
            </a:r>
            <a:r>
              <a:rPr dirty="0" sz="2800">
                <a:latin typeface="Franklin Gothic Book"/>
                <a:cs typeface="Franklin Gothic Book"/>
              </a:rPr>
              <a:t>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oss</a:t>
            </a:r>
            <a:r>
              <a:rPr dirty="0" sz="2800" spc="-30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0">
                <a:latin typeface="Franklin Gothic Book"/>
                <a:cs typeface="Franklin Gothic Book"/>
              </a:rPr>
              <a:t>o-</a:t>
            </a:r>
            <a:r>
              <a:rPr dirty="0" sz="2800" spc="-10">
                <a:latin typeface="Franklin Gothic Book"/>
                <a:cs typeface="Franklin Gothic Book"/>
              </a:rPr>
              <a:t>ri</a:t>
            </a:r>
            <a:r>
              <a:rPr dirty="0" sz="2800" spc="-3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uzi</a:t>
            </a:r>
            <a:r>
              <a:rPr dirty="0" sz="2800" spc="-30">
                <a:latin typeface="Franklin Gothic Book"/>
                <a:cs typeface="Franklin Gothic Book"/>
              </a:rPr>
              <a:t>o</a:t>
            </a:r>
            <a:r>
              <a:rPr dirty="0" sz="2800" spc="-20">
                <a:latin typeface="Franklin Gothic Book"/>
                <a:cs typeface="Franklin Gothic Book"/>
              </a:rPr>
              <a:t>n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:</a:t>
            </a:r>
            <a:r>
              <a:rPr dirty="0" sz="2800" spc="5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le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semi</a:t>
            </a:r>
            <a:r>
              <a:rPr dirty="0" sz="2800" spc="-15">
                <a:latin typeface="Franklin Gothic Book"/>
                <a:cs typeface="Franklin Gothic Book"/>
              </a:rPr>
              <a:t>-</a:t>
            </a:r>
            <a:r>
              <a:rPr dirty="0" sz="2800" spc="-15">
                <a:latin typeface="Franklin Gothic Book"/>
                <a:cs typeface="Franklin Gothic Book"/>
              </a:rPr>
              <a:t>re</a:t>
            </a:r>
            <a:r>
              <a:rPr dirty="0" sz="2800" spc="-25">
                <a:latin typeface="Franklin Gothic Book"/>
                <a:cs typeface="Franklin Gothic Book"/>
              </a:rPr>
              <a:t>a</a:t>
            </a:r>
            <a:r>
              <a:rPr dirty="0" sz="2800" spc="-20">
                <a:latin typeface="Franklin Gothic Book"/>
                <a:cs typeface="Franklin Gothic Book"/>
              </a:rPr>
              <a:t>zio</a:t>
            </a:r>
            <a:r>
              <a:rPr dirty="0" sz="2800" spc="-30">
                <a:latin typeface="Franklin Gothic Book"/>
                <a:cs typeface="Franklin Gothic Book"/>
              </a:rPr>
              <a:t>n</a:t>
            </a:r>
            <a:r>
              <a:rPr dirty="0" sz="2800">
                <a:latin typeface="Franklin Gothic Book"/>
                <a:cs typeface="Franklin Gothic Book"/>
              </a:rPr>
              <a:t>i</a:t>
            </a:r>
            <a:endParaRPr sz="2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14"/>
              </a:spcBef>
              <a:tabLst>
                <a:tab pos="1841500" algn="l"/>
              </a:tabLst>
            </a:pPr>
            <a:r>
              <a:rPr dirty="0" sz="2000">
                <a:latin typeface="Franklin Gothic Book"/>
                <a:cs typeface="Franklin Gothic Book"/>
              </a:rPr>
              <a:t>Ba +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	</a:t>
            </a:r>
            <a:r>
              <a:rPr dirty="0" sz="2000" spc="-5">
                <a:latin typeface="Franklin Gothic Book"/>
                <a:cs typeface="Franklin Gothic Book"/>
              </a:rPr>
              <a:t>(fl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oru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barico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5">
                <a:latin typeface="Franklin Gothic Book"/>
                <a:cs typeface="Franklin Gothic Book"/>
              </a:rPr>
              <a:t> c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ionico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Ba</a:t>
            </a:r>
            <a:r>
              <a:rPr dirty="0" sz="2000" spc="-160">
                <a:latin typeface="Franklin Gothic Book"/>
                <a:cs typeface="Franklin Gothic Book"/>
              </a:rPr>
              <a:t> 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2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 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-re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-re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>
                <a:latin typeface="Franklin Gothic Book"/>
                <a:cs typeface="Franklin Gothic Book"/>
              </a:rPr>
              <a:t> 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most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mbia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ioni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coi</a:t>
            </a:r>
            <a:r>
              <a:rPr dirty="0" sz="2000" spc="-45">
                <a:latin typeface="Franklin Gothic Book"/>
                <a:cs typeface="Franklin Gothic Book"/>
              </a:rPr>
              <a:t>n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00250" algn="l"/>
              </a:tabLst>
            </a:pPr>
            <a:r>
              <a:rPr dirty="0" sz="2000">
                <a:latin typeface="Franklin Gothic Book"/>
                <a:cs typeface="Franklin Gothic Book"/>
              </a:rPr>
              <a:t>Ba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Ba</a:t>
            </a:r>
            <a:r>
              <a:rPr dirty="0" sz="2000" spc="-160">
                <a:latin typeface="Franklin Gothic Book"/>
                <a:cs typeface="Franklin Gothic Book"/>
              </a:rPr>
              <a:t> </a:t>
            </a:r>
            <a:r>
              <a:rPr dirty="0" baseline="25641" sz="1950" spc="15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+ 2e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	</a:t>
            </a:r>
            <a:r>
              <a:rPr dirty="0" sz="2000" spc="-5">
                <a:latin typeface="Franklin Gothic Book"/>
                <a:cs typeface="Franklin Gothic Book"/>
              </a:rPr>
              <a:t>(ossid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e;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e)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5260501"/>
            <a:ext cx="1713230" cy="942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 spc="22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2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2F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  <a:p>
            <a:pPr marL="12700" marR="508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----------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</a:t>
            </a:r>
            <a:r>
              <a:rPr dirty="0" sz="2000" spc="-10">
                <a:latin typeface="Franklin Gothic Book"/>
                <a:cs typeface="Franklin Gothic Book"/>
              </a:rPr>
              <a:t>-</a:t>
            </a:r>
            <a:r>
              <a:rPr dirty="0" sz="2000">
                <a:latin typeface="Franklin Gothic Book"/>
                <a:cs typeface="Franklin Gothic Book"/>
              </a:rPr>
              <a:t>---</a:t>
            </a:r>
            <a:r>
              <a:rPr dirty="0" sz="2000">
                <a:latin typeface="Franklin Gothic Book"/>
                <a:cs typeface="Franklin Gothic Book"/>
              </a:rPr>
              <a:t> Ba +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Ba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endParaRPr baseline="-21367" sz="195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1088" y="5267713"/>
            <a:ext cx="6724650" cy="584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4930" marR="5080" indent="-62865">
              <a:lnSpc>
                <a:spcPct val="100000"/>
              </a:lnSpc>
              <a:tabLst>
                <a:tab pos="445897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(rid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e; 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omi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17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, c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ac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	1 el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cuno,</a:t>
            </a:r>
            <a:r>
              <a:rPr dirty="0" sz="2000">
                <a:latin typeface="Franklin Gothic Book"/>
                <a:cs typeface="Franklin Gothic Book"/>
              </a:rPr>
              <a:t> sono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agenti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nti)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267" y="1287132"/>
            <a:ext cx="5501640" cy="749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25">
                <a:latin typeface="Franklin Gothic Book"/>
                <a:cs typeface="Franklin Gothic Book"/>
              </a:rPr>
              <a:t>Co</a:t>
            </a:r>
            <a:r>
              <a:rPr dirty="0" sz="2800" spc="-25">
                <a:latin typeface="Franklin Gothic Book"/>
                <a:cs typeface="Franklin Gothic Book"/>
              </a:rPr>
              <a:t>p</a:t>
            </a:r>
            <a:r>
              <a:rPr dirty="0" sz="2800" spc="-5">
                <a:latin typeface="Franklin Gothic Book"/>
                <a:cs typeface="Franklin Gothic Book"/>
              </a:rPr>
              <a:t>p</a:t>
            </a:r>
            <a:r>
              <a:rPr dirty="0" sz="2800" spc="-15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3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con</a:t>
            </a:r>
            <a:r>
              <a:rPr dirty="0" sz="2800" spc="-20">
                <a:latin typeface="Franklin Gothic Book"/>
                <a:cs typeface="Franklin Gothic Book"/>
              </a:rPr>
              <a:t>i</a:t>
            </a:r>
            <a:r>
              <a:rPr dirty="0" sz="2800" spc="-20">
                <a:latin typeface="Franklin Gothic Book"/>
                <a:cs typeface="Franklin Gothic Book"/>
              </a:rPr>
              <a:t>u</a:t>
            </a:r>
            <a:r>
              <a:rPr dirty="0" sz="2800" spc="-30">
                <a:latin typeface="Franklin Gothic Book"/>
                <a:cs typeface="Franklin Gothic Book"/>
              </a:rPr>
              <a:t>g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oss</a:t>
            </a:r>
            <a:r>
              <a:rPr dirty="0" sz="2800" spc="-30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0">
                <a:latin typeface="Franklin Gothic Book"/>
                <a:cs typeface="Franklin Gothic Book"/>
              </a:rPr>
              <a:t>o-</a:t>
            </a:r>
            <a:r>
              <a:rPr dirty="0" sz="2800" spc="-10">
                <a:latin typeface="Franklin Gothic Book"/>
                <a:cs typeface="Franklin Gothic Book"/>
              </a:rPr>
              <a:t>ri</a:t>
            </a:r>
            <a:r>
              <a:rPr dirty="0" sz="2800" spc="-3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uzi</a:t>
            </a:r>
            <a:r>
              <a:rPr dirty="0" sz="2800" spc="-30">
                <a:latin typeface="Franklin Gothic Book"/>
                <a:cs typeface="Franklin Gothic Book"/>
              </a:rPr>
              <a:t>o</a:t>
            </a:r>
            <a:r>
              <a:rPr dirty="0" sz="2800" spc="-15">
                <a:latin typeface="Franklin Gothic Book"/>
                <a:cs typeface="Franklin Gothic Book"/>
              </a:rPr>
              <a:t>ne</a:t>
            </a:r>
            <a:endParaRPr sz="28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2400" spc="-5">
                <a:latin typeface="Franklin Gothic Book"/>
                <a:cs typeface="Franklin Gothic Book"/>
              </a:rPr>
              <a:t>(analogi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reazioni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acid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20">
                <a:latin typeface="Franklin Gothic Book"/>
                <a:cs typeface="Franklin Gothic Book"/>
              </a:rPr>
              <a:t>base)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3271" y="2706606"/>
            <a:ext cx="216535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 spc="7">
                <a:latin typeface="Franklin Gothic Book"/>
                <a:cs typeface="Franklin Gothic Book"/>
              </a:rPr>
              <a:t>M</a:t>
            </a:r>
            <a:r>
              <a:rPr dirty="0" baseline="13888" sz="3600">
                <a:latin typeface="Franklin Gothic Book"/>
                <a:cs typeface="Franklin Gothic Book"/>
              </a:rPr>
              <a:t>g</a:t>
            </a:r>
            <a:r>
              <a:rPr dirty="0" baseline="13888" sz="3600" spc="-22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ido)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+</a:t>
            </a:r>
            <a:r>
              <a:rPr dirty="0" baseline="13888" sz="3600" spc="7">
                <a:latin typeface="Franklin Gothic Book"/>
                <a:cs typeface="Franklin Gothic Book"/>
              </a:rPr>
              <a:t> </a:t>
            </a:r>
            <a:r>
              <a:rPr dirty="0" baseline="13888" sz="3600" spc="15">
                <a:latin typeface="Franklin Gothic Book"/>
                <a:cs typeface="Franklin Gothic Book"/>
              </a:rPr>
              <a:t>C</a:t>
            </a:r>
            <a:r>
              <a:rPr dirty="0" baseline="13888" sz="3600" spc="-22">
                <a:latin typeface="Franklin Gothic Book"/>
                <a:cs typeface="Franklin Gothic Book"/>
              </a:rPr>
              <a:t>u</a:t>
            </a:r>
            <a:r>
              <a:rPr dirty="0" baseline="13888" sz="3600" spc="-15">
                <a:latin typeface="Franklin Gothic Book"/>
                <a:cs typeface="Franklin Gothic Book"/>
              </a:rPr>
              <a:t> </a:t>
            </a:r>
            <a:r>
              <a:rPr dirty="0" baseline="45138" sz="2400" spc="-15">
                <a:latin typeface="Franklin Gothic Book"/>
                <a:cs typeface="Franklin Gothic Book"/>
              </a:rPr>
              <a:t>+</a:t>
            </a:r>
            <a:r>
              <a:rPr dirty="0" baseline="45138" sz="2400" spc="-7">
                <a:latin typeface="Franklin Gothic Book"/>
                <a:cs typeface="Franklin Gothic Book"/>
              </a:rPr>
              <a:t> </a:t>
            </a:r>
            <a:r>
              <a:rPr dirty="0" baseline="45138" sz="2400" spc="-15">
                <a:latin typeface="Franklin Gothic Book"/>
                <a:cs typeface="Franklin Gothic Book"/>
              </a:rPr>
              <a:t>+</a:t>
            </a:r>
            <a:endParaRPr baseline="45138"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5429" y="2706606"/>
            <a:ext cx="2163445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 spc="7">
                <a:latin typeface="Franklin Gothic Book"/>
                <a:cs typeface="Franklin Gothic Book"/>
              </a:rPr>
              <a:t>M</a:t>
            </a:r>
            <a:r>
              <a:rPr dirty="0" baseline="13888" sz="3600">
                <a:latin typeface="Franklin Gothic Book"/>
                <a:cs typeface="Franklin Gothic Book"/>
              </a:rPr>
              <a:t>g</a:t>
            </a:r>
            <a:r>
              <a:rPr dirty="0" baseline="13888" sz="3600" spc="-37">
                <a:latin typeface="Franklin Gothic Book"/>
                <a:cs typeface="Franklin Gothic Book"/>
              </a:rPr>
              <a:t> </a:t>
            </a:r>
            <a:r>
              <a:rPr dirty="0" baseline="45138" sz="2400" spc="-15">
                <a:latin typeface="Franklin Gothic Book"/>
                <a:cs typeface="Franklin Gothic Book"/>
              </a:rPr>
              <a:t>+</a:t>
            </a:r>
            <a:r>
              <a:rPr dirty="0" baseline="45138" sz="2400" spc="7">
                <a:latin typeface="Franklin Gothic Book"/>
                <a:cs typeface="Franklin Gothic Book"/>
              </a:rPr>
              <a:t> </a:t>
            </a:r>
            <a:r>
              <a:rPr dirty="0" baseline="45138" sz="2400" spc="-15">
                <a:latin typeface="Franklin Gothic Book"/>
                <a:cs typeface="Franklin Gothic Book"/>
              </a:rPr>
              <a:t>+</a:t>
            </a:r>
            <a:r>
              <a:rPr dirty="0" baseline="45138" sz="2400" spc="292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+</a:t>
            </a:r>
            <a:r>
              <a:rPr dirty="0" baseline="13888" sz="3600" spc="7">
                <a:latin typeface="Franklin Gothic Book"/>
                <a:cs typeface="Franklin Gothic Book"/>
              </a:rPr>
              <a:t> </a:t>
            </a:r>
            <a:r>
              <a:rPr dirty="0" baseline="13888" sz="3600" spc="15">
                <a:latin typeface="Franklin Gothic Book"/>
                <a:cs typeface="Franklin Gothic Book"/>
              </a:rPr>
              <a:t>C</a:t>
            </a:r>
            <a:r>
              <a:rPr dirty="0" baseline="13888" sz="3600" spc="-22">
                <a:latin typeface="Franklin Gothic Book"/>
                <a:cs typeface="Franklin Gothic Book"/>
              </a:rPr>
              <a:t>u</a:t>
            </a:r>
            <a:r>
              <a:rPr dirty="0" baseline="13888" sz="3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ido)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4601979"/>
            <a:ext cx="148082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S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mire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8540" y="5211579"/>
            <a:ext cx="108712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Ri</a:t>
            </a:r>
            <a:r>
              <a:rPr dirty="0" sz="2000" spc="10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3558" y="5204367"/>
            <a:ext cx="1903095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00835" algn="l"/>
              </a:tabLst>
            </a:pPr>
            <a:r>
              <a:rPr dirty="0" sz="2000" spc="15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u</a:t>
            </a:r>
            <a:r>
              <a:rPr dirty="0" baseline="25641" sz="1950" spc="37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 spc="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 </a:t>
            </a:r>
            <a:r>
              <a:rPr dirty="0" sz="2000" spc="15"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r>
              <a:rPr dirty="0" baseline="25641" sz="1950" spc="23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15">
                <a:latin typeface="Franklin Gothic Book"/>
                <a:cs typeface="Franklin Gothic Book"/>
              </a:rPr>
              <a:t>Cu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91505" y="5204367"/>
            <a:ext cx="1430655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2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540" y="5821484"/>
            <a:ext cx="13233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ida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84247" y="5814272"/>
            <a:ext cx="1930400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"/>
                <a:cs typeface="Wingdings"/>
              </a:rPr>
              <a:t></a:t>
            </a:r>
            <a:r>
              <a:rPr dirty="0" sz="2000" spc="10">
                <a:latin typeface="Times New Roman"/>
                <a:cs typeface="Times New Roman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M</a:t>
            </a:r>
            <a:r>
              <a:rPr dirty="0" sz="2000" spc="10">
                <a:latin typeface="Franklin Gothic Book"/>
                <a:cs typeface="Franklin Gothic Book"/>
              </a:rPr>
              <a:t>g</a:t>
            </a:r>
            <a:r>
              <a:rPr dirty="0" baseline="25641" sz="1950" spc="37">
                <a:latin typeface="Franklin Gothic Book"/>
                <a:cs typeface="Franklin Gothic Book"/>
              </a:rPr>
              <a:t>+</a:t>
            </a:r>
            <a:r>
              <a:rPr dirty="0" baseline="25641" sz="1950" spc="22">
                <a:latin typeface="Franklin Gothic Book"/>
                <a:cs typeface="Franklin Gothic Book"/>
              </a:rPr>
              <a:t>+</a:t>
            </a:r>
            <a:r>
              <a:rPr dirty="0" baseline="25641" sz="1950" spc="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+ 2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10"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91505" y="5814272"/>
            <a:ext cx="1279525" cy="287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4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baseline="25641" sz="1950" spc="7">
                <a:latin typeface="Franklin Gothic Book"/>
                <a:cs typeface="Franklin Gothic Book"/>
              </a:rPr>
              <a:t>-</a:t>
            </a:r>
            <a:endParaRPr baseline="25641" sz="195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476755" y="2604516"/>
            <a:ext cx="576580" cy="577850"/>
          </a:xfrm>
          <a:custGeom>
            <a:avLst/>
            <a:gdLst/>
            <a:ahLst/>
            <a:cxnLst/>
            <a:rect l="l" t="t" r="r" b="b"/>
            <a:pathLst>
              <a:path w="576580" h="577850">
                <a:moveTo>
                  <a:pt x="0" y="288798"/>
                </a:moveTo>
                <a:lnTo>
                  <a:pt x="3768" y="241950"/>
                </a:lnTo>
                <a:lnTo>
                  <a:pt x="14679" y="197510"/>
                </a:lnTo>
                <a:lnTo>
                  <a:pt x="32140" y="156072"/>
                </a:lnTo>
                <a:lnTo>
                  <a:pt x="55558" y="118231"/>
                </a:lnTo>
                <a:lnTo>
                  <a:pt x="84343" y="84582"/>
                </a:lnTo>
                <a:lnTo>
                  <a:pt x="117902" y="55717"/>
                </a:lnTo>
                <a:lnTo>
                  <a:pt x="155643" y="32232"/>
                </a:lnTo>
                <a:lnTo>
                  <a:pt x="196973" y="14721"/>
                </a:lnTo>
                <a:lnTo>
                  <a:pt x="241302" y="3779"/>
                </a:lnTo>
                <a:lnTo>
                  <a:pt x="288036" y="0"/>
                </a:lnTo>
                <a:lnTo>
                  <a:pt x="311666" y="957"/>
                </a:lnTo>
                <a:lnTo>
                  <a:pt x="357271" y="8392"/>
                </a:lnTo>
                <a:lnTo>
                  <a:pt x="400175" y="22693"/>
                </a:lnTo>
                <a:lnTo>
                  <a:pt x="439784" y="43265"/>
                </a:lnTo>
                <a:lnTo>
                  <a:pt x="475508" y="69514"/>
                </a:lnTo>
                <a:lnTo>
                  <a:pt x="506754" y="100845"/>
                </a:lnTo>
                <a:lnTo>
                  <a:pt x="532930" y="136665"/>
                </a:lnTo>
                <a:lnTo>
                  <a:pt x="553444" y="176379"/>
                </a:lnTo>
                <a:lnTo>
                  <a:pt x="567703" y="219392"/>
                </a:lnTo>
                <a:lnTo>
                  <a:pt x="575117" y="265110"/>
                </a:lnTo>
                <a:lnTo>
                  <a:pt x="576071" y="288798"/>
                </a:lnTo>
                <a:lnTo>
                  <a:pt x="575117" y="312485"/>
                </a:lnTo>
                <a:lnTo>
                  <a:pt x="567703" y="358203"/>
                </a:lnTo>
                <a:lnTo>
                  <a:pt x="553444" y="401216"/>
                </a:lnTo>
                <a:lnTo>
                  <a:pt x="532930" y="440930"/>
                </a:lnTo>
                <a:lnTo>
                  <a:pt x="506754" y="476750"/>
                </a:lnTo>
                <a:lnTo>
                  <a:pt x="475508" y="508081"/>
                </a:lnTo>
                <a:lnTo>
                  <a:pt x="439784" y="534330"/>
                </a:lnTo>
                <a:lnTo>
                  <a:pt x="400175" y="554902"/>
                </a:lnTo>
                <a:lnTo>
                  <a:pt x="357271" y="569203"/>
                </a:lnTo>
                <a:lnTo>
                  <a:pt x="311666" y="576638"/>
                </a:lnTo>
                <a:lnTo>
                  <a:pt x="288036" y="577596"/>
                </a:lnTo>
                <a:lnTo>
                  <a:pt x="264405" y="576638"/>
                </a:lnTo>
                <a:lnTo>
                  <a:pt x="218800" y="569203"/>
                </a:lnTo>
                <a:lnTo>
                  <a:pt x="175896" y="554902"/>
                </a:lnTo>
                <a:lnTo>
                  <a:pt x="136287" y="534330"/>
                </a:lnTo>
                <a:lnTo>
                  <a:pt x="100563" y="508081"/>
                </a:lnTo>
                <a:lnTo>
                  <a:pt x="69317" y="476750"/>
                </a:lnTo>
                <a:lnTo>
                  <a:pt x="43141" y="440930"/>
                </a:lnTo>
                <a:lnTo>
                  <a:pt x="22627" y="401216"/>
                </a:lnTo>
                <a:lnTo>
                  <a:pt x="8368" y="358203"/>
                </a:lnTo>
                <a:lnTo>
                  <a:pt x="954" y="312485"/>
                </a:lnTo>
                <a:lnTo>
                  <a:pt x="0" y="28879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6191" y="3193795"/>
            <a:ext cx="161925" cy="433705"/>
          </a:xfrm>
          <a:custGeom>
            <a:avLst/>
            <a:gdLst/>
            <a:ahLst/>
            <a:cxnLst/>
            <a:rect l="l" t="t" r="r" b="b"/>
            <a:pathLst>
              <a:path w="161925" h="433704">
                <a:moveTo>
                  <a:pt x="0" y="348995"/>
                </a:moveTo>
                <a:lnTo>
                  <a:pt x="12192" y="433323"/>
                </a:lnTo>
                <a:lnTo>
                  <a:pt x="70362" y="375030"/>
                </a:lnTo>
                <a:lnTo>
                  <a:pt x="38227" y="375030"/>
                </a:lnTo>
                <a:lnTo>
                  <a:pt x="26162" y="371093"/>
                </a:lnTo>
                <a:lnTo>
                  <a:pt x="30179" y="359003"/>
                </a:lnTo>
                <a:lnTo>
                  <a:pt x="0" y="348995"/>
                </a:lnTo>
                <a:close/>
              </a:path>
              <a:path w="161925" h="433704">
                <a:moveTo>
                  <a:pt x="30179" y="359003"/>
                </a:moveTo>
                <a:lnTo>
                  <a:pt x="26162" y="371093"/>
                </a:lnTo>
                <a:lnTo>
                  <a:pt x="38227" y="375030"/>
                </a:lnTo>
                <a:lnTo>
                  <a:pt x="42223" y="362996"/>
                </a:lnTo>
                <a:lnTo>
                  <a:pt x="30179" y="359003"/>
                </a:lnTo>
                <a:close/>
              </a:path>
              <a:path w="161925" h="433704">
                <a:moveTo>
                  <a:pt x="42223" y="362996"/>
                </a:moveTo>
                <a:lnTo>
                  <a:pt x="38227" y="375030"/>
                </a:lnTo>
                <a:lnTo>
                  <a:pt x="70362" y="375030"/>
                </a:lnTo>
                <a:lnTo>
                  <a:pt x="72390" y="372999"/>
                </a:lnTo>
                <a:lnTo>
                  <a:pt x="42223" y="362996"/>
                </a:lnTo>
                <a:close/>
              </a:path>
              <a:path w="161925" h="433704">
                <a:moveTo>
                  <a:pt x="149478" y="0"/>
                </a:moveTo>
                <a:lnTo>
                  <a:pt x="30179" y="359003"/>
                </a:lnTo>
                <a:lnTo>
                  <a:pt x="42223" y="362996"/>
                </a:lnTo>
                <a:lnTo>
                  <a:pt x="161416" y="4063"/>
                </a:lnTo>
                <a:lnTo>
                  <a:pt x="1494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47217" y="3807580"/>
            <a:ext cx="22015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26528" y="2392856"/>
            <a:ext cx="941705" cy="951865"/>
          </a:xfrm>
          <a:custGeom>
            <a:avLst/>
            <a:gdLst/>
            <a:ahLst/>
            <a:cxnLst/>
            <a:rect l="l" t="t" r="r" b="b"/>
            <a:pathLst>
              <a:path w="941704" h="951864">
                <a:moveTo>
                  <a:pt x="272855" y="909778"/>
                </a:moveTo>
                <a:lnTo>
                  <a:pt x="238452" y="892364"/>
                </a:lnTo>
                <a:lnTo>
                  <a:pt x="175888" y="850348"/>
                </a:lnTo>
                <a:lnTo>
                  <a:pt x="122039" y="799832"/>
                </a:lnTo>
                <a:lnTo>
                  <a:pt x="77375" y="742110"/>
                </a:lnTo>
                <a:lnTo>
                  <a:pt x="42369" y="678481"/>
                </a:lnTo>
                <a:lnTo>
                  <a:pt x="17490" y="610240"/>
                </a:lnTo>
                <a:lnTo>
                  <a:pt x="3210" y="538686"/>
                </a:lnTo>
                <a:lnTo>
                  <a:pt x="0" y="465115"/>
                </a:lnTo>
                <a:lnTo>
                  <a:pt x="2693" y="427978"/>
                </a:lnTo>
                <a:lnTo>
                  <a:pt x="16969" y="353814"/>
                </a:lnTo>
                <a:lnTo>
                  <a:pt x="28671" y="317109"/>
                </a:lnTo>
                <a:lnTo>
                  <a:pt x="43493" y="280874"/>
                </a:lnTo>
                <a:lnTo>
                  <a:pt x="61130" y="245914"/>
                </a:lnTo>
                <a:lnTo>
                  <a:pt x="81169" y="213008"/>
                </a:lnTo>
                <a:lnTo>
                  <a:pt x="127805" y="153603"/>
                </a:lnTo>
                <a:lnTo>
                  <a:pt x="182113" y="103148"/>
                </a:lnTo>
                <a:lnTo>
                  <a:pt x="242804" y="62133"/>
                </a:lnTo>
                <a:lnTo>
                  <a:pt x="308590" y="31049"/>
                </a:lnTo>
                <a:lnTo>
                  <a:pt x="378182" y="10385"/>
                </a:lnTo>
                <a:lnTo>
                  <a:pt x="450291" y="632"/>
                </a:lnTo>
                <a:lnTo>
                  <a:pt x="486888" y="0"/>
                </a:lnTo>
                <a:lnTo>
                  <a:pt x="523630" y="2279"/>
                </a:lnTo>
                <a:lnTo>
                  <a:pt x="596910" y="15816"/>
                </a:lnTo>
                <a:lnTo>
                  <a:pt x="668841" y="41733"/>
                </a:lnTo>
                <a:lnTo>
                  <a:pt x="703244" y="59164"/>
                </a:lnTo>
                <a:lnTo>
                  <a:pt x="765808" y="101204"/>
                </a:lnTo>
                <a:lnTo>
                  <a:pt x="819658" y="151735"/>
                </a:lnTo>
                <a:lnTo>
                  <a:pt x="864321" y="209463"/>
                </a:lnTo>
                <a:lnTo>
                  <a:pt x="899327" y="273094"/>
                </a:lnTo>
                <a:lnTo>
                  <a:pt x="924206" y="341334"/>
                </a:lnTo>
                <a:lnTo>
                  <a:pt x="938486" y="412890"/>
                </a:lnTo>
                <a:lnTo>
                  <a:pt x="941697" y="486467"/>
                </a:lnTo>
                <a:lnTo>
                  <a:pt x="939004" y="523609"/>
                </a:lnTo>
                <a:lnTo>
                  <a:pt x="924727" y="597793"/>
                </a:lnTo>
                <a:lnTo>
                  <a:pt x="913025" y="634511"/>
                </a:lnTo>
                <a:lnTo>
                  <a:pt x="898203" y="670764"/>
                </a:lnTo>
                <a:lnTo>
                  <a:pt x="880566" y="705707"/>
                </a:lnTo>
                <a:lnTo>
                  <a:pt x="860527" y="738599"/>
                </a:lnTo>
                <a:lnTo>
                  <a:pt x="813891" y="797985"/>
                </a:lnTo>
                <a:lnTo>
                  <a:pt x="759583" y="848431"/>
                </a:lnTo>
                <a:lnTo>
                  <a:pt x="698892" y="889442"/>
                </a:lnTo>
                <a:lnTo>
                  <a:pt x="633106" y="920525"/>
                </a:lnTo>
                <a:lnTo>
                  <a:pt x="563514" y="941189"/>
                </a:lnTo>
                <a:lnTo>
                  <a:pt x="491405" y="950938"/>
                </a:lnTo>
                <a:lnTo>
                  <a:pt x="454808" y="951567"/>
                </a:lnTo>
                <a:lnTo>
                  <a:pt x="418066" y="949282"/>
                </a:lnTo>
                <a:lnTo>
                  <a:pt x="381338" y="944022"/>
                </a:lnTo>
                <a:lnTo>
                  <a:pt x="344786" y="935726"/>
                </a:lnTo>
                <a:lnTo>
                  <a:pt x="308572" y="924332"/>
                </a:lnTo>
                <a:lnTo>
                  <a:pt x="272855" y="90977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791965" y="3177413"/>
            <a:ext cx="546100" cy="514984"/>
          </a:xfrm>
          <a:custGeom>
            <a:avLst/>
            <a:gdLst/>
            <a:ahLst/>
            <a:cxnLst/>
            <a:rect l="l" t="t" r="r" b="b"/>
            <a:pathLst>
              <a:path w="546100" h="514985">
                <a:moveTo>
                  <a:pt x="485862" y="466838"/>
                </a:moveTo>
                <a:lnTo>
                  <a:pt x="464058" y="489966"/>
                </a:lnTo>
                <a:lnTo>
                  <a:pt x="545719" y="514476"/>
                </a:lnTo>
                <a:lnTo>
                  <a:pt x="531423" y="475488"/>
                </a:lnTo>
                <a:lnTo>
                  <a:pt x="495046" y="475488"/>
                </a:lnTo>
                <a:lnTo>
                  <a:pt x="485862" y="466838"/>
                </a:lnTo>
                <a:close/>
              </a:path>
              <a:path w="546100" h="514985">
                <a:moveTo>
                  <a:pt x="494550" y="457622"/>
                </a:moveTo>
                <a:lnTo>
                  <a:pt x="485862" y="466838"/>
                </a:lnTo>
                <a:lnTo>
                  <a:pt x="495046" y="475488"/>
                </a:lnTo>
                <a:lnTo>
                  <a:pt x="503809" y="466344"/>
                </a:lnTo>
                <a:lnTo>
                  <a:pt x="494550" y="457622"/>
                </a:lnTo>
                <a:close/>
              </a:path>
              <a:path w="546100" h="514985">
                <a:moveTo>
                  <a:pt x="516382" y="434467"/>
                </a:moveTo>
                <a:lnTo>
                  <a:pt x="494550" y="457622"/>
                </a:lnTo>
                <a:lnTo>
                  <a:pt x="503809" y="466344"/>
                </a:lnTo>
                <a:lnTo>
                  <a:pt x="495046" y="475488"/>
                </a:lnTo>
                <a:lnTo>
                  <a:pt x="531423" y="475488"/>
                </a:lnTo>
                <a:lnTo>
                  <a:pt x="516382" y="434467"/>
                </a:lnTo>
                <a:close/>
              </a:path>
              <a:path w="546100" h="514985">
                <a:moveTo>
                  <a:pt x="8762" y="0"/>
                </a:moveTo>
                <a:lnTo>
                  <a:pt x="0" y="9271"/>
                </a:lnTo>
                <a:lnTo>
                  <a:pt x="485862" y="466838"/>
                </a:lnTo>
                <a:lnTo>
                  <a:pt x="494550" y="457622"/>
                </a:lnTo>
                <a:lnTo>
                  <a:pt x="87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525773" y="3690232"/>
            <a:ext cx="22396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ossidan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292852" y="2581655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342900"/>
                </a:moveTo>
                <a:lnTo>
                  <a:pt x="5984" y="287285"/>
                </a:lnTo>
                <a:lnTo>
                  <a:pt x="23311" y="234525"/>
                </a:lnTo>
                <a:lnTo>
                  <a:pt x="51037" y="185327"/>
                </a:lnTo>
                <a:lnTo>
                  <a:pt x="88221" y="140396"/>
                </a:lnTo>
                <a:lnTo>
                  <a:pt x="133921" y="100441"/>
                </a:lnTo>
                <a:lnTo>
                  <a:pt x="187195" y="66165"/>
                </a:lnTo>
                <a:lnTo>
                  <a:pt x="247102" y="38277"/>
                </a:lnTo>
                <a:lnTo>
                  <a:pt x="312700" y="17483"/>
                </a:lnTo>
                <a:lnTo>
                  <a:pt x="383046" y="4488"/>
                </a:lnTo>
                <a:lnTo>
                  <a:pt x="457200" y="0"/>
                </a:lnTo>
                <a:lnTo>
                  <a:pt x="494693" y="1136"/>
                </a:lnTo>
                <a:lnTo>
                  <a:pt x="567061" y="9966"/>
                </a:lnTo>
                <a:lnTo>
                  <a:pt x="635150" y="26949"/>
                </a:lnTo>
                <a:lnTo>
                  <a:pt x="698020" y="51379"/>
                </a:lnTo>
                <a:lnTo>
                  <a:pt x="754729" y="82549"/>
                </a:lnTo>
                <a:lnTo>
                  <a:pt x="804334" y="119753"/>
                </a:lnTo>
                <a:lnTo>
                  <a:pt x="845894" y="162284"/>
                </a:lnTo>
                <a:lnTo>
                  <a:pt x="878466" y="209436"/>
                </a:lnTo>
                <a:lnTo>
                  <a:pt x="901110" y="260504"/>
                </a:lnTo>
                <a:lnTo>
                  <a:pt x="912884" y="314779"/>
                </a:lnTo>
                <a:lnTo>
                  <a:pt x="914400" y="342900"/>
                </a:lnTo>
                <a:lnTo>
                  <a:pt x="912884" y="371020"/>
                </a:lnTo>
                <a:lnTo>
                  <a:pt x="901110" y="425295"/>
                </a:lnTo>
                <a:lnTo>
                  <a:pt x="878466" y="476363"/>
                </a:lnTo>
                <a:lnTo>
                  <a:pt x="845894" y="523515"/>
                </a:lnTo>
                <a:lnTo>
                  <a:pt x="804334" y="566046"/>
                </a:lnTo>
                <a:lnTo>
                  <a:pt x="754729" y="603250"/>
                </a:lnTo>
                <a:lnTo>
                  <a:pt x="698020" y="634420"/>
                </a:lnTo>
                <a:lnTo>
                  <a:pt x="635150" y="658850"/>
                </a:lnTo>
                <a:lnTo>
                  <a:pt x="567061" y="675833"/>
                </a:lnTo>
                <a:lnTo>
                  <a:pt x="494693" y="684663"/>
                </a:lnTo>
                <a:lnTo>
                  <a:pt x="457200" y="685800"/>
                </a:lnTo>
                <a:lnTo>
                  <a:pt x="419706" y="684663"/>
                </a:lnTo>
                <a:lnTo>
                  <a:pt x="347338" y="675833"/>
                </a:lnTo>
                <a:lnTo>
                  <a:pt x="279249" y="658850"/>
                </a:lnTo>
                <a:lnTo>
                  <a:pt x="216379" y="634420"/>
                </a:lnTo>
                <a:lnTo>
                  <a:pt x="159670" y="603250"/>
                </a:lnTo>
                <a:lnTo>
                  <a:pt x="110065" y="566046"/>
                </a:lnTo>
                <a:lnTo>
                  <a:pt x="68505" y="523515"/>
                </a:lnTo>
                <a:lnTo>
                  <a:pt x="35933" y="476363"/>
                </a:lnTo>
                <a:lnTo>
                  <a:pt x="13289" y="425295"/>
                </a:lnTo>
                <a:lnTo>
                  <a:pt x="1515" y="371020"/>
                </a:lnTo>
                <a:lnTo>
                  <a:pt x="0" y="3429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371844" y="2657855"/>
            <a:ext cx="533400" cy="533400"/>
          </a:xfrm>
          <a:custGeom>
            <a:avLst/>
            <a:gdLst/>
            <a:ahLst/>
            <a:cxnLst/>
            <a:rect l="l" t="t" r="r" b="b"/>
            <a:pathLst>
              <a:path w="533400" h="533400">
                <a:moveTo>
                  <a:pt x="0" y="266700"/>
                </a:moveTo>
                <a:lnTo>
                  <a:pt x="3489" y="223433"/>
                </a:lnTo>
                <a:lnTo>
                  <a:pt x="13594" y="182392"/>
                </a:lnTo>
                <a:lnTo>
                  <a:pt x="29763" y="144124"/>
                </a:lnTo>
                <a:lnTo>
                  <a:pt x="51450" y="109179"/>
                </a:lnTo>
                <a:lnTo>
                  <a:pt x="78104" y="78104"/>
                </a:lnTo>
                <a:lnTo>
                  <a:pt x="109179" y="51450"/>
                </a:lnTo>
                <a:lnTo>
                  <a:pt x="144124" y="29763"/>
                </a:lnTo>
                <a:lnTo>
                  <a:pt x="182392" y="13594"/>
                </a:lnTo>
                <a:lnTo>
                  <a:pt x="223433" y="3489"/>
                </a:lnTo>
                <a:lnTo>
                  <a:pt x="266700" y="0"/>
                </a:lnTo>
                <a:lnTo>
                  <a:pt x="288577" y="883"/>
                </a:lnTo>
                <a:lnTo>
                  <a:pt x="330799" y="7749"/>
                </a:lnTo>
                <a:lnTo>
                  <a:pt x="370522" y="20954"/>
                </a:lnTo>
                <a:lnTo>
                  <a:pt x="407197" y="39951"/>
                </a:lnTo>
                <a:lnTo>
                  <a:pt x="440275" y="64190"/>
                </a:lnTo>
                <a:lnTo>
                  <a:pt x="469209" y="93124"/>
                </a:lnTo>
                <a:lnTo>
                  <a:pt x="493448" y="126202"/>
                </a:lnTo>
                <a:lnTo>
                  <a:pt x="512445" y="162877"/>
                </a:lnTo>
                <a:lnTo>
                  <a:pt x="525650" y="202600"/>
                </a:lnTo>
                <a:lnTo>
                  <a:pt x="532516" y="244822"/>
                </a:lnTo>
                <a:lnTo>
                  <a:pt x="533400" y="266700"/>
                </a:lnTo>
                <a:lnTo>
                  <a:pt x="532516" y="288577"/>
                </a:lnTo>
                <a:lnTo>
                  <a:pt x="525650" y="330799"/>
                </a:lnTo>
                <a:lnTo>
                  <a:pt x="512445" y="370522"/>
                </a:lnTo>
                <a:lnTo>
                  <a:pt x="493448" y="407197"/>
                </a:lnTo>
                <a:lnTo>
                  <a:pt x="469209" y="440275"/>
                </a:lnTo>
                <a:lnTo>
                  <a:pt x="440275" y="469209"/>
                </a:lnTo>
                <a:lnTo>
                  <a:pt x="407197" y="493448"/>
                </a:lnTo>
                <a:lnTo>
                  <a:pt x="370522" y="512445"/>
                </a:lnTo>
                <a:lnTo>
                  <a:pt x="330799" y="525650"/>
                </a:lnTo>
                <a:lnTo>
                  <a:pt x="288577" y="532516"/>
                </a:lnTo>
                <a:lnTo>
                  <a:pt x="266700" y="533400"/>
                </a:lnTo>
                <a:lnTo>
                  <a:pt x="244822" y="532516"/>
                </a:lnTo>
                <a:lnTo>
                  <a:pt x="202600" y="525650"/>
                </a:lnTo>
                <a:lnTo>
                  <a:pt x="162877" y="512445"/>
                </a:lnTo>
                <a:lnTo>
                  <a:pt x="126202" y="493448"/>
                </a:lnTo>
                <a:lnTo>
                  <a:pt x="93124" y="469209"/>
                </a:lnTo>
                <a:lnTo>
                  <a:pt x="64190" y="440275"/>
                </a:lnTo>
                <a:lnTo>
                  <a:pt x="39951" y="407197"/>
                </a:lnTo>
                <a:lnTo>
                  <a:pt x="20954" y="370522"/>
                </a:lnTo>
                <a:lnTo>
                  <a:pt x="7749" y="330799"/>
                </a:lnTo>
                <a:lnTo>
                  <a:pt x="883" y="288577"/>
                </a:lnTo>
                <a:lnTo>
                  <a:pt x="0" y="2667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947028" y="3655180"/>
            <a:ext cx="25584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ossidan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91046" y="3187319"/>
            <a:ext cx="309880" cy="385445"/>
          </a:xfrm>
          <a:custGeom>
            <a:avLst/>
            <a:gdLst/>
            <a:ahLst/>
            <a:cxnLst/>
            <a:rect l="l" t="t" r="r" b="b"/>
            <a:pathLst>
              <a:path w="309879" h="385445">
                <a:moveTo>
                  <a:pt x="257205" y="329381"/>
                </a:moveTo>
                <a:lnTo>
                  <a:pt x="232410" y="349250"/>
                </a:lnTo>
                <a:lnTo>
                  <a:pt x="309752" y="384936"/>
                </a:lnTo>
                <a:lnTo>
                  <a:pt x="299953" y="339343"/>
                </a:lnTo>
                <a:lnTo>
                  <a:pt x="265175" y="339343"/>
                </a:lnTo>
                <a:lnTo>
                  <a:pt x="257205" y="329381"/>
                </a:lnTo>
                <a:close/>
              </a:path>
              <a:path w="309879" h="385445">
                <a:moveTo>
                  <a:pt x="267141" y="321420"/>
                </a:moveTo>
                <a:lnTo>
                  <a:pt x="257205" y="329381"/>
                </a:lnTo>
                <a:lnTo>
                  <a:pt x="265175" y="339343"/>
                </a:lnTo>
                <a:lnTo>
                  <a:pt x="275081" y="331342"/>
                </a:lnTo>
                <a:lnTo>
                  <a:pt x="267141" y="321420"/>
                </a:lnTo>
                <a:close/>
              </a:path>
              <a:path w="309879" h="385445">
                <a:moveTo>
                  <a:pt x="291845" y="301625"/>
                </a:moveTo>
                <a:lnTo>
                  <a:pt x="267141" y="321420"/>
                </a:lnTo>
                <a:lnTo>
                  <a:pt x="275081" y="331342"/>
                </a:lnTo>
                <a:lnTo>
                  <a:pt x="265175" y="339343"/>
                </a:lnTo>
                <a:lnTo>
                  <a:pt x="299953" y="339343"/>
                </a:lnTo>
                <a:lnTo>
                  <a:pt x="291845" y="301625"/>
                </a:lnTo>
                <a:close/>
              </a:path>
              <a:path w="309879" h="385445">
                <a:moveTo>
                  <a:pt x="9905" y="0"/>
                </a:moveTo>
                <a:lnTo>
                  <a:pt x="0" y="7873"/>
                </a:lnTo>
                <a:lnTo>
                  <a:pt x="257205" y="329381"/>
                </a:lnTo>
                <a:lnTo>
                  <a:pt x="267141" y="321420"/>
                </a:lnTo>
                <a:lnTo>
                  <a:pt x="99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30517" y="3186048"/>
            <a:ext cx="537210" cy="386715"/>
          </a:xfrm>
          <a:custGeom>
            <a:avLst/>
            <a:gdLst/>
            <a:ahLst/>
            <a:cxnLst/>
            <a:rect l="l" t="t" r="r" b="b"/>
            <a:pathLst>
              <a:path w="537209" h="386714">
                <a:moveTo>
                  <a:pt x="471345" y="347054"/>
                </a:moveTo>
                <a:lnTo>
                  <a:pt x="452881" y="372872"/>
                </a:lnTo>
                <a:lnTo>
                  <a:pt x="537082" y="386206"/>
                </a:lnTo>
                <a:lnTo>
                  <a:pt x="520271" y="354456"/>
                </a:lnTo>
                <a:lnTo>
                  <a:pt x="481710" y="354456"/>
                </a:lnTo>
                <a:lnTo>
                  <a:pt x="471345" y="347054"/>
                </a:lnTo>
                <a:close/>
              </a:path>
              <a:path w="537209" h="386714">
                <a:moveTo>
                  <a:pt x="478707" y="336761"/>
                </a:moveTo>
                <a:lnTo>
                  <a:pt x="471345" y="347054"/>
                </a:lnTo>
                <a:lnTo>
                  <a:pt x="481710" y="354456"/>
                </a:lnTo>
                <a:lnTo>
                  <a:pt x="489076" y="344170"/>
                </a:lnTo>
                <a:lnTo>
                  <a:pt x="478707" y="336761"/>
                </a:lnTo>
                <a:close/>
              </a:path>
              <a:path w="537209" h="386714">
                <a:moveTo>
                  <a:pt x="497204" y="310896"/>
                </a:moveTo>
                <a:lnTo>
                  <a:pt x="478707" y="336761"/>
                </a:lnTo>
                <a:lnTo>
                  <a:pt x="489076" y="344170"/>
                </a:lnTo>
                <a:lnTo>
                  <a:pt x="481710" y="354456"/>
                </a:lnTo>
                <a:lnTo>
                  <a:pt x="520271" y="354456"/>
                </a:lnTo>
                <a:lnTo>
                  <a:pt x="497204" y="310896"/>
                </a:lnTo>
                <a:close/>
              </a:path>
              <a:path w="537209" h="386714">
                <a:moveTo>
                  <a:pt x="7365" y="0"/>
                </a:moveTo>
                <a:lnTo>
                  <a:pt x="0" y="10413"/>
                </a:lnTo>
                <a:lnTo>
                  <a:pt x="471345" y="347054"/>
                </a:lnTo>
                <a:lnTo>
                  <a:pt x="478707" y="336761"/>
                </a:lnTo>
                <a:lnTo>
                  <a:pt x="73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29561" y="2277617"/>
            <a:ext cx="4038600" cy="0"/>
          </a:xfrm>
          <a:custGeom>
            <a:avLst/>
            <a:gdLst/>
            <a:ahLst/>
            <a:cxnLst/>
            <a:rect l="l" t="t" r="r" b="b"/>
            <a:pathLst>
              <a:path w="4038600" h="0">
                <a:moveTo>
                  <a:pt x="0" y="0"/>
                </a:moveTo>
                <a:lnTo>
                  <a:pt x="403860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829561" y="2277617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868161" y="2277617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277361" y="2565654"/>
            <a:ext cx="3276600" cy="0"/>
          </a:xfrm>
          <a:custGeom>
            <a:avLst/>
            <a:gdLst/>
            <a:ahLst/>
            <a:cxnLst/>
            <a:rect l="l" t="t" r="r" b="b"/>
            <a:pathLst>
              <a:path w="3276600" h="0">
                <a:moveTo>
                  <a:pt x="0" y="0"/>
                </a:moveTo>
                <a:lnTo>
                  <a:pt x="3276599" y="0"/>
                </a:lnTo>
              </a:path>
            </a:pathLst>
          </a:custGeom>
          <a:ln w="28956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277361" y="2565654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28956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53961" y="2565654"/>
            <a:ext cx="0" cy="152400"/>
          </a:xfrm>
          <a:custGeom>
            <a:avLst/>
            <a:gdLst/>
            <a:ahLst/>
            <a:cxnLst/>
            <a:rect l="l" t="t" r="r" b="b"/>
            <a:pathLst>
              <a:path w="0" h="152400">
                <a:moveTo>
                  <a:pt x="0" y="0"/>
                </a:moveTo>
                <a:lnTo>
                  <a:pt x="0" y="152400"/>
                </a:lnTo>
              </a:path>
            </a:pathLst>
          </a:custGeom>
          <a:ln w="28956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53661" y="2788920"/>
            <a:ext cx="864235" cy="129539"/>
          </a:xfrm>
          <a:custGeom>
            <a:avLst/>
            <a:gdLst/>
            <a:ahLst/>
            <a:cxnLst/>
            <a:rect l="l" t="t" r="r" b="b"/>
            <a:pathLst>
              <a:path w="864235" h="129539">
                <a:moveTo>
                  <a:pt x="786384" y="0"/>
                </a:moveTo>
                <a:lnTo>
                  <a:pt x="786384" y="129539"/>
                </a:lnTo>
                <a:lnTo>
                  <a:pt x="848563" y="77724"/>
                </a:lnTo>
                <a:lnTo>
                  <a:pt x="799338" y="77724"/>
                </a:lnTo>
                <a:lnTo>
                  <a:pt x="799338" y="51815"/>
                </a:lnTo>
                <a:lnTo>
                  <a:pt x="848563" y="51815"/>
                </a:lnTo>
                <a:lnTo>
                  <a:pt x="786384" y="0"/>
                </a:lnTo>
                <a:close/>
              </a:path>
              <a:path w="864235" h="129539">
                <a:moveTo>
                  <a:pt x="786384" y="51815"/>
                </a:moveTo>
                <a:lnTo>
                  <a:pt x="0" y="51815"/>
                </a:lnTo>
                <a:lnTo>
                  <a:pt x="0" y="77724"/>
                </a:lnTo>
                <a:lnTo>
                  <a:pt x="786384" y="77724"/>
                </a:lnTo>
                <a:lnTo>
                  <a:pt x="786384" y="51815"/>
                </a:lnTo>
                <a:close/>
              </a:path>
              <a:path w="864235" h="129539">
                <a:moveTo>
                  <a:pt x="848563" y="51815"/>
                </a:moveTo>
                <a:lnTo>
                  <a:pt x="799338" y="51815"/>
                </a:lnTo>
                <a:lnTo>
                  <a:pt x="799338" y="77724"/>
                </a:lnTo>
                <a:lnTo>
                  <a:pt x="848563" y="77724"/>
                </a:lnTo>
                <a:lnTo>
                  <a:pt x="864108" y="64769"/>
                </a:lnTo>
                <a:lnTo>
                  <a:pt x="848563" y="51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53661" y="2933700"/>
            <a:ext cx="792480" cy="129539"/>
          </a:xfrm>
          <a:custGeom>
            <a:avLst/>
            <a:gdLst/>
            <a:ahLst/>
            <a:cxnLst/>
            <a:rect l="l" t="t" r="r" b="b"/>
            <a:pathLst>
              <a:path w="792479" h="129539">
                <a:moveTo>
                  <a:pt x="77724" y="0"/>
                </a:moveTo>
                <a:lnTo>
                  <a:pt x="0" y="64770"/>
                </a:lnTo>
                <a:lnTo>
                  <a:pt x="77724" y="129539"/>
                </a:lnTo>
                <a:lnTo>
                  <a:pt x="77724" y="77724"/>
                </a:lnTo>
                <a:lnTo>
                  <a:pt x="64770" y="77724"/>
                </a:lnTo>
                <a:lnTo>
                  <a:pt x="64770" y="51815"/>
                </a:lnTo>
                <a:lnTo>
                  <a:pt x="77724" y="51815"/>
                </a:lnTo>
                <a:lnTo>
                  <a:pt x="77724" y="0"/>
                </a:lnTo>
                <a:close/>
              </a:path>
              <a:path w="792479" h="129539">
                <a:moveTo>
                  <a:pt x="77724" y="51815"/>
                </a:moveTo>
                <a:lnTo>
                  <a:pt x="64770" y="51815"/>
                </a:lnTo>
                <a:lnTo>
                  <a:pt x="64770" y="77724"/>
                </a:lnTo>
                <a:lnTo>
                  <a:pt x="77724" y="77724"/>
                </a:lnTo>
                <a:lnTo>
                  <a:pt x="77724" y="51815"/>
                </a:lnTo>
                <a:close/>
              </a:path>
              <a:path w="792479" h="129539">
                <a:moveTo>
                  <a:pt x="792479" y="51815"/>
                </a:moveTo>
                <a:lnTo>
                  <a:pt x="77724" y="51815"/>
                </a:lnTo>
                <a:lnTo>
                  <a:pt x="77724" y="77724"/>
                </a:lnTo>
                <a:lnTo>
                  <a:pt x="792479" y="77724"/>
                </a:lnTo>
                <a:lnTo>
                  <a:pt x="792479" y="51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/>
              <a:t>Reazioni</a:t>
            </a:r>
            <a:r>
              <a:rPr dirty="0" spc="-25"/>
              <a:t> </a:t>
            </a:r>
            <a:r>
              <a:rPr dirty="0"/>
              <a:t>redox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9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328794"/>
            <a:ext cx="8759825" cy="519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100"/>
              </a:lnSpc>
              <a:tabLst>
                <a:tab pos="713740" algn="l"/>
                <a:tab pos="2048510" algn="l"/>
                <a:tab pos="3393440" algn="l"/>
                <a:tab pos="4071620" algn="l"/>
                <a:tab pos="5147310" algn="l"/>
                <a:tab pos="5497830" algn="l"/>
                <a:tab pos="7046595" algn="l"/>
                <a:tab pos="8377555" algn="l"/>
              </a:tabLst>
            </a:pP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alsiasi	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ac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uistare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	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erist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tner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ossid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riduzione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Times New Roman"/>
              <a:cs typeface="Times New Roman"/>
            </a:endParaRPr>
          </a:p>
          <a:p>
            <a:pPr marL="183515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 spc="22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3H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09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 3"/>
                <a:cs typeface="Wingdings 3"/>
              </a:rPr>
              <a:t>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2N</a:t>
            </a:r>
            <a:r>
              <a:rPr dirty="0" sz="2000">
                <a:latin typeface="Franklin Gothic Book"/>
                <a:cs typeface="Franklin Gothic Book"/>
              </a:rPr>
              <a:t>H</a:t>
            </a:r>
            <a:r>
              <a:rPr dirty="0" baseline="-21367" sz="1950" spc="22">
                <a:latin typeface="Franklin Gothic Book"/>
                <a:cs typeface="Franklin Gothic Book"/>
              </a:rPr>
              <a:t>3</a:t>
            </a:r>
            <a:endParaRPr baseline="-21367" sz="1950">
              <a:latin typeface="Franklin Gothic Book"/>
              <a:cs typeface="Franklin Gothic Book"/>
            </a:endParaRPr>
          </a:p>
          <a:p>
            <a:pPr marL="97790">
              <a:lnSpc>
                <a:spcPct val="100000"/>
              </a:lnSpc>
              <a:spcBef>
                <a:spcPts val="844"/>
              </a:spcBef>
            </a:pP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’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az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45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è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0000FF"/>
                </a:solidFill>
                <a:latin typeface="Arial"/>
                <a:cs typeface="Arial"/>
              </a:rPr>
              <a:t>’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agen</a:t>
            </a:r>
            <a:r>
              <a:rPr dirty="0" sz="2000" spc="-4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0000FF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os</a:t>
            </a:r>
            <a:r>
              <a:rPr dirty="0" sz="2000" spc="-15">
                <a:solidFill>
                  <a:srgbClr val="0000FF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>
                <a:solidFill>
                  <a:srgbClr val="0000FF"/>
                </a:solidFill>
                <a:latin typeface="Franklin Gothic Book"/>
                <a:cs typeface="Franklin Gothic Book"/>
              </a:rPr>
              <a:t>id</a:t>
            </a:r>
            <a:r>
              <a:rPr dirty="0" sz="2000" spc="-10">
                <a:solidFill>
                  <a:srgbClr val="0000FF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40">
                <a:solidFill>
                  <a:srgbClr val="0000FF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0000FF"/>
                </a:solidFill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83515" indent="-8636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ce reagendo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H (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 da 0 a -3)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83515">
              <a:lnSpc>
                <a:spcPct val="100000"/>
              </a:lnSpc>
              <a:spcBef>
                <a:spcPts val="1270"/>
              </a:spcBef>
            </a:pP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 spc="22">
                <a:latin typeface="Franklin Gothic Book"/>
                <a:cs typeface="Franklin Gothic Book"/>
              </a:rPr>
              <a:t> </a:t>
            </a:r>
            <a:r>
              <a:rPr dirty="0" baseline="-21367" sz="1950" spc="-2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+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O</a:t>
            </a:r>
            <a:r>
              <a:rPr dirty="0" baseline="-21367" sz="1950" spc="22">
                <a:latin typeface="Franklin Gothic Book"/>
                <a:cs typeface="Franklin Gothic Book"/>
              </a:rPr>
              <a:t>2</a:t>
            </a:r>
            <a:r>
              <a:rPr dirty="0" baseline="-21367" sz="1950">
                <a:latin typeface="Franklin Gothic Book"/>
                <a:cs typeface="Franklin Gothic Book"/>
              </a:rPr>
              <a:t> </a:t>
            </a:r>
            <a:r>
              <a:rPr dirty="0" baseline="-21367" sz="1950" spc="-202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Wingdings 3"/>
                <a:cs typeface="Wingdings 3"/>
              </a:rPr>
              <a:t>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2NO</a:t>
            </a:r>
            <a:endParaRPr sz="2000">
              <a:latin typeface="Franklin Gothic Book"/>
              <a:cs typeface="Franklin Gothic Book"/>
            </a:endParaRPr>
          </a:p>
          <a:p>
            <a:pPr marL="97790">
              <a:lnSpc>
                <a:spcPct val="100000"/>
              </a:lnSpc>
              <a:spcBef>
                <a:spcPts val="1140"/>
              </a:spcBef>
            </a:pP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FF3300"/>
                </a:solidFill>
                <a:latin typeface="Arial"/>
                <a:cs typeface="Arial"/>
              </a:rPr>
              <a:t>’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az</a:t>
            </a:r>
            <a:r>
              <a:rPr dirty="0" sz="2000" spc="-15">
                <a:solidFill>
                  <a:srgbClr val="FF33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45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spc="-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è</a:t>
            </a:r>
            <a:r>
              <a:rPr dirty="0" sz="2000" spc="-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spc="-5">
                <a:solidFill>
                  <a:srgbClr val="FF3300"/>
                </a:solidFill>
                <a:latin typeface="Arial"/>
                <a:cs typeface="Arial"/>
              </a:rPr>
              <a:t>’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agen</a:t>
            </a:r>
            <a:r>
              <a:rPr dirty="0" sz="2000" spc="-40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rid</a:t>
            </a:r>
            <a:r>
              <a:rPr dirty="0" sz="2000" spc="-15">
                <a:solidFill>
                  <a:srgbClr val="FF3300"/>
                </a:solidFill>
                <a:latin typeface="Franklin Gothic Book"/>
                <a:cs typeface="Franklin Gothic Book"/>
              </a:rPr>
              <a:t>u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ce</a:t>
            </a:r>
            <a:r>
              <a:rPr dirty="0" sz="2000" spc="5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spc="-45">
                <a:solidFill>
                  <a:srgbClr val="FF3300"/>
                </a:solidFill>
                <a:latin typeface="Franklin Gothic Book"/>
                <a:cs typeface="Franklin Gothic Book"/>
              </a:rPr>
              <a:t>t</a:t>
            </a:r>
            <a:r>
              <a:rPr dirty="0" sz="2000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97790">
              <a:lnSpc>
                <a:spcPct val="10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gend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(n.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ass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+2)</a:t>
            </a:r>
            <a:endParaRPr sz="2000">
              <a:latin typeface="Franklin Gothic Book"/>
              <a:cs typeface="Franklin Gothic Book"/>
            </a:endParaRPr>
          </a:p>
          <a:p>
            <a:pPr marL="12700" marR="241935">
              <a:lnSpc>
                <a:spcPct val="150000"/>
              </a:lnSpc>
              <a:spcBef>
                <a:spcPts val="1465"/>
              </a:spcBef>
            </a:pP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Arial"/>
                <a:cs typeface="Arial"/>
              </a:rPr>
              <a:t>’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oppo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porr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la del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(o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e)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modo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40">
                <a:latin typeface="Franklin Gothic Book"/>
                <a:cs typeface="Franklin Gothic Book"/>
              </a:rPr>
              <a:t>ev</a:t>
            </a:r>
            <a:r>
              <a:rPr dirty="0" sz="2000">
                <a:latin typeface="Franklin Gothic Book"/>
                <a:cs typeface="Franklin Gothic Book"/>
              </a:rPr>
              <a:t>edere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erà</a:t>
            </a:r>
            <a:r>
              <a:rPr dirty="0" sz="2000">
                <a:latin typeface="Franklin Gothic Book"/>
                <a:cs typeface="Franklin Gothic Book"/>
              </a:rPr>
              <a:t> da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rid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2023-05-25T15:46:20Z</dcterms:created>
  <dcterms:modified xsi:type="dcterms:W3CDTF">2023-05-25T15:46:20Z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2023-05-25T00:00:00Z</vt:filetime>
  </property>
</Properties>
</file>