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245739" y="1340751"/>
            <a:ext cx="4494657" cy="529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795" y="690111"/>
            <a:ext cx="8090408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34742" y="1961275"/>
            <a:ext cx="3874515" cy="137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5918" y="6595120"/>
            <a:ext cx="1701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notesSlide" Target="../notesSlides/notesSlide14.xml"/><Relationship Id="rId6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notesSlide" Target="../notesSlides/notesSlide15.xml"/><Relationship Id="rId6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notesSlide" Target="../notesSlides/notesSlide2.xml"/><Relationship Id="rId10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05277" y="4621152"/>
            <a:ext cx="4238625" cy="990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15340">
              <a:lnSpc>
                <a:spcPct val="114399"/>
              </a:lnSpc>
            </a:pP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r>
              <a:rPr dirty="0" sz="32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–</a:t>
            </a:r>
            <a:r>
              <a:rPr dirty="0" sz="32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h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ica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dirty="0" sz="32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15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ei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dirty="0" spc="-20"/>
              <a:t>MMINO</a:t>
            </a:r>
            <a:r>
              <a:rPr dirty="0" spc="-10"/>
              <a:t>A</a:t>
            </a:r>
            <a:r>
              <a:rPr dirty="0" spc="-20"/>
              <a:t>CIDI</a:t>
            </a:r>
          </a:p>
        </p:txBody>
      </p:sp>
      <p:sp>
        <p:nvSpPr>
          <p:cNvPr id="3" name="object 3"/>
          <p:cNvSpPr/>
          <p:nvPr/>
        </p:nvSpPr>
        <p:spPr>
          <a:xfrm>
            <a:off x="1691639" y="2348839"/>
            <a:ext cx="5616575" cy="4179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6334" y="1207255"/>
            <a:ext cx="8868410" cy="1009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0000"/>
                </a:solidFill>
                <a:latin typeface="Franklin Gothic Book"/>
                <a:cs typeface="Franklin Gothic Book"/>
              </a:rPr>
              <a:t>IL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LE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-20">
                <a:solidFill>
                  <a:srgbClr val="FF0000"/>
                </a:solidFill>
                <a:latin typeface="Franklin Gothic Book"/>
                <a:cs typeface="Franklin Gothic Book"/>
              </a:rPr>
              <a:t>AME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5">
                <a:solidFill>
                  <a:srgbClr val="FF0000"/>
                </a:solidFill>
                <a:latin typeface="Franklin Gothic Book"/>
                <a:cs typeface="Franklin Gothic Book"/>
              </a:rPr>
              <a:t>PTIDICO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pep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idic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-N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 carbo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carbos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amminoacido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zo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amminico di un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amminoacido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7982" y="5805258"/>
            <a:ext cx="464820" cy="375285"/>
          </a:xfrm>
          <a:custGeom>
            <a:avLst/>
            <a:gdLst/>
            <a:ahLst/>
            <a:cxnLst/>
            <a:rect l="l" t="t" r="r" b="b"/>
            <a:pathLst>
              <a:path w="464820" h="375285">
                <a:moveTo>
                  <a:pt x="101346" y="56258"/>
                </a:moveTo>
                <a:lnTo>
                  <a:pt x="77670" y="86048"/>
                </a:lnTo>
                <a:lnTo>
                  <a:pt x="441197" y="374954"/>
                </a:lnTo>
                <a:lnTo>
                  <a:pt x="464819" y="345135"/>
                </a:lnTo>
                <a:lnTo>
                  <a:pt x="101346" y="56258"/>
                </a:lnTo>
                <a:close/>
              </a:path>
              <a:path w="464820" h="375285">
                <a:moveTo>
                  <a:pt x="0" y="0"/>
                </a:moveTo>
                <a:lnTo>
                  <a:pt x="53975" y="115862"/>
                </a:lnTo>
                <a:lnTo>
                  <a:pt x="77670" y="86048"/>
                </a:lnTo>
                <a:lnTo>
                  <a:pt x="62737" y="74180"/>
                </a:lnTo>
                <a:lnTo>
                  <a:pt x="86359" y="44348"/>
                </a:lnTo>
                <a:lnTo>
                  <a:pt x="110812" y="44348"/>
                </a:lnTo>
                <a:lnTo>
                  <a:pt x="125094" y="26377"/>
                </a:lnTo>
                <a:lnTo>
                  <a:pt x="0" y="0"/>
                </a:lnTo>
                <a:close/>
              </a:path>
              <a:path w="464820" h="375285">
                <a:moveTo>
                  <a:pt x="86359" y="44348"/>
                </a:moveTo>
                <a:lnTo>
                  <a:pt x="62737" y="74180"/>
                </a:lnTo>
                <a:lnTo>
                  <a:pt x="77670" y="86048"/>
                </a:lnTo>
                <a:lnTo>
                  <a:pt x="101346" y="56258"/>
                </a:lnTo>
                <a:lnTo>
                  <a:pt x="86359" y="44348"/>
                </a:lnTo>
                <a:close/>
              </a:path>
              <a:path w="464820" h="375285">
                <a:moveTo>
                  <a:pt x="110812" y="44348"/>
                </a:moveTo>
                <a:lnTo>
                  <a:pt x="86359" y="44348"/>
                </a:lnTo>
                <a:lnTo>
                  <a:pt x="101346" y="56258"/>
                </a:lnTo>
                <a:lnTo>
                  <a:pt x="110812" y="44348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11673" y="6096718"/>
            <a:ext cx="3291204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pep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idic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ha</a:t>
            </a:r>
            <a:r>
              <a:rPr dirty="0" sz="2000" spc="-5">
                <a:latin typeface="Franklin Gothic Book"/>
                <a:cs typeface="Franklin Gothic Book"/>
              </a:rPr>
              <a:t> pa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zia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car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doppio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618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P</a:t>
            </a:r>
            <a:r>
              <a:rPr dirty="0" spc="-10"/>
              <a:t>R</a:t>
            </a:r>
            <a:r>
              <a:rPr dirty="0" spc="-20"/>
              <a:t>O</a:t>
            </a:r>
            <a:r>
              <a:rPr dirty="0" spc="-10"/>
              <a:t>T</a:t>
            </a:r>
            <a:r>
              <a:rPr dirty="0" spc="-15"/>
              <a:t>E</a:t>
            </a:r>
            <a:r>
              <a:rPr dirty="0" spc="-20"/>
              <a:t>I</a:t>
            </a:r>
            <a:r>
              <a:rPr dirty="0" spc="-15"/>
              <a:t>NE</a:t>
            </a:r>
          </a:p>
        </p:txBody>
      </p:sp>
      <p:sp>
        <p:nvSpPr>
          <p:cNvPr id="3" name="object 3"/>
          <p:cNvSpPr/>
          <p:nvPr/>
        </p:nvSpPr>
        <p:spPr>
          <a:xfrm>
            <a:off x="849452" y="1628901"/>
            <a:ext cx="6818503" cy="3220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982" y="4292562"/>
            <a:ext cx="2202815" cy="723900"/>
          </a:xfrm>
          <a:custGeom>
            <a:avLst/>
            <a:gdLst/>
            <a:ahLst/>
            <a:cxnLst/>
            <a:rect l="l" t="t" r="r" b="b"/>
            <a:pathLst>
              <a:path w="2202815" h="723900">
                <a:moveTo>
                  <a:pt x="0" y="723811"/>
                </a:moveTo>
                <a:lnTo>
                  <a:pt x="2202815" y="723811"/>
                </a:lnTo>
                <a:lnTo>
                  <a:pt x="2202815" y="0"/>
                </a:lnTo>
                <a:lnTo>
                  <a:pt x="0" y="0"/>
                </a:lnTo>
                <a:lnTo>
                  <a:pt x="0" y="723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5129" y="4364096"/>
            <a:ext cx="1781810" cy="665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5925">
              <a:lnSpc>
                <a:spcPct val="15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Est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em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tà</a:t>
            </a:r>
            <a:r>
              <a:rPr dirty="0" sz="1800" spc="-10">
                <a:latin typeface="Franklin Gothic Book"/>
                <a:cs typeface="Franklin Gothic Book"/>
              </a:rPr>
              <a:t> am</a:t>
            </a:r>
            <a:r>
              <a:rPr dirty="0" sz="1800" spc="-25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5">
                <a:latin typeface="Franklin Gothic Book"/>
                <a:cs typeface="Franklin Gothic Book"/>
              </a:rPr>
              <a:t>-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al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3934" y="4292562"/>
            <a:ext cx="2202815" cy="723900"/>
          </a:xfrm>
          <a:custGeom>
            <a:avLst/>
            <a:gdLst/>
            <a:ahLst/>
            <a:cxnLst/>
            <a:rect l="l" t="t" r="r" b="b"/>
            <a:pathLst>
              <a:path w="2202815" h="723900">
                <a:moveTo>
                  <a:pt x="0" y="723811"/>
                </a:moveTo>
                <a:lnTo>
                  <a:pt x="2202815" y="723811"/>
                </a:lnTo>
                <a:lnTo>
                  <a:pt x="2202815" y="0"/>
                </a:lnTo>
                <a:lnTo>
                  <a:pt x="0" y="0"/>
                </a:lnTo>
                <a:lnTo>
                  <a:pt x="0" y="723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84467" y="4364096"/>
            <a:ext cx="1804670" cy="665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26720">
              <a:lnSpc>
                <a:spcPct val="15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Est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em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tà</a:t>
            </a:r>
            <a:r>
              <a:rPr dirty="0" sz="1800" spc="-10">
                <a:latin typeface="Franklin Gothic Book"/>
                <a:cs typeface="Franklin Gothic Book"/>
              </a:rPr>
              <a:t> ca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os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5">
                <a:latin typeface="Franklin Gothic Book"/>
                <a:cs typeface="Franklin Gothic Book"/>
              </a:rPr>
              <a:t>-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al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7999" y="3390010"/>
            <a:ext cx="640080" cy="492759"/>
          </a:xfrm>
          <a:custGeom>
            <a:avLst/>
            <a:gdLst/>
            <a:ahLst/>
            <a:cxnLst/>
            <a:rect l="l" t="t" r="r" b="b"/>
            <a:pathLst>
              <a:path w="640080" h="492760">
                <a:moveTo>
                  <a:pt x="0" y="246125"/>
                </a:moveTo>
                <a:lnTo>
                  <a:pt x="4184" y="206182"/>
                </a:lnTo>
                <a:lnTo>
                  <a:pt x="16300" y="168298"/>
                </a:lnTo>
                <a:lnTo>
                  <a:pt x="35689" y="132979"/>
                </a:lnTo>
                <a:lnTo>
                  <a:pt x="61692" y="100730"/>
                </a:lnTo>
                <a:lnTo>
                  <a:pt x="93651" y="72056"/>
                </a:lnTo>
                <a:lnTo>
                  <a:pt x="130908" y="47463"/>
                </a:lnTo>
                <a:lnTo>
                  <a:pt x="172804" y="27456"/>
                </a:lnTo>
                <a:lnTo>
                  <a:pt x="218682" y="12539"/>
                </a:lnTo>
                <a:lnTo>
                  <a:pt x="267882" y="3219"/>
                </a:lnTo>
                <a:lnTo>
                  <a:pt x="319747" y="0"/>
                </a:lnTo>
                <a:lnTo>
                  <a:pt x="345965" y="815"/>
                </a:lnTo>
                <a:lnTo>
                  <a:pt x="371602" y="3219"/>
                </a:lnTo>
                <a:lnTo>
                  <a:pt x="420799" y="12539"/>
                </a:lnTo>
                <a:lnTo>
                  <a:pt x="466679" y="27456"/>
                </a:lnTo>
                <a:lnTo>
                  <a:pt x="508583" y="47463"/>
                </a:lnTo>
                <a:lnTo>
                  <a:pt x="545850" y="72056"/>
                </a:lnTo>
                <a:lnTo>
                  <a:pt x="577821" y="100730"/>
                </a:lnTo>
                <a:lnTo>
                  <a:pt x="603836" y="132979"/>
                </a:lnTo>
                <a:lnTo>
                  <a:pt x="623235" y="168298"/>
                </a:lnTo>
                <a:lnTo>
                  <a:pt x="635358" y="206182"/>
                </a:lnTo>
                <a:lnTo>
                  <a:pt x="639546" y="246125"/>
                </a:lnTo>
                <a:lnTo>
                  <a:pt x="638485" y="266306"/>
                </a:lnTo>
                <a:lnTo>
                  <a:pt x="635358" y="286038"/>
                </a:lnTo>
                <a:lnTo>
                  <a:pt x="623235" y="323904"/>
                </a:lnTo>
                <a:lnTo>
                  <a:pt x="603836" y="359216"/>
                </a:lnTo>
                <a:lnTo>
                  <a:pt x="577821" y="391466"/>
                </a:lnTo>
                <a:lnTo>
                  <a:pt x="545850" y="420147"/>
                </a:lnTo>
                <a:lnTo>
                  <a:pt x="508583" y="444751"/>
                </a:lnTo>
                <a:lnTo>
                  <a:pt x="466679" y="464771"/>
                </a:lnTo>
                <a:lnTo>
                  <a:pt x="420799" y="479700"/>
                </a:lnTo>
                <a:lnTo>
                  <a:pt x="371602" y="489029"/>
                </a:lnTo>
                <a:lnTo>
                  <a:pt x="319747" y="492251"/>
                </a:lnTo>
                <a:lnTo>
                  <a:pt x="293523" y="491435"/>
                </a:lnTo>
                <a:lnTo>
                  <a:pt x="267882" y="489029"/>
                </a:lnTo>
                <a:lnTo>
                  <a:pt x="218682" y="479700"/>
                </a:lnTo>
                <a:lnTo>
                  <a:pt x="172804" y="464771"/>
                </a:lnTo>
                <a:lnTo>
                  <a:pt x="130908" y="444751"/>
                </a:lnTo>
                <a:lnTo>
                  <a:pt x="93651" y="420147"/>
                </a:lnTo>
                <a:lnTo>
                  <a:pt x="61692" y="391466"/>
                </a:lnTo>
                <a:lnTo>
                  <a:pt x="35689" y="359216"/>
                </a:lnTo>
                <a:lnTo>
                  <a:pt x="16300" y="323904"/>
                </a:lnTo>
                <a:lnTo>
                  <a:pt x="4184" y="286038"/>
                </a:lnTo>
                <a:lnTo>
                  <a:pt x="0" y="246125"/>
                </a:lnTo>
                <a:close/>
              </a:path>
            </a:pathLst>
          </a:custGeom>
          <a:ln w="25400">
            <a:solidFill>
              <a:srgbClr val="33C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6320" y="3429508"/>
            <a:ext cx="781685" cy="492759"/>
          </a:xfrm>
          <a:custGeom>
            <a:avLst/>
            <a:gdLst/>
            <a:ahLst/>
            <a:cxnLst/>
            <a:rect l="l" t="t" r="r" b="b"/>
            <a:pathLst>
              <a:path w="781684" h="492760">
                <a:moveTo>
                  <a:pt x="0" y="246125"/>
                </a:moveTo>
                <a:lnTo>
                  <a:pt x="5115" y="206213"/>
                </a:lnTo>
                <a:lnTo>
                  <a:pt x="19926" y="168347"/>
                </a:lnTo>
                <a:lnTo>
                  <a:pt x="43627" y="133035"/>
                </a:lnTo>
                <a:lnTo>
                  <a:pt x="75411" y="100785"/>
                </a:lnTo>
                <a:lnTo>
                  <a:pt x="114474" y="72104"/>
                </a:lnTo>
                <a:lnTo>
                  <a:pt x="160010" y="47500"/>
                </a:lnTo>
                <a:lnTo>
                  <a:pt x="211214" y="27480"/>
                </a:lnTo>
                <a:lnTo>
                  <a:pt x="267281" y="12551"/>
                </a:lnTo>
                <a:lnTo>
                  <a:pt x="327404" y="3222"/>
                </a:lnTo>
                <a:lnTo>
                  <a:pt x="390778" y="0"/>
                </a:lnTo>
                <a:lnTo>
                  <a:pt x="454184" y="3222"/>
                </a:lnTo>
                <a:lnTo>
                  <a:pt x="514325" y="12551"/>
                </a:lnTo>
                <a:lnTo>
                  <a:pt x="570399" y="27480"/>
                </a:lnTo>
                <a:lnTo>
                  <a:pt x="621602" y="47500"/>
                </a:lnTo>
                <a:lnTo>
                  <a:pt x="667130" y="72104"/>
                </a:lnTo>
                <a:lnTo>
                  <a:pt x="706182" y="100785"/>
                </a:lnTo>
                <a:lnTo>
                  <a:pt x="737954" y="133035"/>
                </a:lnTo>
                <a:lnTo>
                  <a:pt x="761643" y="168347"/>
                </a:lnTo>
                <a:lnTo>
                  <a:pt x="776445" y="206213"/>
                </a:lnTo>
                <a:lnTo>
                  <a:pt x="781557" y="246125"/>
                </a:lnTo>
                <a:lnTo>
                  <a:pt x="780263" y="266324"/>
                </a:lnTo>
                <a:lnTo>
                  <a:pt x="776445" y="286073"/>
                </a:lnTo>
                <a:lnTo>
                  <a:pt x="761643" y="323966"/>
                </a:lnTo>
                <a:lnTo>
                  <a:pt x="737954" y="359300"/>
                </a:lnTo>
                <a:lnTo>
                  <a:pt x="706182" y="391566"/>
                </a:lnTo>
                <a:lnTo>
                  <a:pt x="667130" y="420258"/>
                </a:lnTo>
                <a:lnTo>
                  <a:pt x="621602" y="444870"/>
                </a:lnTo>
                <a:lnTo>
                  <a:pt x="570399" y="464895"/>
                </a:lnTo>
                <a:lnTo>
                  <a:pt x="514325" y="479826"/>
                </a:lnTo>
                <a:lnTo>
                  <a:pt x="454184" y="489156"/>
                </a:lnTo>
                <a:lnTo>
                  <a:pt x="390778" y="492378"/>
                </a:lnTo>
                <a:lnTo>
                  <a:pt x="358735" y="491562"/>
                </a:lnTo>
                <a:lnTo>
                  <a:pt x="327404" y="489156"/>
                </a:lnTo>
                <a:lnTo>
                  <a:pt x="267281" y="479826"/>
                </a:lnTo>
                <a:lnTo>
                  <a:pt x="211214" y="464895"/>
                </a:lnTo>
                <a:lnTo>
                  <a:pt x="160010" y="444870"/>
                </a:lnTo>
                <a:lnTo>
                  <a:pt x="114474" y="420258"/>
                </a:lnTo>
                <a:lnTo>
                  <a:pt x="75411" y="391566"/>
                </a:lnTo>
                <a:lnTo>
                  <a:pt x="43627" y="359300"/>
                </a:lnTo>
                <a:lnTo>
                  <a:pt x="19926" y="323966"/>
                </a:lnTo>
                <a:lnTo>
                  <a:pt x="5115" y="286073"/>
                </a:lnTo>
                <a:lnTo>
                  <a:pt x="0" y="246125"/>
                </a:lnTo>
                <a:close/>
              </a:path>
            </a:pathLst>
          </a:custGeom>
          <a:ln w="25400">
            <a:solidFill>
              <a:srgbClr val="33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6334" y="1188078"/>
            <a:ext cx="29406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5">
                <a:solidFill>
                  <a:srgbClr val="FF0000"/>
                </a:solidFill>
                <a:latin typeface="Franklin Gothic Book"/>
                <a:cs typeface="Franklin Gothic Book"/>
              </a:rPr>
              <a:t>PTID</a:t>
            </a:r>
            <a:r>
              <a:rPr dirty="0" sz="2400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4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0000"/>
                </a:solidFill>
                <a:latin typeface="Franklin Gothic Book"/>
                <a:cs typeface="Franklin Gothic Book"/>
              </a:rPr>
              <a:t> P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OLIPEPTIDI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43714" y="3716909"/>
            <a:ext cx="171450" cy="864235"/>
          </a:xfrm>
          <a:custGeom>
            <a:avLst/>
            <a:gdLst/>
            <a:ahLst/>
            <a:cxnLst/>
            <a:rect l="l" t="t" r="r" b="b"/>
            <a:pathLst>
              <a:path w="171450" h="864235">
                <a:moveTo>
                  <a:pt x="85904" y="75132"/>
                </a:moveTo>
                <a:lnTo>
                  <a:pt x="66464" y="108458"/>
                </a:lnTo>
                <a:lnTo>
                  <a:pt x="66464" y="864235"/>
                </a:lnTo>
                <a:lnTo>
                  <a:pt x="104564" y="864235"/>
                </a:lnTo>
                <a:lnTo>
                  <a:pt x="104564" y="105876"/>
                </a:lnTo>
                <a:lnTo>
                  <a:pt x="85904" y="75132"/>
                </a:lnTo>
                <a:close/>
              </a:path>
              <a:path w="171450" h="864235">
                <a:moveTo>
                  <a:pt x="85514" y="0"/>
                </a:moveTo>
                <a:lnTo>
                  <a:pt x="2456" y="142494"/>
                </a:lnTo>
                <a:lnTo>
                  <a:pt x="0" y="151229"/>
                </a:lnTo>
                <a:lnTo>
                  <a:pt x="3503" y="161673"/>
                </a:lnTo>
                <a:lnTo>
                  <a:pt x="14594" y="170726"/>
                </a:lnTo>
                <a:lnTo>
                  <a:pt x="26302" y="169681"/>
                </a:lnTo>
                <a:lnTo>
                  <a:pt x="35349" y="161798"/>
                </a:lnTo>
                <a:lnTo>
                  <a:pt x="66464" y="108458"/>
                </a:lnTo>
                <a:lnTo>
                  <a:pt x="66464" y="37846"/>
                </a:lnTo>
                <a:lnTo>
                  <a:pt x="107608" y="37846"/>
                </a:lnTo>
                <a:lnTo>
                  <a:pt x="85514" y="0"/>
                </a:lnTo>
                <a:close/>
              </a:path>
              <a:path w="171450" h="864235">
                <a:moveTo>
                  <a:pt x="107608" y="37846"/>
                </a:moveTo>
                <a:lnTo>
                  <a:pt x="104564" y="37846"/>
                </a:lnTo>
                <a:lnTo>
                  <a:pt x="104564" y="105876"/>
                </a:lnTo>
                <a:lnTo>
                  <a:pt x="142473" y="168335"/>
                </a:lnTo>
                <a:lnTo>
                  <a:pt x="153159" y="170155"/>
                </a:lnTo>
                <a:lnTo>
                  <a:pt x="166314" y="164993"/>
                </a:lnTo>
                <a:lnTo>
                  <a:pt x="171115" y="154266"/>
                </a:lnTo>
                <a:lnTo>
                  <a:pt x="168699" y="142494"/>
                </a:lnTo>
                <a:lnTo>
                  <a:pt x="107608" y="37846"/>
                </a:lnTo>
                <a:close/>
              </a:path>
              <a:path w="171450" h="864235">
                <a:moveTo>
                  <a:pt x="104564" y="37846"/>
                </a:moveTo>
                <a:lnTo>
                  <a:pt x="66464" y="37846"/>
                </a:lnTo>
                <a:lnTo>
                  <a:pt x="66464" y="108458"/>
                </a:lnTo>
                <a:lnTo>
                  <a:pt x="85904" y="75132"/>
                </a:lnTo>
                <a:lnTo>
                  <a:pt x="69131" y="47498"/>
                </a:lnTo>
                <a:lnTo>
                  <a:pt x="104564" y="47498"/>
                </a:lnTo>
                <a:lnTo>
                  <a:pt x="104564" y="37846"/>
                </a:lnTo>
                <a:close/>
              </a:path>
              <a:path w="171450" h="864235">
                <a:moveTo>
                  <a:pt x="104564" y="47498"/>
                </a:moveTo>
                <a:lnTo>
                  <a:pt x="102024" y="47498"/>
                </a:lnTo>
                <a:lnTo>
                  <a:pt x="85904" y="75132"/>
                </a:lnTo>
                <a:lnTo>
                  <a:pt x="104564" y="105876"/>
                </a:lnTo>
                <a:lnTo>
                  <a:pt x="104564" y="47498"/>
                </a:lnTo>
                <a:close/>
              </a:path>
              <a:path w="171450" h="864235">
                <a:moveTo>
                  <a:pt x="102024" y="47498"/>
                </a:moveTo>
                <a:lnTo>
                  <a:pt x="69131" y="47498"/>
                </a:lnTo>
                <a:lnTo>
                  <a:pt x="85904" y="75132"/>
                </a:lnTo>
                <a:lnTo>
                  <a:pt x="102024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54388" y="3695700"/>
            <a:ext cx="171450" cy="936625"/>
          </a:xfrm>
          <a:custGeom>
            <a:avLst/>
            <a:gdLst/>
            <a:ahLst/>
            <a:cxnLst/>
            <a:rect l="l" t="t" r="r" b="b"/>
            <a:pathLst>
              <a:path w="171450" h="936625">
                <a:moveTo>
                  <a:pt x="85899" y="75215"/>
                </a:moveTo>
                <a:lnTo>
                  <a:pt x="66507" y="108457"/>
                </a:lnTo>
                <a:lnTo>
                  <a:pt x="66507" y="936244"/>
                </a:lnTo>
                <a:lnTo>
                  <a:pt x="104607" y="936244"/>
                </a:lnTo>
                <a:lnTo>
                  <a:pt x="104607" y="105989"/>
                </a:lnTo>
                <a:lnTo>
                  <a:pt x="85899" y="75215"/>
                </a:lnTo>
                <a:close/>
              </a:path>
              <a:path w="171450" h="936625">
                <a:moveTo>
                  <a:pt x="85557" y="0"/>
                </a:moveTo>
                <a:lnTo>
                  <a:pt x="2372" y="142494"/>
                </a:lnTo>
                <a:lnTo>
                  <a:pt x="0" y="151196"/>
                </a:lnTo>
                <a:lnTo>
                  <a:pt x="3532" y="161662"/>
                </a:lnTo>
                <a:lnTo>
                  <a:pt x="14650" y="170744"/>
                </a:lnTo>
                <a:lnTo>
                  <a:pt x="26374" y="169665"/>
                </a:lnTo>
                <a:lnTo>
                  <a:pt x="35392" y="161798"/>
                </a:lnTo>
                <a:lnTo>
                  <a:pt x="66507" y="108457"/>
                </a:lnTo>
                <a:lnTo>
                  <a:pt x="66507" y="37845"/>
                </a:lnTo>
                <a:lnTo>
                  <a:pt x="107651" y="37845"/>
                </a:lnTo>
                <a:lnTo>
                  <a:pt x="85557" y="0"/>
                </a:lnTo>
                <a:close/>
              </a:path>
              <a:path w="171450" h="936625">
                <a:moveTo>
                  <a:pt x="107651" y="37845"/>
                </a:moveTo>
                <a:lnTo>
                  <a:pt x="104607" y="37845"/>
                </a:lnTo>
                <a:lnTo>
                  <a:pt x="104607" y="105989"/>
                </a:lnTo>
                <a:lnTo>
                  <a:pt x="142527" y="168362"/>
                </a:lnTo>
                <a:lnTo>
                  <a:pt x="153232" y="170151"/>
                </a:lnTo>
                <a:lnTo>
                  <a:pt x="166357" y="164993"/>
                </a:lnTo>
                <a:lnTo>
                  <a:pt x="171158" y="154266"/>
                </a:lnTo>
                <a:lnTo>
                  <a:pt x="168742" y="142494"/>
                </a:lnTo>
                <a:lnTo>
                  <a:pt x="107651" y="37845"/>
                </a:lnTo>
                <a:close/>
              </a:path>
              <a:path w="171450" h="936625">
                <a:moveTo>
                  <a:pt x="104607" y="37845"/>
                </a:moveTo>
                <a:lnTo>
                  <a:pt x="66507" y="37845"/>
                </a:lnTo>
                <a:lnTo>
                  <a:pt x="66507" y="108457"/>
                </a:lnTo>
                <a:lnTo>
                  <a:pt x="85899" y="75215"/>
                </a:lnTo>
                <a:lnTo>
                  <a:pt x="69047" y="47498"/>
                </a:lnTo>
                <a:lnTo>
                  <a:pt x="104607" y="47498"/>
                </a:lnTo>
                <a:lnTo>
                  <a:pt x="104607" y="37845"/>
                </a:lnTo>
                <a:close/>
              </a:path>
              <a:path w="171450" h="936625">
                <a:moveTo>
                  <a:pt x="104607" y="47498"/>
                </a:moveTo>
                <a:lnTo>
                  <a:pt x="102067" y="47498"/>
                </a:lnTo>
                <a:lnTo>
                  <a:pt x="85899" y="75215"/>
                </a:lnTo>
                <a:lnTo>
                  <a:pt x="104607" y="105989"/>
                </a:lnTo>
                <a:lnTo>
                  <a:pt x="104607" y="47498"/>
                </a:lnTo>
                <a:close/>
              </a:path>
              <a:path w="171450" h="936625">
                <a:moveTo>
                  <a:pt x="102067" y="47498"/>
                </a:moveTo>
                <a:lnTo>
                  <a:pt x="69047" y="47498"/>
                </a:lnTo>
                <a:lnTo>
                  <a:pt x="85899" y="75215"/>
                </a:lnTo>
                <a:lnTo>
                  <a:pt x="102067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067050" y="4799854"/>
            <a:ext cx="214820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Arial"/>
                <a:cs typeface="Arial"/>
              </a:rPr>
              <a:t>po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sibile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5564" y="2699130"/>
            <a:ext cx="448309" cy="730250"/>
          </a:xfrm>
          <a:custGeom>
            <a:avLst/>
            <a:gdLst/>
            <a:ahLst/>
            <a:cxnLst/>
            <a:rect l="l" t="t" r="r" b="b"/>
            <a:pathLst>
              <a:path w="448310" h="730250">
                <a:moveTo>
                  <a:pt x="313434" y="614888"/>
                </a:moveTo>
                <a:lnTo>
                  <a:pt x="303056" y="618676"/>
                </a:lnTo>
                <a:lnTo>
                  <a:pt x="294287" y="630052"/>
                </a:lnTo>
                <a:lnTo>
                  <a:pt x="295616" y="641714"/>
                </a:lnTo>
                <a:lnTo>
                  <a:pt x="303784" y="650494"/>
                </a:lnTo>
                <a:lnTo>
                  <a:pt x="448310" y="729996"/>
                </a:lnTo>
                <a:lnTo>
                  <a:pt x="448031" y="707390"/>
                </a:lnTo>
                <a:lnTo>
                  <a:pt x="412623" y="707390"/>
                </a:lnTo>
                <a:lnTo>
                  <a:pt x="377438" y="648738"/>
                </a:lnTo>
                <a:lnTo>
                  <a:pt x="313434" y="614888"/>
                </a:lnTo>
                <a:close/>
              </a:path>
              <a:path w="448310" h="730250">
                <a:moveTo>
                  <a:pt x="377438" y="648738"/>
                </a:moveTo>
                <a:lnTo>
                  <a:pt x="412623" y="707390"/>
                </a:lnTo>
                <a:lnTo>
                  <a:pt x="428626" y="697738"/>
                </a:lnTo>
                <a:lnTo>
                  <a:pt x="409828" y="697738"/>
                </a:lnTo>
                <a:lnTo>
                  <a:pt x="409428" y="665657"/>
                </a:lnTo>
                <a:lnTo>
                  <a:pt x="377438" y="648738"/>
                </a:lnTo>
                <a:close/>
              </a:path>
              <a:path w="448310" h="730250">
                <a:moveTo>
                  <a:pt x="425026" y="546236"/>
                </a:moveTo>
                <a:lnTo>
                  <a:pt x="412972" y="552560"/>
                </a:lnTo>
                <a:lnTo>
                  <a:pt x="408177" y="565404"/>
                </a:lnTo>
                <a:lnTo>
                  <a:pt x="408948" y="627182"/>
                </a:lnTo>
                <a:lnTo>
                  <a:pt x="445262" y="687705"/>
                </a:lnTo>
                <a:lnTo>
                  <a:pt x="412623" y="707390"/>
                </a:lnTo>
                <a:lnTo>
                  <a:pt x="448031" y="707390"/>
                </a:lnTo>
                <a:lnTo>
                  <a:pt x="446277" y="565023"/>
                </a:lnTo>
                <a:lnTo>
                  <a:pt x="445900" y="561462"/>
                </a:lnTo>
                <a:lnTo>
                  <a:pt x="438932" y="550451"/>
                </a:lnTo>
                <a:lnTo>
                  <a:pt x="425026" y="546236"/>
                </a:lnTo>
                <a:close/>
              </a:path>
              <a:path w="448310" h="730250">
                <a:moveTo>
                  <a:pt x="409428" y="665657"/>
                </a:moveTo>
                <a:lnTo>
                  <a:pt x="409828" y="697738"/>
                </a:lnTo>
                <a:lnTo>
                  <a:pt x="438150" y="680847"/>
                </a:lnTo>
                <a:lnTo>
                  <a:pt x="409428" y="665657"/>
                </a:lnTo>
                <a:close/>
              </a:path>
              <a:path w="448310" h="730250">
                <a:moveTo>
                  <a:pt x="408948" y="627182"/>
                </a:moveTo>
                <a:lnTo>
                  <a:pt x="409428" y="665657"/>
                </a:lnTo>
                <a:lnTo>
                  <a:pt x="438150" y="680847"/>
                </a:lnTo>
                <a:lnTo>
                  <a:pt x="409828" y="697738"/>
                </a:lnTo>
                <a:lnTo>
                  <a:pt x="428626" y="697738"/>
                </a:lnTo>
                <a:lnTo>
                  <a:pt x="445262" y="687705"/>
                </a:lnTo>
                <a:lnTo>
                  <a:pt x="408948" y="627182"/>
                </a:lnTo>
                <a:close/>
              </a:path>
              <a:path w="448310" h="730250">
                <a:moveTo>
                  <a:pt x="32638" y="0"/>
                </a:moveTo>
                <a:lnTo>
                  <a:pt x="0" y="19558"/>
                </a:lnTo>
                <a:lnTo>
                  <a:pt x="377438" y="648738"/>
                </a:lnTo>
                <a:lnTo>
                  <a:pt x="409428" y="665657"/>
                </a:lnTo>
                <a:lnTo>
                  <a:pt x="408948" y="627182"/>
                </a:lnTo>
                <a:lnTo>
                  <a:pt x="32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22375" y="2351167"/>
            <a:ext cx="264350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ibile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P</a:t>
            </a:r>
            <a:r>
              <a:rPr dirty="0" spc="-10"/>
              <a:t>R</a:t>
            </a:r>
            <a:r>
              <a:rPr dirty="0" spc="-20"/>
              <a:t>O</a:t>
            </a:r>
            <a:r>
              <a:rPr dirty="0" spc="-10"/>
              <a:t>T</a:t>
            </a:r>
            <a:r>
              <a:rPr dirty="0" spc="-15"/>
              <a:t>E</a:t>
            </a:r>
            <a:r>
              <a:rPr dirty="0" spc="-20"/>
              <a:t>I</a:t>
            </a:r>
            <a:r>
              <a:rPr dirty="0" spc="-15"/>
              <a:t>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86334" y="1199141"/>
            <a:ext cx="8506460" cy="5456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eine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 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oli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ep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decina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di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se centinaia o</a:t>
            </a:r>
            <a:r>
              <a:rPr dirty="0" sz="2000">
                <a:latin typeface="Franklin Gothic Book"/>
                <a:cs typeface="Franklin Gothic Book"/>
              </a:rPr>
              <a:t> mig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amminoacidi</a:t>
            </a:r>
            <a:endParaRPr sz="2000">
              <a:latin typeface="Franklin Gothic Book"/>
              <a:cs typeface="Franklin Gothic Book"/>
            </a:endParaRPr>
          </a:p>
          <a:p>
            <a:pPr marL="209550">
              <a:lnSpc>
                <a:spcPct val="100000"/>
              </a:lnSpc>
              <a:spcBef>
                <a:spcPts val="1625"/>
              </a:spcBef>
            </a:pPr>
            <a:r>
              <a:rPr dirty="0" sz="1800" spc="-5" b="1">
                <a:latin typeface="Franklin Gothic Book"/>
                <a:cs typeface="Franklin Gothic Book"/>
              </a:rPr>
              <a:t>En</a:t>
            </a:r>
            <a:r>
              <a:rPr dirty="0" sz="1800" spc="0" b="1">
                <a:latin typeface="Franklin Gothic Book"/>
                <a:cs typeface="Franklin Gothic Book"/>
              </a:rPr>
              <a:t>z</a:t>
            </a:r>
            <a:r>
              <a:rPr dirty="0" sz="1800" spc="-10" b="1">
                <a:latin typeface="Franklin Gothic Book"/>
                <a:cs typeface="Franklin Gothic Book"/>
              </a:rPr>
              <a:t>i</a:t>
            </a:r>
            <a:r>
              <a:rPr dirty="0" sz="1800" spc="-25" b="1"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20955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Ca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iz</a:t>
            </a:r>
            <a:r>
              <a:rPr dirty="0" sz="1800" spc="5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bio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ogici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-</a:t>
            </a:r>
            <a:r>
              <a:rPr dirty="0" sz="1800" spc="-5">
                <a:latin typeface="Franklin Gothic Book"/>
                <a:cs typeface="Franklin Gothic Book"/>
              </a:rPr>
              <a:t> C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s</a:t>
            </a:r>
            <a:r>
              <a:rPr dirty="0" sz="1800" spc="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mo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 v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sta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>
                <a:latin typeface="Franklin Gothic Book"/>
                <a:cs typeface="Franklin Gothic Book"/>
              </a:rPr>
              <a:t>&gt;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300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>
                <a:latin typeface="Franklin Gothic Book"/>
                <a:cs typeface="Franklin Gothic Book"/>
              </a:rPr>
              <a:t>ersi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</a:pPr>
            <a:r>
              <a:rPr dirty="0" sz="1800" b="1">
                <a:latin typeface="Franklin Gothic Book"/>
                <a:cs typeface="Franklin Gothic Book"/>
              </a:rPr>
              <a:t>P</a:t>
            </a:r>
            <a:r>
              <a:rPr dirty="0" sz="1800" spc="-40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0" b="1"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5" b="1">
                <a:latin typeface="Franklin Gothic Book"/>
                <a:cs typeface="Franklin Gothic Book"/>
              </a:rPr>
              <a:t>in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b="1">
                <a:latin typeface="Franklin Gothic Book"/>
                <a:cs typeface="Franklin Gothic Book"/>
              </a:rPr>
              <a:t>go</a:t>
            </a:r>
            <a:r>
              <a:rPr dirty="0" sz="1800" spc="-5" b="1">
                <a:latin typeface="Franklin Gothic Book"/>
                <a:cs typeface="Franklin Gothic Book"/>
              </a:rPr>
              <a:t>l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spc="-10" b="1">
                <a:latin typeface="Franklin Gothic Book"/>
                <a:cs typeface="Franklin Gothic Book"/>
              </a:rPr>
              <a:t>z</a:t>
            </a:r>
            <a:r>
              <a:rPr dirty="0" sz="1800" spc="-15" b="1">
                <a:latin typeface="Franklin Gothic Book"/>
                <a:cs typeface="Franklin Gothic Book"/>
              </a:rPr>
              <a:t>io</a:t>
            </a:r>
            <a:r>
              <a:rPr dirty="0" sz="1800" spc="-20" b="1"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20955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nf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nzano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at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ivit</a:t>
            </a:r>
            <a:r>
              <a:rPr dirty="0" sz="1800" spc="-10">
                <a:latin typeface="Franklin Gothic Book"/>
                <a:cs typeface="Franklin Gothic Book"/>
              </a:rPr>
              <a:t>à</a:t>
            </a:r>
            <a:r>
              <a:rPr dirty="0" sz="1800" spc="-15">
                <a:latin typeface="Franklin Gothic Book"/>
                <a:cs typeface="Franklin Gothic Book"/>
              </a:rPr>
              <a:t>/concen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azio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degli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</a:pPr>
            <a:r>
              <a:rPr dirty="0" sz="1800" b="1">
                <a:latin typeface="Franklin Gothic Book"/>
                <a:cs typeface="Franklin Gothic Book"/>
              </a:rPr>
              <a:t>P</a:t>
            </a:r>
            <a:r>
              <a:rPr dirty="0" sz="1800" spc="-40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0" b="1"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5" b="1">
                <a:latin typeface="Franklin Gothic Book"/>
                <a:cs typeface="Franklin Gothic Book"/>
              </a:rPr>
              <a:t>in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latin typeface="Franklin Gothic Book"/>
                <a:cs typeface="Franklin Gothic Book"/>
              </a:rPr>
              <a:t>ut</a:t>
            </a:r>
            <a:r>
              <a:rPr dirty="0" sz="1800" spc="-10" b="1">
                <a:latin typeface="Franklin Gothic Book"/>
                <a:cs typeface="Franklin Gothic Book"/>
              </a:rPr>
              <a:t>t</a:t>
            </a:r>
            <a:r>
              <a:rPr dirty="0" sz="1800" spc="-15" b="1">
                <a:latin typeface="Franklin Gothic Book"/>
                <a:cs typeface="Franklin Gothic Book"/>
              </a:rPr>
              <a:t>u</a:t>
            </a:r>
            <a:r>
              <a:rPr dirty="0" sz="1800" spc="-10" b="1">
                <a:latin typeface="Franklin Gothic Book"/>
                <a:cs typeface="Franklin Gothic Book"/>
              </a:rPr>
              <a:t>rali</a:t>
            </a:r>
            <a:endParaRPr sz="1800">
              <a:latin typeface="Franklin Gothic Book"/>
              <a:cs typeface="Franklin Gothic Book"/>
            </a:endParaRPr>
          </a:p>
          <a:p>
            <a:pPr marL="209550">
              <a:lnSpc>
                <a:spcPct val="100000"/>
              </a:lnSpc>
            </a:pPr>
            <a:r>
              <a:rPr dirty="0" sz="1800" spc="-5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scono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stabi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à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15">
                <a:latin typeface="Franklin Gothic Book"/>
                <a:cs typeface="Franklin Gothic Book"/>
              </a:rPr>
              <a:t>ur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(e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e,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col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age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e)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</a:pPr>
            <a:r>
              <a:rPr dirty="0" sz="1800" b="1">
                <a:latin typeface="Franklin Gothic Book"/>
                <a:cs typeface="Franklin Gothic Book"/>
              </a:rPr>
              <a:t>P</a:t>
            </a:r>
            <a:r>
              <a:rPr dirty="0" sz="1800" spc="-40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0" b="1"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5" b="1">
                <a:latin typeface="Franklin Gothic Book"/>
                <a:cs typeface="Franklin Gothic Book"/>
              </a:rPr>
              <a:t>in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p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40" b="1">
                <a:latin typeface="Franklin Gothic Book"/>
                <a:cs typeface="Franklin Gothic Book"/>
              </a:rPr>
              <a:t>r</a:t>
            </a:r>
            <a:r>
              <a:rPr dirty="0" sz="1800" spc="-40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ep</a:t>
            </a:r>
            <a:r>
              <a:rPr dirty="0" sz="1800" b="1">
                <a:latin typeface="Franklin Gothic Book"/>
                <a:cs typeface="Franklin Gothic Book"/>
              </a:rPr>
              <a:t>os</a:t>
            </a:r>
            <a:r>
              <a:rPr dirty="0" sz="1800" spc="-10" b="1">
                <a:latin typeface="Franklin Gothic Book"/>
                <a:cs typeface="Franklin Gothic Book"/>
              </a:rPr>
              <a:t>i</a:t>
            </a:r>
            <a:r>
              <a:rPr dirty="0" sz="1800" spc="-40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  <a:p>
            <a:pPr marL="209550">
              <a:lnSpc>
                <a:spcPct val="100000"/>
              </a:lnSpc>
            </a:pPr>
            <a:r>
              <a:rPr dirty="0" sz="1800" spc="-120">
                <a:latin typeface="Franklin Gothic Book"/>
                <a:cs typeface="Franklin Gothic Book"/>
              </a:rPr>
              <a:t>T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aspo</a:t>
            </a:r>
            <a:r>
              <a:rPr dirty="0" sz="1800" spc="4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ga</a:t>
            </a:r>
            <a:r>
              <a:rPr dirty="0" sz="1800" spc="5">
                <a:latin typeface="Franklin Gothic Book"/>
                <a:cs typeface="Franklin Gothic Book"/>
              </a:rPr>
              <a:t>z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eco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omi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(es</a:t>
            </a:r>
            <a:r>
              <a:rPr dirty="0" sz="1800" spc="-5">
                <a:latin typeface="Franklin Gothic Book"/>
                <a:cs typeface="Franklin Gothic Book"/>
              </a:rPr>
              <a:t>.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emoglobi</a:t>
            </a:r>
            <a:r>
              <a:rPr dirty="0" sz="1800" spc="-25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a,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a)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</a:pPr>
            <a:r>
              <a:rPr dirty="0" sz="1800" b="1">
                <a:latin typeface="Franklin Gothic Book"/>
                <a:cs typeface="Franklin Gothic Book"/>
              </a:rPr>
              <a:t>P</a:t>
            </a:r>
            <a:r>
              <a:rPr dirty="0" sz="1800" spc="-30" b="1">
                <a:latin typeface="Franklin Gothic Book"/>
                <a:cs typeface="Franklin Gothic Book"/>
              </a:rPr>
              <a:t>r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30" b="1">
                <a:latin typeface="Franklin Gothic Book"/>
                <a:cs typeface="Franklin Gothic Book"/>
              </a:rPr>
              <a:t>t</a:t>
            </a:r>
            <a:r>
              <a:rPr dirty="0" sz="1800" spc="5" b="1">
                <a:latin typeface="Franklin Gothic Book"/>
                <a:cs typeface="Franklin Gothic Book"/>
              </a:rPr>
              <a:t>e</a:t>
            </a:r>
            <a:r>
              <a:rPr dirty="0" sz="1800" spc="-5" b="1">
                <a:latin typeface="Franklin Gothic Book"/>
                <a:cs typeface="Franklin Gothic Book"/>
              </a:rPr>
              <a:t>in</a:t>
            </a:r>
            <a:r>
              <a:rPr dirty="0" sz="1800" b="1">
                <a:latin typeface="Franklin Gothic Book"/>
                <a:cs typeface="Franklin Gothic Book"/>
              </a:rPr>
              <a:t>e</a:t>
            </a:r>
            <a:r>
              <a:rPr dirty="0" sz="1800" spc="-55" b="1"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latin typeface="Franklin Gothic Book"/>
                <a:cs typeface="Franklin Gothic Book"/>
              </a:rPr>
              <a:t>c</a:t>
            </a:r>
            <a:r>
              <a:rPr dirty="0" sz="1800" spc="5" b="1">
                <a:latin typeface="Franklin Gothic Book"/>
                <a:cs typeface="Franklin Gothic Book"/>
              </a:rPr>
              <a:t>ont</a:t>
            </a:r>
            <a:r>
              <a:rPr dirty="0" sz="1800" b="1">
                <a:latin typeface="Franklin Gothic Book"/>
                <a:cs typeface="Franklin Gothic Book"/>
              </a:rPr>
              <a:t>rat</a:t>
            </a:r>
            <a:r>
              <a:rPr dirty="0" sz="1800" spc="-10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ili</a:t>
            </a:r>
            <a:endParaRPr sz="1800">
              <a:latin typeface="Franklin Gothic Book"/>
              <a:cs typeface="Franklin Gothic Book"/>
            </a:endParaRPr>
          </a:p>
          <a:p>
            <a:pPr marL="209550">
              <a:lnSpc>
                <a:spcPct val="100000"/>
              </a:lnSpc>
            </a:pPr>
            <a:r>
              <a:rPr dirty="0" sz="1800" spc="-2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2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ono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5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(es</a:t>
            </a:r>
            <a:r>
              <a:rPr dirty="0" sz="1800" spc="-5">
                <a:latin typeface="Franklin Gothic Book"/>
                <a:cs typeface="Franklin Gothic Book"/>
              </a:rPr>
              <a:t>.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ac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iosin</a:t>
            </a:r>
            <a:r>
              <a:rPr dirty="0" sz="1800" spc="-10">
                <a:latin typeface="Franklin Gothic Book"/>
                <a:cs typeface="Franklin Gothic Book"/>
              </a:rPr>
              <a:t>a,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age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</a:pPr>
            <a:r>
              <a:rPr dirty="0" sz="1800" b="1">
                <a:latin typeface="Franklin Gothic Book"/>
                <a:cs typeface="Franklin Gothic Book"/>
              </a:rPr>
              <a:t>P</a:t>
            </a:r>
            <a:r>
              <a:rPr dirty="0" sz="1800" spc="-40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0" b="1"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5" b="1">
                <a:latin typeface="Franklin Gothic Book"/>
                <a:cs typeface="Franklin Gothic Book"/>
              </a:rPr>
              <a:t>in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pe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il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ri</a:t>
            </a:r>
            <a:r>
              <a:rPr dirty="0" sz="1800" b="1">
                <a:latin typeface="Franklin Gothic Book"/>
                <a:cs typeface="Franklin Gothic Book"/>
              </a:rPr>
              <a:t>co</a:t>
            </a:r>
            <a:r>
              <a:rPr dirty="0" sz="1800" spc="-5" b="1">
                <a:latin typeface="Franklin Gothic Book"/>
                <a:cs typeface="Franklin Gothic Book"/>
              </a:rPr>
              <a:t>n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latin typeface="Franklin Gothic Book"/>
                <a:cs typeface="Franklin Gothic Book"/>
              </a:rPr>
              <a:t>sc</a:t>
            </a:r>
            <a:r>
              <a:rPr dirty="0" sz="1800" spc="-10" b="1">
                <a:latin typeface="Franklin Gothic Book"/>
                <a:cs typeface="Franklin Gothic Book"/>
              </a:rPr>
              <a:t>i</a:t>
            </a:r>
            <a:r>
              <a:rPr dirty="0" sz="1800" spc="-25" b="1"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20" b="1">
                <a:latin typeface="Franklin Gothic Book"/>
                <a:cs typeface="Franklin Gothic Book"/>
              </a:rPr>
              <a:t>n</a:t>
            </a:r>
            <a:r>
              <a:rPr dirty="0" sz="1800" spc="-40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5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5" b="1">
                <a:latin typeface="Franklin Gothic Book"/>
                <a:cs typeface="Franklin Gothic Book"/>
              </a:rPr>
              <a:t>l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spc="-5" b="1"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latin typeface="Franklin Gothic Book"/>
                <a:cs typeface="Franklin Gothic Book"/>
              </a:rPr>
              <a:t>a</a:t>
            </a:r>
            <a:r>
              <a:rPr dirty="0" sz="1800" spc="-20" b="1">
                <a:latin typeface="Franklin Gothic Book"/>
                <a:cs typeface="Franklin Gothic Book"/>
              </a:rPr>
              <a:t>l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20955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edi</a:t>
            </a:r>
            <a:r>
              <a:rPr dirty="0" sz="1800" spc="-2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ricon</a:t>
            </a:r>
            <a:r>
              <a:rPr dirty="0" sz="1800" spc="-10">
                <a:latin typeface="Franklin Gothic Book"/>
                <a:cs typeface="Franklin Gothic Book"/>
              </a:rPr>
              <a:t>osc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eco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(es</a:t>
            </a:r>
            <a:r>
              <a:rPr dirty="0" sz="1800" spc="-5">
                <a:latin typeface="Franklin Gothic Book"/>
                <a:cs typeface="Franklin Gothic Book"/>
              </a:rPr>
              <a:t>.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 spc="-2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pi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mon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ec</a:t>
            </a:r>
            <a:r>
              <a:rPr dirty="0" sz="1800" spc="-2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i)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P</a:t>
            </a:r>
            <a:r>
              <a:rPr dirty="0" spc="-10"/>
              <a:t>R</a:t>
            </a:r>
            <a:r>
              <a:rPr dirty="0" spc="-20"/>
              <a:t>O</a:t>
            </a:r>
            <a:r>
              <a:rPr dirty="0" spc="-10"/>
              <a:t>T</a:t>
            </a:r>
            <a:r>
              <a:rPr dirty="0" spc="-15"/>
              <a:t>E</a:t>
            </a:r>
            <a:r>
              <a:rPr dirty="0" spc="-20"/>
              <a:t>I</a:t>
            </a:r>
            <a:r>
              <a:rPr dirty="0" spc="-15"/>
              <a:t>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135373"/>
            <a:ext cx="8740140" cy="2162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35" b="1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85" b="1">
                <a:solidFill>
                  <a:srgbClr val="FF33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20" b="1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25" b="1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INE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bil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20</a:t>
            </a:r>
            <a:r>
              <a:rPr dirty="0" baseline="25525" sz="2775" spc="15">
                <a:latin typeface="Franklin Gothic Book"/>
                <a:cs typeface="Franklin Gothic Book"/>
              </a:rPr>
              <a:t>n</a:t>
            </a:r>
            <a:r>
              <a:rPr dirty="0" baseline="25525" sz="2775" spc="4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se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eina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amminoacidi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!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>
                <a:latin typeface="Franklin Gothic Book"/>
                <a:cs typeface="Franklin Gothic Book"/>
              </a:rPr>
              <a:t>im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zione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ò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l’o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dine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mmino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cidi</a:t>
            </a:r>
            <a:r>
              <a:rPr dirty="0" sz="2000" spc="-5">
                <a:latin typeface="Franklin Gothic Book"/>
                <a:cs typeface="Franklin Gothic Book"/>
              </a:rPr>
              <a:t> (l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enza</a:t>
            </a:r>
            <a:r>
              <a:rPr dirty="0" sz="2000">
                <a:latin typeface="Franklin Gothic Book"/>
                <a:cs typeface="Franklin Gothic Book"/>
              </a:rPr>
              <a:t> amminoacidic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) de</a:t>
            </a:r>
            <a:r>
              <a:rPr dirty="0" sz="2000" spc="10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inisc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na data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eina,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eine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se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amminoacidiche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702" y="3284983"/>
            <a:ext cx="4719193" cy="349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P</a:t>
            </a:r>
            <a:r>
              <a:rPr dirty="0" spc="-10"/>
              <a:t>R</a:t>
            </a:r>
            <a:r>
              <a:rPr dirty="0" spc="-20"/>
              <a:t>O</a:t>
            </a:r>
            <a:r>
              <a:rPr dirty="0" spc="-10"/>
              <a:t>T</a:t>
            </a:r>
            <a:r>
              <a:rPr dirty="0" spc="-15"/>
              <a:t>E</a:t>
            </a:r>
            <a:r>
              <a:rPr dirty="0" spc="-20"/>
              <a:t>I</a:t>
            </a:r>
            <a:r>
              <a:rPr dirty="0" spc="-15"/>
              <a:t>NE</a:t>
            </a:r>
          </a:p>
        </p:txBody>
      </p:sp>
      <p:sp>
        <p:nvSpPr>
          <p:cNvPr id="3" name="object 3"/>
          <p:cNvSpPr/>
          <p:nvPr/>
        </p:nvSpPr>
        <p:spPr>
          <a:xfrm>
            <a:off x="153733" y="3150514"/>
            <a:ext cx="1162875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7158" y="4115968"/>
            <a:ext cx="18795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79059" y="4476004"/>
            <a:ext cx="2082800" cy="226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1909" y="2120633"/>
            <a:ext cx="2647950" cy="369570"/>
          </a:xfrm>
          <a:custGeom>
            <a:avLst/>
            <a:gdLst/>
            <a:ahLst/>
            <a:cxnLst/>
            <a:rect l="l" t="t" r="r" b="b"/>
            <a:pathLst>
              <a:path w="2647950" h="369569">
                <a:moveTo>
                  <a:pt x="0" y="369328"/>
                </a:moveTo>
                <a:lnTo>
                  <a:pt x="2647568" y="369328"/>
                </a:lnTo>
                <a:lnTo>
                  <a:pt x="2647568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5008" y="3046602"/>
            <a:ext cx="276860" cy="425450"/>
          </a:xfrm>
          <a:custGeom>
            <a:avLst/>
            <a:gdLst/>
            <a:ahLst/>
            <a:cxnLst/>
            <a:rect l="l" t="t" r="r" b="b"/>
            <a:pathLst>
              <a:path w="276859" h="425450">
                <a:moveTo>
                  <a:pt x="12357" y="298196"/>
                </a:moveTo>
                <a:lnTo>
                  <a:pt x="0" y="425450"/>
                </a:lnTo>
                <a:lnTo>
                  <a:pt x="109219" y="359029"/>
                </a:lnTo>
                <a:lnTo>
                  <a:pt x="102546" y="354838"/>
                </a:lnTo>
                <a:lnTo>
                  <a:pt x="66802" y="354838"/>
                </a:lnTo>
                <a:lnTo>
                  <a:pt x="34493" y="334645"/>
                </a:lnTo>
                <a:lnTo>
                  <a:pt x="44641" y="318471"/>
                </a:lnTo>
                <a:lnTo>
                  <a:pt x="12357" y="298196"/>
                </a:lnTo>
                <a:close/>
              </a:path>
              <a:path w="276859" h="425450">
                <a:moveTo>
                  <a:pt x="44641" y="318471"/>
                </a:moveTo>
                <a:lnTo>
                  <a:pt x="34493" y="334645"/>
                </a:lnTo>
                <a:lnTo>
                  <a:pt x="66802" y="354838"/>
                </a:lnTo>
                <a:lnTo>
                  <a:pt x="76907" y="338735"/>
                </a:lnTo>
                <a:lnTo>
                  <a:pt x="44641" y="318471"/>
                </a:lnTo>
                <a:close/>
              </a:path>
              <a:path w="276859" h="425450">
                <a:moveTo>
                  <a:pt x="76907" y="338735"/>
                </a:moveTo>
                <a:lnTo>
                  <a:pt x="66802" y="354838"/>
                </a:lnTo>
                <a:lnTo>
                  <a:pt x="102546" y="354838"/>
                </a:lnTo>
                <a:lnTo>
                  <a:pt x="76907" y="338735"/>
                </a:lnTo>
                <a:close/>
              </a:path>
              <a:path w="276859" h="425450">
                <a:moveTo>
                  <a:pt x="244475" y="0"/>
                </a:moveTo>
                <a:lnTo>
                  <a:pt x="44641" y="318471"/>
                </a:lnTo>
                <a:lnTo>
                  <a:pt x="76907" y="338735"/>
                </a:lnTo>
                <a:lnTo>
                  <a:pt x="276732" y="20320"/>
                </a:lnTo>
                <a:lnTo>
                  <a:pt x="244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71216" y="3711447"/>
            <a:ext cx="276860" cy="425450"/>
          </a:xfrm>
          <a:custGeom>
            <a:avLst/>
            <a:gdLst/>
            <a:ahLst/>
            <a:cxnLst/>
            <a:rect l="l" t="t" r="r" b="b"/>
            <a:pathLst>
              <a:path w="276860" h="425450">
                <a:moveTo>
                  <a:pt x="12318" y="298195"/>
                </a:moveTo>
                <a:lnTo>
                  <a:pt x="0" y="425450"/>
                </a:lnTo>
                <a:lnTo>
                  <a:pt x="109092" y="359028"/>
                </a:lnTo>
                <a:lnTo>
                  <a:pt x="102425" y="354838"/>
                </a:lnTo>
                <a:lnTo>
                  <a:pt x="66801" y="354838"/>
                </a:lnTo>
                <a:lnTo>
                  <a:pt x="34416" y="334644"/>
                </a:lnTo>
                <a:lnTo>
                  <a:pt x="44570" y="318469"/>
                </a:lnTo>
                <a:lnTo>
                  <a:pt x="12318" y="298195"/>
                </a:lnTo>
                <a:close/>
              </a:path>
              <a:path w="276860" h="425450">
                <a:moveTo>
                  <a:pt x="44570" y="318469"/>
                </a:moveTo>
                <a:lnTo>
                  <a:pt x="34416" y="334644"/>
                </a:lnTo>
                <a:lnTo>
                  <a:pt x="66801" y="354838"/>
                </a:lnTo>
                <a:lnTo>
                  <a:pt x="76879" y="338779"/>
                </a:lnTo>
                <a:lnTo>
                  <a:pt x="44570" y="318469"/>
                </a:lnTo>
                <a:close/>
              </a:path>
              <a:path w="276860" h="425450">
                <a:moveTo>
                  <a:pt x="76879" y="338779"/>
                </a:moveTo>
                <a:lnTo>
                  <a:pt x="66801" y="354838"/>
                </a:lnTo>
                <a:lnTo>
                  <a:pt x="102425" y="354838"/>
                </a:lnTo>
                <a:lnTo>
                  <a:pt x="76879" y="338779"/>
                </a:lnTo>
                <a:close/>
              </a:path>
              <a:path w="276860" h="425450">
                <a:moveTo>
                  <a:pt x="244475" y="0"/>
                </a:moveTo>
                <a:lnTo>
                  <a:pt x="44570" y="318469"/>
                </a:lnTo>
                <a:lnTo>
                  <a:pt x="76879" y="338779"/>
                </a:lnTo>
                <a:lnTo>
                  <a:pt x="276732" y="20319"/>
                </a:lnTo>
                <a:lnTo>
                  <a:pt x="244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4401" y="1234193"/>
            <a:ext cx="8553450" cy="337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3300"/>
                </a:solidFill>
                <a:latin typeface="Franklin Gothic Book"/>
                <a:cs typeface="Franklin Gothic Book"/>
              </a:rPr>
              <a:t>LA</a:t>
            </a:r>
            <a:r>
              <a:rPr dirty="0" sz="2000" spc="-25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40">
                <a:solidFill>
                  <a:srgbClr val="FF3300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20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3300"/>
                </a:solidFill>
                <a:latin typeface="Franklin Gothic Book"/>
                <a:cs typeface="Franklin Gothic Book"/>
              </a:rPr>
              <a:t>UTTU</a:t>
            </a:r>
            <a:r>
              <a:rPr dirty="0" sz="2000" spc="-15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3300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5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FF3300"/>
                </a:solidFill>
                <a:latin typeface="Franklin Gothic Book"/>
                <a:cs typeface="Franklin Gothic Book"/>
              </a:rPr>
              <a:t>TRIDIMENS</a:t>
            </a:r>
            <a:r>
              <a:rPr dirty="0" sz="2000">
                <a:solidFill>
                  <a:srgbClr val="FF3300"/>
                </a:solidFill>
                <a:latin typeface="Franklin Gothic Book"/>
                <a:cs typeface="Franklin Gothic Book"/>
              </a:rPr>
              <a:t>ION</a:t>
            </a:r>
            <a:r>
              <a:rPr dirty="0" sz="2000" spc="-10">
                <a:solidFill>
                  <a:srgbClr val="FF3300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FF3300"/>
                </a:solidFill>
                <a:latin typeface="Franklin Gothic Book"/>
                <a:cs typeface="Franklin Gothic Book"/>
              </a:rPr>
              <a:t>LE</a:t>
            </a:r>
            <a:r>
              <a:rPr dirty="0" sz="2000" spc="-15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3300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-10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FF3300"/>
                </a:solidFill>
                <a:latin typeface="Franklin Gothic Book"/>
                <a:cs typeface="Franklin Gothic Book"/>
              </a:rPr>
              <a:t>LLE</a:t>
            </a:r>
            <a:r>
              <a:rPr dirty="0" sz="2000" spc="10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FF33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35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65">
                <a:solidFill>
                  <a:srgbClr val="FF33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FF3300"/>
                </a:solidFill>
                <a:latin typeface="Franklin Gothic Book"/>
                <a:cs typeface="Franklin Gothic Book"/>
              </a:rPr>
              <a:t>INE</a:t>
            </a:r>
            <a:endParaRPr sz="2000">
              <a:latin typeface="Franklin Gothic Book"/>
              <a:cs typeface="Franklin Gothic Book"/>
            </a:endParaRPr>
          </a:p>
          <a:p>
            <a:pPr marL="1877695">
              <a:lnSpc>
                <a:spcPct val="100000"/>
              </a:lnSpc>
              <a:spcBef>
                <a:spcPts val="1005"/>
              </a:spcBef>
            </a:pPr>
            <a:r>
              <a:rPr dirty="0" sz="1800">
                <a:latin typeface="Franklin Gothic Book"/>
                <a:cs typeface="Franklin Gothic Book"/>
              </a:rPr>
              <a:t>4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O</a:t>
            </a:r>
            <a:r>
              <a:rPr dirty="0" sz="1800" spc="-3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ANIZZ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ZI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45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UTT</a:t>
            </a:r>
            <a:r>
              <a:rPr dirty="0" sz="1800" spc="-15">
                <a:latin typeface="Franklin Gothic Book"/>
                <a:cs typeface="Franklin Gothic Book"/>
              </a:rPr>
              <a:t>URA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E: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283210" indent="-234315">
              <a:lnSpc>
                <a:spcPct val="100000"/>
              </a:lnSpc>
              <a:buClr>
                <a:srgbClr val="FF3300"/>
              </a:buClr>
              <a:buFont typeface="Wingdings"/>
              <a:buChar char=""/>
              <a:tabLst>
                <a:tab pos="28384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str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P</a:t>
            </a:r>
            <a:r>
              <a:rPr dirty="0" sz="1800" spc="-5" b="1">
                <a:latin typeface="Franklin Gothic Book"/>
                <a:cs typeface="Franklin Gothic Book"/>
              </a:rPr>
              <a:t>R</a:t>
            </a:r>
            <a:r>
              <a:rPr dirty="0" sz="1800" spc="15" b="1"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latin typeface="Franklin Gothic Book"/>
                <a:cs typeface="Franklin Gothic Book"/>
              </a:rPr>
              <a:t>MARIA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nza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am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baseline="4629" sz="2700" spc="-150">
                <a:latin typeface="Franklin Gothic Book"/>
                <a:cs typeface="Franklin Gothic Book"/>
              </a:rPr>
              <a:t>L</a:t>
            </a:r>
            <a:r>
              <a:rPr dirty="0" baseline="4629" sz="2700" spc="-15">
                <a:latin typeface="Franklin Gothic Book"/>
                <a:cs typeface="Franklin Gothic Book"/>
              </a:rPr>
              <a:t>ys</a:t>
            </a:r>
            <a:r>
              <a:rPr dirty="0" baseline="4629" sz="2700" spc="75">
                <a:latin typeface="Franklin Gothic Book"/>
                <a:cs typeface="Franklin Gothic Book"/>
              </a:rPr>
              <a:t>-</a:t>
            </a:r>
            <a:r>
              <a:rPr dirty="0" baseline="4629" sz="2700" spc="-15">
                <a:latin typeface="Franklin Gothic Book"/>
                <a:cs typeface="Franklin Gothic Book"/>
              </a:rPr>
              <a:t>A</a:t>
            </a:r>
            <a:r>
              <a:rPr dirty="0" baseline="4629" sz="2700" spc="-30">
                <a:latin typeface="Franklin Gothic Book"/>
                <a:cs typeface="Franklin Gothic Book"/>
              </a:rPr>
              <a:t>l</a:t>
            </a:r>
            <a:r>
              <a:rPr dirty="0" baseline="4629" sz="2700" spc="-22">
                <a:latin typeface="Franklin Gothic Book"/>
                <a:cs typeface="Franklin Gothic Book"/>
              </a:rPr>
              <a:t>a</a:t>
            </a:r>
            <a:r>
              <a:rPr dirty="0" baseline="4629" sz="2700" spc="7">
                <a:latin typeface="Franklin Gothic Book"/>
                <a:cs typeface="Franklin Gothic Book"/>
              </a:rPr>
              <a:t>-</a:t>
            </a:r>
            <a:r>
              <a:rPr dirty="0" baseline="4629" sz="2700">
                <a:latin typeface="Franklin Gothic Book"/>
                <a:cs typeface="Franklin Gothic Book"/>
              </a:rPr>
              <a:t>H</a:t>
            </a:r>
            <a:r>
              <a:rPr dirty="0" baseline="4629" sz="2700" spc="-15">
                <a:latin typeface="Franklin Gothic Book"/>
                <a:cs typeface="Franklin Gothic Book"/>
              </a:rPr>
              <a:t>i</a:t>
            </a:r>
            <a:r>
              <a:rPr dirty="0" baseline="4629" sz="2700" spc="-15">
                <a:latin typeface="Franklin Gothic Book"/>
                <a:cs typeface="Franklin Gothic Book"/>
              </a:rPr>
              <a:t>s</a:t>
            </a:r>
            <a:r>
              <a:rPr dirty="0" baseline="4629" sz="2700" spc="7">
                <a:latin typeface="Franklin Gothic Book"/>
                <a:cs typeface="Franklin Gothic Book"/>
              </a:rPr>
              <a:t>-</a:t>
            </a:r>
            <a:r>
              <a:rPr dirty="0" baseline="4629" sz="2700" spc="-15">
                <a:latin typeface="Franklin Gothic Book"/>
                <a:cs typeface="Franklin Gothic Book"/>
              </a:rPr>
              <a:t>Gl</a:t>
            </a:r>
            <a:r>
              <a:rPr dirty="0" baseline="4629" sz="2700">
                <a:latin typeface="Franklin Gothic Book"/>
                <a:cs typeface="Franklin Gothic Book"/>
              </a:rPr>
              <a:t>y</a:t>
            </a:r>
            <a:r>
              <a:rPr dirty="0" baseline="4629" sz="2700" spc="7">
                <a:latin typeface="Franklin Gothic Book"/>
                <a:cs typeface="Franklin Gothic Book"/>
              </a:rPr>
              <a:t>-</a:t>
            </a:r>
            <a:r>
              <a:rPr dirty="0" baseline="4629" sz="2700" spc="-150">
                <a:latin typeface="Franklin Gothic Book"/>
                <a:cs typeface="Franklin Gothic Book"/>
              </a:rPr>
              <a:t>L</a:t>
            </a:r>
            <a:r>
              <a:rPr dirty="0" baseline="4629" sz="2700" spc="-15">
                <a:latin typeface="Franklin Gothic Book"/>
                <a:cs typeface="Franklin Gothic Book"/>
              </a:rPr>
              <a:t>ys</a:t>
            </a:r>
            <a:r>
              <a:rPr dirty="0" baseline="4629" sz="2700" spc="7">
                <a:latin typeface="Franklin Gothic Book"/>
                <a:cs typeface="Franklin Gothic Book"/>
              </a:rPr>
              <a:t>-</a:t>
            </a:r>
            <a:r>
              <a:rPr dirty="0" baseline="4629" sz="2700" spc="-150">
                <a:latin typeface="Franklin Gothic Book"/>
                <a:cs typeface="Franklin Gothic Book"/>
              </a:rPr>
              <a:t>L</a:t>
            </a:r>
            <a:r>
              <a:rPr dirty="0" baseline="4629" sz="2700" spc="-15">
                <a:latin typeface="Franklin Gothic Book"/>
                <a:cs typeface="Franklin Gothic Book"/>
              </a:rPr>
              <a:t>ys</a:t>
            </a:r>
            <a:r>
              <a:rPr dirty="0" baseline="4629" sz="2700" spc="60">
                <a:latin typeface="Franklin Gothic Book"/>
                <a:cs typeface="Franklin Gothic Book"/>
              </a:rPr>
              <a:t> </a:t>
            </a:r>
            <a:r>
              <a:rPr dirty="0" baseline="4629" sz="2700">
                <a:latin typeface="Franklin Gothic Book"/>
                <a:cs typeface="Franklin Gothic Book"/>
              </a:rPr>
              <a:t>.</a:t>
            </a:r>
            <a:r>
              <a:rPr dirty="0" baseline="4629" sz="2700" spc="-7">
                <a:latin typeface="Franklin Gothic Book"/>
                <a:cs typeface="Franklin Gothic Book"/>
              </a:rPr>
              <a:t> </a:t>
            </a:r>
            <a:r>
              <a:rPr dirty="0" baseline="4629" sz="2700">
                <a:latin typeface="Franklin Gothic Book"/>
                <a:cs typeface="Franklin Gothic Book"/>
              </a:rPr>
              <a:t>.</a:t>
            </a:r>
            <a:r>
              <a:rPr dirty="0" baseline="4629" sz="2700" spc="-7">
                <a:latin typeface="Franklin Gothic Book"/>
                <a:cs typeface="Franklin Gothic Book"/>
              </a:rPr>
              <a:t> </a:t>
            </a:r>
            <a:r>
              <a:rPr dirty="0" baseline="4629" sz="2700">
                <a:latin typeface="Franklin Gothic Book"/>
                <a:cs typeface="Franklin Gothic Book"/>
              </a:rPr>
              <a:t>.</a:t>
            </a:r>
            <a:endParaRPr baseline="4629" sz="2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FF3300"/>
              </a:buClr>
              <a:buFont typeface="Wingdings"/>
              <a:buChar char=""/>
            </a:pPr>
            <a:endParaRPr sz="1900">
              <a:latin typeface="Times New Roman"/>
              <a:cs typeface="Times New Roman"/>
            </a:endParaRPr>
          </a:p>
          <a:p>
            <a:pPr lvl="1" marL="741045" indent="-234950">
              <a:lnSpc>
                <a:spcPct val="100000"/>
              </a:lnSpc>
              <a:buClr>
                <a:srgbClr val="FF3300"/>
              </a:buClr>
              <a:buFont typeface="Wingdings"/>
              <a:buChar char=""/>
              <a:tabLst>
                <a:tab pos="741680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str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5" b="1"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latin typeface="Franklin Gothic Book"/>
                <a:cs typeface="Franklin Gothic Book"/>
              </a:rPr>
              <a:t>O</a:t>
            </a:r>
            <a:r>
              <a:rPr dirty="0" sz="1800" spc="-15" b="1">
                <a:latin typeface="Franklin Gothic Book"/>
                <a:cs typeface="Franklin Gothic Book"/>
              </a:rPr>
              <a:t>N</a:t>
            </a:r>
            <a:r>
              <a:rPr dirty="0" sz="1800" spc="-55" b="1">
                <a:latin typeface="Franklin Gothic Book"/>
                <a:cs typeface="Franklin Gothic Book"/>
              </a:rPr>
              <a:t>D</a:t>
            </a:r>
            <a:r>
              <a:rPr dirty="0" sz="1800" spc="-15" b="1">
                <a:latin typeface="Franklin Gothic Book"/>
                <a:cs typeface="Franklin Gothic Book"/>
              </a:rPr>
              <a:t>AR</a:t>
            </a:r>
            <a:r>
              <a:rPr dirty="0" sz="1800" spc="-20" b="1"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latin typeface="Franklin Gothic Book"/>
                <a:cs typeface="Franklin Gothic Book"/>
              </a:rPr>
              <a:t>A</a:t>
            </a:r>
            <a:r>
              <a:rPr dirty="0" sz="1800" spc="-35" b="1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(ri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20">
                <a:latin typeface="Franklin Gothic Book"/>
                <a:cs typeface="Franklin Gothic Book"/>
              </a:rPr>
              <a:t>gamen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oca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e)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Symbol"/>
                <a:cs typeface="Symbol"/>
              </a:rPr>
              <a:t></a:t>
            </a:r>
            <a:r>
              <a:rPr dirty="0" sz="1800" spc="5">
                <a:latin typeface="Franklin Gothic Book"/>
                <a:cs typeface="Franklin Gothic Book"/>
              </a:rPr>
              <a:t>-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ich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f</a:t>
            </a:r>
            <a:r>
              <a:rPr dirty="0" sz="1800">
                <a:latin typeface="Franklin Gothic Book"/>
                <a:cs typeface="Franklin Gothic Book"/>
              </a:rPr>
              <a:t>ogl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25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tti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Symbol"/>
                <a:cs typeface="Symbol"/>
              </a:rPr>
              <a:t></a:t>
            </a:r>
            <a:endParaRPr sz="1800">
              <a:latin typeface="Symbol"/>
              <a:cs typeface="Symbol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Clr>
                <a:srgbClr val="FF3300"/>
              </a:buClr>
              <a:buFont typeface="Wingdings"/>
              <a:buChar char=""/>
            </a:pPr>
            <a:endParaRPr sz="2550">
              <a:latin typeface="Times New Roman"/>
              <a:cs typeface="Times New Roman"/>
            </a:endParaRPr>
          </a:p>
          <a:p>
            <a:pPr lvl="2" marL="1960245" indent="-234950">
              <a:lnSpc>
                <a:spcPct val="100000"/>
              </a:lnSpc>
              <a:buClr>
                <a:srgbClr val="FF3300"/>
              </a:buClr>
              <a:buFont typeface="Wingdings"/>
              <a:buChar char=""/>
              <a:tabLst>
                <a:tab pos="1960880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str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5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ZIARIA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(ri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20">
                <a:latin typeface="Franklin Gothic Book"/>
                <a:cs typeface="Franklin Gothic Book"/>
              </a:rPr>
              <a:t>gamen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25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o)</a:t>
            </a:r>
            <a:endParaRPr sz="1800">
              <a:latin typeface="Franklin Gothic Book"/>
              <a:cs typeface="Franklin Gothic Book"/>
            </a:endParaRPr>
          </a:p>
          <a:p>
            <a:pPr lvl="2">
              <a:lnSpc>
                <a:spcPct val="100000"/>
              </a:lnSpc>
              <a:spcBef>
                <a:spcPts val="51"/>
              </a:spcBef>
              <a:buClr>
                <a:srgbClr val="FF3300"/>
              </a:buClr>
              <a:buFont typeface="Wingdings"/>
              <a:buChar char=""/>
            </a:pPr>
            <a:endParaRPr sz="2600">
              <a:latin typeface="Times New Roman"/>
              <a:cs typeface="Times New Roman"/>
            </a:endParaRPr>
          </a:p>
          <a:p>
            <a:pPr lvl="3" marL="4693285" marR="5080">
              <a:lnSpc>
                <a:spcPct val="100000"/>
              </a:lnSpc>
              <a:buClr>
                <a:srgbClr val="FF3300"/>
              </a:buClr>
              <a:buFont typeface="Wingdings"/>
              <a:buChar char=""/>
              <a:tabLst>
                <a:tab pos="4928870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str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Q</a:t>
            </a:r>
            <a:r>
              <a:rPr dirty="0" sz="1800" spc="-30" b="1">
                <a:latin typeface="Franklin Gothic Book"/>
                <a:cs typeface="Franklin Gothic Book"/>
              </a:rPr>
              <a:t>U</a:t>
            </a:r>
            <a:r>
              <a:rPr dirty="0" sz="1800" spc="-125" b="1">
                <a:latin typeface="Franklin Gothic Book"/>
                <a:cs typeface="Franklin Gothic Book"/>
              </a:rPr>
              <a:t>A</a:t>
            </a:r>
            <a:r>
              <a:rPr dirty="0" sz="1800" spc="-15" b="1">
                <a:latin typeface="Franklin Gothic Book"/>
                <a:cs typeface="Franklin Gothic Book"/>
              </a:rPr>
              <a:t>TER</a:t>
            </a:r>
            <a:r>
              <a:rPr dirty="0" sz="1800" spc="-10" b="1">
                <a:latin typeface="Franklin Gothic Book"/>
                <a:cs typeface="Franklin Gothic Book"/>
              </a:rPr>
              <a:t>N</a:t>
            </a:r>
            <a:r>
              <a:rPr dirty="0" sz="1800" spc="-15" b="1">
                <a:latin typeface="Franklin Gothic Book"/>
                <a:cs typeface="Franklin Gothic Book"/>
              </a:rPr>
              <a:t>AR</a:t>
            </a:r>
            <a:r>
              <a:rPr dirty="0" sz="1800" spc="-20" b="1"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latin typeface="Franklin Gothic Book"/>
                <a:cs typeface="Franklin Gothic Book"/>
              </a:rPr>
              <a:t>A</a:t>
            </a:r>
            <a:r>
              <a:rPr dirty="0" sz="1800" spc="-40" b="1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(as</a:t>
            </a:r>
            <a:r>
              <a:rPr dirty="0" sz="1800" spc="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oci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pi</a:t>
            </a:r>
            <a:r>
              <a:rPr dirty="0" sz="1800">
                <a:latin typeface="Franklin Gothic Book"/>
                <a:cs typeface="Franklin Gothic Book"/>
              </a:rPr>
              <a:t>ù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ep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id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che)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3835808" y="2120633"/>
            <a:ext cx="2663825" cy="36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cidic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):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4905" y="6132045"/>
            <a:ext cx="194310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ur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globu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 o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f</a:t>
            </a:r>
            <a:r>
              <a:rPr dirty="0" sz="1800" spc="-5">
                <a:latin typeface="Franklin Gothic Book"/>
                <a:cs typeface="Franklin Gothic Book"/>
              </a:rPr>
              <a:t>ib</a:t>
            </a:r>
            <a:r>
              <a:rPr dirty="0" sz="1800" spc="-4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ose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6572" y="1988781"/>
            <a:ext cx="2059813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P</a:t>
            </a:r>
            <a:r>
              <a:rPr dirty="0" spc="-10"/>
              <a:t>R</a:t>
            </a:r>
            <a:r>
              <a:rPr dirty="0" spc="-20"/>
              <a:t>O</a:t>
            </a:r>
            <a:r>
              <a:rPr dirty="0" spc="-10"/>
              <a:t>T</a:t>
            </a:r>
            <a:r>
              <a:rPr dirty="0" spc="-15"/>
              <a:t>E</a:t>
            </a:r>
            <a:r>
              <a:rPr dirty="0" spc="-20"/>
              <a:t>I</a:t>
            </a:r>
            <a:r>
              <a:rPr dirty="0" spc="-15"/>
              <a:t>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12026" y="1516053"/>
            <a:ext cx="861060" cy="28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Symbol"/>
                <a:cs typeface="Symbol"/>
              </a:rPr>
              <a:t>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321555"/>
            <a:ext cx="331025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0">
                <a:solidFill>
                  <a:srgbClr val="FF3300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5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20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400">
                <a:solidFill>
                  <a:srgbClr val="FF3300"/>
                </a:solidFill>
                <a:latin typeface="Franklin Gothic Book"/>
                <a:cs typeface="Franklin Gothic Book"/>
              </a:rPr>
              <a:t>UTTURE</a:t>
            </a:r>
            <a:r>
              <a:rPr dirty="0" sz="2400" spc="-35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5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5">
                <a:solidFill>
                  <a:srgbClr val="FF3300"/>
                </a:solidFill>
                <a:latin typeface="Franklin Gothic Book"/>
                <a:cs typeface="Franklin Gothic Book"/>
              </a:rPr>
              <a:t>CON</a:t>
            </a:r>
            <a:r>
              <a:rPr dirty="0" sz="2400" spc="-60">
                <a:solidFill>
                  <a:srgbClr val="FF3300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15">
                <a:solidFill>
                  <a:srgbClr val="FF3300"/>
                </a:solidFill>
                <a:latin typeface="Franklin Gothic Book"/>
                <a:cs typeface="Franklin Gothic Book"/>
              </a:rPr>
              <a:t>ARIE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dirty="0"/>
              <a:t>le</a:t>
            </a:r>
            <a:r>
              <a:rPr dirty="0" spc="-15"/>
              <a:t> </a:t>
            </a:r>
            <a:r>
              <a:rPr dirty="0" spc="-10"/>
              <a:t>s</a:t>
            </a:r>
            <a:r>
              <a:rPr dirty="0"/>
              <a:t>t</a:t>
            </a:r>
            <a:r>
              <a:rPr dirty="0" spc="-10"/>
              <a:t>ru</a:t>
            </a:r>
            <a:r>
              <a:rPr dirty="0"/>
              <a:t>t</a:t>
            </a:r>
            <a:r>
              <a:rPr dirty="0" spc="-15"/>
              <a:t>t</a:t>
            </a:r>
            <a:r>
              <a:rPr dirty="0" spc="-10"/>
              <a:t>u</a:t>
            </a:r>
            <a:r>
              <a:rPr dirty="0"/>
              <a:t>re</a:t>
            </a:r>
            <a:r>
              <a:rPr dirty="0" spc="5"/>
              <a:t> </a:t>
            </a:r>
            <a:r>
              <a:rPr dirty="0" spc="-10"/>
              <a:t>s</a:t>
            </a:r>
            <a:r>
              <a:rPr dirty="0"/>
              <a:t>econdar</a:t>
            </a:r>
            <a:r>
              <a:rPr dirty="0" spc="-15"/>
              <a:t>i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5"/>
              <a:t>(</a:t>
            </a:r>
            <a:r>
              <a:rPr dirty="0"/>
              <a:t>e </a:t>
            </a:r>
            <a:r>
              <a:rPr dirty="0" spc="-40"/>
              <a:t>t</a:t>
            </a:r>
            <a:r>
              <a:rPr dirty="0"/>
              <a:t>e</a:t>
            </a:r>
            <a:r>
              <a:rPr dirty="0" spc="5"/>
              <a:t>r</a:t>
            </a:r>
            <a:r>
              <a:rPr dirty="0" spc="-5"/>
              <a:t>zia</a:t>
            </a:r>
            <a:r>
              <a:rPr dirty="0" spc="-10"/>
              <a:t>r</a:t>
            </a:r>
            <a:r>
              <a:rPr dirty="0" spc="-5"/>
              <a:t>ie)</a:t>
            </a:r>
            <a:r>
              <a:rPr dirty="0" spc="-5"/>
              <a:t> </a:t>
            </a:r>
            <a:r>
              <a:rPr dirty="0"/>
              <a:t>sono</a:t>
            </a:r>
            <a:r>
              <a:rPr dirty="0" spc="-30"/>
              <a:t> </a:t>
            </a:r>
            <a:r>
              <a:rPr dirty="0"/>
              <a:t>s</a:t>
            </a:r>
            <a:r>
              <a:rPr dirty="0" spc="-15"/>
              <a:t>t</a:t>
            </a:r>
            <a:r>
              <a:rPr dirty="0"/>
              <a:t>abi</a:t>
            </a:r>
            <a:r>
              <a:rPr dirty="0" spc="-10"/>
              <a:t>l</a:t>
            </a:r>
            <a:r>
              <a:rPr dirty="0" spc="-5"/>
              <a:t>izza</a:t>
            </a:r>
            <a:r>
              <a:rPr dirty="0" spc="-40"/>
              <a:t>t</a:t>
            </a:r>
            <a:r>
              <a:rPr dirty="0"/>
              <a:t>e</a:t>
            </a:r>
            <a:r>
              <a:rPr dirty="0" spc="25"/>
              <a:t> </a:t>
            </a:r>
            <a:r>
              <a:rPr dirty="0"/>
              <a:t>da </a:t>
            </a:r>
            <a:r>
              <a:rPr dirty="0" spc="-5"/>
              <a:t>in</a:t>
            </a:r>
            <a:r>
              <a:rPr dirty="0" spc="-40"/>
              <a:t>t</a:t>
            </a:r>
            <a:r>
              <a:rPr dirty="0"/>
              <a:t>erazioni</a:t>
            </a:r>
            <a:r>
              <a:rPr dirty="0"/>
              <a:t> deboli</a:t>
            </a:r>
            <a:r>
              <a:rPr dirty="0" spc="-30"/>
              <a:t> </a:t>
            </a:r>
            <a:r>
              <a:rPr dirty="0" spc="-5"/>
              <a:t>(lega</a:t>
            </a:r>
            <a:r>
              <a:rPr dirty="0"/>
              <a:t>mi H, </a:t>
            </a:r>
            <a:r>
              <a:rPr dirty="0" spc="-5"/>
              <a:t>in</a:t>
            </a:r>
            <a:r>
              <a:rPr dirty="0" spc="-35"/>
              <a:t>t</a:t>
            </a:r>
            <a:r>
              <a:rPr dirty="0"/>
              <a:t>erazioni</a:t>
            </a:r>
            <a:r>
              <a:rPr dirty="0"/>
              <a:t> </a:t>
            </a:r>
            <a:r>
              <a:rPr dirty="0" spc="-5"/>
              <a:t>id</a:t>
            </a:r>
            <a:r>
              <a:rPr dirty="0" spc="-40"/>
              <a:t>r</a:t>
            </a:r>
            <a:r>
              <a:rPr dirty="0"/>
              <a:t>o</a:t>
            </a:r>
            <a:r>
              <a:rPr dirty="0" spc="-50"/>
              <a:t>f</a:t>
            </a:r>
            <a:r>
              <a:rPr dirty="0"/>
              <a:t>obiche)</a:t>
            </a:r>
          </a:p>
        </p:txBody>
      </p:sp>
      <p:sp>
        <p:nvSpPr>
          <p:cNvPr id="7" name="object 7"/>
          <p:cNvSpPr/>
          <p:nvPr/>
        </p:nvSpPr>
        <p:spPr>
          <a:xfrm>
            <a:off x="2696336" y="3861015"/>
            <a:ext cx="3459861" cy="22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6941" y="2348877"/>
            <a:ext cx="1917700" cy="438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2437" y="1916357"/>
            <a:ext cx="1404620" cy="28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3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OGLI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T</a:t>
            </a:r>
            <a:r>
              <a:rPr dirty="0" sz="2000" spc="-6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Symbol"/>
                <a:cs typeface="Symbol"/>
              </a:rPr>
              <a:t>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P</a:t>
            </a:r>
            <a:r>
              <a:rPr dirty="0" spc="-10"/>
              <a:t>R</a:t>
            </a:r>
            <a:r>
              <a:rPr dirty="0" spc="-20"/>
              <a:t>O</a:t>
            </a:r>
            <a:r>
              <a:rPr dirty="0" spc="-10"/>
              <a:t>T</a:t>
            </a:r>
            <a:r>
              <a:rPr dirty="0" spc="-15"/>
              <a:t>E</a:t>
            </a:r>
            <a:r>
              <a:rPr dirty="0" spc="-20"/>
              <a:t>I</a:t>
            </a:r>
            <a:r>
              <a:rPr dirty="0" spc="-15"/>
              <a:t>NE</a:t>
            </a:r>
          </a:p>
        </p:txBody>
      </p:sp>
      <p:sp>
        <p:nvSpPr>
          <p:cNvPr id="3" name="object 3"/>
          <p:cNvSpPr/>
          <p:nvPr/>
        </p:nvSpPr>
        <p:spPr>
          <a:xfrm>
            <a:off x="6516243" y="2062759"/>
            <a:ext cx="1711832" cy="380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514" y="2634945"/>
            <a:ext cx="60198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8267" y="1239259"/>
            <a:ext cx="5212080" cy="1061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L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35" b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MU</a:t>
            </a:r>
            <a:r>
              <a:rPr dirty="0" sz="2400" spc="-150" b="1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AZ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IO</a:t>
            </a:r>
            <a:r>
              <a:rPr dirty="0" sz="2400" spc="-30" b="1">
                <a:solidFill>
                  <a:srgbClr val="FF33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b="1">
                <a:solidFill>
                  <a:srgbClr val="FF33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50" b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 b="1">
                <a:solidFill>
                  <a:srgbClr val="FF33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EL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LE</a:t>
            </a:r>
            <a:r>
              <a:rPr dirty="0" sz="2400" spc="-45" b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35" b="1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85" b="1">
                <a:solidFill>
                  <a:srgbClr val="FF33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20" b="1">
                <a:solidFill>
                  <a:srgbClr val="FF3300"/>
                </a:solidFill>
                <a:latin typeface="Franklin Gothic Book"/>
                <a:cs typeface="Franklin Gothic Book"/>
              </a:rPr>
              <a:t>TEINE</a:t>
            </a:r>
            <a:endParaRPr sz="2400">
              <a:latin typeface="Franklin Gothic Book"/>
              <a:cs typeface="Franklin Gothic Book"/>
            </a:endParaRPr>
          </a:p>
          <a:p>
            <a:pPr marL="84455" marR="5080">
              <a:lnSpc>
                <a:spcPct val="100000"/>
              </a:lnSpc>
              <a:spcBef>
                <a:spcPts val="950"/>
              </a:spcBef>
            </a:pP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ibuzion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mu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azioni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anemia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(Hb</a:t>
            </a: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114401" y="6664906"/>
            <a:ext cx="32061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Franklin Gothic Book"/>
                <a:cs typeface="Franklin Gothic Book"/>
              </a:rPr>
              <a:t>Mo</a:t>
            </a:r>
            <a:r>
              <a:rPr dirty="0" sz="1100" spc="5">
                <a:latin typeface="Franklin Gothic Book"/>
                <a:cs typeface="Franklin Gothic Book"/>
              </a:rPr>
              <a:t>d</a:t>
            </a:r>
            <a:r>
              <a:rPr dirty="0" sz="1100">
                <a:latin typeface="Franklin Gothic Book"/>
                <a:cs typeface="Franklin Gothic Book"/>
              </a:rPr>
              <a:t>.</a:t>
            </a:r>
            <a:r>
              <a:rPr dirty="0" sz="1100" spc="-35">
                <a:latin typeface="Franklin Gothic Book"/>
                <a:cs typeface="Franklin Gothic Book"/>
              </a:rPr>
              <a:t> </a:t>
            </a:r>
            <a:r>
              <a:rPr dirty="0" sz="1100" spc="5">
                <a:latin typeface="Franklin Gothic Book"/>
                <a:cs typeface="Franklin Gothic Book"/>
              </a:rPr>
              <a:t>d</a:t>
            </a:r>
            <a:r>
              <a:rPr dirty="0" sz="1100">
                <a:latin typeface="Franklin Gothic Book"/>
                <a:cs typeface="Franklin Gothic Book"/>
              </a:rPr>
              <a:t>a</a:t>
            </a:r>
            <a:r>
              <a:rPr dirty="0" sz="1100" spc="-20">
                <a:latin typeface="Franklin Gothic Book"/>
                <a:cs typeface="Franklin Gothic Book"/>
              </a:rPr>
              <a:t> </a:t>
            </a:r>
            <a:r>
              <a:rPr dirty="0" sz="1100">
                <a:latin typeface="Franklin Gothic Book"/>
                <a:cs typeface="Franklin Gothic Book"/>
              </a:rPr>
              <a:t>Ma</a:t>
            </a:r>
            <a:r>
              <a:rPr dirty="0" sz="1100" spc="-5">
                <a:latin typeface="Franklin Gothic Book"/>
                <a:cs typeface="Franklin Gothic Book"/>
              </a:rPr>
              <a:t>tt</a:t>
            </a:r>
            <a:r>
              <a:rPr dirty="0" sz="1100">
                <a:latin typeface="Franklin Gothic Book"/>
                <a:cs typeface="Franklin Gothic Book"/>
              </a:rPr>
              <a:t>hews</a:t>
            </a:r>
            <a:r>
              <a:rPr dirty="0" sz="1100" spc="-5">
                <a:latin typeface="Franklin Gothic Book"/>
                <a:cs typeface="Franklin Gothic Book"/>
              </a:rPr>
              <a:t> </a:t>
            </a:r>
            <a:r>
              <a:rPr dirty="0" sz="1100">
                <a:latin typeface="Franklin Gothic Book"/>
                <a:cs typeface="Franklin Gothic Book"/>
              </a:rPr>
              <a:t>&amp;</a:t>
            </a:r>
            <a:r>
              <a:rPr dirty="0" sz="1100" spc="-5">
                <a:latin typeface="Franklin Gothic Book"/>
                <a:cs typeface="Franklin Gothic Book"/>
              </a:rPr>
              <a:t> V</a:t>
            </a:r>
            <a:r>
              <a:rPr dirty="0" sz="1100">
                <a:latin typeface="Franklin Gothic Book"/>
                <a:cs typeface="Franklin Gothic Book"/>
              </a:rPr>
              <a:t>an Holde</a:t>
            </a:r>
            <a:r>
              <a:rPr dirty="0" sz="1100" spc="-10">
                <a:latin typeface="Franklin Gothic Book"/>
                <a:cs typeface="Franklin Gothic Book"/>
              </a:rPr>
              <a:t> </a:t>
            </a:r>
            <a:r>
              <a:rPr dirty="0" sz="1100">
                <a:latin typeface="Franklin Gothic Book"/>
                <a:cs typeface="Franklin Gothic Book"/>
              </a:rPr>
              <a:t>– </a:t>
            </a:r>
            <a:r>
              <a:rPr dirty="0" sz="1100">
                <a:latin typeface="Franklin Gothic Book"/>
                <a:cs typeface="Franklin Gothic Book"/>
              </a:rPr>
              <a:t>B</a:t>
            </a:r>
            <a:r>
              <a:rPr dirty="0" sz="1100" spc="-5">
                <a:latin typeface="Franklin Gothic Book"/>
                <a:cs typeface="Franklin Gothic Book"/>
              </a:rPr>
              <a:t>ioc</a:t>
            </a:r>
            <a:r>
              <a:rPr dirty="0" sz="1100" spc="5">
                <a:latin typeface="Franklin Gothic Book"/>
                <a:cs typeface="Franklin Gothic Book"/>
              </a:rPr>
              <a:t>h</a:t>
            </a:r>
            <a:r>
              <a:rPr dirty="0" sz="1100" spc="-5">
                <a:latin typeface="Franklin Gothic Book"/>
                <a:cs typeface="Franklin Gothic Book"/>
              </a:rPr>
              <a:t>imic</a:t>
            </a:r>
            <a:r>
              <a:rPr dirty="0" sz="1100" spc="5">
                <a:latin typeface="Franklin Gothic Book"/>
                <a:cs typeface="Franklin Gothic Book"/>
              </a:rPr>
              <a:t>a</a:t>
            </a:r>
            <a:r>
              <a:rPr dirty="0" sz="1100">
                <a:latin typeface="Franklin Gothic Book"/>
                <a:cs typeface="Franklin Gothic Book"/>
              </a:rPr>
              <a:t>,</a:t>
            </a:r>
            <a:r>
              <a:rPr dirty="0" sz="1100" spc="-25">
                <a:latin typeface="Franklin Gothic Book"/>
                <a:cs typeface="Franklin Gothic Book"/>
              </a:rPr>
              <a:t> </a:t>
            </a:r>
            <a:r>
              <a:rPr dirty="0" sz="1100" spc="-10">
                <a:latin typeface="Franklin Gothic Book"/>
                <a:cs typeface="Franklin Gothic Book"/>
              </a:rPr>
              <a:t>E</a:t>
            </a:r>
            <a:r>
              <a:rPr dirty="0" sz="1100">
                <a:latin typeface="Franklin Gothic Book"/>
                <a:cs typeface="Franklin Gothic Book"/>
              </a:rPr>
              <a:t>d.</a:t>
            </a:r>
            <a:r>
              <a:rPr dirty="0" sz="1100" spc="-25">
                <a:latin typeface="Franklin Gothic Book"/>
                <a:cs typeface="Franklin Gothic Book"/>
              </a:rPr>
              <a:t> </a:t>
            </a:r>
            <a:r>
              <a:rPr dirty="0" sz="1100" spc="-5">
                <a:latin typeface="Franklin Gothic Book"/>
                <a:cs typeface="Franklin Gothic Book"/>
              </a:rPr>
              <a:t>C</a:t>
            </a:r>
            <a:r>
              <a:rPr dirty="0" sz="1100" spc="-10">
                <a:latin typeface="Franklin Gothic Book"/>
                <a:cs typeface="Franklin Gothic Book"/>
              </a:rPr>
              <a:t>E</a:t>
            </a:r>
            <a:r>
              <a:rPr dirty="0" sz="1100">
                <a:latin typeface="Franklin Gothic Book"/>
                <a:cs typeface="Franklin Gothic Book"/>
              </a:rPr>
              <a:t>A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6821" y="5861934"/>
            <a:ext cx="250190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HbS </a:t>
            </a:r>
            <a:r>
              <a:rPr dirty="0" sz="1800" spc="-10">
                <a:latin typeface="Franklin Gothic Book"/>
                <a:cs typeface="Franklin Gothic Book"/>
              </a:rPr>
              <a:t>fuo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10">
                <a:latin typeface="Franklin Gothic Book"/>
                <a:cs typeface="Franklin Gothic Book"/>
              </a:rPr>
              <a:t>scono</a:t>
            </a:r>
            <a:r>
              <a:rPr dirty="0" sz="1800" spc="-10">
                <a:latin typeface="Franklin Gothic Book"/>
                <a:cs typeface="Franklin Gothic Book"/>
              </a:rPr>
              <a:t> da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oci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4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me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227" y="2547777"/>
            <a:ext cx="1783080" cy="281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Hb</a:t>
            </a: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6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Wingdings 3"/>
                <a:cs typeface="Wingdings 3"/>
              </a:rPr>
              <a:t>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7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1681" y="1557523"/>
            <a:ext cx="160210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oci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4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mi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dirty="0" spc="-20"/>
              <a:t>MMINO</a:t>
            </a:r>
            <a:r>
              <a:rPr dirty="0" spc="-10"/>
              <a:t>A</a:t>
            </a:r>
            <a:r>
              <a:rPr dirty="0" spc="-20"/>
              <a:t>CIDI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7428" y="6168651"/>
            <a:ext cx="165417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Ca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7225" y="2276830"/>
            <a:ext cx="4936998" cy="378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1164" y="2252472"/>
            <a:ext cx="2830067" cy="3838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12764" y="4130040"/>
            <a:ext cx="85344" cy="8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88027" y="2276855"/>
            <a:ext cx="2736342" cy="3744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88027" y="2276855"/>
            <a:ext cx="2736850" cy="3744595"/>
          </a:xfrm>
          <a:custGeom>
            <a:avLst/>
            <a:gdLst/>
            <a:ahLst/>
            <a:cxnLst/>
            <a:rect l="l" t="t" r="r" b="b"/>
            <a:pathLst>
              <a:path w="2736850" h="3744595">
                <a:moveTo>
                  <a:pt x="0" y="1872234"/>
                </a:moveTo>
                <a:lnTo>
                  <a:pt x="4535" y="1718677"/>
                </a:lnTo>
                <a:lnTo>
                  <a:pt x="17906" y="1568541"/>
                </a:lnTo>
                <a:lnTo>
                  <a:pt x="39760" y="1422305"/>
                </a:lnTo>
                <a:lnTo>
                  <a:pt x="69747" y="1280452"/>
                </a:lnTo>
                <a:lnTo>
                  <a:pt x="107513" y="1143464"/>
                </a:lnTo>
                <a:lnTo>
                  <a:pt x="152707" y="1011822"/>
                </a:lnTo>
                <a:lnTo>
                  <a:pt x="204976" y="886008"/>
                </a:lnTo>
                <a:lnTo>
                  <a:pt x="263968" y="766504"/>
                </a:lnTo>
                <a:lnTo>
                  <a:pt x="329333" y="653792"/>
                </a:lnTo>
                <a:lnTo>
                  <a:pt x="400716" y="548354"/>
                </a:lnTo>
                <a:lnTo>
                  <a:pt x="477767" y="450670"/>
                </a:lnTo>
                <a:lnTo>
                  <a:pt x="560134" y="361224"/>
                </a:lnTo>
                <a:lnTo>
                  <a:pt x="647463" y="280497"/>
                </a:lnTo>
                <a:lnTo>
                  <a:pt x="739404" y="208970"/>
                </a:lnTo>
                <a:lnTo>
                  <a:pt x="835604" y="147125"/>
                </a:lnTo>
                <a:lnTo>
                  <a:pt x="935711" y="95445"/>
                </a:lnTo>
                <a:lnTo>
                  <a:pt x="1039373" y="54410"/>
                </a:lnTo>
                <a:lnTo>
                  <a:pt x="1146239" y="24503"/>
                </a:lnTo>
                <a:lnTo>
                  <a:pt x="1255955" y="6206"/>
                </a:lnTo>
                <a:lnTo>
                  <a:pt x="1368171" y="0"/>
                </a:lnTo>
                <a:lnTo>
                  <a:pt x="1480386" y="6206"/>
                </a:lnTo>
                <a:lnTo>
                  <a:pt x="1590102" y="24503"/>
                </a:lnTo>
                <a:lnTo>
                  <a:pt x="1696968" y="54410"/>
                </a:lnTo>
                <a:lnTo>
                  <a:pt x="1800630" y="95445"/>
                </a:lnTo>
                <a:lnTo>
                  <a:pt x="1900737" y="147125"/>
                </a:lnTo>
                <a:lnTo>
                  <a:pt x="1996937" y="208970"/>
                </a:lnTo>
                <a:lnTo>
                  <a:pt x="2088878" y="280497"/>
                </a:lnTo>
                <a:lnTo>
                  <a:pt x="2176207" y="361224"/>
                </a:lnTo>
                <a:lnTo>
                  <a:pt x="2258574" y="450670"/>
                </a:lnTo>
                <a:lnTo>
                  <a:pt x="2335625" y="548354"/>
                </a:lnTo>
                <a:lnTo>
                  <a:pt x="2407008" y="653792"/>
                </a:lnTo>
                <a:lnTo>
                  <a:pt x="2472373" y="766504"/>
                </a:lnTo>
                <a:lnTo>
                  <a:pt x="2531365" y="886008"/>
                </a:lnTo>
                <a:lnTo>
                  <a:pt x="2583634" y="1011822"/>
                </a:lnTo>
                <a:lnTo>
                  <a:pt x="2628828" y="1143464"/>
                </a:lnTo>
                <a:lnTo>
                  <a:pt x="2666594" y="1280452"/>
                </a:lnTo>
                <a:lnTo>
                  <a:pt x="2696581" y="1422305"/>
                </a:lnTo>
                <a:lnTo>
                  <a:pt x="2718435" y="1568541"/>
                </a:lnTo>
                <a:lnTo>
                  <a:pt x="2731806" y="1718677"/>
                </a:lnTo>
                <a:lnTo>
                  <a:pt x="2736342" y="1872234"/>
                </a:lnTo>
                <a:lnTo>
                  <a:pt x="2731806" y="2025789"/>
                </a:lnTo>
                <a:lnTo>
                  <a:pt x="2718435" y="2175925"/>
                </a:lnTo>
                <a:lnTo>
                  <a:pt x="2696581" y="2322160"/>
                </a:lnTo>
                <a:lnTo>
                  <a:pt x="2666594" y="2464011"/>
                </a:lnTo>
                <a:lnTo>
                  <a:pt x="2628828" y="2600997"/>
                </a:lnTo>
                <a:lnTo>
                  <a:pt x="2583634" y="2732637"/>
                </a:lnTo>
                <a:lnTo>
                  <a:pt x="2531365" y="2858448"/>
                </a:lnTo>
                <a:lnTo>
                  <a:pt x="2472373" y="2977949"/>
                </a:lnTo>
                <a:lnTo>
                  <a:pt x="2407008" y="3090658"/>
                </a:lnTo>
                <a:lnTo>
                  <a:pt x="2335625" y="3196094"/>
                </a:lnTo>
                <a:lnTo>
                  <a:pt x="2258574" y="3293775"/>
                </a:lnTo>
                <a:lnTo>
                  <a:pt x="2176207" y="3383218"/>
                </a:lnTo>
                <a:lnTo>
                  <a:pt x="2088878" y="3463943"/>
                </a:lnTo>
                <a:lnTo>
                  <a:pt x="1996937" y="3535468"/>
                </a:lnTo>
                <a:lnTo>
                  <a:pt x="1900737" y="3597310"/>
                </a:lnTo>
                <a:lnTo>
                  <a:pt x="1800630" y="3648988"/>
                </a:lnTo>
                <a:lnTo>
                  <a:pt x="1696968" y="3690021"/>
                </a:lnTo>
                <a:lnTo>
                  <a:pt x="1590102" y="3719927"/>
                </a:lnTo>
                <a:lnTo>
                  <a:pt x="1480386" y="3738223"/>
                </a:lnTo>
                <a:lnTo>
                  <a:pt x="1368171" y="3744429"/>
                </a:lnTo>
                <a:lnTo>
                  <a:pt x="1255955" y="3738223"/>
                </a:lnTo>
                <a:lnTo>
                  <a:pt x="1146239" y="3719927"/>
                </a:lnTo>
                <a:lnTo>
                  <a:pt x="1039373" y="3690021"/>
                </a:lnTo>
                <a:lnTo>
                  <a:pt x="935711" y="3648988"/>
                </a:lnTo>
                <a:lnTo>
                  <a:pt x="835604" y="3597310"/>
                </a:lnTo>
                <a:lnTo>
                  <a:pt x="739404" y="3535468"/>
                </a:lnTo>
                <a:lnTo>
                  <a:pt x="647463" y="3463943"/>
                </a:lnTo>
                <a:lnTo>
                  <a:pt x="560134" y="3383218"/>
                </a:lnTo>
                <a:lnTo>
                  <a:pt x="477767" y="3293775"/>
                </a:lnTo>
                <a:lnTo>
                  <a:pt x="400716" y="3196094"/>
                </a:lnTo>
                <a:lnTo>
                  <a:pt x="329333" y="3090658"/>
                </a:lnTo>
                <a:lnTo>
                  <a:pt x="263968" y="2977949"/>
                </a:lnTo>
                <a:lnTo>
                  <a:pt x="204976" y="2858448"/>
                </a:lnTo>
                <a:lnTo>
                  <a:pt x="152707" y="2732637"/>
                </a:lnTo>
                <a:lnTo>
                  <a:pt x="107513" y="2600997"/>
                </a:lnTo>
                <a:lnTo>
                  <a:pt x="69747" y="2464011"/>
                </a:lnTo>
                <a:lnTo>
                  <a:pt x="39760" y="2322160"/>
                </a:lnTo>
                <a:lnTo>
                  <a:pt x="17906" y="2175925"/>
                </a:lnTo>
                <a:lnTo>
                  <a:pt x="4535" y="2025789"/>
                </a:lnTo>
                <a:lnTo>
                  <a:pt x="0" y="1872234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07464" y="3259835"/>
            <a:ext cx="1751076" cy="2407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41092" y="4421123"/>
            <a:ext cx="85343" cy="85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55216" y="3284982"/>
            <a:ext cx="1656207" cy="2312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55216" y="3284982"/>
            <a:ext cx="1656714" cy="2312670"/>
          </a:xfrm>
          <a:custGeom>
            <a:avLst/>
            <a:gdLst/>
            <a:ahLst/>
            <a:cxnLst/>
            <a:rect l="l" t="t" r="r" b="b"/>
            <a:pathLst>
              <a:path w="1656714" h="2312670">
                <a:moveTo>
                  <a:pt x="0" y="1156334"/>
                </a:moveTo>
                <a:lnTo>
                  <a:pt x="2744" y="1061489"/>
                </a:lnTo>
                <a:lnTo>
                  <a:pt x="10837" y="968757"/>
                </a:lnTo>
                <a:lnTo>
                  <a:pt x="24064" y="878435"/>
                </a:lnTo>
                <a:lnTo>
                  <a:pt x="42212" y="790821"/>
                </a:lnTo>
                <a:lnTo>
                  <a:pt x="65069" y="706213"/>
                </a:lnTo>
                <a:lnTo>
                  <a:pt x="92421" y="624907"/>
                </a:lnTo>
                <a:lnTo>
                  <a:pt x="124056" y="547201"/>
                </a:lnTo>
                <a:lnTo>
                  <a:pt x="159759" y="473394"/>
                </a:lnTo>
                <a:lnTo>
                  <a:pt x="199319" y="403781"/>
                </a:lnTo>
                <a:lnTo>
                  <a:pt x="242522" y="338661"/>
                </a:lnTo>
                <a:lnTo>
                  <a:pt x="289155" y="278331"/>
                </a:lnTo>
                <a:lnTo>
                  <a:pt x="339004" y="223089"/>
                </a:lnTo>
                <a:lnTo>
                  <a:pt x="391858" y="173231"/>
                </a:lnTo>
                <a:lnTo>
                  <a:pt x="447502" y="129057"/>
                </a:lnTo>
                <a:lnTo>
                  <a:pt x="505723" y="90862"/>
                </a:lnTo>
                <a:lnTo>
                  <a:pt x="566310" y="58945"/>
                </a:lnTo>
                <a:lnTo>
                  <a:pt x="629048" y="33602"/>
                </a:lnTo>
                <a:lnTo>
                  <a:pt x="693724" y="15132"/>
                </a:lnTo>
                <a:lnTo>
                  <a:pt x="760126" y="3832"/>
                </a:lnTo>
                <a:lnTo>
                  <a:pt x="828039" y="0"/>
                </a:lnTo>
                <a:lnTo>
                  <a:pt x="895954" y="3832"/>
                </a:lnTo>
                <a:lnTo>
                  <a:pt x="962359" y="15132"/>
                </a:lnTo>
                <a:lnTo>
                  <a:pt x="1027039" y="33602"/>
                </a:lnTo>
                <a:lnTo>
                  <a:pt x="1089782" y="58945"/>
                </a:lnTo>
                <a:lnTo>
                  <a:pt x="1150375" y="90862"/>
                </a:lnTo>
                <a:lnTo>
                  <a:pt x="1208605" y="129057"/>
                </a:lnTo>
                <a:lnTo>
                  <a:pt x="1264257" y="173231"/>
                </a:lnTo>
                <a:lnTo>
                  <a:pt x="1317120" y="223089"/>
                </a:lnTo>
                <a:lnTo>
                  <a:pt x="1366978" y="278331"/>
                </a:lnTo>
                <a:lnTo>
                  <a:pt x="1413621" y="338661"/>
                </a:lnTo>
                <a:lnTo>
                  <a:pt x="1456833" y="403781"/>
                </a:lnTo>
                <a:lnTo>
                  <a:pt x="1496402" y="473394"/>
                </a:lnTo>
                <a:lnTo>
                  <a:pt x="1532114" y="547201"/>
                </a:lnTo>
                <a:lnTo>
                  <a:pt x="1563757" y="624907"/>
                </a:lnTo>
                <a:lnTo>
                  <a:pt x="1591117" y="706213"/>
                </a:lnTo>
                <a:lnTo>
                  <a:pt x="1613981" y="790821"/>
                </a:lnTo>
                <a:lnTo>
                  <a:pt x="1632134" y="878435"/>
                </a:lnTo>
                <a:lnTo>
                  <a:pt x="1645366" y="968757"/>
                </a:lnTo>
                <a:lnTo>
                  <a:pt x="1653461" y="1061489"/>
                </a:lnTo>
                <a:lnTo>
                  <a:pt x="1656207" y="1156334"/>
                </a:lnTo>
                <a:lnTo>
                  <a:pt x="1653461" y="1251162"/>
                </a:lnTo>
                <a:lnTo>
                  <a:pt x="1645366" y="1343880"/>
                </a:lnTo>
                <a:lnTo>
                  <a:pt x="1632134" y="1434191"/>
                </a:lnTo>
                <a:lnTo>
                  <a:pt x="1613981" y="1521796"/>
                </a:lnTo>
                <a:lnTo>
                  <a:pt x="1591117" y="1606399"/>
                </a:lnTo>
                <a:lnTo>
                  <a:pt x="1563757" y="1687701"/>
                </a:lnTo>
                <a:lnTo>
                  <a:pt x="1532114" y="1765404"/>
                </a:lnTo>
                <a:lnTo>
                  <a:pt x="1496402" y="1839212"/>
                </a:lnTo>
                <a:lnTo>
                  <a:pt x="1456833" y="1908825"/>
                </a:lnTo>
                <a:lnTo>
                  <a:pt x="1413621" y="1973948"/>
                </a:lnTo>
                <a:lnTo>
                  <a:pt x="1366978" y="2034281"/>
                </a:lnTo>
                <a:lnTo>
                  <a:pt x="1317120" y="2089527"/>
                </a:lnTo>
                <a:lnTo>
                  <a:pt x="1264257" y="2139389"/>
                </a:lnTo>
                <a:lnTo>
                  <a:pt x="1208605" y="2183568"/>
                </a:lnTo>
                <a:lnTo>
                  <a:pt x="1150375" y="2221768"/>
                </a:lnTo>
                <a:lnTo>
                  <a:pt x="1089782" y="2253689"/>
                </a:lnTo>
                <a:lnTo>
                  <a:pt x="1027039" y="2279035"/>
                </a:lnTo>
                <a:lnTo>
                  <a:pt x="962359" y="2297508"/>
                </a:lnTo>
                <a:lnTo>
                  <a:pt x="895954" y="2308811"/>
                </a:lnTo>
                <a:lnTo>
                  <a:pt x="828039" y="2312644"/>
                </a:lnTo>
                <a:lnTo>
                  <a:pt x="760126" y="2308811"/>
                </a:lnTo>
                <a:lnTo>
                  <a:pt x="693724" y="2297508"/>
                </a:lnTo>
                <a:lnTo>
                  <a:pt x="629048" y="2279035"/>
                </a:lnTo>
                <a:lnTo>
                  <a:pt x="566310" y="2253689"/>
                </a:lnTo>
                <a:lnTo>
                  <a:pt x="505723" y="2221768"/>
                </a:lnTo>
                <a:lnTo>
                  <a:pt x="447502" y="2183568"/>
                </a:lnTo>
                <a:lnTo>
                  <a:pt x="391858" y="2139389"/>
                </a:lnTo>
                <a:lnTo>
                  <a:pt x="339004" y="2089527"/>
                </a:lnTo>
                <a:lnTo>
                  <a:pt x="289155" y="2034281"/>
                </a:lnTo>
                <a:lnTo>
                  <a:pt x="242522" y="1973948"/>
                </a:lnTo>
                <a:lnTo>
                  <a:pt x="199319" y="1908825"/>
                </a:lnTo>
                <a:lnTo>
                  <a:pt x="159759" y="1839212"/>
                </a:lnTo>
                <a:lnTo>
                  <a:pt x="124056" y="1765404"/>
                </a:lnTo>
                <a:lnTo>
                  <a:pt x="92421" y="1687701"/>
                </a:lnTo>
                <a:lnTo>
                  <a:pt x="65069" y="1606399"/>
                </a:lnTo>
                <a:lnTo>
                  <a:pt x="42212" y="1521796"/>
                </a:lnTo>
                <a:lnTo>
                  <a:pt x="24064" y="1434191"/>
                </a:lnTo>
                <a:lnTo>
                  <a:pt x="10837" y="1343880"/>
                </a:lnTo>
                <a:lnTo>
                  <a:pt x="2744" y="1251162"/>
                </a:lnTo>
                <a:lnTo>
                  <a:pt x="0" y="1156334"/>
                </a:lnTo>
                <a:close/>
              </a:path>
            </a:pathLst>
          </a:custGeom>
          <a:ln w="952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7456" y="4224027"/>
            <a:ext cx="198882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ionale</a:t>
            </a:r>
            <a:endParaRPr sz="2000">
              <a:latin typeface="Franklin Gothic Book"/>
              <a:cs typeface="Franklin Gothic Book"/>
            </a:endParaRPr>
          </a:p>
          <a:p>
            <a:pPr algn="ctr" marL="63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minico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114401" y="1269880"/>
            <a:ext cx="8774430" cy="646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Mol</a:t>
            </a:r>
            <a:r>
              <a:rPr dirty="0" sz="2000">
                <a:latin typeface="Franklin Gothic Book"/>
                <a:cs typeface="Franklin Gothic Book"/>
              </a:rPr>
              <a:t>ecole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organiche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c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 è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ad un </a:t>
            </a:r>
            <a:r>
              <a:rPr dirty="0" sz="2000" spc="-5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carbos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ico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5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minico,</a:t>
            </a:r>
            <a:r>
              <a:rPr dirty="0" sz="2000" spc="-10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chi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bi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(ca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1341" y="5808682"/>
            <a:ext cx="198882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ionale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carbos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ico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dirty="0" spc="-20"/>
              <a:t>MMINO</a:t>
            </a:r>
            <a:r>
              <a:rPr dirty="0" spc="-10"/>
              <a:t>A</a:t>
            </a:r>
            <a:r>
              <a:rPr dirty="0" spc="-20"/>
              <a:t>CIDI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6789" y="1249673"/>
            <a:ext cx="427672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0">
                <a:solidFill>
                  <a:srgbClr val="FF3300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5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20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400">
                <a:solidFill>
                  <a:srgbClr val="FF3300"/>
                </a:solidFill>
                <a:latin typeface="Franklin Gothic Book"/>
                <a:cs typeface="Franklin Gothic Book"/>
              </a:rPr>
              <a:t>UTTURA</a:t>
            </a:r>
            <a:r>
              <a:rPr dirty="0" sz="2400" spc="-30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3300"/>
                </a:solidFill>
                <a:latin typeface="Franklin Gothic Book"/>
                <a:cs typeface="Franklin Gothic Book"/>
              </a:rPr>
              <a:t>DEGLI</a:t>
            </a:r>
            <a:r>
              <a:rPr dirty="0" sz="2400" spc="-5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3300"/>
                </a:solidFill>
                <a:latin typeface="Franklin Gothic Book"/>
                <a:cs typeface="Franklin Gothic Book"/>
              </a:rPr>
              <a:t>AMMI</a:t>
            </a:r>
            <a:r>
              <a:rPr dirty="0" sz="2400" spc="-35">
                <a:solidFill>
                  <a:srgbClr val="FF33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70">
                <a:solidFill>
                  <a:srgbClr val="FF33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80">
                <a:solidFill>
                  <a:srgbClr val="FF33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5">
                <a:solidFill>
                  <a:srgbClr val="FF3300"/>
                </a:solidFill>
                <a:latin typeface="Franklin Gothic Book"/>
                <a:cs typeface="Franklin Gothic Book"/>
              </a:rPr>
              <a:t>CIDI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626489"/>
            <a:ext cx="2756535" cy="1948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17845" y="1612646"/>
            <a:ext cx="2986658" cy="196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7540" y="3642267"/>
            <a:ext cx="2014855" cy="592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b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latin typeface="Franklin Gothic Book"/>
                <a:cs typeface="Franklin Gothic Book"/>
              </a:rPr>
              <a:t>ida</a:t>
            </a:r>
            <a:r>
              <a:rPr dirty="0" sz="2000" spc="10" b="1">
                <a:latin typeface="Franklin Gothic Book"/>
                <a:cs typeface="Franklin Gothic Book"/>
              </a:rPr>
              <a:t>z</a:t>
            </a:r>
            <a:r>
              <a:rPr dirty="0" sz="2000" spc="-5" b="1">
                <a:latin typeface="Franklin Gothic Book"/>
                <a:cs typeface="Franklin Gothic Book"/>
              </a:rPr>
              <a:t>io</a:t>
            </a:r>
            <a:r>
              <a:rPr dirty="0" sz="2000" spc="-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20" b="1">
                <a:latin typeface="Franklin Gothic Book"/>
                <a:cs typeface="Franklin Gothic Book"/>
              </a:rPr>
              <a:t>p</a:t>
            </a:r>
            <a:r>
              <a:rPr dirty="0" baseline="25641" sz="1950" spc="22" b="1">
                <a:latin typeface="Franklin Gothic Book"/>
                <a:cs typeface="Franklin Gothic Book"/>
              </a:rPr>
              <a:t>3</a:t>
            </a:r>
            <a:r>
              <a:rPr dirty="0" baseline="25641" sz="1950" b="1">
                <a:latin typeface="Franklin Gothic Book"/>
                <a:cs typeface="Franklin Gothic Book"/>
              </a:rPr>
              <a:t> </a:t>
            </a:r>
            <a:r>
              <a:rPr dirty="0" baseline="25641" sz="1950" spc="-24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ar</a:t>
            </a:r>
            <a:r>
              <a:rPr dirty="0" sz="2000" spc="-5" b="1">
                <a:latin typeface="Franklin Gothic Book"/>
                <a:cs typeface="Franklin Gothic Book"/>
              </a:rPr>
              <a:t>bo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spc="-5" b="1">
                <a:latin typeface="Franklin Gothic Book"/>
                <a:cs typeface="Franklin Gothic Book"/>
              </a:rPr>
              <a:t>io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3739" y="3502485"/>
            <a:ext cx="4017391" cy="3238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71775" y="6330531"/>
            <a:ext cx="1224280" cy="332740"/>
          </a:xfrm>
          <a:custGeom>
            <a:avLst/>
            <a:gdLst/>
            <a:ahLst/>
            <a:cxnLst/>
            <a:rect l="l" t="t" r="r" b="b"/>
            <a:pathLst>
              <a:path w="1224279" h="332740">
                <a:moveTo>
                  <a:pt x="0" y="332651"/>
                </a:moveTo>
                <a:lnTo>
                  <a:pt x="1224140" y="332651"/>
                </a:lnTo>
                <a:lnTo>
                  <a:pt x="1224140" y="0"/>
                </a:lnTo>
                <a:lnTo>
                  <a:pt x="0" y="0"/>
                </a:lnTo>
                <a:lnTo>
                  <a:pt x="0" y="332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68161" y="4941176"/>
            <a:ext cx="3168650" cy="1016000"/>
          </a:xfrm>
          <a:custGeom>
            <a:avLst/>
            <a:gdLst/>
            <a:ahLst/>
            <a:cxnLst/>
            <a:rect l="l" t="t" r="r" b="b"/>
            <a:pathLst>
              <a:path w="3168650" h="1016000">
                <a:moveTo>
                  <a:pt x="0" y="1015657"/>
                </a:moveTo>
                <a:lnTo>
                  <a:pt x="3168395" y="1015657"/>
                </a:lnTo>
                <a:lnTo>
                  <a:pt x="3168395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947664" y="5016260"/>
            <a:ext cx="2934335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-15" b="1">
                <a:latin typeface="Franklin Gothic Book"/>
                <a:cs typeface="Franklin Gothic Book"/>
              </a:rPr>
              <a:t>v</a:t>
            </a:r>
            <a:r>
              <a:rPr dirty="0" sz="2000" b="1">
                <a:latin typeface="Franklin Gothic Book"/>
                <a:cs typeface="Franklin Gothic Book"/>
              </a:rPr>
              <a:t>al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a,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de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2</a:t>
            </a:r>
            <a:r>
              <a:rPr dirty="0" sz="2000" b="1">
                <a:latin typeface="Franklin Gothic Book"/>
                <a:cs typeface="Franklin Gothic Book"/>
              </a:rPr>
              <a:t>0</a:t>
            </a:r>
            <a:r>
              <a:rPr dirty="0" sz="200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m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noacidi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pr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se</a:t>
            </a:r>
            <a:r>
              <a:rPr dirty="0" sz="2000" spc="-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ti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le</a:t>
            </a:r>
            <a:r>
              <a:rPr dirty="0" sz="200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-30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4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eine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6451853" y="3649479"/>
            <a:ext cx="119634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S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utt</a:t>
            </a:r>
            <a:r>
              <a:rPr dirty="0" sz="2000" spc="-10" b="1">
                <a:latin typeface="Franklin Gothic Book"/>
                <a:cs typeface="Franklin Gothic Book"/>
              </a:rPr>
              <a:t>u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 </a:t>
            </a:r>
            <a:r>
              <a:rPr dirty="0" sz="2000" spc="-3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etraed</a:t>
            </a:r>
            <a:r>
              <a:rPr dirty="0" sz="2000" spc="-10" b="1"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dirty="0" spc="-20"/>
              <a:t>MMINO</a:t>
            </a:r>
            <a:r>
              <a:rPr dirty="0" spc="-10"/>
              <a:t>A</a:t>
            </a:r>
            <a:r>
              <a:rPr dirty="0" spc="-20"/>
              <a:t>CIDI</a:t>
            </a:r>
          </a:p>
        </p:txBody>
      </p:sp>
      <p:sp>
        <p:nvSpPr>
          <p:cNvPr id="3" name="object 3"/>
          <p:cNvSpPr/>
          <p:nvPr/>
        </p:nvSpPr>
        <p:spPr>
          <a:xfrm>
            <a:off x="2053844" y="2783027"/>
            <a:ext cx="5327269" cy="3211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04998" y="5549163"/>
            <a:ext cx="1163320" cy="400685"/>
          </a:xfrm>
          <a:custGeom>
            <a:avLst/>
            <a:gdLst/>
            <a:ahLst/>
            <a:cxnLst/>
            <a:rect l="l" t="t" r="r" b="b"/>
            <a:pathLst>
              <a:path w="1163320" h="400685">
                <a:moveTo>
                  <a:pt x="0" y="400113"/>
                </a:moveTo>
                <a:lnTo>
                  <a:pt x="1163002" y="400113"/>
                </a:lnTo>
                <a:lnTo>
                  <a:pt x="1163002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08116" y="5549163"/>
            <a:ext cx="1226185" cy="400685"/>
          </a:xfrm>
          <a:custGeom>
            <a:avLst/>
            <a:gdLst/>
            <a:ahLst/>
            <a:cxnLst/>
            <a:rect l="l" t="t" r="r" b="b"/>
            <a:pathLst>
              <a:path w="1226184" h="400685">
                <a:moveTo>
                  <a:pt x="0" y="400113"/>
                </a:moveTo>
                <a:lnTo>
                  <a:pt x="1225867" y="400113"/>
                </a:lnTo>
                <a:lnTo>
                  <a:pt x="1225867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78685" y="5624583"/>
            <a:ext cx="5706110" cy="658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17625">
              <a:lnSpc>
                <a:spcPct val="100000"/>
              </a:lnSpc>
              <a:tabLst>
                <a:tab pos="3921125" algn="l"/>
              </a:tabLst>
            </a:pPr>
            <a:r>
              <a:rPr dirty="0" sz="2000" spc="-180">
                <a:latin typeface="Franklin Gothic Book"/>
                <a:cs typeface="Franklin Gothic Book"/>
              </a:rPr>
              <a:t>L</a:t>
            </a:r>
            <a:r>
              <a:rPr dirty="0" sz="2000" spc="50">
                <a:latin typeface="Franklin Gothic Book"/>
                <a:cs typeface="Franklin Gothic Book"/>
              </a:rPr>
              <a:t>-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	</a:t>
            </a: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 spc="50">
                <a:latin typeface="Franklin Gothic Book"/>
                <a:cs typeface="Franklin Gothic Book"/>
              </a:rPr>
              <a:t>-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amminoacidi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nf</a:t>
            </a:r>
            <a:r>
              <a:rPr dirty="0" sz="2000" spc="-5">
                <a:latin typeface="Franklin Gothic Book"/>
                <a:cs typeface="Franklin Gothic Book"/>
              </a:rPr>
              <a:t>ig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razione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254245"/>
            <a:ext cx="7688580" cy="166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0" b="1">
                <a:solidFill>
                  <a:srgbClr val="FF3300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30" b="1">
                <a:solidFill>
                  <a:srgbClr val="FF33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20" b="1">
                <a:solidFill>
                  <a:srgbClr val="FF3300"/>
                </a:solidFill>
                <a:latin typeface="Franklin Gothic Book"/>
                <a:cs typeface="Franklin Gothic Book"/>
              </a:rPr>
              <a:t>CHIMIC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50" b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egl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50" b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amm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oa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idi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120000"/>
              </a:lnSpc>
              <a:spcBef>
                <a:spcPts val="1870"/>
              </a:spcBef>
            </a:pPr>
            <a:r>
              <a:rPr dirty="0" sz="2000" spc="-5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'</a:t>
            </a:r>
            <a:r>
              <a:rPr dirty="0" sz="2000">
                <a:latin typeface="Franklin Gothic Book"/>
                <a:cs typeface="Franklin Gothic Book"/>
              </a:rPr>
              <a:t>eccez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cina,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 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id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ogeno,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amminoacidi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molecole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chir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cuna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enant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omeri.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5702" y="551722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0" y="360044"/>
                </a:moveTo>
                <a:lnTo>
                  <a:pt x="360044" y="360044"/>
                </a:lnTo>
                <a:lnTo>
                  <a:pt x="360044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95199" y="6683833"/>
            <a:ext cx="34296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20">
                <a:latin typeface="Arial"/>
                <a:cs typeface="Arial"/>
              </a:rPr>
              <a:t>w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an </a:t>
            </a:r>
            <a:r>
              <a:rPr dirty="0" sz="1100" spc="-10">
                <a:latin typeface="Arial"/>
                <a:cs typeface="Arial"/>
              </a:rPr>
              <a:t>H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de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B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oc</a:t>
            </a:r>
            <a:r>
              <a:rPr dirty="0" sz="1100" spc="-5">
                <a:latin typeface="Arial"/>
                <a:cs typeface="Arial"/>
              </a:rPr>
              <a:t>h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m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ca,</a:t>
            </a:r>
            <a:r>
              <a:rPr dirty="0" sz="1100" spc="-5">
                <a:latin typeface="Arial"/>
                <a:cs typeface="Arial"/>
              </a:rPr>
              <a:t> E</a:t>
            </a:r>
            <a:r>
              <a:rPr dirty="0" sz="1100">
                <a:latin typeface="Arial"/>
                <a:cs typeface="Arial"/>
              </a:rPr>
              <a:t>d.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690111"/>
            <a:ext cx="2402205" cy="1867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0670">
              <a:lnSpc>
                <a:spcPct val="100000"/>
              </a:lnSpc>
            </a:pP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MMINO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CIDI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FF3300"/>
                </a:solidFill>
                <a:latin typeface="Franklin Gothic Book"/>
                <a:cs typeface="Franklin Gothic Book"/>
              </a:rPr>
              <a:t>Nom</a:t>
            </a:r>
            <a:r>
              <a:rPr dirty="0" sz="2400">
                <a:solidFill>
                  <a:srgbClr val="FF33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3300"/>
                </a:solidFill>
                <a:latin typeface="Franklin Gothic Book"/>
                <a:cs typeface="Franklin Gothic Book"/>
              </a:rPr>
              <a:t> simboli</a:t>
            </a:r>
            <a:r>
              <a:rPr dirty="0" sz="2400" spc="-15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3300"/>
                </a:solidFill>
                <a:latin typeface="Franklin Gothic Book"/>
                <a:cs typeface="Franklin Gothic Book"/>
              </a:rPr>
              <a:t>dei</a:t>
            </a:r>
            <a:r>
              <a:rPr dirty="0" sz="2400" spc="-10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3300"/>
                </a:solidFill>
                <a:latin typeface="Franklin Gothic Book"/>
                <a:cs typeface="Franklin Gothic Book"/>
              </a:rPr>
              <a:t>2</a:t>
            </a:r>
            <a:r>
              <a:rPr dirty="0" sz="2400">
                <a:solidFill>
                  <a:srgbClr val="FF3300"/>
                </a:solidFill>
                <a:latin typeface="Franklin Gothic Book"/>
                <a:cs typeface="Franklin Gothic Book"/>
              </a:rPr>
              <a:t>0 </a:t>
            </a:r>
            <a:r>
              <a:rPr dirty="0" sz="2400" spc="-15">
                <a:solidFill>
                  <a:srgbClr val="FF3300"/>
                </a:solidFill>
                <a:latin typeface="Franklin Gothic Book"/>
                <a:cs typeface="Franklin Gothic Book"/>
              </a:rPr>
              <a:t>aminoacidi</a:t>
            </a:r>
            <a:r>
              <a:rPr dirty="0" sz="2400" spc="-10">
                <a:solidFill>
                  <a:srgbClr val="FF3300"/>
                </a:solidFill>
                <a:latin typeface="Franklin Gothic Book"/>
                <a:cs typeface="Franklin Gothic Book"/>
              </a:rPr>
              <a:t> naturali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dirty="0" spc="-20"/>
              <a:t>MMINO</a:t>
            </a:r>
            <a:r>
              <a:rPr dirty="0" spc="-10"/>
              <a:t>A</a:t>
            </a:r>
            <a:r>
              <a:rPr dirty="0" spc="-20"/>
              <a:t>CIDI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8618" y="6595120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6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7711" y="1124751"/>
            <a:ext cx="5735574" cy="5667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401" y="6510067"/>
            <a:ext cx="188595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>
                <a:latin typeface="Franklin Gothic Book"/>
                <a:cs typeface="Franklin Gothic Book"/>
              </a:rPr>
              <a:t>Mo</a:t>
            </a:r>
            <a:r>
              <a:rPr dirty="0" sz="1100" spc="5">
                <a:latin typeface="Franklin Gothic Book"/>
                <a:cs typeface="Franklin Gothic Book"/>
              </a:rPr>
              <a:t>d</a:t>
            </a:r>
            <a:r>
              <a:rPr dirty="0" sz="1100">
                <a:latin typeface="Franklin Gothic Book"/>
                <a:cs typeface="Franklin Gothic Book"/>
              </a:rPr>
              <a:t>.</a:t>
            </a:r>
            <a:r>
              <a:rPr dirty="0" sz="1100" spc="-40">
                <a:latin typeface="Franklin Gothic Book"/>
                <a:cs typeface="Franklin Gothic Book"/>
              </a:rPr>
              <a:t> </a:t>
            </a:r>
            <a:r>
              <a:rPr dirty="0" sz="1100">
                <a:latin typeface="Franklin Gothic Book"/>
                <a:cs typeface="Franklin Gothic Book"/>
              </a:rPr>
              <a:t>da</a:t>
            </a:r>
            <a:r>
              <a:rPr dirty="0" sz="1100" spc="-20">
                <a:latin typeface="Franklin Gothic Book"/>
                <a:cs typeface="Franklin Gothic Book"/>
              </a:rPr>
              <a:t> </a:t>
            </a:r>
            <a:r>
              <a:rPr dirty="0" sz="1100">
                <a:latin typeface="Franklin Gothic Book"/>
                <a:cs typeface="Franklin Gothic Book"/>
              </a:rPr>
              <a:t>Ma</a:t>
            </a:r>
            <a:r>
              <a:rPr dirty="0" sz="1100" spc="-5">
                <a:latin typeface="Franklin Gothic Book"/>
                <a:cs typeface="Franklin Gothic Book"/>
              </a:rPr>
              <a:t>tt</a:t>
            </a:r>
            <a:r>
              <a:rPr dirty="0" sz="1100">
                <a:latin typeface="Franklin Gothic Book"/>
                <a:cs typeface="Franklin Gothic Book"/>
              </a:rPr>
              <a:t>hews</a:t>
            </a:r>
            <a:r>
              <a:rPr dirty="0" sz="1100" spc="-5">
                <a:latin typeface="Franklin Gothic Book"/>
                <a:cs typeface="Franklin Gothic Book"/>
              </a:rPr>
              <a:t> </a:t>
            </a:r>
            <a:r>
              <a:rPr dirty="0" sz="1100">
                <a:latin typeface="Franklin Gothic Book"/>
                <a:cs typeface="Franklin Gothic Book"/>
              </a:rPr>
              <a:t>&amp;</a:t>
            </a:r>
            <a:r>
              <a:rPr dirty="0" sz="1100" spc="-5">
                <a:latin typeface="Franklin Gothic Book"/>
                <a:cs typeface="Franklin Gothic Book"/>
              </a:rPr>
              <a:t> V</a:t>
            </a:r>
            <a:r>
              <a:rPr dirty="0" sz="1100">
                <a:latin typeface="Franklin Gothic Book"/>
                <a:cs typeface="Franklin Gothic Book"/>
              </a:rPr>
              <a:t>an Holde</a:t>
            </a:r>
            <a:r>
              <a:rPr dirty="0" sz="1100">
                <a:latin typeface="Franklin Gothic Book"/>
                <a:cs typeface="Franklin Gothic Book"/>
              </a:rPr>
              <a:t> B</a:t>
            </a:r>
            <a:r>
              <a:rPr dirty="0" sz="1100" spc="-5">
                <a:latin typeface="Franklin Gothic Book"/>
                <a:cs typeface="Franklin Gothic Book"/>
              </a:rPr>
              <a:t>ioc</a:t>
            </a:r>
            <a:r>
              <a:rPr dirty="0" sz="1100" spc="5">
                <a:latin typeface="Franklin Gothic Book"/>
                <a:cs typeface="Franklin Gothic Book"/>
              </a:rPr>
              <a:t>h</a:t>
            </a:r>
            <a:r>
              <a:rPr dirty="0" sz="1100" spc="-5">
                <a:latin typeface="Franklin Gothic Book"/>
                <a:cs typeface="Franklin Gothic Book"/>
              </a:rPr>
              <a:t>imic</a:t>
            </a:r>
            <a:r>
              <a:rPr dirty="0" sz="1100" spc="5">
                <a:latin typeface="Franklin Gothic Book"/>
                <a:cs typeface="Franklin Gothic Book"/>
              </a:rPr>
              <a:t>a</a:t>
            </a:r>
            <a:r>
              <a:rPr dirty="0" sz="1100">
                <a:latin typeface="Franklin Gothic Book"/>
                <a:cs typeface="Franklin Gothic Book"/>
              </a:rPr>
              <a:t>,</a:t>
            </a:r>
            <a:r>
              <a:rPr dirty="0" sz="1100" spc="-40">
                <a:latin typeface="Franklin Gothic Book"/>
                <a:cs typeface="Franklin Gothic Book"/>
              </a:rPr>
              <a:t> </a:t>
            </a:r>
            <a:r>
              <a:rPr dirty="0" sz="1100" spc="-10">
                <a:latin typeface="Franklin Gothic Book"/>
                <a:cs typeface="Franklin Gothic Book"/>
              </a:rPr>
              <a:t>E</a:t>
            </a:r>
            <a:r>
              <a:rPr dirty="0" sz="1100">
                <a:latin typeface="Franklin Gothic Book"/>
                <a:cs typeface="Franklin Gothic Book"/>
              </a:rPr>
              <a:t>d.</a:t>
            </a:r>
            <a:r>
              <a:rPr dirty="0" sz="1100" spc="-15">
                <a:latin typeface="Franklin Gothic Book"/>
                <a:cs typeface="Franklin Gothic Book"/>
              </a:rPr>
              <a:t> </a:t>
            </a:r>
            <a:r>
              <a:rPr dirty="0" sz="1100" spc="-5">
                <a:latin typeface="Franklin Gothic Book"/>
                <a:cs typeface="Franklin Gothic Book"/>
              </a:rPr>
              <a:t>C</a:t>
            </a:r>
            <a:r>
              <a:rPr dirty="0" sz="1100" spc="-10">
                <a:latin typeface="Franklin Gothic Book"/>
                <a:cs typeface="Franklin Gothic Book"/>
              </a:rPr>
              <a:t>E</a:t>
            </a:r>
            <a:r>
              <a:rPr dirty="0" sz="1100">
                <a:latin typeface="Franklin Gothic Book"/>
                <a:cs typeface="Franklin Gothic Book"/>
              </a:rPr>
              <a:t>A</a:t>
            </a:r>
            <a:endParaRPr sz="11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dirty="0" spc="-20"/>
              <a:t>MMINO</a:t>
            </a:r>
            <a:r>
              <a:rPr dirty="0" spc="-10"/>
              <a:t>A</a:t>
            </a:r>
            <a:r>
              <a:rPr dirty="0" spc="-20"/>
              <a:t>CIDI</a:t>
            </a:r>
          </a:p>
        </p:txBody>
      </p:sp>
      <p:sp>
        <p:nvSpPr>
          <p:cNvPr id="3" name="object 3"/>
          <p:cNvSpPr/>
          <p:nvPr/>
        </p:nvSpPr>
        <p:spPr>
          <a:xfrm>
            <a:off x="667423" y="1412747"/>
            <a:ext cx="8225028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62804" y="3428962"/>
            <a:ext cx="4356227" cy="259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6155" y="3572979"/>
            <a:ext cx="3791839" cy="2376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3532" y="3356990"/>
            <a:ext cx="4177029" cy="504190"/>
          </a:xfrm>
          <a:custGeom>
            <a:avLst/>
            <a:gdLst/>
            <a:ahLst/>
            <a:cxnLst/>
            <a:rect l="l" t="t" r="r" b="b"/>
            <a:pathLst>
              <a:path w="4177029" h="504189">
                <a:moveTo>
                  <a:pt x="4176458" y="0"/>
                </a:moveTo>
                <a:lnTo>
                  <a:pt x="126009" y="0"/>
                </a:lnTo>
                <a:lnTo>
                  <a:pt x="0" y="504063"/>
                </a:lnTo>
                <a:lnTo>
                  <a:pt x="4050474" y="504063"/>
                </a:lnTo>
                <a:lnTo>
                  <a:pt x="4176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2944" y="3466886"/>
            <a:ext cx="1595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OA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dirty="0" spc="-20"/>
              <a:t>MMINO</a:t>
            </a:r>
            <a:r>
              <a:rPr dirty="0" spc="-10"/>
              <a:t>A</a:t>
            </a:r>
            <a:r>
              <a:rPr dirty="0" spc="-20"/>
              <a:t>CIDI</a:t>
            </a:r>
          </a:p>
        </p:txBody>
      </p:sp>
      <p:sp>
        <p:nvSpPr>
          <p:cNvPr id="3" name="object 3"/>
          <p:cNvSpPr/>
          <p:nvPr/>
        </p:nvSpPr>
        <p:spPr>
          <a:xfrm>
            <a:off x="1160513" y="2448267"/>
            <a:ext cx="7083933" cy="400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7764" y="5370957"/>
            <a:ext cx="1960880" cy="1170305"/>
          </a:xfrm>
          <a:custGeom>
            <a:avLst/>
            <a:gdLst/>
            <a:ahLst/>
            <a:cxnLst/>
            <a:rect l="l" t="t" r="r" b="b"/>
            <a:pathLst>
              <a:path w="1960879" h="1170304">
                <a:moveTo>
                  <a:pt x="0" y="1169784"/>
                </a:moveTo>
                <a:lnTo>
                  <a:pt x="1960372" y="1169784"/>
                </a:lnTo>
                <a:lnTo>
                  <a:pt x="1960372" y="0"/>
                </a:lnTo>
                <a:lnTo>
                  <a:pt x="0" y="0"/>
                </a:lnTo>
                <a:lnTo>
                  <a:pt x="0" y="1169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59685" y="5446275"/>
            <a:ext cx="117665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</a:pPr>
            <a:r>
              <a:rPr dirty="0" sz="2000" spc="-35">
                <a:solidFill>
                  <a:srgbClr val="0000CC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0000CC"/>
                </a:solidFill>
                <a:latin typeface="Franklin Gothic Book"/>
                <a:cs typeface="Franklin Gothic Book"/>
              </a:rPr>
              <a:t>orma</a:t>
            </a:r>
            <a:r>
              <a:rPr dirty="0" sz="2000" spc="-40">
                <a:solidFill>
                  <a:srgbClr val="0000CC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0000CC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0000CC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0000CC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0000CC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0000CC"/>
                </a:solidFill>
                <a:latin typeface="Franklin Gothic Book"/>
                <a:cs typeface="Franklin Gothic Book"/>
              </a:rPr>
              <a:t>ionica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5523" y="5370957"/>
            <a:ext cx="2907665" cy="1170305"/>
          </a:xfrm>
          <a:custGeom>
            <a:avLst/>
            <a:gdLst/>
            <a:ahLst/>
            <a:cxnLst/>
            <a:rect l="l" t="t" r="r" b="b"/>
            <a:pathLst>
              <a:path w="2907665" h="1170304">
                <a:moveTo>
                  <a:pt x="0" y="1169784"/>
                </a:moveTo>
                <a:lnTo>
                  <a:pt x="2907537" y="1169784"/>
                </a:lnTo>
                <a:lnTo>
                  <a:pt x="2907537" y="0"/>
                </a:lnTo>
                <a:lnTo>
                  <a:pt x="0" y="0"/>
                </a:lnTo>
                <a:lnTo>
                  <a:pt x="0" y="1169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554217" y="5446275"/>
            <a:ext cx="247269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80975">
              <a:lnSpc>
                <a:spcPct val="100000"/>
              </a:lnSpc>
            </a:pPr>
            <a:r>
              <a:rPr dirty="0" sz="2000" spc="-35">
                <a:solidFill>
                  <a:srgbClr val="FF0000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orma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zwit</a:t>
            </a:r>
            <a:r>
              <a:rPr dirty="0" sz="2000" spc="-45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erionica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pr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30">
                <a:solidFill>
                  <a:srgbClr val="FF0000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FF0000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en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2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a 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H neut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150672" y="1328173"/>
            <a:ext cx="8549005" cy="93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4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amminoacidi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edo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-5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 acido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(-</a:t>
            </a:r>
            <a:r>
              <a:rPr dirty="0" sz="2000" spc="-5">
                <a:latin typeface="Franklin Gothic Book"/>
                <a:cs typeface="Franklin Gothic Book"/>
              </a:rPr>
              <a:t>COO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)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(-</a:t>
            </a:r>
            <a:endParaRPr sz="2000">
              <a:latin typeface="Franklin Gothic Book"/>
              <a:cs typeface="Franklin Gothic Book"/>
            </a:endParaRPr>
          </a:p>
          <a:p>
            <a:pPr marL="12700" marR="172402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H</a:t>
            </a:r>
            <a:r>
              <a:rPr dirty="0" baseline="-21367" sz="1950" spc="22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).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amminoacidi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un </a:t>
            </a:r>
            <a:r>
              <a:rPr dirty="0" sz="2000" spc="-2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ore di</a:t>
            </a:r>
            <a:r>
              <a:rPr dirty="0" sz="2000" spc="-5">
                <a:latin typeface="Franklin Gothic Book"/>
                <a:cs typeface="Franklin Gothic Book"/>
              </a:rPr>
              <a:t> p</a:t>
            </a:r>
            <a:r>
              <a:rPr dirty="0" sz="2000" spc="10">
                <a:latin typeface="Franklin Gothic Book"/>
                <a:cs typeface="Franklin Gothic Book"/>
              </a:rPr>
              <a:t>K</a:t>
            </a:r>
            <a:r>
              <a:rPr dirty="0" baseline="-21367" sz="1950" spc="22">
                <a:latin typeface="Franklin Gothic Book"/>
                <a:cs typeface="Franklin Gothic Book"/>
              </a:rPr>
              <a:t>1</a:t>
            </a:r>
            <a:r>
              <a:rPr dirty="0" baseline="-21367" sz="1950">
                <a:latin typeface="Franklin Gothic Book"/>
                <a:cs typeface="Franklin Gothic Book"/>
              </a:rPr>
              <a:t> </a:t>
            </a:r>
            <a:r>
              <a:rPr dirty="0" baseline="-21367" sz="195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(-</a:t>
            </a:r>
            <a:r>
              <a:rPr dirty="0" sz="2000" spc="-5">
                <a:latin typeface="Franklin Gothic Book"/>
                <a:cs typeface="Franklin Gothic Book"/>
              </a:rPr>
              <a:t>COO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K</a:t>
            </a:r>
            <a:r>
              <a:rPr dirty="0" baseline="-21367" sz="1950" spc="22">
                <a:latin typeface="Franklin Gothic Book"/>
                <a:cs typeface="Franklin Gothic Book"/>
              </a:rPr>
              <a:t>2</a:t>
            </a:r>
            <a:r>
              <a:rPr dirty="0" baseline="-21367" sz="1950">
                <a:latin typeface="Franklin Gothic Book"/>
                <a:cs typeface="Franklin Gothic Book"/>
              </a:rPr>
              <a:t> </a:t>
            </a:r>
            <a:r>
              <a:rPr dirty="0" baseline="-21367" sz="195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(-N</a:t>
            </a:r>
            <a:r>
              <a:rPr dirty="0" sz="2000" spc="-5">
                <a:latin typeface="Franklin Gothic Book"/>
                <a:cs typeface="Franklin Gothic Book"/>
              </a:rPr>
              <a:t>H</a:t>
            </a:r>
            <a:r>
              <a:rPr dirty="0" baseline="-21367" sz="1950" spc="15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).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dirty="0" spc="-20"/>
              <a:t>MMINO</a:t>
            </a:r>
            <a:r>
              <a:rPr dirty="0" spc="-10"/>
              <a:t>A</a:t>
            </a:r>
            <a:r>
              <a:rPr dirty="0" spc="-20"/>
              <a:t>CIDI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7427" y="5160398"/>
            <a:ext cx="966469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acido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927" y="5770031"/>
            <a:ext cx="286956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ionic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pr</a:t>
            </a:r>
            <a:r>
              <a:rPr dirty="0" sz="2000" spc="-40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1393818"/>
            <a:ext cx="44011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L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25" b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FF3300"/>
                </a:solidFill>
                <a:latin typeface="Franklin Gothic Book"/>
                <a:cs typeface="Franklin Gothic Book"/>
              </a:rPr>
              <a:t>io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b="1">
                <a:solidFill>
                  <a:srgbClr val="FF33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20" b="1">
                <a:solidFill>
                  <a:srgbClr val="FF3300"/>
                </a:solidFill>
                <a:latin typeface="Franklin Gothic Book"/>
                <a:cs typeface="Franklin Gothic Book"/>
              </a:rPr>
              <a:t>zzaz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ione</a:t>
            </a:r>
            <a:r>
              <a:rPr dirty="0" sz="2400" spc="-60" b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5" b="1">
                <a:solidFill>
                  <a:srgbClr val="FF3300"/>
                </a:solidFill>
                <a:latin typeface="Franklin Gothic Book"/>
                <a:cs typeface="Franklin Gothic Book"/>
              </a:rPr>
              <a:t>egl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50" b="1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amm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oa</a:t>
            </a:r>
            <a:r>
              <a:rPr dirty="0" sz="2400" spc="-10" b="1">
                <a:solidFill>
                  <a:srgbClr val="FF33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5" b="1">
                <a:solidFill>
                  <a:srgbClr val="FF3300"/>
                </a:solidFill>
                <a:latin typeface="Franklin Gothic Book"/>
                <a:cs typeface="Franklin Gothic Book"/>
              </a:rPr>
              <a:t>idi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4021" y="5088389"/>
            <a:ext cx="108267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ico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0958" y="5698040"/>
            <a:ext cx="286893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</a:t>
            </a:r>
            <a:r>
              <a:rPr dirty="0" sz="2000" spc="-5">
                <a:latin typeface="Franklin Gothic Book"/>
                <a:cs typeface="Franklin Gothic Book"/>
              </a:rPr>
              <a:t> ionic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</a:t>
            </a:r>
            <a:r>
              <a:rPr dirty="0" sz="2000" spc="-35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è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negat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0610" y="5008887"/>
            <a:ext cx="314007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ando 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H = 7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ionic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</a:t>
            </a:r>
            <a:r>
              <a:rPr dirty="0" sz="2000" spc="-40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ha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3551" y="5618487"/>
            <a:ext cx="181292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car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ze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3050" y="1939035"/>
            <a:ext cx="6619367" cy="2778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5095" y="4501515"/>
            <a:ext cx="6639318" cy="503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45095" y="4501515"/>
            <a:ext cx="6639559" cy="504190"/>
          </a:xfrm>
          <a:custGeom>
            <a:avLst/>
            <a:gdLst/>
            <a:ahLst/>
            <a:cxnLst/>
            <a:rect l="l" t="t" r="r" b="b"/>
            <a:pathLst>
              <a:path w="6639559" h="504189">
                <a:moveTo>
                  <a:pt x="0" y="251841"/>
                </a:moveTo>
                <a:lnTo>
                  <a:pt x="1231785" y="0"/>
                </a:lnTo>
                <a:lnTo>
                  <a:pt x="1231785" y="125984"/>
                </a:lnTo>
                <a:lnTo>
                  <a:pt x="5407418" y="125984"/>
                </a:lnTo>
                <a:lnTo>
                  <a:pt x="5407418" y="0"/>
                </a:lnTo>
                <a:lnTo>
                  <a:pt x="6639318" y="251841"/>
                </a:lnTo>
                <a:lnTo>
                  <a:pt x="5407418" y="503682"/>
                </a:lnTo>
                <a:lnTo>
                  <a:pt x="5407418" y="377825"/>
                </a:lnTo>
                <a:lnTo>
                  <a:pt x="1231785" y="377825"/>
                </a:lnTo>
                <a:lnTo>
                  <a:pt x="1231785" y="503682"/>
                </a:lnTo>
                <a:lnTo>
                  <a:pt x="0" y="2518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2023-05-25T15:49:51Z</dcterms:created>
  <dcterms:modified xsi:type="dcterms:W3CDTF">2023-05-25T15:49:51Z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2016-10-26T00:00:00Z</vt:filetime>
  </property>
  <property fmtid="{D5CDD505-2E9C-101B-9397-08002B2CF9AE}" pid="3" name="LastSaved">
    <vt:filetime>2023-05-25T00:00:00Z</vt:filetime>
  </property>
</Properties>
</file>