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0.xml" ContentType="application/vnd.openxmlformats-officedocument.presentationml.notesSlide+xml"/>
  <Override PartName="/ppt/slides/slide61.xml" ContentType="application/vnd.openxmlformats-officedocument.presentationml.slide+xml"/>
  <Override PartName="/ppt/notesSlides/notesSlide61.xml" ContentType="application/vnd.openxmlformats-officedocument.presentationml.notesSlide+xml"/>
  <Override PartName="/ppt/slides/slide62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4.xml" ContentType="application/vnd.openxmlformats-officedocument.presentationml.slide+xml"/>
  <Override PartName="/ppt/notesSlides/notesSlide64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6.xml" ContentType="application/vnd.openxmlformats-officedocument.presentationml.slide+xml"/>
  <Override PartName="/ppt/notesSlides/notesSlide66.xml" ContentType="application/vnd.openxmlformats-officedocument.presentationml.notesSlide+xml"/>
  <Override PartName="/ppt/slides/slide67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8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70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71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73.xml" ContentType="application/vnd.openxmlformats-officedocument.presentationml.slide+xml"/>
  <Override PartName="/ppt/notesSlides/notesSlide73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4.xml" ContentType="application/vnd.openxmlformats-officedocument.presentationml.notesSlide+xml"/>
  <Override PartName="/ppt/slides/slide75.xml" ContentType="application/vnd.openxmlformats-officedocument.presentationml.slide+xml"/>
  <Override PartName="/ppt/notesSlides/notesSlide75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76.xml" ContentType="application/vnd.openxmlformats-officedocument.presentationml.notesSlide+xml"/>
  <Override PartName="/ppt/slides/slide77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9.xml" ContentType="application/vnd.openxmlformats-officedocument.presentationml.notesSlide+xml"/>
  <Override PartName="/ppt/slides/slide80.xml" ContentType="application/vnd.openxmlformats-officedocument.presentationml.slide+xml"/>
  <Override PartName="/ppt/notesSlides/notesSlide80.xml" ContentType="application/vnd.openxmlformats-officedocument.presentationml.notesSlide+xml"/>
  <Override PartName="/ppt/slides/slide81.xml" ContentType="application/vnd.openxmlformats-officedocument.presentationml.slide+xml"/>
  <Override PartName="/ppt/notesSlides/notesSlide81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82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83.xml" ContentType="application/vnd.openxmlformats-officedocument.presentationml.notesSlide+xml"/>
  <Override PartName="/ppt/slides/slide84.xml" ContentType="application/vnd.openxmlformats-officedocument.presentationml.slide+xml"/>
  <Override PartName="/ppt/notesSlides/notesSlide84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85.xml" ContentType="application/vnd.openxmlformats-officedocument.presentationml.notesSlide+xml"/>
  <Override PartName="/ppt/slides/slide86.xml" ContentType="application/vnd.openxmlformats-officedocument.presentationml.slide+xml"/>
  <Override PartName="/ppt/notesSlides/notesSlide86.xml" ContentType="application/vnd.openxmlformats-officedocument.presentationml.notesSlide+xml"/>
  <Override PartName="/ppt/slides/slide87.xml" ContentType="application/vnd.openxmlformats-officedocument.presentationml.slide+xml"/>
  <Override PartName="/ppt/notesSlides/notesSlide87.xml" ContentType="application/vnd.openxmlformats-officedocument.presentationml.notesSlide+xml"/>
  <Override PartName="/ppt/slides/slide88.xml" ContentType="application/vnd.openxmlformats-officedocument.presentationml.slide+xml"/>
  <Override PartName="/ppt/notesSlides/notesSlide88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90.xml" ContentType="application/vnd.openxmlformats-officedocument.presentationml.slide+xml"/>
  <Override PartName="/ppt/notesSlides/notesSlide90.xml" ContentType="application/vnd.openxmlformats-officedocument.presentationml.notesSlide+xml"/>
  <Override PartName="/ppt/slides/slide91.xml" ContentType="application/vnd.openxmlformats-officedocument.presentationml.slide+xml"/>
  <Override PartName="/ppt/notesSlides/notesSlide91.xml" ContentType="application/vnd.openxmlformats-officedocument.presentationml.notesSlide+xml"/>
  <Override PartName="/ppt/slides/slide92.xml" ContentType="application/vnd.openxmlformats-officedocument.presentationml.slide+xml"/>
  <Override PartName="/ppt/notesSlides/notesSlide92.xml" ContentType="application/vnd.openxmlformats-officedocument.presentationml.notesSlide+xml"/>
  <Override PartName="/ppt/slides/slide93.xml" ContentType="application/vnd.openxmlformats-officedocument.presentationml.slide+xml"/>
  <Override PartName="/ppt/notesSlides/notesSlide93.xml" ContentType="application/vnd.openxmlformats-officedocument.presentationml.notesSlide+xml"/>
  <Override PartName="/ppt/slides/slide94.xml" ContentType="application/vnd.openxmlformats-officedocument.presentationml.slide+xml"/>
  <Override PartName="/ppt/notesSlides/notesSlide94.xml" ContentType="application/vnd.openxmlformats-officedocument.presentationml.notesSlide+xml"/>
  <Override PartName="/ppt/slides/slide95.xml" ContentType="application/vnd.openxmlformats-officedocument.presentationml.slide+xml"/>
  <Override PartName="/ppt/notesSlides/notesSlide95.xml" ContentType="application/vnd.openxmlformats-officedocument.presentationml.notesSlide+xml"/>
  <Override PartName="/ppt/slides/slide96.xml" ContentType="application/vnd.openxmlformats-officedocument.presentationml.slide+xml"/>
  <Override PartName="/ppt/notesSlides/notesSlide96.xml" ContentType="application/vnd.openxmlformats-officedocument.presentationml.notesSlide+xml"/>
  <Override PartName="/ppt/slides/slide97.xml" ContentType="application/vnd.openxmlformats-officedocument.presentationml.slide+xml"/>
  <Override PartName="/ppt/notesSlides/notesSlide97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9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99.xml" ContentType="application/vnd.openxmlformats-officedocument.presentationml.notesSlide+xml"/>
  <Override PartName="/ppt/slides/slide100.xml" ContentType="application/vnd.openxmlformats-officedocument.presentationml.slide+xml"/>
  <Override PartName="/ppt/notesSlides/notesSlide10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101.xml" ContentType="application/vnd.openxmlformats-officedocument.presentationml.notesSlide+xml"/>
  <Override PartName="/ppt/slides/slide102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103.xml" ContentType="application/vnd.openxmlformats-officedocument.presentationml.slide+xml"/>
  <Override PartName="/ppt/notesSlides/notesSlide103.xml" ContentType="application/vnd.openxmlformats-officedocument.presentationml.notesSlide+xml"/>
  <Override PartName="/ppt/slides/slide104.xml" ContentType="application/vnd.openxmlformats-officedocument.presentationml.slide+xml"/>
  <Override PartName="/ppt/notesSlides/notesSlide104.xml" ContentType="application/vnd.openxmlformats-officedocument.presentationml.notesSlide+xml"/>
  <Override PartName="/ppt/slides/slide105.xml" ContentType="application/vnd.openxmlformats-officedocument.presentationml.slide+xml"/>
  <Override PartName="/ppt/notesSlides/notesSlide105.xml" ContentType="application/vnd.openxmlformats-officedocument.presentationml.notesSlide+xml"/>
  <Override PartName="/ppt/slides/slide106.xml" ContentType="application/vnd.openxmlformats-officedocument.presentationml.slide+xml"/>
  <Override PartName="/ppt/notesSlides/notesSlide106.xml" ContentType="application/vnd.openxmlformats-officedocument.presentationml.notesSlide+xml"/>
  <Override PartName="/ppt/slides/slide107.xml" ContentType="application/vnd.openxmlformats-officedocument.presentationml.slide+xml"/>
  <Override PartName="/ppt/notesSlides/notesSlide107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08.xml" ContentType="application/vnd.openxmlformats-officedocument.presentationml.notesSlide+xml"/>
  <Override PartName="/ppt/slides/slide109.xml" ContentType="application/vnd.openxmlformats-officedocument.presentationml.slide+xml"/>
  <Override PartName="/ppt/notesSlides/notesSlide109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</p:sldIdLst>
  <p:sldSz cx="4610100" cy="3460750"/>
  <p:notesSz cx="4610100" cy="34607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0.xml"/></Relationships>
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1.xml"/></Relationships>
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2.xml"/></Relationships>
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3.xml"/></Relationships>
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4.xml"/></Relationships>
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5.xml"/></Relationships>
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6.xml"/></Relationships>
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7.xml"/></Relationships>
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8.xml"/></Relationships>
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9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
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/Relationships>
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/Relationships>
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
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1.xml"/></Relationships>
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
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3.xml"/></Relationships>
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4.xml"/></Relationships>
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5.xml"/></Relationships>
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6.xml"/></Relationships>
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7.xml"/></Relationships>
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8.xml"/></Relationships>
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9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0.xml"/></Relationships>
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1.xml"/></Relationships>
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2.xml"/></Relationships>
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3.xml"/></Relationships>
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4.xml"/></Relationships>
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5.xml"/></Relationships>
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6.xml"/></Relationships>
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7.xml"/></Relationships>
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8.xml"/></Relationships>
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9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0.xml"/></Relationships>
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1.xml"/></Relationships>
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2.xml"/></Relationships>
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3.xml"/></Relationships>
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4.xml"/></Relationships>
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5.xml"/></Relationships>
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6.xml"/></Relationships>
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7.xml"/></Relationships>
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8.xml"/></Relationships>
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9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0.xml"/></Relationships>
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1.xml"/></Relationships>
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2.xml"/></Relationships>
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3.xml"/></Relationships>
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4.xml"/></Relationships>
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5.xml"/></Relationships>
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6.xml"/></Relationships>
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7.xml"/></Relationships>
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8.xml"/></Relationships>
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9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0.xml"/></Relationships>
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1.xml"/></Relationships>
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2.xml"/></Relationships>
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3.xml"/></Relationships>
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4.xml"/></Relationships>
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5.xml"/></Relationships>
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6.xml"/></Relationships>
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7.xml"/></Relationships>
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8.xml"/></Relationships>
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9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0.xml"/></Relationships>
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1.xml"/></Relationships>
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2.xml"/></Relationships>
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3.xml"/></Relationships>
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4.xml"/></Relationships>
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5.xml"/></Relationships>
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6.xml"/></Relationships>
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7.xml"/></Relationships>
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8.xml"/></Relationships>
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9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0.xml"/></Relationships>
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1.xml"/></Relationships>
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2.xml"/></Relationships>
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3.xml"/></Relationships>
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4.xml"/></Relationships>
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5.xml"/></Relationships>
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6.xml"/></Relationships>
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7.xml"/></Relationships>
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8.xml"/></Relationships>
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69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35"/>
              <a:t>#</a:t>
            </a:fld>
            <a:r>
              <a:rPr dirty="0" spc="85"/>
              <a:t>/48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35"/>
              <a:t>#</a:t>
            </a:fld>
            <a:r>
              <a:rPr dirty="0" spc="85"/>
              <a:t>/48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35"/>
              <a:t>#</a:t>
            </a:fld>
            <a:r>
              <a:rPr dirty="0" spc="85"/>
              <a:t>/48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35"/>
              <a:t>#</a:t>
            </a:fld>
            <a:r>
              <a:rPr dirty="0" spc="85"/>
              <a:t>/48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35"/>
              <a:t>#</a:t>
            </a:fld>
            <a:r>
              <a:rPr dirty="0" spc="85"/>
              <a:t>/48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300" y="237379"/>
            <a:ext cx="4419498" cy="20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CC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5093" y="1217241"/>
            <a:ext cx="2459913" cy="1579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78231" y="3369131"/>
            <a:ext cx="626110" cy="8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7A000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2065362" y="3369131"/>
            <a:ext cx="569594" cy="8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4250893" y="3369131"/>
            <a:ext cx="241300" cy="8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35"/>
              <a:t>#</a:t>
            </a:fld>
            <a:r>
              <a:rPr dirty="0" spc="85"/>
              <a:t>/48</a:t>
            </a:r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notesSlide" Target="../notesSlides/notesSlide1.xml"/><Relationship Id="rId8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notesSlide" Target="../notesSlides/notesSlide10.xml"/><Relationship Id="rId11" Type="http://schemas.openxmlformats.org/officeDocument/2006/relationships/slide" Target="slide10.xml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8.png"/><Relationship Id="rId3" Type="http://schemas.openxmlformats.org/officeDocument/2006/relationships/image" Target="../media/image399.png"/><Relationship Id="rId4" Type="http://schemas.openxmlformats.org/officeDocument/2006/relationships/image" Target="../media/image400.png"/><Relationship Id="rId5" Type="http://schemas.openxmlformats.org/officeDocument/2006/relationships/image" Target="../media/image401.png"/><Relationship Id="rId6" Type="http://schemas.openxmlformats.org/officeDocument/2006/relationships/image" Target="../media/image402.png"/><Relationship Id="rId7" Type="http://schemas.openxmlformats.org/officeDocument/2006/relationships/image" Target="../media/image403.png"/><Relationship Id="rId8" Type="http://schemas.openxmlformats.org/officeDocument/2006/relationships/notesSlide" Target="../notesSlides/notesSlide100.xml"/><Relationship Id="rId9" Type="http://schemas.openxmlformats.org/officeDocument/2006/relationships/slide" Target="slide100.xml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4.png"/><Relationship Id="rId3" Type="http://schemas.openxmlformats.org/officeDocument/2006/relationships/image" Target="../media/image405.png"/><Relationship Id="rId4" Type="http://schemas.openxmlformats.org/officeDocument/2006/relationships/image" Target="../media/image406.png"/><Relationship Id="rId5" Type="http://schemas.openxmlformats.org/officeDocument/2006/relationships/image" Target="../media/image407.png"/><Relationship Id="rId6" Type="http://schemas.openxmlformats.org/officeDocument/2006/relationships/image" Target="../media/image408.png"/><Relationship Id="rId7" Type="http://schemas.openxmlformats.org/officeDocument/2006/relationships/image" Target="../media/image409.png"/><Relationship Id="rId8" Type="http://schemas.openxmlformats.org/officeDocument/2006/relationships/notesSlide" Target="../notesSlides/notesSlide101.xml"/><Relationship Id="rId9" Type="http://schemas.openxmlformats.org/officeDocument/2006/relationships/slide" Target="slide101.xml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0.png"/><Relationship Id="rId3" Type="http://schemas.openxmlformats.org/officeDocument/2006/relationships/image" Target="../media/image411.png"/><Relationship Id="rId4" Type="http://schemas.openxmlformats.org/officeDocument/2006/relationships/image" Target="../media/image412.png"/><Relationship Id="rId5" Type="http://schemas.openxmlformats.org/officeDocument/2006/relationships/image" Target="../media/image413.png"/><Relationship Id="rId6" Type="http://schemas.openxmlformats.org/officeDocument/2006/relationships/image" Target="../media/image414.png"/><Relationship Id="rId7" Type="http://schemas.openxmlformats.org/officeDocument/2006/relationships/image" Target="../media/image415.png"/><Relationship Id="rId8" Type="http://schemas.openxmlformats.org/officeDocument/2006/relationships/notesSlide" Target="../notesSlides/notesSlide102.xml"/><Relationship Id="rId9" Type="http://schemas.openxmlformats.org/officeDocument/2006/relationships/slide" Target="slide102.xml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6.png"/><Relationship Id="rId3" Type="http://schemas.openxmlformats.org/officeDocument/2006/relationships/image" Target="../media/image417.png"/><Relationship Id="rId4" Type="http://schemas.openxmlformats.org/officeDocument/2006/relationships/image" Target="../media/image418.png"/><Relationship Id="rId5" Type="http://schemas.openxmlformats.org/officeDocument/2006/relationships/image" Target="../media/image419.png"/><Relationship Id="rId6" Type="http://schemas.openxmlformats.org/officeDocument/2006/relationships/image" Target="../media/image420.png"/><Relationship Id="rId7" Type="http://schemas.openxmlformats.org/officeDocument/2006/relationships/image" Target="../media/image421.png"/><Relationship Id="rId8" Type="http://schemas.openxmlformats.org/officeDocument/2006/relationships/notesSlide" Target="../notesSlides/notesSlide103.xml"/><Relationship Id="rId9" Type="http://schemas.openxmlformats.org/officeDocument/2006/relationships/slide" Target="slide103.xml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2.png"/><Relationship Id="rId3" Type="http://schemas.openxmlformats.org/officeDocument/2006/relationships/image" Target="../media/image423.png"/><Relationship Id="rId4" Type="http://schemas.openxmlformats.org/officeDocument/2006/relationships/image" Target="../media/image424.png"/><Relationship Id="rId5" Type="http://schemas.openxmlformats.org/officeDocument/2006/relationships/image" Target="../media/image425.png"/><Relationship Id="rId6" Type="http://schemas.openxmlformats.org/officeDocument/2006/relationships/image" Target="../media/image426.png"/><Relationship Id="rId7" Type="http://schemas.openxmlformats.org/officeDocument/2006/relationships/image" Target="../media/image427.png"/><Relationship Id="rId8" Type="http://schemas.openxmlformats.org/officeDocument/2006/relationships/notesSlide" Target="../notesSlides/notesSlide104.xml"/><Relationship Id="rId9" Type="http://schemas.openxmlformats.org/officeDocument/2006/relationships/slide" Target="slide104.xml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8.png"/><Relationship Id="rId3" Type="http://schemas.openxmlformats.org/officeDocument/2006/relationships/image" Target="../media/image429.png"/><Relationship Id="rId4" Type="http://schemas.openxmlformats.org/officeDocument/2006/relationships/image" Target="../media/image430.png"/><Relationship Id="rId5" Type="http://schemas.openxmlformats.org/officeDocument/2006/relationships/image" Target="../media/image431.png"/><Relationship Id="rId6" Type="http://schemas.openxmlformats.org/officeDocument/2006/relationships/image" Target="../media/image432.png"/><Relationship Id="rId7" Type="http://schemas.openxmlformats.org/officeDocument/2006/relationships/image" Target="../media/image433.png"/><Relationship Id="rId8" Type="http://schemas.openxmlformats.org/officeDocument/2006/relationships/notesSlide" Target="../notesSlides/notesSlide105.xml"/><Relationship Id="rId9" Type="http://schemas.openxmlformats.org/officeDocument/2006/relationships/slide" Target="slide105.xml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4.png"/><Relationship Id="rId3" Type="http://schemas.openxmlformats.org/officeDocument/2006/relationships/image" Target="../media/image435.png"/><Relationship Id="rId4" Type="http://schemas.openxmlformats.org/officeDocument/2006/relationships/image" Target="../media/image436.png"/><Relationship Id="rId5" Type="http://schemas.openxmlformats.org/officeDocument/2006/relationships/image" Target="../media/image437.png"/><Relationship Id="rId6" Type="http://schemas.openxmlformats.org/officeDocument/2006/relationships/image" Target="../media/image438.png"/><Relationship Id="rId7" Type="http://schemas.openxmlformats.org/officeDocument/2006/relationships/image" Target="../media/image439.png"/><Relationship Id="rId8" Type="http://schemas.openxmlformats.org/officeDocument/2006/relationships/notesSlide" Target="../notesSlides/notesSlide106.xml"/><Relationship Id="rId9" Type="http://schemas.openxmlformats.org/officeDocument/2006/relationships/slide" Target="slide106.xml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0.png"/><Relationship Id="rId3" Type="http://schemas.openxmlformats.org/officeDocument/2006/relationships/image" Target="../media/image441.png"/><Relationship Id="rId4" Type="http://schemas.openxmlformats.org/officeDocument/2006/relationships/image" Target="../media/image442.png"/><Relationship Id="rId5" Type="http://schemas.openxmlformats.org/officeDocument/2006/relationships/image" Target="../media/image443.png"/><Relationship Id="rId6" Type="http://schemas.openxmlformats.org/officeDocument/2006/relationships/image" Target="../media/image444.png"/><Relationship Id="rId7" Type="http://schemas.openxmlformats.org/officeDocument/2006/relationships/image" Target="../media/image445.png"/><Relationship Id="rId8" Type="http://schemas.openxmlformats.org/officeDocument/2006/relationships/notesSlide" Target="../notesSlides/notesSlide107.xml"/><Relationship Id="rId9" Type="http://schemas.openxmlformats.org/officeDocument/2006/relationships/slide" Target="slide107.xml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6.png"/><Relationship Id="rId3" Type="http://schemas.openxmlformats.org/officeDocument/2006/relationships/image" Target="../media/image447.png"/><Relationship Id="rId4" Type="http://schemas.openxmlformats.org/officeDocument/2006/relationships/image" Target="../media/image448.png"/><Relationship Id="rId5" Type="http://schemas.openxmlformats.org/officeDocument/2006/relationships/image" Target="../media/image449.png"/><Relationship Id="rId6" Type="http://schemas.openxmlformats.org/officeDocument/2006/relationships/image" Target="../media/image450.png"/><Relationship Id="rId7" Type="http://schemas.openxmlformats.org/officeDocument/2006/relationships/image" Target="../media/image451.png"/><Relationship Id="rId8" Type="http://schemas.openxmlformats.org/officeDocument/2006/relationships/notesSlide" Target="../notesSlides/notesSlide108.xml"/><Relationship Id="rId9" Type="http://schemas.openxmlformats.org/officeDocument/2006/relationships/slide" Target="slide108.xml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2.png"/><Relationship Id="rId3" Type="http://schemas.openxmlformats.org/officeDocument/2006/relationships/image" Target="../media/image453.png"/><Relationship Id="rId4" Type="http://schemas.openxmlformats.org/officeDocument/2006/relationships/image" Target="../media/image454.png"/><Relationship Id="rId5" Type="http://schemas.openxmlformats.org/officeDocument/2006/relationships/image" Target="../media/image455.png"/><Relationship Id="rId6" Type="http://schemas.openxmlformats.org/officeDocument/2006/relationships/image" Target="../media/image456.png"/><Relationship Id="rId7" Type="http://schemas.openxmlformats.org/officeDocument/2006/relationships/image" Target="../media/image457.png"/><Relationship Id="rId8" Type="http://schemas.openxmlformats.org/officeDocument/2006/relationships/notesSlide" Target="../notesSlides/notesSlide109.xml"/><Relationship Id="rId9" Type="http://schemas.openxmlformats.org/officeDocument/2006/relationships/slide" Target="slide109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notesSlide" Target="../notesSlides/notesSlide11.xml"/><Relationship Id="rId11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notesSlide" Target="../notesSlides/notesSlide12.xml"/><Relationship Id="rId11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notesSlide" Target="../notesSlides/notesSlide13.xml"/><Relationship Id="rId11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notesSlide" Target="../notesSlides/notesSlide14.xml"/><Relationship Id="rId9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notesSlide" Target="../notesSlides/notesSlide15.xml"/><Relationship Id="rId9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notesSlide" Target="../notesSlides/notesSlide16.xml"/><Relationship Id="rId9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notesSlide" Target="../notesSlides/notesSlide17.xml"/><Relationship Id="rId9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notesSlide" Target="../notesSlides/notesSlide18.xml"/><Relationship Id="rId9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notesSlide" Target="../notesSlides/notesSlide19.xml"/><Relationship Id="rId9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notesSlide" Target="../notesSlides/notesSlide20.xml"/><Relationship Id="rId9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notesSlide" Target="../notesSlides/notesSlide21.xml"/><Relationship Id="rId9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notesSlide" Target="../notesSlides/notesSlide22.xml"/><Relationship Id="rId9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notesSlide" Target="../notesSlides/notesSlide23.xml"/><Relationship Id="rId9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slide" Target="slide2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slide" Target="slide26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slide" Target="slide2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slide" Target="slide28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notesSlide" Target="../notesSlides/notesSlide29.xml"/><Relationship Id="rId4" Type="http://schemas.openxmlformats.org/officeDocument/2006/relationships/slide" Target="slide29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4" Type="http://schemas.openxmlformats.org/officeDocument/2006/relationships/slide" Target="slide3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notesSlide" Target="../notesSlides/notesSlide30.xml"/><Relationship Id="rId10" Type="http://schemas.openxmlformats.org/officeDocument/2006/relationships/slide" Target="slide30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notesSlide" Target="../notesSlides/notesSlide31.xml"/><Relationship Id="rId10" Type="http://schemas.openxmlformats.org/officeDocument/2006/relationships/slide" Target="slide31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9" Type="http://schemas.openxmlformats.org/officeDocument/2006/relationships/notesSlide" Target="../notesSlides/notesSlide32.xml"/><Relationship Id="rId10" Type="http://schemas.openxmlformats.org/officeDocument/2006/relationships/slide" Target="slide3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9" Type="http://schemas.openxmlformats.org/officeDocument/2006/relationships/notesSlide" Target="../notesSlides/notesSlide33.xml"/><Relationship Id="rId10" Type="http://schemas.openxmlformats.org/officeDocument/2006/relationships/slide" Target="slide33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162.png"/><Relationship Id="rId9" Type="http://schemas.openxmlformats.org/officeDocument/2006/relationships/notesSlide" Target="../notesSlides/notesSlide34.xml"/><Relationship Id="rId10" Type="http://schemas.openxmlformats.org/officeDocument/2006/relationships/slide" Target="slide34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9" Type="http://schemas.openxmlformats.org/officeDocument/2006/relationships/notesSlide" Target="../notesSlides/notesSlide35.xml"/><Relationship Id="rId10" Type="http://schemas.openxmlformats.org/officeDocument/2006/relationships/slide" Target="slide35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slide" Target="slide36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slide" Target="slide37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slide" Target="slide38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slide" Target="slide39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notesSlide" Target="../notesSlides/notesSlide4.xml"/><Relationship Id="rId9" Type="http://schemas.openxmlformats.org/officeDocument/2006/relationships/slide" Target="slide4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8" Type="http://schemas.openxmlformats.org/officeDocument/2006/relationships/notesSlide" Target="../notesSlides/notesSlide40.xml"/><Relationship Id="rId9" Type="http://schemas.openxmlformats.org/officeDocument/2006/relationships/slide" Target="slide40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notesSlide" Target="../notesSlides/notesSlide41.xml"/><Relationship Id="rId9" Type="http://schemas.openxmlformats.org/officeDocument/2006/relationships/slide" Target="slide41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8" Type="http://schemas.openxmlformats.org/officeDocument/2006/relationships/notesSlide" Target="../notesSlides/notesSlide42.xml"/><Relationship Id="rId9" Type="http://schemas.openxmlformats.org/officeDocument/2006/relationships/slide" Target="slide4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Relationship Id="rId3" Type="http://schemas.openxmlformats.org/officeDocument/2006/relationships/notesSlide" Target="../notesSlides/notesSlide43.xml"/><Relationship Id="rId4" Type="http://schemas.openxmlformats.org/officeDocument/2006/relationships/slide" Target="slide43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png"/><Relationship Id="rId6" Type="http://schemas.openxmlformats.org/officeDocument/2006/relationships/image" Target="../media/image193.png"/><Relationship Id="rId7" Type="http://schemas.openxmlformats.org/officeDocument/2006/relationships/image" Target="../media/image194.png"/><Relationship Id="rId8" Type="http://schemas.openxmlformats.org/officeDocument/2006/relationships/notesSlide" Target="../notesSlides/notesSlide44.xml"/><Relationship Id="rId9" Type="http://schemas.openxmlformats.org/officeDocument/2006/relationships/slide" Target="slide44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slide" Target="slide45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slide" Target="slide46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slide" Target="slide47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slide" Target="slide48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notesSlide" Target="../notesSlides/notesSlide49.xml"/><Relationship Id="rId9" Type="http://schemas.openxmlformats.org/officeDocument/2006/relationships/slide" Target="slide49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4" Type="http://schemas.openxmlformats.org/officeDocument/2006/relationships/slide" Target="slide5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notesSlide" Target="../notesSlides/notesSlide50.xml"/><Relationship Id="rId9" Type="http://schemas.openxmlformats.org/officeDocument/2006/relationships/slide" Target="slide50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notesSlide" Target="../notesSlides/notesSlide51.xml"/><Relationship Id="rId9" Type="http://schemas.openxmlformats.org/officeDocument/2006/relationships/slide" Target="slide51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6" Type="http://schemas.openxmlformats.org/officeDocument/2006/relationships/image" Target="../media/image217.png"/><Relationship Id="rId7" Type="http://schemas.openxmlformats.org/officeDocument/2006/relationships/image" Target="../media/image218.png"/><Relationship Id="rId8" Type="http://schemas.openxmlformats.org/officeDocument/2006/relationships/notesSlide" Target="../notesSlides/notesSlide52.xml"/><Relationship Id="rId9" Type="http://schemas.openxmlformats.org/officeDocument/2006/relationships/slide" Target="slide5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slide" Target="slide53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slide" Target="slide54.xm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slide" Target="slide55.xml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slide" Target="slide56.xml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6" Type="http://schemas.openxmlformats.org/officeDocument/2006/relationships/image" Target="../media/image223.png"/><Relationship Id="rId7" Type="http://schemas.openxmlformats.org/officeDocument/2006/relationships/image" Target="../media/image224.png"/><Relationship Id="rId8" Type="http://schemas.openxmlformats.org/officeDocument/2006/relationships/notesSlide" Target="../notesSlides/notesSlide57.xml"/><Relationship Id="rId9" Type="http://schemas.openxmlformats.org/officeDocument/2006/relationships/slide" Target="slide57.xml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5" Type="http://schemas.openxmlformats.org/officeDocument/2006/relationships/image" Target="../media/image228.png"/><Relationship Id="rId6" Type="http://schemas.openxmlformats.org/officeDocument/2006/relationships/image" Target="../media/image229.png"/><Relationship Id="rId7" Type="http://schemas.openxmlformats.org/officeDocument/2006/relationships/image" Target="../media/image230.png"/><Relationship Id="rId8" Type="http://schemas.openxmlformats.org/officeDocument/2006/relationships/notesSlide" Target="../notesSlides/notesSlide58.xml"/><Relationship Id="rId9" Type="http://schemas.openxmlformats.org/officeDocument/2006/relationships/slide" Target="slide58.xml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8" Type="http://schemas.openxmlformats.org/officeDocument/2006/relationships/notesSlide" Target="../notesSlides/notesSlide59.xml"/><Relationship Id="rId9" Type="http://schemas.openxmlformats.org/officeDocument/2006/relationships/slide" Target="slide59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4" Type="http://schemas.openxmlformats.org/officeDocument/2006/relationships/slide" Target="slide6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notesSlide" Target="../notesSlides/notesSlide60.xml"/><Relationship Id="rId9" Type="http://schemas.openxmlformats.org/officeDocument/2006/relationships/slide" Target="slide60.xml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slide" Target="slide61.xml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slide" Target="slide62.xml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png"/><Relationship Id="rId3" Type="http://schemas.openxmlformats.org/officeDocument/2006/relationships/notesSlide" Target="../notesSlides/notesSlide63.xml"/><Relationship Id="rId4" Type="http://schemas.openxmlformats.org/officeDocument/2006/relationships/slide" Target="slide63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Relationship Id="rId3" Type="http://schemas.openxmlformats.org/officeDocument/2006/relationships/notesSlide" Target="../notesSlides/notesSlide64.xml"/><Relationship Id="rId4" Type="http://schemas.openxmlformats.org/officeDocument/2006/relationships/slide" Target="slide64.xml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png"/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image" Target="../media/image248.png"/><Relationship Id="rId6" Type="http://schemas.openxmlformats.org/officeDocument/2006/relationships/image" Target="../media/image249.png"/><Relationship Id="rId7" Type="http://schemas.openxmlformats.org/officeDocument/2006/relationships/image" Target="../media/image250.png"/><Relationship Id="rId8" Type="http://schemas.openxmlformats.org/officeDocument/2006/relationships/notesSlide" Target="../notesSlides/notesSlide65.xml"/><Relationship Id="rId9" Type="http://schemas.openxmlformats.org/officeDocument/2006/relationships/slide" Target="slide65.xm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png"/><Relationship Id="rId3" Type="http://schemas.openxmlformats.org/officeDocument/2006/relationships/image" Target="../media/image252.png"/><Relationship Id="rId4" Type="http://schemas.openxmlformats.org/officeDocument/2006/relationships/image" Target="../media/image253.png"/><Relationship Id="rId5" Type="http://schemas.openxmlformats.org/officeDocument/2006/relationships/image" Target="../media/image254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257.png"/><Relationship Id="rId9" Type="http://schemas.openxmlformats.org/officeDocument/2006/relationships/image" Target="../media/image258.png"/><Relationship Id="rId10" Type="http://schemas.openxmlformats.org/officeDocument/2006/relationships/notesSlide" Target="../notesSlides/notesSlide66.xml"/><Relationship Id="rId11" Type="http://schemas.openxmlformats.org/officeDocument/2006/relationships/slide" Target="slide66.xml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png"/><Relationship Id="rId3" Type="http://schemas.openxmlformats.org/officeDocument/2006/relationships/notesSlide" Target="../notesSlides/notesSlide67.xml"/><Relationship Id="rId4" Type="http://schemas.openxmlformats.org/officeDocument/2006/relationships/slide" Target="slide67.xml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Relationship Id="rId3" Type="http://schemas.openxmlformats.org/officeDocument/2006/relationships/notesSlide" Target="../notesSlides/notesSlide68.xml"/><Relationship Id="rId4" Type="http://schemas.openxmlformats.org/officeDocument/2006/relationships/slide" Target="slide68.xml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Relationship Id="rId3" Type="http://schemas.openxmlformats.org/officeDocument/2006/relationships/image" Target="../media/image262.png"/><Relationship Id="rId4" Type="http://schemas.openxmlformats.org/officeDocument/2006/relationships/image" Target="../media/image263.png"/><Relationship Id="rId5" Type="http://schemas.openxmlformats.org/officeDocument/2006/relationships/image" Target="../media/image264.png"/><Relationship Id="rId6" Type="http://schemas.openxmlformats.org/officeDocument/2006/relationships/image" Target="../media/image265.png"/><Relationship Id="rId7" Type="http://schemas.openxmlformats.org/officeDocument/2006/relationships/image" Target="../media/image266.png"/><Relationship Id="rId8" Type="http://schemas.openxmlformats.org/officeDocument/2006/relationships/notesSlide" Target="../notesSlides/notesSlide69.xml"/><Relationship Id="rId9" Type="http://schemas.openxmlformats.org/officeDocument/2006/relationships/slide" Target="slide69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notesSlide" Target="../notesSlides/notesSlide7.xml"/><Relationship Id="rId9" Type="http://schemas.openxmlformats.org/officeDocument/2006/relationships/slide" Target="slide7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png"/><Relationship Id="rId3" Type="http://schemas.openxmlformats.org/officeDocument/2006/relationships/image" Target="../media/image268.png"/><Relationship Id="rId4" Type="http://schemas.openxmlformats.org/officeDocument/2006/relationships/image" Target="../media/image269.png"/><Relationship Id="rId5" Type="http://schemas.openxmlformats.org/officeDocument/2006/relationships/image" Target="../media/image270.png"/><Relationship Id="rId6" Type="http://schemas.openxmlformats.org/officeDocument/2006/relationships/image" Target="../media/image271.png"/><Relationship Id="rId7" Type="http://schemas.openxmlformats.org/officeDocument/2006/relationships/image" Target="../media/image272.png"/><Relationship Id="rId8" Type="http://schemas.openxmlformats.org/officeDocument/2006/relationships/image" Target="../media/image273.png"/><Relationship Id="rId9" Type="http://schemas.openxmlformats.org/officeDocument/2006/relationships/image" Target="../media/image274.png"/><Relationship Id="rId10" Type="http://schemas.openxmlformats.org/officeDocument/2006/relationships/notesSlide" Target="../notesSlides/notesSlide70.xml"/><Relationship Id="rId11" Type="http://schemas.openxmlformats.org/officeDocument/2006/relationships/slide" Target="slide70.xml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5.png"/><Relationship Id="rId3" Type="http://schemas.openxmlformats.org/officeDocument/2006/relationships/notesSlide" Target="../notesSlides/notesSlide71.xml"/><Relationship Id="rId4" Type="http://schemas.openxmlformats.org/officeDocument/2006/relationships/slide" Target="slide71.xml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png"/><Relationship Id="rId3" Type="http://schemas.openxmlformats.org/officeDocument/2006/relationships/notesSlide" Target="../notesSlides/notesSlide72.xml"/><Relationship Id="rId4" Type="http://schemas.openxmlformats.org/officeDocument/2006/relationships/slide" Target="slide72.xml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png"/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5" Type="http://schemas.openxmlformats.org/officeDocument/2006/relationships/image" Target="../media/image280.png"/><Relationship Id="rId6" Type="http://schemas.openxmlformats.org/officeDocument/2006/relationships/image" Target="../media/image281.png"/><Relationship Id="rId7" Type="http://schemas.openxmlformats.org/officeDocument/2006/relationships/image" Target="../media/image282.png"/><Relationship Id="rId8" Type="http://schemas.openxmlformats.org/officeDocument/2006/relationships/notesSlide" Target="../notesSlides/notesSlide73.xml"/><Relationship Id="rId9" Type="http://schemas.openxmlformats.org/officeDocument/2006/relationships/slide" Target="slide73.xml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png"/><Relationship Id="rId3" Type="http://schemas.openxmlformats.org/officeDocument/2006/relationships/image" Target="../media/image284.pn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8" Type="http://schemas.openxmlformats.org/officeDocument/2006/relationships/image" Target="../media/image289.png"/><Relationship Id="rId9" Type="http://schemas.openxmlformats.org/officeDocument/2006/relationships/notesSlide" Target="../notesSlides/notesSlide74.xml"/><Relationship Id="rId10" Type="http://schemas.openxmlformats.org/officeDocument/2006/relationships/slide" Target="slide74.xml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png"/><Relationship Id="rId3" Type="http://schemas.openxmlformats.org/officeDocument/2006/relationships/notesSlide" Target="../notesSlides/notesSlide75.xml"/><Relationship Id="rId4" Type="http://schemas.openxmlformats.org/officeDocument/2006/relationships/slide" Target="slide75.xml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png"/><Relationship Id="rId3" Type="http://schemas.openxmlformats.org/officeDocument/2006/relationships/notesSlide" Target="../notesSlides/notesSlide76.xml"/><Relationship Id="rId4" Type="http://schemas.openxmlformats.org/officeDocument/2006/relationships/slide" Target="slide76.xml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png"/><Relationship Id="rId3" Type="http://schemas.openxmlformats.org/officeDocument/2006/relationships/notesSlide" Target="../notesSlides/notesSlide77.xml"/><Relationship Id="rId4" Type="http://schemas.openxmlformats.org/officeDocument/2006/relationships/slide" Target="slide77.xml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png"/><Relationship Id="rId3" Type="http://schemas.openxmlformats.org/officeDocument/2006/relationships/notesSlide" Target="../notesSlides/notesSlide78.xml"/><Relationship Id="rId4" Type="http://schemas.openxmlformats.org/officeDocument/2006/relationships/slide" Target="slide78.xml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png"/><Relationship Id="rId3" Type="http://schemas.openxmlformats.org/officeDocument/2006/relationships/notesSlide" Target="../notesSlides/notesSlide79.xml"/><Relationship Id="rId4" Type="http://schemas.openxmlformats.org/officeDocument/2006/relationships/slide" Target="slide79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notesSlide" Target="../notesSlides/notesSlide8.xml"/><Relationship Id="rId9" Type="http://schemas.openxmlformats.org/officeDocument/2006/relationships/slide" Target="slide8.xml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5.png"/><Relationship Id="rId3" Type="http://schemas.openxmlformats.org/officeDocument/2006/relationships/notesSlide" Target="../notesSlides/notesSlide80.xml"/><Relationship Id="rId4" Type="http://schemas.openxmlformats.org/officeDocument/2006/relationships/slide" Target="slide80.xm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png"/><Relationship Id="rId3" Type="http://schemas.openxmlformats.org/officeDocument/2006/relationships/notesSlide" Target="../notesSlides/notesSlide81.xml"/><Relationship Id="rId4" Type="http://schemas.openxmlformats.org/officeDocument/2006/relationships/slide" Target="slide81.xml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slide" Target="slide82.xml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png"/><Relationship Id="rId3" Type="http://schemas.openxmlformats.org/officeDocument/2006/relationships/image" Target="../media/image298.png"/><Relationship Id="rId4" Type="http://schemas.openxmlformats.org/officeDocument/2006/relationships/image" Target="../media/image299.png"/><Relationship Id="rId5" Type="http://schemas.openxmlformats.org/officeDocument/2006/relationships/image" Target="../media/image300.png"/><Relationship Id="rId6" Type="http://schemas.openxmlformats.org/officeDocument/2006/relationships/image" Target="../media/image301.png"/><Relationship Id="rId7" Type="http://schemas.openxmlformats.org/officeDocument/2006/relationships/image" Target="../media/image302.png"/><Relationship Id="rId8" Type="http://schemas.openxmlformats.org/officeDocument/2006/relationships/image" Target="../media/image303.png"/><Relationship Id="rId9" Type="http://schemas.openxmlformats.org/officeDocument/2006/relationships/notesSlide" Target="../notesSlides/notesSlide83.xml"/><Relationship Id="rId10" Type="http://schemas.openxmlformats.org/officeDocument/2006/relationships/slide" Target="slide83.xml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4.png"/><Relationship Id="rId3" Type="http://schemas.openxmlformats.org/officeDocument/2006/relationships/image" Target="../media/image305.png"/><Relationship Id="rId4" Type="http://schemas.openxmlformats.org/officeDocument/2006/relationships/image" Target="../media/image306.png"/><Relationship Id="rId5" Type="http://schemas.openxmlformats.org/officeDocument/2006/relationships/image" Target="../media/image307.png"/><Relationship Id="rId6" Type="http://schemas.openxmlformats.org/officeDocument/2006/relationships/image" Target="../media/image308.png"/><Relationship Id="rId7" Type="http://schemas.openxmlformats.org/officeDocument/2006/relationships/image" Target="../media/image309.png"/><Relationship Id="rId8" Type="http://schemas.openxmlformats.org/officeDocument/2006/relationships/image" Target="../media/image310.png"/><Relationship Id="rId9" Type="http://schemas.openxmlformats.org/officeDocument/2006/relationships/notesSlide" Target="../notesSlides/notesSlide84.xml"/><Relationship Id="rId10" Type="http://schemas.openxmlformats.org/officeDocument/2006/relationships/slide" Target="slide84.xml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png"/><Relationship Id="rId3" Type="http://schemas.openxmlformats.org/officeDocument/2006/relationships/notesSlide" Target="../notesSlides/notesSlide85.xml"/><Relationship Id="rId4" Type="http://schemas.openxmlformats.org/officeDocument/2006/relationships/slide" Target="slide85.xml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2.png"/><Relationship Id="rId3" Type="http://schemas.openxmlformats.org/officeDocument/2006/relationships/image" Target="../media/image313.png"/><Relationship Id="rId4" Type="http://schemas.openxmlformats.org/officeDocument/2006/relationships/image" Target="../media/image314.png"/><Relationship Id="rId5" Type="http://schemas.openxmlformats.org/officeDocument/2006/relationships/image" Target="../media/image315.png"/><Relationship Id="rId6" Type="http://schemas.openxmlformats.org/officeDocument/2006/relationships/image" Target="../media/image316.png"/><Relationship Id="rId7" Type="http://schemas.openxmlformats.org/officeDocument/2006/relationships/image" Target="../media/image317.png"/><Relationship Id="rId8" Type="http://schemas.openxmlformats.org/officeDocument/2006/relationships/image" Target="../media/image318.png"/><Relationship Id="rId9" Type="http://schemas.openxmlformats.org/officeDocument/2006/relationships/notesSlide" Target="../notesSlides/notesSlide86.xml"/><Relationship Id="rId10" Type="http://schemas.openxmlformats.org/officeDocument/2006/relationships/slide" Target="slide86.xml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9.png"/><Relationship Id="rId3" Type="http://schemas.openxmlformats.org/officeDocument/2006/relationships/image" Target="../media/image320.png"/><Relationship Id="rId4" Type="http://schemas.openxmlformats.org/officeDocument/2006/relationships/image" Target="../media/image321.png"/><Relationship Id="rId5" Type="http://schemas.openxmlformats.org/officeDocument/2006/relationships/image" Target="../media/image322.png"/><Relationship Id="rId6" Type="http://schemas.openxmlformats.org/officeDocument/2006/relationships/image" Target="../media/image323.png"/><Relationship Id="rId7" Type="http://schemas.openxmlformats.org/officeDocument/2006/relationships/image" Target="../media/image324.png"/><Relationship Id="rId8" Type="http://schemas.openxmlformats.org/officeDocument/2006/relationships/image" Target="../media/image325.png"/><Relationship Id="rId9" Type="http://schemas.openxmlformats.org/officeDocument/2006/relationships/notesSlide" Target="../notesSlides/notesSlide87.xml"/><Relationship Id="rId10" Type="http://schemas.openxmlformats.org/officeDocument/2006/relationships/slide" Target="slide87.xml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6.png"/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30.png"/><Relationship Id="rId7" Type="http://schemas.openxmlformats.org/officeDocument/2006/relationships/image" Target="../media/image331.png"/><Relationship Id="rId8" Type="http://schemas.openxmlformats.org/officeDocument/2006/relationships/notesSlide" Target="../notesSlides/notesSlide88.xml"/><Relationship Id="rId9" Type="http://schemas.openxmlformats.org/officeDocument/2006/relationships/slide" Target="slide88.xml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2.png"/><Relationship Id="rId3" Type="http://schemas.openxmlformats.org/officeDocument/2006/relationships/image" Target="../media/image333.png"/><Relationship Id="rId4" Type="http://schemas.openxmlformats.org/officeDocument/2006/relationships/image" Target="../media/image334.png"/><Relationship Id="rId5" Type="http://schemas.openxmlformats.org/officeDocument/2006/relationships/image" Target="../media/image335.png"/><Relationship Id="rId6" Type="http://schemas.openxmlformats.org/officeDocument/2006/relationships/image" Target="../media/image336.png"/><Relationship Id="rId7" Type="http://schemas.openxmlformats.org/officeDocument/2006/relationships/image" Target="../media/image337.png"/><Relationship Id="rId8" Type="http://schemas.openxmlformats.org/officeDocument/2006/relationships/notesSlide" Target="../notesSlides/notesSlide89.xml"/><Relationship Id="rId9" Type="http://schemas.openxmlformats.org/officeDocument/2006/relationships/slide" Target="slide89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notesSlide" Target="../notesSlides/notesSlide9.xml"/><Relationship Id="rId11" Type="http://schemas.openxmlformats.org/officeDocument/2006/relationships/slide" Target="slide9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png"/><Relationship Id="rId3" Type="http://schemas.openxmlformats.org/officeDocument/2006/relationships/image" Target="../media/image339.png"/><Relationship Id="rId4" Type="http://schemas.openxmlformats.org/officeDocument/2006/relationships/image" Target="../media/image340.png"/><Relationship Id="rId5" Type="http://schemas.openxmlformats.org/officeDocument/2006/relationships/image" Target="../media/image341.png"/><Relationship Id="rId6" Type="http://schemas.openxmlformats.org/officeDocument/2006/relationships/image" Target="../media/image342.png"/><Relationship Id="rId7" Type="http://schemas.openxmlformats.org/officeDocument/2006/relationships/image" Target="../media/image343.png"/><Relationship Id="rId8" Type="http://schemas.openxmlformats.org/officeDocument/2006/relationships/notesSlide" Target="../notesSlides/notesSlide90.xml"/><Relationship Id="rId9" Type="http://schemas.openxmlformats.org/officeDocument/2006/relationships/slide" Target="slide90.xml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4.png"/><Relationship Id="rId3" Type="http://schemas.openxmlformats.org/officeDocument/2006/relationships/image" Target="../media/image345.png"/><Relationship Id="rId4" Type="http://schemas.openxmlformats.org/officeDocument/2006/relationships/image" Target="../media/image346.png"/><Relationship Id="rId5" Type="http://schemas.openxmlformats.org/officeDocument/2006/relationships/image" Target="../media/image347.png"/><Relationship Id="rId6" Type="http://schemas.openxmlformats.org/officeDocument/2006/relationships/image" Target="../media/image348.png"/><Relationship Id="rId7" Type="http://schemas.openxmlformats.org/officeDocument/2006/relationships/image" Target="../media/image349.png"/><Relationship Id="rId8" Type="http://schemas.openxmlformats.org/officeDocument/2006/relationships/notesSlide" Target="../notesSlides/notesSlide91.xml"/><Relationship Id="rId9" Type="http://schemas.openxmlformats.org/officeDocument/2006/relationships/slide" Target="slide91.xml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0.png"/><Relationship Id="rId3" Type="http://schemas.openxmlformats.org/officeDocument/2006/relationships/image" Target="../media/image351.png"/><Relationship Id="rId4" Type="http://schemas.openxmlformats.org/officeDocument/2006/relationships/image" Target="../media/image352.png"/><Relationship Id="rId5" Type="http://schemas.openxmlformats.org/officeDocument/2006/relationships/image" Target="../media/image353.png"/><Relationship Id="rId6" Type="http://schemas.openxmlformats.org/officeDocument/2006/relationships/image" Target="../media/image354.png"/><Relationship Id="rId7" Type="http://schemas.openxmlformats.org/officeDocument/2006/relationships/image" Target="../media/image355.png"/><Relationship Id="rId8" Type="http://schemas.openxmlformats.org/officeDocument/2006/relationships/notesSlide" Target="../notesSlides/notesSlide92.xml"/><Relationship Id="rId9" Type="http://schemas.openxmlformats.org/officeDocument/2006/relationships/slide" Target="slide92.xml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6.png"/><Relationship Id="rId3" Type="http://schemas.openxmlformats.org/officeDocument/2006/relationships/image" Target="../media/image357.png"/><Relationship Id="rId4" Type="http://schemas.openxmlformats.org/officeDocument/2006/relationships/image" Target="../media/image358.png"/><Relationship Id="rId5" Type="http://schemas.openxmlformats.org/officeDocument/2006/relationships/image" Target="../media/image359.png"/><Relationship Id="rId6" Type="http://schemas.openxmlformats.org/officeDocument/2006/relationships/image" Target="../media/image360.png"/><Relationship Id="rId7" Type="http://schemas.openxmlformats.org/officeDocument/2006/relationships/image" Target="../media/image361.png"/><Relationship Id="rId8" Type="http://schemas.openxmlformats.org/officeDocument/2006/relationships/notesSlide" Target="../notesSlides/notesSlide93.xml"/><Relationship Id="rId9" Type="http://schemas.openxmlformats.org/officeDocument/2006/relationships/slide" Target="slide93.xml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2.png"/><Relationship Id="rId3" Type="http://schemas.openxmlformats.org/officeDocument/2006/relationships/image" Target="../media/image363.png"/><Relationship Id="rId4" Type="http://schemas.openxmlformats.org/officeDocument/2006/relationships/image" Target="../media/image364.png"/><Relationship Id="rId5" Type="http://schemas.openxmlformats.org/officeDocument/2006/relationships/image" Target="../media/image365.png"/><Relationship Id="rId6" Type="http://schemas.openxmlformats.org/officeDocument/2006/relationships/image" Target="../media/image366.png"/><Relationship Id="rId7" Type="http://schemas.openxmlformats.org/officeDocument/2006/relationships/image" Target="../media/image367.png"/><Relationship Id="rId8" Type="http://schemas.openxmlformats.org/officeDocument/2006/relationships/notesSlide" Target="../notesSlides/notesSlide94.xml"/><Relationship Id="rId9" Type="http://schemas.openxmlformats.org/officeDocument/2006/relationships/slide" Target="slide94.xml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8.png"/><Relationship Id="rId3" Type="http://schemas.openxmlformats.org/officeDocument/2006/relationships/image" Target="../media/image369.png"/><Relationship Id="rId4" Type="http://schemas.openxmlformats.org/officeDocument/2006/relationships/image" Target="../media/image370.png"/><Relationship Id="rId5" Type="http://schemas.openxmlformats.org/officeDocument/2006/relationships/image" Target="../media/image371.png"/><Relationship Id="rId6" Type="http://schemas.openxmlformats.org/officeDocument/2006/relationships/image" Target="../media/image372.png"/><Relationship Id="rId7" Type="http://schemas.openxmlformats.org/officeDocument/2006/relationships/image" Target="../media/image373.png"/><Relationship Id="rId8" Type="http://schemas.openxmlformats.org/officeDocument/2006/relationships/notesSlide" Target="../notesSlides/notesSlide95.xml"/><Relationship Id="rId9" Type="http://schemas.openxmlformats.org/officeDocument/2006/relationships/slide" Target="slide95.xml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4.png"/><Relationship Id="rId3" Type="http://schemas.openxmlformats.org/officeDocument/2006/relationships/image" Target="../media/image375.png"/><Relationship Id="rId4" Type="http://schemas.openxmlformats.org/officeDocument/2006/relationships/image" Target="../media/image376.png"/><Relationship Id="rId5" Type="http://schemas.openxmlformats.org/officeDocument/2006/relationships/image" Target="../media/image377.png"/><Relationship Id="rId6" Type="http://schemas.openxmlformats.org/officeDocument/2006/relationships/image" Target="../media/image378.png"/><Relationship Id="rId7" Type="http://schemas.openxmlformats.org/officeDocument/2006/relationships/image" Target="../media/image379.png"/><Relationship Id="rId8" Type="http://schemas.openxmlformats.org/officeDocument/2006/relationships/notesSlide" Target="../notesSlides/notesSlide96.xml"/><Relationship Id="rId9" Type="http://schemas.openxmlformats.org/officeDocument/2006/relationships/slide" Target="slide96.xml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Relationship Id="rId3" Type="http://schemas.openxmlformats.org/officeDocument/2006/relationships/image" Target="../media/image381.png"/><Relationship Id="rId4" Type="http://schemas.openxmlformats.org/officeDocument/2006/relationships/image" Target="../media/image382.png"/><Relationship Id="rId5" Type="http://schemas.openxmlformats.org/officeDocument/2006/relationships/image" Target="../media/image383.png"/><Relationship Id="rId6" Type="http://schemas.openxmlformats.org/officeDocument/2006/relationships/image" Target="../media/image384.png"/><Relationship Id="rId7" Type="http://schemas.openxmlformats.org/officeDocument/2006/relationships/image" Target="../media/image385.png"/><Relationship Id="rId8" Type="http://schemas.openxmlformats.org/officeDocument/2006/relationships/notesSlide" Target="../notesSlides/notesSlide97.xml"/><Relationship Id="rId9" Type="http://schemas.openxmlformats.org/officeDocument/2006/relationships/slide" Target="slide97.xml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6.png"/><Relationship Id="rId3" Type="http://schemas.openxmlformats.org/officeDocument/2006/relationships/image" Target="../media/image387.png"/><Relationship Id="rId4" Type="http://schemas.openxmlformats.org/officeDocument/2006/relationships/image" Target="../media/image388.png"/><Relationship Id="rId5" Type="http://schemas.openxmlformats.org/officeDocument/2006/relationships/image" Target="../media/image389.png"/><Relationship Id="rId6" Type="http://schemas.openxmlformats.org/officeDocument/2006/relationships/image" Target="../media/image390.png"/><Relationship Id="rId7" Type="http://schemas.openxmlformats.org/officeDocument/2006/relationships/image" Target="../media/image391.png"/><Relationship Id="rId8" Type="http://schemas.openxmlformats.org/officeDocument/2006/relationships/notesSlide" Target="../notesSlides/notesSlide98.xml"/><Relationship Id="rId9" Type="http://schemas.openxmlformats.org/officeDocument/2006/relationships/slide" Target="slide98.xml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2.png"/><Relationship Id="rId3" Type="http://schemas.openxmlformats.org/officeDocument/2006/relationships/image" Target="../media/image393.png"/><Relationship Id="rId4" Type="http://schemas.openxmlformats.org/officeDocument/2006/relationships/image" Target="../media/image394.png"/><Relationship Id="rId5" Type="http://schemas.openxmlformats.org/officeDocument/2006/relationships/image" Target="../media/image395.png"/><Relationship Id="rId6" Type="http://schemas.openxmlformats.org/officeDocument/2006/relationships/image" Target="../media/image396.png"/><Relationship Id="rId7" Type="http://schemas.openxmlformats.org/officeDocument/2006/relationships/image" Target="../media/image397.png"/><Relationship Id="rId8" Type="http://schemas.openxmlformats.org/officeDocument/2006/relationships/notesSlide" Target="../notesSlides/notesSlide99.xml"/><Relationship Id="rId9" Type="http://schemas.openxmlformats.org/officeDocument/2006/relationships/slide" Target="slide9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68859" y="1487258"/>
            <a:ext cx="114301" cy="1143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7292" y="1538059"/>
            <a:ext cx="4304267" cy="6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32360" y="981403"/>
            <a:ext cx="50800" cy="5185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532360" y="1044903"/>
            <a:ext cx="50800" cy="4550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691" y="987966"/>
            <a:ext cx="4457065" cy="563245"/>
          </a:xfrm>
          <a:custGeom>
            <a:avLst/>
            <a:gdLst/>
            <a:ahLst/>
            <a:cxnLst/>
            <a:rect l="l" t="t" r="r" b="b"/>
            <a:pathLst>
              <a:path w="4457065" h="563244">
                <a:moveTo>
                  <a:pt x="4456669" y="0"/>
                </a:moveTo>
                <a:lnTo>
                  <a:pt x="0" y="0"/>
                </a:lnTo>
                <a:lnTo>
                  <a:pt x="0" y="511992"/>
                </a:lnTo>
                <a:lnTo>
                  <a:pt x="16636" y="549506"/>
                </a:lnTo>
                <a:lnTo>
                  <a:pt x="4405868" y="562792"/>
                </a:lnTo>
                <a:lnTo>
                  <a:pt x="4420111" y="560747"/>
                </a:lnTo>
                <a:lnTo>
                  <a:pt x="4451232" y="534789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32360" y="1032203"/>
            <a:ext cx="0" cy="487045"/>
          </a:xfrm>
          <a:custGeom>
            <a:avLst/>
            <a:gdLst/>
            <a:ahLst/>
            <a:cxnLst/>
            <a:rect l="l" t="t" r="r" b="b"/>
            <a:pathLst>
              <a:path w="0" h="487044">
                <a:moveTo>
                  <a:pt x="0" y="486804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01950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0680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9410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75053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54088" y="1046019"/>
            <a:ext cx="3500120" cy="4356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63625" marR="5080" indent="-1051560">
              <a:lnSpc>
                <a:spcPct val="106700"/>
              </a:lnSpc>
            </a:pPr>
            <a:r>
              <a:rPr dirty="0" sz="1400" spc="-40" b="1">
                <a:solidFill>
                  <a:srgbClr val="CC0000"/>
                </a:solidFill>
                <a:latin typeface="Gill Sans MT"/>
                <a:cs typeface="Gill Sans MT"/>
              </a:rPr>
              <a:t>T</a:t>
            </a:r>
            <a:r>
              <a:rPr dirty="0" sz="1400" b="1">
                <a:solidFill>
                  <a:srgbClr val="CC0000"/>
                </a:solidFill>
                <a:latin typeface="Gill Sans MT"/>
                <a:cs typeface="Gill Sans MT"/>
              </a:rPr>
              <a:t>rigonometria: </a:t>
            </a:r>
            <a:r>
              <a:rPr dirty="0" sz="1400" spc="-40" b="1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dirty="0" sz="1400" spc="5" b="1">
                <a:solidFill>
                  <a:srgbClr val="CC0000"/>
                </a:solidFill>
                <a:latin typeface="Gill Sans MT"/>
                <a:cs typeface="Gill Sans MT"/>
              </a:rPr>
              <a:t>equazioni</a:t>
            </a:r>
            <a:r>
              <a:rPr dirty="0" sz="1400" spc="155" b="1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dirty="0" sz="1400" spc="-25" b="1">
                <a:solidFill>
                  <a:srgbClr val="CC0000"/>
                </a:solidFill>
                <a:latin typeface="Gill Sans MT"/>
                <a:cs typeface="Gill Sans MT"/>
              </a:rPr>
              <a:t>e</a:t>
            </a:r>
            <a:r>
              <a:rPr dirty="0" sz="1400" spc="160" b="1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dirty="0" sz="1400" spc="10" b="1">
                <a:solidFill>
                  <a:srgbClr val="CC0000"/>
                </a:solidFill>
                <a:latin typeface="Gill Sans MT"/>
                <a:cs typeface="Gill Sans MT"/>
              </a:rPr>
              <a:t>disequazioni</a:t>
            </a:r>
            <a:r>
              <a:rPr dirty="0" sz="1400" spc="5" b="1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dirty="0" sz="1400" spc="-10" b="1">
                <a:solidFill>
                  <a:srgbClr val="CC0000"/>
                </a:solidFill>
                <a:latin typeface="Gill Sans MT"/>
                <a:cs typeface="Gill Sans MT"/>
              </a:rPr>
              <a:t>trigonometriche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5205" y="1789194"/>
            <a:ext cx="95758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75">
                <a:latin typeface="Calibri"/>
                <a:cs typeface="Calibri"/>
              </a:rPr>
              <a:t>F</a:t>
            </a:r>
            <a:r>
              <a:rPr dirty="0" sz="1000" spc="-15">
                <a:latin typeface="Calibri"/>
                <a:cs typeface="Calibri"/>
              </a:rPr>
              <a:t>rancesco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Bonghi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35"/>
              <a:t>1</a:t>
            </a:fld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00334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0528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09995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50756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11888"/>
            <a:ext cx="50800" cy="24007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75388"/>
            <a:ext cx="50800" cy="23372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887829"/>
            <a:ext cx="4457065" cy="2275840"/>
          </a:xfrm>
          <a:custGeom>
            <a:avLst/>
            <a:gdLst/>
            <a:ahLst/>
            <a:cxnLst/>
            <a:rect l="l" t="t" r="r" b="b"/>
            <a:pathLst>
              <a:path w="4457065" h="2275840">
                <a:moveTo>
                  <a:pt x="4456669" y="0"/>
                </a:moveTo>
                <a:lnTo>
                  <a:pt x="0" y="0"/>
                </a:lnTo>
                <a:lnTo>
                  <a:pt x="0" y="2224825"/>
                </a:lnTo>
                <a:lnTo>
                  <a:pt x="16636" y="2262339"/>
                </a:lnTo>
                <a:lnTo>
                  <a:pt x="4405868" y="2275626"/>
                </a:lnTo>
                <a:lnTo>
                  <a:pt x="4420111" y="2273581"/>
                </a:lnTo>
                <a:lnTo>
                  <a:pt x="4451232" y="224762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62688"/>
            <a:ext cx="0" cy="2369185"/>
          </a:xfrm>
          <a:custGeom>
            <a:avLst/>
            <a:gdLst/>
            <a:ahLst/>
            <a:cxnLst/>
            <a:rect l="l" t="t" r="r" b="b"/>
            <a:pathLst>
              <a:path w="0" h="2369185">
                <a:moveTo>
                  <a:pt x="0" y="236901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4998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73728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2458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05538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16520" y="1557297"/>
            <a:ext cx="54864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64145" y="2059559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797636" y="1983306"/>
            <a:ext cx="118681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4455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51445" y="1898002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42996" y="913197"/>
            <a:ext cx="1219267" cy="9188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868802" y="1971148"/>
            <a:ext cx="1567694" cy="6804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13792" y="2836613"/>
            <a:ext cx="399732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45">
                <a:latin typeface="Calibri"/>
                <a:cs typeface="Calibri"/>
              </a:rPr>
              <a:t>Da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not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equazione,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tenuto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20">
                <a:latin typeface="Calibri"/>
                <a:cs typeface="Calibri"/>
              </a:rPr>
              <a:t>r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più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“c</a:t>
            </a:r>
            <a:r>
              <a:rPr dirty="0" sz="1000" spc="-7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rta”,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cotan</a:t>
            </a:r>
            <a:r>
              <a:rPr dirty="0" sz="1000" spc="20">
                <a:latin typeface="Calibri"/>
                <a:cs typeface="Calibri"/>
              </a:rPr>
              <a:t>g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5">
                <a:latin typeface="Calibri"/>
                <a:cs typeface="Calibri"/>
              </a:rPr>
              <a:t>nte,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250893" y="3369131"/>
            <a:ext cx="2406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1675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556548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607348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074177"/>
            <a:ext cx="50800" cy="14950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137678"/>
            <a:ext cx="50800" cy="14315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250119"/>
            <a:ext cx="4457065" cy="1370330"/>
          </a:xfrm>
          <a:custGeom>
            <a:avLst/>
            <a:gdLst/>
            <a:ahLst/>
            <a:cxnLst/>
            <a:rect l="l" t="t" r="r" b="b"/>
            <a:pathLst>
              <a:path w="4457065" h="1370330">
                <a:moveTo>
                  <a:pt x="4456669" y="0"/>
                </a:moveTo>
                <a:lnTo>
                  <a:pt x="0" y="0"/>
                </a:lnTo>
                <a:lnTo>
                  <a:pt x="0" y="1319128"/>
                </a:lnTo>
                <a:lnTo>
                  <a:pt x="16636" y="1356642"/>
                </a:lnTo>
                <a:lnTo>
                  <a:pt x="4405868" y="1369929"/>
                </a:lnTo>
                <a:lnTo>
                  <a:pt x="4420111" y="1367884"/>
                </a:lnTo>
                <a:lnTo>
                  <a:pt x="4451232" y="134192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124978"/>
            <a:ext cx="0" cy="1463675"/>
          </a:xfrm>
          <a:custGeom>
            <a:avLst/>
            <a:gdLst/>
            <a:ahLst/>
            <a:cxnLst/>
            <a:rect l="l" t="t" r="r" b="b"/>
            <a:pathLst>
              <a:path w="0" h="1463675">
                <a:moveTo>
                  <a:pt x="0" y="146331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1122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0995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0868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067828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07667" y="14395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860611" y="14395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3792" y="1062614"/>
            <a:ext cx="3425190" cy="569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967740">
              <a:lnSpc>
                <a:spcPct val="100000"/>
              </a:lnSpc>
              <a:spcBef>
                <a:spcPts val="680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8406" y="1814929"/>
            <a:ext cx="71374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1105">
                <a:latin typeface="Arial"/>
                <a:cs typeface="Arial"/>
              </a:rPr>
              <a:t>ñ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048027" y="1795081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231239" y="1633525"/>
            <a:ext cx="13277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52777" sz="1500" spc="315">
                <a:latin typeface="Arial"/>
                <a:cs typeface="Arial"/>
              </a:rPr>
              <a:t>#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-187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23910" y="1807520"/>
            <a:ext cx="306705" cy="205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 spc="-85">
                <a:latin typeface="Times New Roman"/>
                <a:cs typeface="Times New Roman"/>
              </a:rPr>
              <a:t> </a:t>
            </a:r>
            <a:r>
              <a:rPr dirty="0" baseline="8333" sz="1500" spc="-22">
                <a:latin typeface="Calibri"/>
                <a:cs typeface="Calibri"/>
              </a:rPr>
              <a:t>2</a:t>
            </a:r>
            <a:endParaRPr baseline="8333" sz="1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29626" y="1908093"/>
            <a:ext cx="2649855" cy="4229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738630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657225">
              <a:lnSpc>
                <a:spcPct val="100000"/>
              </a:lnSpc>
              <a:spcBef>
                <a:spcPts val="46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50502" y="1820410"/>
            <a:ext cx="2228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95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7377" y="2380955"/>
            <a:ext cx="349313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punti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50">
                <a:latin typeface="Arial Unicode MS"/>
                <a:cs typeface="Arial Unicode MS"/>
              </a:rPr>
              <a:t> </a:t>
            </a:r>
            <a:r>
              <a:rPr dirty="0" sz="1000" spc="-15">
                <a:latin typeface="Calibri"/>
                <a:cs typeface="Calibri"/>
              </a:rPr>
              <a:t>app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20">
                <a:latin typeface="Calibri"/>
                <a:cs typeface="Calibri"/>
              </a:rPr>
              <a:t>rten</a:t>
            </a:r>
            <a:r>
              <a:rPr dirty="0" sz="1000" spc="20">
                <a:latin typeface="Calibri"/>
                <a:cs typeface="Calibri"/>
              </a:rPr>
              <a:t>g</a:t>
            </a:r>
            <a:r>
              <a:rPr dirty="0" sz="1000" spc="-25">
                <a:latin typeface="Calibri"/>
                <a:cs typeface="Calibri"/>
              </a:rPr>
              <a:t>on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all’insieme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soluzioni.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10969" y="2295640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23669" y="2457196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46/48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91244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017395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781782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3258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24000"/>
            <a:ext cx="50800" cy="18704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87501"/>
            <a:ext cx="50800" cy="18069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99942"/>
            <a:ext cx="4457065" cy="1745614"/>
          </a:xfrm>
          <a:custGeom>
            <a:avLst/>
            <a:gdLst/>
            <a:ahLst/>
            <a:cxnLst/>
            <a:rect l="l" t="t" r="r" b="b"/>
            <a:pathLst>
              <a:path w="4457065" h="1745614">
                <a:moveTo>
                  <a:pt x="4456669" y="0"/>
                </a:moveTo>
                <a:lnTo>
                  <a:pt x="0" y="0"/>
                </a:lnTo>
                <a:lnTo>
                  <a:pt x="0" y="1694539"/>
                </a:lnTo>
                <a:lnTo>
                  <a:pt x="16636" y="1732053"/>
                </a:lnTo>
                <a:lnTo>
                  <a:pt x="4405868" y="1745340"/>
                </a:lnTo>
                <a:lnTo>
                  <a:pt x="4420111" y="1743295"/>
                </a:lnTo>
                <a:lnTo>
                  <a:pt x="4451232" y="171733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74801"/>
            <a:ext cx="0" cy="1838960"/>
          </a:xfrm>
          <a:custGeom>
            <a:avLst/>
            <a:gdLst/>
            <a:ahLst/>
            <a:cxnLst/>
            <a:rect l="l" t="t" r="r" b="b"/>
            <a:pathLst>
              <a:path w="0" h="1838960">
                <a:moveTo>
                  <a:pt x="0" y="183873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621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494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367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91765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53184" y="128943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06128" y="128943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075093" y="1217241"/>
            <a:ext cx="2458085" cy="592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8735">
              <a:lnSpc>
                <a:spcPct val="1791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>
                <a:latin typeface="Century Gothic"/>
                <a:cs typeface="Century Gothic"/>
              </a:rPr>
              <a:t> </a:t>
            </a:r>
            <a:r>
              <a:rPr dirty="0" baseline="31746" sz="1050" spc="-97">
                <a:latin typeface="Century Gothic"/>
                <a:cs typeface="Century Gothic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-5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229">
                <a:latin typeface="Arial"/>
                <a:cs typeface="Arial"/>
              </a:rPr>
              <a:t>‰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60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dividendo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4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>
                <a:latin typeface="Calibri"/>
                <a:cs typeface="Calibri"/>
              </a:rPr>
              <a:t>  </a:t>
            </a:r>
            <a:r>
              <a:rPr dirty="0" sz="1000" spc="-75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62454" y="1483360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94037" y="1545850"/>
            <a:ext cx="7493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5">
                <a:latin typeface="Century Gothic"/>
                <a:cs typeface="Century Gothic"/>
              </a:rPr>
              <a:t>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91244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017395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781782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3258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24000"/>
            <a:ext cx="50800" cy="18704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87501"/>
            <a:ext cx="50800" cy="18069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99942"/>
            <a:ext cx="4457065" cy="1745614"/>
          </a:xfrm>
          <a:custGeom>
            <a:avLst/>
            <a:gdLst/>
            <a:ahLst/>
            <a:cxnLst/>
            <a:rect l="l" t="t" r="r" b="b"/>
            <a:pathLst>
              <a:path w="4457065" h="1745614">
                <a:moveTo>
                  <a:pt x="4456669" y="0"/>
                </a:moveTo>
                <a:lnTo>
                  <a:pt x="0" y="0"/>
                </a:lnTo>
                <a:lnTo>
                  <a:pt x="0" y="1694539"/>
                </a:lnTo>
                <a:lnTo>
                  <a:pt x="16636" y="1732053"/>
                </a:lnTo>
                <a:lnTo>
                  <a:pt x="4405868" y="1745340"/>
                </a:lnTo>
                <a:lnTo>
                  <a:pt x="4420111" y="1743295"/>
                </a:lnTo>
                <a:lnTo>
                  <a:pt x="4451232" y="171733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74801"/>
            <a:ext cx="0" cy="1838960"/>
          </a:xfrm>
          <a:custGeom>
            <a:avLst/>
            <a:gdLst/>
            <a:ahLst/>
            <a:cxnLst/>
            <a:rect l="l" t="t" r="r" b="b"/>
            <a:pathLst>
              <a:path w="0" h="1838960">
                <a:moveTo>
                  <a:pt x="0" y="183873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621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494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367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91765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53184" y="128943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06128" y="128943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043544" y="184525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44177" y="184525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0795" marR="5080">
              <a:lnSpc>
                <a:spcPct val="182400"/>
              </a:lnSpc>
            </a:pPr>
            <a:r>
              <a:rPr dirty="0" spc="-10"/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5"/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10"/>
              <a:t>sin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/>
              <a:t>cos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60"/>
              <a:t> </a:t>
            </a:r>
            <a:r>
              <a:rPr dirty="0" sz="1000" spc="-10"/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>
                <a:latin typeface="Century Gothic"/>
                <a:cs typeface="Century Gothic"/>
              </a:rPr>
              <a:t> </a:t>
            </a:r>
            <a:r>
              <a:rPr dirty="0" baseline="31746" sz="1050" spc="-97">
                <a:latin typeface="Century Gothic"/>
                <a:cs typeface="Century Gothic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-5"/>
              <a:t>sia</a:t>
            </a:r>
            <a:r>
              <a:rPr dirty="0" sz="1000" spc="105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229">
                <a:latin typeface="Arial"/>
                <a:cs typeface="Arial"/>
              </a:rPr>
              <a:t>‰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/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/>
              <a:t>2</a:t>
            </a:r>
            <a:r>
              <a:rPr dirty="0" baseline="-38888" sz="1500" spc="-82"/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60" i="1">
                <a:latin typeface="Arial"/>
                <a:cs typeface="Arial"/>
              </a:rPr>
              <a:t> </a:t>
            </a:r>
            <a:r>
              <a:rPr dirty="0" sz="1000" spc="-15"/>
              <a:t>dividendo</a:t>
            </a:r>
            <a:r>
              <a:rPr dirty="0" sz="1000" spc="105"/>
              <a:t> </a:t>
            </a:r>
            <a:r>
              <a:rPr dirty="0" sz="1000" spc="5"/>
              <a:t>p</a:t>
            </a:r>
            <a:r>
              <a:rPr dirty="0" sz="1000" spc="-35"/>
              <a:t>er</a:t>
            </a:r>
            <a:r>
              <a:rPr dirty="0" sz="1000"/>
              <a:t> </a:t>
            </a:r>
            <a:r>
              <a:rPr dirty="0" sz="1000" spc="45"/>
              <a:t> </a:t>
            </a:r>
            <a:r>
              <a:rPr dirty="0" sz="1000" spc="-10"/>
              <a:t>cos</a:t>
            </a:r>
            <a:r>
              <a:rPr dirty="0" sz="1000"/>
              <a:t>  </a:t>
            </a:r>
            <a:r>
              <a:rPr dirty="0" sz="1000" spc="-75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/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5"/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/>
              <a:t>tan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50"/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62454" y="1483360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94037" y="1545850"/>
            <a:ext cx="7493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5">
                <a:latin typeface="Century Gothic"/>
                <a:cs typeface="Century Gothic"/>
              </a:rPr>
              <a:t>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91244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017395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781782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3258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24000"/>
            <a:ext cx="50800" cy="18704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87501"/>
            <a:ext cx="50800" cy="18069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99942"/>
            <a:ext cx="4457065" cy="1745614"/>
          </a:xfrm>
          <a:custGeom>
            <a:avLst/>
            <a:gdLst/>
            <a:ahLst/>
            <a:cxnLst/>
            <a:rect l="l" t="t" r="r" b="b"/>
            <a:pathLst>
              <a:path w="4457065" h="1745614">
                <a:moveTo>
                  <a:pt x="4456669" y="0"/>
                </a:moveTo>
                <a:lnTo>
                  <a:pt x="0" y="0"/>
                </a:lnTo>
                <a:lnTo>
                  <a:pt x="0" y="1694539"/>
                </a:lnTo>
                <a:lnTo>
                  <a:pt x="16636" y="1732053"/>
                </a:lnTo>
                <a:lnTo>
                  <a:pt x="4405868" y="1745340"/>
                </a:lnTo>
                <a:lnTo>
                  <a:pt x="4420111" y="1743295"/>
                </a:lnTo>
                <a:lnTo>
                  <a:pt x="4451232" y="171733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74801"/>
            <a:ext cx="0" cy="1838960"/>
          </a:xfrm>
          <a:custGeom>
            <a:avLst/>
            <a:gdLst/>
            <a:ahLst/>
            <a:cxnLst/>
            <a:rect l="l" t="t" r="r" b="b"/>
            <a:pathLst>
              <a:path w="0" h="1838960">
                <a:moveTo>
                  <a:pt x="0" y="183873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621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494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367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91765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53184" y="128943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06128" y="128943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043544" y="184525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44177" y="184525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033003" y="212361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725610" y="212361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0795" marR="5080">
              <a:lnSpc>
                <a:spcPct val="182400"/>
              </a:lnSpc>
            </a:pPr>
            <a:r>
              <a:rPr dirty="0" spc="-10"/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5"/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10"/>
              <a:t>sin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/>
              <a:t>cos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60"/>
              <a:t> </a:t>
            </a:r>
            <a:r>
              <a:rPr dirty="0" sz="1000" spc="-10"/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>
                <a:latin typeface="Century Gothic"/>
                <a:cs typeface="Century Gothic"/>
              </a:rPr>
              <a:t> </a:t>
            </a:r>
            <a:r>
              <a:rPr dirty="0" baseline="31746" sz="1050" spc="-97">
                <a:latin typeface="Century Gothic"/>
                <a:cs typeface="Century Gothic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-5"/>
              <a:t>sia</a:t>
            </a:r>
            <a:r>
              <a:rPr dirty="0" sz="1000" spc="105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229">
                <a:latin typeface="Arial"/>
                <a:cs typeface="Arial"/>
              </a:rPr>
              <a:t>‰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/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/>
              <a:t>2</a:t>
            </a:r>
            <a:r>
              <a:rPr dirty="0" baseline="-38888" sz="1500" spc="-82"/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60" i="1">
                <a:latin typeface="Arial"/>
                <a:cs typeface="Arial"/>
              </a:rPr>
              <a:t> </a:t>
            </a:r>
            <a:r>
              <a:rPr dirty="0" sz="1000" spc="-15"/>
              <a:t>dividendo</a:t>
            </a:r>
            <a:r>
              <a:rPr dirty="0" sz="1000" spc="105"/>
              <a:t> </a:t>
            </a:r>
            <a:r>
              <a:rPr dirty="0" sz="1000" spc="5"/>
              <a:t>p</a:t>
            </a:r>
            <a:r>
              <a:rPr dirty="0" sz="1000" spc="-35"/>
              <a:t>er</a:t>
            </a:r>
            <a:r>
              <a:rPr dirty="0" sz="1000"/>
              <a:t> </a:t>
            </a:r>
            <a:r>
              <a:rPr dirty="0" sz="1000" spc="45"/>
              <a:t> </a:t>
            </a:r>
            <a:r>
              <a:rPr dirty="0" sz="1000" spc="-10"/>
              <a:t>cos</a:t>
            </a:r>
            <a:r>
              <a:rPr dirty="0" sz="1000"/>
              <a:t>  </a:t>
            </a:r>
            <a:r>
              <a:rPr dirty="0" sz="1000" spc="-75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/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5"/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/>
              <a:t>tan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50"/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90"/>
              </a:spcBef>
            </a:pPr>
            <a:r>
              <a:rPr dirty="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5"/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50"/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62454" y="1483360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94037" y="1545850"/>
            <a:ext cx="7493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5">
                <a:latin typeface="Century Gothic"/>
                <a:cs typeface="Century Gothic"/>
              </a:rPr>
              <a:t>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91244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017395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781782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3258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24000"/>
            <a:ext cx="50800" cy="18704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87501"/>
            <a:ext cx="50800" cy="18069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99942"/>
            <a:ext cx="4457065" cy="1745614"/>
          </a:xfrm>
          <a:custGeom>
            <a:avLst/>
            <a:gdLst/>
            <a:ahLst/>
            <a:cxnLst/>
            <a:rect l="l" t="t" r="r" b="b"/>
            <a:pathLst>
              <a:path w="4457065" h="1745614">
                <a:moveTo>
                  <a:pt x="4456669" y="0"/>
                </a:moveTo>
                <a:lnTo>
                  <a:pt x="0" y="0"/>
                </a:lnTo>
                <a:lnTo>
                  <a:pt x="0" y="1694539"/>
                </a:lnTo>
                <a:lnTo>
                  <a:pt x="16636" y="1732053"/>
                </a:lnTo>
                <a:lnTo>
                  <a:pt x="4405868" y="1745340"/>
                </a:lnTo>
                <a:lnTo>
                  <a:pt x="4420111" y="1743295"/>
                </a:lnTo>
                <a:lnTo>
                  <a:pt x="4451232" y="171733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74801"/>
            <a:ext cx="0" cy="1838960"/>
          </a:xfrm>
          <a:custGeom>
            <a:avLst/>
            <a:gdLst/>
            <a:ahLst/>
            <a:cxnLst/>
            <a:rect l="l" t="t" r="r" b="b"/>
            <a:pathLst>
              <a:path w="0" h="1838960">
                <a:moveTo>
                  <a:pt x="0" y="183873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621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494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3670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91765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53184" y="128943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06128" y="128943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043544" y="184525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44177" y="184525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033003" y="212361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725610" y="212361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82400"/>
              </a:lnSpc>
            </a:pPr>
            <a:r>
              <a:rPr dirty="0" spc="-10"/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5"/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10"/>
              <a:t>sin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/>
              <a:t>cos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60"/>
              <a:t> </a:t>
            </a:r>
            <a:r>
              <a:rPr dirty="0" sz="1000" spc="-10"/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>
                <a:latin typeface="Century Gothic"/>
                <a:cs typeface="Century Gothic"/>
              </a:rPr>
              <a:t> </a:t>
            </a:r>
            <a:r>
              <a:rPr dirty="0" baseline="31746" sz="1050" spc="-97">
                <a:latin typeface="Century Gothic"/>
                <a:cs typeface="Century Gothic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-5"/>
              <a:t>sia</a:t>
            </a:r>
            <a:r>
              <a:rPr dirty="0" sz="1000" spc="105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229">
                <a:latin typeface="Arial"/>
                <a:cs typeface="Arial"/>
              </a:rPr>
              <a:t>‰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/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/>
              <a:t>2</a:t>
            </a:r>
            <a:r>
              <a:rPr dirty="0" baseline="-38888" sz="1500" spc="-82"/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60" i="1">
                <a:latin typeface="Arial"/>
                <a:cs typeface="Arial"/>
              </a:rPr>
              <a:t> </a:t>
            </a:r>
            <a:r>
              <a:rPr dirty="0" sz="1000" spc="-15"/>
              <a:t>dividendo</a:t>
            </a:r>
            <a:r>
              <a:rPr dirty="0" sz="1000" spc="105"/>
              <a:t> </a:t>
            </a:r>
            <a:r>
              <a:rPr dirty="0" sz="1000" spc="5"/>
              <a:t>p</a:t>
            </a:r>
            <a:r>
              <a:rPr dirty="0" sz="1000" spc="-35"/>
              <a:t>er</a:t>
            </a:r>
            <a:r>
              <a:rPr dirty="0" sz="1000"/>
              <a:t> </a:t>
            </a:r>
            <a:r>
              <a:rPr dirty="0" sz="1000" spc="45"/>
              <a:t> </a:t>
            </a:r>
            <a:r>
              <a:rPr dirty="0" sz="1000" spc="-10"/>
              <a:t>cos</a:t>
            </a:r>
            <a:r>
              <a:rPr dirty="0" sz="1000"/>
              <a:t>  </a:t>
            </a:r>
            <a:r>
              <a:rPr dirty="0" sz="1000" spc="-75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/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5"/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/>
              <a:t>tan</a:t>
            </a:r>
            <a:r>
              <a:rPr dirty="0" sz="1000" spc="-60"/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50"/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90"/>
              </a:spcBef>
            </a:pPr>
            <a:r>
              <a:rPr dirty="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-5"/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/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/>
              <a:t>3</a:t>
            </a:r>
            <a:r>
              <a:rPr dirty="0" sz="1000" spc="50"/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0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680"/>
              </a:spcBef>
            </a:pPr>
            <a:r>
              <a:rPr dirty="0" spc="50">
                <a:latin typeface="Arial"/>
                <a:cs typeface="Arial"/>
              </a:rPr>
              <a:t>ó</a:t>
            </a:r>
          </a:p>
          <a:p>
            <a:pPr algn="ctr" marR="13335">
              <a:lnSpc>
                <a:spcPct val="100000"/>
              </a:lnSpc>
              <a:spcBef>
                <a:spcPts val="700"/>
              </a:spcBef>
            </a:pPr>
            <a:r>
              <a:rPr dirty="0" spc="-65" i="1">
                <a:latin typeface="Trebuchet MS"/>
                <a:cs typeface="Trebuchet MS"/>
              </a:rPr>
              <a:t>t</a:t>
            </a:r>
            <a:r>
              <a:rPr dirty="0" spc="45" i="1">
                <a:latin typeface="Trebuchet MS"/>
                <a:cs typeface="Trebuchet MS"/>
              </a:rPr>
              <a:t> </a:t>
            </a:r>
            <a:r>
              <a:rPr dirty="0" spc="-150">
                <a:latin typeface="Arial"/>
                <a:cs typeface="Arial"/>
              </a:rPr>
              <a:t>P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370">
                <a:latin typeface="Arial"/>
                <a:cs typeface="Arial"/>
              </a:rPr>
              <a:t>´8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/>
              <a:t>3</a:t>
            </a:r>
            <a:r>
              <a:rPr dirty="0" baseline="61111" sz="1500" spc="292">
                <a:latin typeface="Arial"/>
                <a:cs typeface="Arial"/>
              </a:rPr>
              <a:t>ı</a:t>
            </a:r>
            <a:r>
              <a:rPr dirty="0" baseline="61111" sz="1500" spc="-89">
                <a:latin typeface="Arial"/>
                <a:cs typeface="Arial"/>
              </a:rPr>
              <a:t> </a:t>
            </a:r>
            <a:r>
              <a:rPr dirty="0" sz="1000" spc="105">
                <a:latin typeface="Arial"/>
                <a:cs typeface="Arial"/>
              </a:rPr>
              <a:t>Y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">
                <a:latin typeface="Arial"/>
                <a:cs typeface="Arial"/>
              </a:rPr>
              <a:t>r</a:t>
            </a:r>
            <a:r>
              <a:rPr dirty="0" sz="1000" spc="-15"/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65">
                <a:latin typeface="Arial"/>
                <a:cs typeface="Arial"/>
              </a:rPr>
              <a:t>8q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62454" y="1483360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94037" y="1545850"/>
            <a:ext cx="7493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5">
                <a:latin typeface="Century Gothic"/>
                <a:cs typeface="Century Gothic"/>
              </a:rPr>
              <a:t>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42997" y="2491808"/>
            <a:ext cx="2228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95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0183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0512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855925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08447"/>
            <a:ext cx="50800" cy="19093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71947"/>
            <a:ext cx="50800" cy="18458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084389"/>
            <a:ext cx="4457065" cy="1784350"/>
          </a:xfrm>
          <a:custGeom>
            <a:avLst/>
            <a:gdLst/>
            <a:ahLst/>
            <a:cxnLst/>
            <a:rect l="l" t="t" r="r" b="b"/>
            <a:pathLst>
              <a:path w="4457065" h="1784350">
                <a:moveTo>
                  <a:pt x="4456669" y="0"/>
                </a:moveTo>
                <a:lnTo>
                  <a:pt x="0" y="0"/>
                </a:lnTo>
                <a:lnTo>
                  <a:pt x="0" y="1733436"/>
                </a:lnTo>
                <a:lnTo>
                  <a:pt x="16636" y="1770950"/>
                </a:lnTo>
                <a:lnTo>
                  <a:pt x="4405868" y="1784236"/>
                </a:lnTo>
                <a:lnTo>
                  <a:pt x="4420111" y="1782191"/>
                </a:lnTo>
                <a:lnTo>
                  <a:pt x="4451232" y="175623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59247"/>
            <a:ext cx="0" cy="1877695"/>
          </a:xfrm>
          <a:custGeom>
            <a:avLst/>
            <a:gdLst/>
            <a:ahLst/>
            <a:cxnLst/>
            <a:rect l="l" t="t" r="r" b="b"/>
            <a:pathLst>
              <a:path w="0" h="1877695">
                <a:moveTo>
                  <a:pt x="0" y="1877627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465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338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211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0209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896892"/>
            <a:ext cx="1985010" cy="569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800">
              <a:latin typeface="Times New Roman"/>
              <a:cs typeface="Times New Roman"/>
            </a:endParaRPr>
          </a:p>
          <a:p>
            <a:pPr marL="777240">
              <a:lnSpc>
                <a:spcPts val="1040"/>
              </a:lnSpc>
              <a:tabLst>
                <a:tab pos="1768475" algn="l"/>
                <a:tab pos="1965325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marL="146050">
              <a:lnSpc>
                <a:spcPts val="104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370">
                <a:latin typeface="Arial"/>
                <a:cs typeface="Arial"/>
              </a:rPr>
              <a:t>´8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baseline="61111" sz="1500" spc="292">
                <a:latin typeface="Arial"/>
                <a:cs typeface="Arial"/>
              </a:rPr>
              <a:t>ı</a:t>
            </a:r>
            <a:r>
              <a:rPr dirty="0" baseline="61111" sz="1500">
                <a:latin typeface="Arial"/>
                <a:cs typeface="Arial"/>
              </a:rPr>
              <a:t> </a:t>
            </a:r>
            <a:r>
              <a:rPr dirty="0" baseline="61111" sz="1500" spc="-7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48/48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896892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00183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80512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55925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08447"/>
            <a:ext cx="50800" cy="19093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71947"/>
            <a:ext cx="50800" cy="18458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84389"/>
            <a:ext cx="4457065" cy="1784350"/>
          </a:xfrm>
          <a:custGeom>
            <a:avLst/>
            <a:gdLst/>
            <a:ahLst/>
            <a:cxnLst/>
            <a:rect l="l" t="t" r="r" b="b"/>
            <a:pathLst>
              <a:path w="4457065" h="1784350">
                <a:moveTo>
                  <a:pt x="4456669" y="0"/>
                </a:moveTo>
                <a:lnTo>
                  <a:pt x="0" y="0"/>
                </a:lnTo>
                <a:lnTo>
                  <a:pt x="0" y="1733436"/>
                </a:lnTo>
                <a:lnTo>
                  <a:pt x="16636" y="1770950"/>
                </a:lnTo>
                <a:lnTo>
                  <a:pt x="4405868" y="1784236"/>
                </a:lnTo>
                <a:lnTo>
                  <a:pt x="4420111" y="1782191"/>
                </a:lnTo>
                <a:lnTo>
                  <a:pt x="4451232" y="175623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59247"/>
            <a:ext cx="0" cy="1877695"/>
          </a:xfrm>
          <a:custGeom>
            <a:avLst/>
            <a:gdLst/>
            <a:ahLst/>
            <a:cxnLst/>
            <a:rect l="l" t="t" r="r" b="b"/>
            <a:pathLst>
              <a:path w="0" h="1877695">
                <a:moveTo>
                  <a:pt x="0" y="1877627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465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338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211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90209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47281" y="1207469"/>
            <a:ext cx="1851660" cy="497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370">
                <a:latin typeface="Arial"/>
                <a:cs typeface="Arial"/>
              </a:rPr>
              <a:t>´8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baseline="61111" sz="1500" spc="292">
                <a:latin typeface="Arial"/>
                <a:cs typeface="Arial"/>
              </a:rPr>
              <a:t>ı</a:t>
            </a:r>
            <a:r>
              <a:rPr dirty="0" baseline="61111" sz="1500">
                <a:latin typeface="Arial"/>
                <a:cs typeface="Arial"/>
              </a:rPr>
              <a:t> </a:t>
            </a:r>
            <a:r>
              <a:rPr dirty="0" baseline="61111" sz="1500" spc="-7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680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8738" y="1161254"/>
            <a:ext cx="12134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03300" algn="l"/>
                <a:tab pos="12001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9694" y="186055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36994" y="1698993"/>
            <a:ext cx="9067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3058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67701" y="186055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43700" y="1784309"/>
            <a:ext cx="168084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48/48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896892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00183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80512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55925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08447"/>
            <a:ext cx="50800" cy="19093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71947"/>
            <a:ext cx="50800" cy="18458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84389"/>
            <a:ext cx="4457065" cy="1784350"/>
          </a:xfrm>
          <a:custGeom>
            <a:avLst/>
            <a:gdLst/>
            <a:ahLst/>
            <a:cxnLst/>
            <a:rect l="l" t="t" r="r" b="b"/>
            <a:pathLst>
              <a:path w="4457065" h="1784350">
                <a:moveTo>
                  <a:pt x="4456669" y="0"/>
                </a:moveTo>
                <a:lnTo>
                  <a:pt x="0" y="0"/>
                </a:lnTo>
                <a:lnTo>
                  <a:pt x="0" y="1733436"/>
                </a:lnTo>
                <a:lnTo>
                  <a:pt x="16636" y="1770950"/>
                </a:lnTo>
                <a:lnTo>
                  <a:pt x="4405868" y="1784236"/>
                </a:lnTo>
                <a:lnTo>
                  <a:pt x="4420111" y="1782191"/>
                </a:lnTo>
                <a:lnTo>
                  <a:pt x="4451232" y="175623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59247"/>
            <a:ext cx="0" cy="1877695"/>
          </a:xfrm>
          <a:custGeom>
            <a:avLst/>
            <a:gdLst/>
            <a:ahLst/>
            <a:cxnLst/>
            <a:rect l="l" t="t" r="r" b="b"/>
            <a:pathLst>
              <a:path w="0" h="1877695">
                <a:moveTo>
                  <a:pt x="0" y="1877627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465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338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211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90209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47281" y="1207469"/>
            <a:ext cx="1851660" cy="497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370">
                <a:latin typeface="Arial"/>
                <a:cs typeface="Arial"/>
              </a:rPr>
              <a:t>´8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baseline="61111" sz="1500" spc="292">
                <a:latin typeface="Arial"/>
                <a:cs typeface="Arial"/>
              </a:rPr>
              <a:t>ı</a:t>
            </a:r>
            <a:r>
              <a:rPr dirty="0" baseline="61111" sz="1500">
                <a:latin typeface="Arial"/>
                <a:cs typeface="Arial"/>
              </a:rPr>
              <a:t> </a:t>
            </a:r>
            <a:r>
              <a:rPr dirty="0" baseline="61111" sz="1500" spc="-7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680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8738" y="1161254"/>
            <a:ext cx="12134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03300" algn="l"/>
                <a:tab pos="12001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9694" y="186055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36994" y="1698993"/>
            <a:ext cx="9067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3058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67701" y="186055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43700" y="1784309"/>
            <a:ext cx="168084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83713" y="1319248"/>
            <a:ext cx="130238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5">
                <a:latin typeface="Arial"/>
                <a:cs typeface="Arial"/>
              </a:rPr>
              <a:t>r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65">
                <a:latin typeface="Arial"/>
                <a:cs typeface="Arial"/>
              </a:rPr>
              <a:t>8</a:t>
            </a:r>
            <a:r>
              <a:rPr dirty="0" sz="1000" spc="70">
                <a:latin typeface="Arial"/>
                <a:cs typeface="Arial"/>
              </a:rPr>
              <a:t>q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48/48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896892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00183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80512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55925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08447"/>
            <a:ext cx="50800" cy="19093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71947"/>
            <a:ext cx="50800" cy="18458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84389"/>
            <a:ext cx="4457065" cy="1784350"/>
          </a:xfrm>
          <a:custGeom>
            <a:avLst/>
            <a:gdLst/>
            <a:ahLst/>
            <a:cxnLst/>
            <a:rect l="l" t="t" r="r" b="b"/>
            <a:pathLst>
              <a:path w="4457065" h="1784350">
                <a:moveTo>
                  <a:pt x="4456669" y="0"/>
                </a:moveTo>
                <a:lnTo>
                  <a:pt x="0" y="0"/>
                </a:lnTo>
                <a:lnTo>
                  <a:pt x="0" y="1733436"/>
                </a:lnTo>
                <a:lnTo>
                  <a:pt x="16636" y="1770950"/>
                </a:lnTo>
                <a:lnTo>
                  <a:pt x="4405868" y="1784236"/>
                </a:lnTo>
                <a:lnTo>
                  <a:pt x="4420111" y="1782191"/>
                </a:lnTo>
                <a:lnTo>
                  <a:pt x="4451232" y="175623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59247"/>
            <a:ext cx="0" cy="1877695"/>
          </a:xfrm>
          <a:custGeom>
            <a:avLst/>
            <a:gdLst/>
            <a:ahLst/>
            <a:cxnLst/>
            <a:rect l="l" t="t" r="r" b="b"/>
            <a:pathLst>
              <a:path w="0" h="1877695">
                <a:moveTo>
                  <a:pt x="0" y="1877627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465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338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211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90209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47281" y="1207469"/>
            <a:ext cx="1851660" cy="497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370">
                <a:latin typeface="Arial"/>
                <a:cs typeface="Arial"/>
              </a:rPr>
              <a:t>´8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baseline="61111" sz="1500" spc="292">
                <a:latin typeface="Arial"/>
                <a:cs typeface="Arial"/>
              </a:rPr>
              <a:t>ı</a:t>
            </a:r>
            <a:r>
              <a:rPr dirty="0" baseline="61111" sz="1500">
                <a:latin typeface="Arial"/>
                <a:cs typeface="Arial"/>
              </a:rPr>
              <a:t> </a:t>
            </a:r>
            <a:r>
              <a:rPr dirty="0" baseline="61111" sz="1500" spc="-7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680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8738" y="1161254"/>
            <a:ext cx="12134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03300" algn="l"/>
                <a:tab pos="12001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9694" y="186055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36994" y="1698993"/>
            <a:ext cx="9067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3058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67701" y="186055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43700" y="1784309"/>
            <a:ext cx="168084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83713" y="1319248"/>
            <a:ext cx="1302385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5">
                <a:latin typeface="Arial"/>
                <a:cs typeface="Arial"/>
              </a:rPr>
              <a:t>r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65">
                <a:latin typeface="Arial"/>
                <a:cs typeface="Arial"/>
              </a:rPr>
              <a:t>8</a:t>
            </a:r>
            <a:r>
              <a:rPr dirty="0" sz="1000" spc="70">
                <a:latin typeface="Arial"/>
                <a:cs typeface="Arial"/>
              </a:rPr>
              <a:t>q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30449" y="165995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643149" y="1821510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461156" y="1821510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2637154" y="1659954"/>
            <a:ext cx="1617345" cy="326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02235">
              <a:lnSpc>
                <a:spcPts val="935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935"/>
              </a:lnSpc>
              <a:tabLst>
                <a:tab pos="930910" algn="l"/>
              </a:tabLst>
            </a:pP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55161" y="183393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48/48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896892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00183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80512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55925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08447"/>
            <a:ext cx="50800" cy="19093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71947"/>
            <a:ext cx="50800" cy="18458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84389"/>
            <a:ext cx="4457065" cy="1784350"/>
          </a:xfrm>
          <a:custGeom>
            <a:avLst/>
            <a:gdLst/>
            <a:ahLst/>
            <a:cxnLst/>
            <a:rect l="l" t="t" r="r" b="b"/>
            <a:pathLst>
              <a:path w="4457065" h="1784350">
                <a:moveTo>
                  <a:pt x="4456669" y="0"/>
                </a:moveTo>
                <a:lnTo>
                  <a:pt x="0" y="0"/>
                </a:lnTo>
                <a:lnTo>
                  <a:pt x="0" y="1733436"/>
                </a:lnTo>
                <a:lnTo>
                  <a:pt x="16636" y="1770950"/>
                </a:lnTo>
                <a:lnTo>
                  <a:pt x="4405868" y="1784236"/>
                </a:lnTo>
                <a:lnTo>
                  <a:pt x="4420111" y="1782191"/>
                </a:lnTo>
                <a:lnTo>
                  <a:pt x="4451232" y="175623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59247"/>
            <a:ext cx="0" cy="1877695"/>
          </a:xfrm>
          <a:custGeom>
            <a:avLst/>
            <a:gdLst/>
            <a:ahLst/>
            <a:cxnLst/>
            <a:rect l="l" t="t" r="r" b="b"/>
            <a:pathLst>
              <a:path w="0" h="1877695">
                <a:moveTo>
                  <a:pt x="0" y="1877627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465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338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2114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90209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47281" y="1207469"/>
            <a:ext cx="1851660" cy="497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370">
                <a:latin typeface="Arial"/>
                <a:cs typeface="Arial"/>
              </a:rPr>
              <a:t>´8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baseline="61111" sz="1500" spc="292">
                <a:latin typeface="Arial"/>
                <a:cs typeface="Arial"/>
              </a:rPr>
              <a:t>ı</a:t>
            </a:r>
            <a:r>
              <a:rPr dirty="0" baseline="61111" sz="1500">
                <a:latin typeface="Arial"/>
                <a:cs typeface="Arial"/>
              </a:rPr>
              <a:t> </a:t>
            </a:r>
            <a:r>
              <a:rPr dirty="0" baseline="61111" sz="1500" spc="-7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680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8738" y="1161254"/>
            <a:ext cx="12134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03300" algn="l"/>
                <a:tab pos="12001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9694" y="186055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36994" y="1698993"/>
            <a:ext cx="9067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3058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67701" y="186055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43700" y="1784309"/>
            <a:ext cx="168084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83713" y="1319248"/>
            <a:ext cx="1302385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5">
                <a:latin typeface="Arial"/>
                <a:cs typeface="Arial"/>
              </a:rPr>
              <a:t>r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65">
                <a:latin typeface="Arial"/>
                <a:cs typeface="Arial"/>
              </a:rPr>
              <a:t>8</a:t>
            </a:r>
            <a:r>
              <a:rPr dirty="0" sz="1000" spc="70">
                <a:latin typeface="Arial"/>
                <a:cs typeface="Arial"/>
              </a:rPr>
              <a:t>q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30449" y="165995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643149" y="1821510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461156" y="1821510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2637154" y="1659954"/>
            <a:ext cx="1617345" cy="326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02235">
              <a:lnSpc>
                <a:spcPts val="935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935"/>
              </a:lnSpc>
              <a:tabLst>
                <a:tab pos="930910" algn="l"/>
              </a:tabLst>
            </a:pP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55161" y="183393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032114" y="2398341"/>
            <a:ext cx="10287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480604" y="270577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467904" y="2544217"/>
            <a:ext cx="9067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3058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98611" y="270577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474622" y="2629532"/>
            <a:ext cx="168084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1" name="object 4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48/48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6893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73885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997060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047860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80492"/>
            <a:ext cx="50800" cy="22292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843993"/>
            <a:ext cx="50800" cy="21657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956434"/>
            <a:ext cx="4457065" cy="2104390"/>
          </a:xfrm>
          <a:custGeom>
            <a:avLst/>
            <a:gdLst/>
            <a:ahLst/>
            <a:cxnLst/>
            <a:rect l="l" t="t" r="r" b="b"/>
            <a:pathLst>
              <a:path w="4457065" h="2104390">
                <a:moveTo>
                  <a:pt x="4456669" y="0"/>
                </a:moveTo>
                <a:lnTo>
                  <a:pt x="0" y="0"/>
                </a:lnTo>
                <a:lnTo>
                  <a:pt x="0" y="2053325"/>
                </a:lnTo>
                <a:lnTo>
                  <a:pt x="16636" y="2090839"/>
                </a:lnTo>
                <a:lnTo>
                  <a:pt x="4405868" y="2104126"/>
                </a:lnTo>
                <a:lnTo>
                  <a:pt x="4420111" y="2102081"/>
                </a:lnTo>
                <a:lnTo>
                  <a:pt x="4451232" y="207612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831293"/>
            <a:ext cx="0" cy="2197735"/>
          </a:xfrm>
          <a:custGeom>
            <a:avLst/>
            <a:gdLst/>
            <a:ahLst/>
            <a:cxnLst/>
            <a:rect l="l" t="t" r="r" b="b"/>
            <a:pathLst>
              <a:path w="0" h="2197735">
                <a:moveTo>
                  <a:pt x="0" y="219751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81859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80589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9319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74142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18628" y="1735440"/>
            <a:ext cx="54483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csc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6201" y="2281097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95363" y="2204857"/>
            <a:ext cx="85788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687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baseline="-38888" sz="1500" spc="-22">
                <a:latin typeface="Calibri"/>
                <a:cs typeface="Calibri"/>
              </a:rPr>
              <a:t>6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2348" y="2094170"/>
            <a:ext cx="2292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330">
                <a:latin typeface="Arial"/>
                <a:cs typeface="Arial"/>
              </a:rPr>
              <a:t>"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41666" sz="1500" spc="-165" i="1">
                <a:latin typeface="Arial"/>
                <a:cs typeface="Arial"/>
              </a:rPr>
              <a:t>π</a:t>
            </a:r>
            <a:endParaRPr baseline="-41666" sz="1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90180" y="212114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02880" y="228109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290180" y="2204857"/>
            <a:ext cx="119634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0805">
              <a:lnSpc>
                <a:spcPts val="940"/>
              </a:lnSpc>
              <a:tabLst>
                <a:tab pos="716915" algn="l"/>
                <a:tab pos="114808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>
                <a:latin typeface="Arial Unicode MS"/>
                <a:cs typeface="Arial Unicode MS"/>
              </a:rPr>
              <a:t>	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dirty="0" sz="1000" spc="-15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16860" y="2094170"/>
            <a:ext cx="11366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95">
                <a:latin typeface="Arial"/>
                <a:cs typeface="Arial"/>
              </a:rPr>
              <a:t>*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42996" y="981727"/>
            <a:ext cx="1219323" cy="10896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868802" y="2273799"/>
            <a:ext cx="1567739" cy="7423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250893" y="3369131"/>
            <a:ext cx="2406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99343"/>
            <a:ext cx="4085590" cy="403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65200"/>
              </a:lnSpc>
            </a:pPr>
            <a:r>
              <a:rPr dirty="0" sz="1000">
                <a:latin typeface="Calibri"/>
                <a:cs typeface="Calibri"/>
              </a:rPr>
              <a:t>Alcune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eq</a:t>
            </a:r>
            <a:r>
              <a:rPr dirty="0" sz="1000">
                <a:latin typeface="Calibri"/>
                <a:cs typeface="Calibri"/>
              </a:rPr>
              <a:t>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ammettono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soluzione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motivi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puramen</a:t>
            </a:r>
            <a:r>
              <a:rPr dirty="0" sz="1000" spc="-20">
                <a:latin typeface="Calibri"/>
                <a:cs typeface="Calibri"/>
              </a:rPr>
              <a:t>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geometrici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956105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138360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89160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862705"/>
            <a:ext cx="50800" cy="22883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26205"/>
            <a:ext cx="50800" cy="22248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38647"/>
            <a:ext cx="4457065" cy="2163445"/>
          </a:xfrm>
          <a:custGeom>
            <a:avLst/>
            <a:gdLst/>
            <a:ahLst/>
            <a:cxnLst/>
            <a:rect l="l" t="t" r="r" b="b"/>
            <a:pathLst>
              <a:path w="4457065" h="2163445">
                <a:moveTo>
                  <a:pt x="4456669" y="0"/>
                </a:moveTo>
                <a:lnTo>
                  <a:pt x="0" y="0"/>
                </a:lnTo>
                <a:lnTo>
                  <a:pt x="0" y="2112413"/>
                </a:lnTo>
                <a:lnTo>
                  <a:pt x="16636" y="2149927"/>
                </a:lnTo>
                <a:lnTo>
                  <a:pt x="4405868" y="2163213"/>
                </a:lnTo>
                <a:lnTo>
                  <a:pt x="4420111" y="2161168"/>
                </a:lnTo>
                <a:lnTo>
                  <a:pt x="4451232" y="2135210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13505"/>
            <a:ext cx="0" cy="2256790"/>
          </a:xfrm>
          <a:custGeom>
            <a:avLst/>
            <a:gdLst/>
            <a:ahLst/>
            <a:cxnLst/>
            <a:rect l="l" t="t" r="r" b="b"/>
            <a:pathLst>
              <a:path w="0" h="2256790">
                <a:moveTo>
                  <a:pt x="0" y="2256604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00805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888105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75405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856355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43532" y="188384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7835" y="1807601"/>
            <a:ext cx="2566035" cy="828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1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Nessuna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10">
                <a:latin typeface="Calibri"/>
                <a:cs typeface="Calibri"/>
              </a:rPr>
              <a:t>oluzione,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dato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esistono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angoli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maggi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0832" y="1723890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42996" y="1063935"/>
            <a:ext cx="1219328" cy="12950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68802" y="2561408"/>
            <a:ext cx="1567786" cy="5960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50893" y="3369131"/>
            <a:ext cx="2406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95736"/>
            <a:ext cx="4085590" cy="403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65200"/>
              </a:lnSpc>
            </a:pPr>
            <a:r>
              <a:rPr dirty="0" sz="1000">
                <a:latin typeface="Calibri"/>
                <a:cs typeface="Calibri"/>
              </a:rPr>
              <a:t>Alcune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eq</a:t>
            </a:r>
            <a:r>
              <a:rPr dirty="0" sz="1000">
                <a:latin typeface="Calibri"/>
                <a:cs typeface="Calibri"/>
              </a:rPr>
              <a:t>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ammettono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soluzione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motivi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puramen</a:t>
            </a:r>
            <a:r>
              <a:rPr dirty="0" sz="1000" spc="-20">
                <a:latin typeface="Calibri"/>
                <a:cs typeface="Calibri"/>
              </a:rPr>
              <a:t>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geometrici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95249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14378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9458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859102"/>
            <a:ext cx="50800" cy="22973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22602"/>
            <a:ext cx="50800" cy="2233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35043"/>
            <a:ext cx="4457065" cy="2172335"/>
          </a:xfrm>
          <a:custGeom>
            <a:avLst/>
            <a:gdLst/>
            <a:ahLst/>
            <a:cxnLst/>
            <a:rect l="l" t="t" r="r" b="b"/>
            <a:pathLst>
              <a:path w="4457065" h="2172335">
                <a:moveTo>
                  <a:pt x="4456669" y="0"/>
                </a:moveTo>
                <a:lnTo>
                  <a:pt x="0" y="0"/>
                </a:lnTo>
                <a:lnTo>
                  <a:pt x="0" y="2121439"/>
                </a:lnTo>
                <a:lnTo>
                  <a:pt x="16636" y="2158953"/>
                </a:lnTo>
                <a:lnTo>
                  <a:pt x="4405868" y="2172240"/>
                </a:lnTo>
                <a:lnTo>
                  <a:pt x="4420111" y="2170195"/>
                </a:lnTo>
                <a:lnTo>
                  <a:pt x="4451232" y="214423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09902"/>
            <a:ext cx="0" cy="2265680"/>
          </a:xfrm>
          <a:custGeom>
            <a:avLst/>
            <a:gdLst/>
            <a:ahLst/>
            <a:cxnLst/>
            <a:rect l="l" t="t" r="r" b="b"/>
            <a:pathLst>
              <a:path w="0" h="2265680">
                <a:moveTo>
                  <a:pt x="0" y="226563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89720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88450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7180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852752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51965" y="1884756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7835" y="1808503"/>
            <a:ext cx="2566035" cy="859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20">
                <a:latin typeface="Calibri"/>
                <a:cs typeface="Calibri"/>
              </a:rPr>
              <a:t>sec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1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Nessuna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10">
                <a:latin typeface="Calibri"/>
                <a:cs typeface="Calibri"/>
              </a:rPr>
              <a:t>oluzione,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dato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esistono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angoli</a:t>
            </a:r>
            <a:r>
              <a:rPr dirty="0" sz="1000">
                <a:latin typeface="Calibri"/>
                <a:cs typeface="Calibri"/>
              </a:rPr>
              <a:t> dalla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secante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resa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tra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430">
                <a:solidFill>
                  <a:srgbClr val="FF0000"/>
                </a:solidFill>
                <a:latin typeface="Arial"/>
                <a:cs typeface="Arial"/>
              </a:rPr>
              <a:t>´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9265" y="1724792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42996" y="1060336"/>
            <a:ext cx="1219371" cy="1085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68802" y="2348636"/>
            <a:ext cx="1567692" cy="8142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50893" y="3369131"/>
            <a:ext cx="2406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5"/>
              <a:t>olinomi</a:t>
            </a:r>
            <a:r>
              <a:rPr dirty="0" spc="140"/>
              <a:t> </a:t>
            </a:r>
            <a:r>
              <a:rPr dirty="0" spc="-35"/>
              <a:t>nel</a:t>
            </a:r>
            <a:r>
              <a:rPr dirty="0" spc="-25"/>
              <a:t>l</a:t>
            </a:r>
            <a:r>
              <a:rPr dirty="0"/>
              <a:t>’</a:t>
            </a:r>
            <a:r>
              <a:rPr dirty="0" spc="-35"/>
              <a:t>a</a:t>
            </a:r>
            <a:r>
              <a:rPr dirty="0" spc="-40"/>
              <a:t>rgomento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98378"/>
            <a:ext cx="4298950" cy="707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funzione,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rimo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grad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olinomio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nell’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0">
                <a:latin typeface="Calibri"/>
                <a:cs typeface="Calibri"/>
              </a:rPr>
              <a:t>rgomento,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ricondurre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</a:t>
            </a:r>
            <a:r>
              <a:rPr dirty="0" sz="1000" spc="-10">
                <a:latin typeface="Calibri"/>
                <a:cs typeface="Calibri"/>
              </a:rPr>
              <a:t>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fondamentale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un’equazione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alge</a:t>
            </a:r>
            <a:r>
              <a:rPr dirty="0" sz="1000" spc="-45">
                <a:latin typeface="Calibri"/>
                <a:cs typeface="Calibri"/>
              </a:rPr>
              <a:t>b</a:t>
            </a:r>
            <a:r>
              <a:rPr dirty="0" sz="1000">
                <a:latin typeface="Calibri"/>
                <a:cs typeface="Calibri"/>
              </a:rPr>
              <a:t>rica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grazie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sostituzione.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1258784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13983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90634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165404"/>
            <a:ext cx="50800" cy="1987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1228905"/>
            <a:ext cx="50800" cy="19236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341346"/>
            <a:ext cx="4457065" cy="1862455"/>
          </a:xfrm>
          <a:custGeom>
            <a:avLst/>
            <a:gdLst/>
            <a:ahLst/>
            <a:cxnLst/>
            <a:rect l="l" t="t" r="r" b="b"/>
            <a:pathLst>
              <a:path w="4457065" h="1862455">
                <a:moveTo>
                  <a:pt x="4456669" y="0"/>
                </a:moveTo>
                <a:lnTo>
                  <a:pt x="0" y="0"/>
                </a:lnTo>
                <a:lnTo>
                  <a:pt x="0" y="1811187"/>
                </a:lnTo>
                <a:lnTo>
                  <a:pt x="16636" y="1848701"/>
                </a:lnTo>
                <a:lnTo>
                  <a:pt x="4405868" y="1861988"/>
                </a:lnTo>
                <a:lnTo>
                  <a:pt x="4420111" y="1859943"/>
                </a:lnTo>
                <a:lnTo>
                  <a:pt x="4451232" y="183398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216204"/>
            <a:ext cx="0" cy="1955800"/>
          </a:xfrm>
          <a:custGeom>
            <a:avLst/>
            <a:gdLst/>
            <a:ahLst/>
            <a:cxnLst/>
            <a:rect l="l" t="t" r="r" b="b"/>
            <a:pathLst>
              <a:path w="0" h="1955800">
                <a:moveTo>
                  <a:pt x="0" y="195537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2035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1908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1781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115905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15592" y="161339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50629" y="161339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159205" y="1451839"/>
            <a:ext cx="193103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6428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-187" i="1">
                <a:latin typeface="Arial"/>
                <a:cs typeface="Arial"/>
              </a:rPr>
              <a:t> 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7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-187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09597" y="1625833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44634" y="1625833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5"/>
              <a:t>olinomi</a:t>
            </a:r>
            <a:r>
              <a:rPr dirty="0" spc="140"/>
              <a:t> </a:t>
            </a:r>
            <a:r>
              <a:rPr dirty="0" spc="-35"/>
              <a:t>nel</a:t>
            </a:r>
            <a:r>
              <a:rPr dirty="0" spc="-25"/>
              <a:t>l</a:t>
            </a:r>
            <a:r>
              <a:rPr dirty="0"/>
              <a:t>’</a:t>
            </a:r>
            <a:r>
              <a:rPr dirty="0" spc="-35"/>
              <a:t>a</a:t>
            </a:r>
            <a:r>
              <a:rPr dirty="0" spc="-40"/>
              <a:t>rgomento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258784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313983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3190634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165404"/>
            <a:ext cx="50800" cy="1987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228905"/>
            <a:ext cx="50800" cy="19236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341346"/>
            <a:ext cx="4457065" cy="1862455"/>
          </a:xfrm>
          <a:custGeom>
            <a:avLst/>
            <a:gdLst/>
            <a:ahLst/>
            <a:cxnLst/>
            <a:rect l="l" t="t" r="r" b="b"/>
            <a:pathLst>
              <a:path w="4457065" h="1862455">
                <a:moveTo>
                  <a:pt x="4456669" y="0"/>
                </a:moveTo>
                <a:lnTo>
                  <a:pt x="0" y="0"/>
                </a:lnTo>
                <a:lnTo>
                  <a:pt x="0" y="1811187"/>
                </a:lnTo>
                <a:lnTo>
                  <a:pt x="16636" y="1848701"/>
                </a:lnTo>
                <a:lnTo>
                  <a:pt x="4405868" y="1861988"/>
                </a:lnTo>
                <a:lnTo>
                  <a:pt x="4420111" y="1859943"/>
                </a:lnTo>
                <a:lnTo>
                  <a:pt x="4451232" y="183398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216204"/>
            <a:ext cx="0" cy="1955800"/>
          </a:xfrm>
          <a:custGeom>
            <a:avLst/>
            <a:gdLst/>
            <a:ahLst/>
            <a:cxnLst/>
            <a:rect l="l" t="t" r="r" b="b"/>
            <a:pathLst>
              <a:path w="0" h="1955800">
                <a:moveTo>
                  <a:pt x="0" y="195537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2035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1908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1781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15905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15592" y="161339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50629" y="161339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3792" y="598378"/>
            <a:ext cx="4298950" cy="1558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funzione,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rimo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grad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olinomio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nell’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0">
                <a:latin typeface="Calibri"/>
                <a:cs typeface="Calibri"/>
              </a:rPr>
              <a:t>rgomento,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ricondurre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</a:t>
            </a:r>
            <a:r>
              <a:rPr dirty="0" sz="1000" spc="-10">
                <a:latin typeface="Calibri"/>
                <a:cs typeface="Calibri"/>
              </a:rPr>
              <a:t>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fondamentale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un’equazione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alge</a:t>
            </a:r>
            <a:r>
              <a:rPr dirty="0" sz="1000" spc="-45">
                <a:latin typeface="Calibri"/>
                <a:cs typeface="Calibri"/>
              </a:rPr>
              <a:t>b</a:t>
            </a:r>
            <a:r>
              <a:rPr dirty="0" sz="1000">
                <a:latin typeface="Calibri"/>
                <a:cs typeface="Calibri"/>
              </a:rPr>
              <a:t>rica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grazie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sostituzione.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057910">
              <a:lnSpc>
                <a:spcPts val="940"/>
              </a:lnSpc>
              <a:spcBef>
                <a:spcPts val="680"/>
              </a:spcBef>
              <a:tabLst>
                <a:tab pos="2310130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-187" i="1">
                <a:latin typeface="Arial"/>
                <a:cs typeface="Arial"/>
              </a:rPr>
              <a:t> 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7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-187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1608455">
              <a:lnSpc>
                <a:spcPts val="940"/>
              </a:lnSpc>
              <a:tabLst>
                <a:tab pos="2842895" algn="l"/>
              </a:tabLst>
            </a:pPr>
            <a:r>
              <a:rPr dirty="0" sz="1000" spc="-15">
                <a:latin typeface="Calibri"/>
                <a:cs typeface="Calibri"/>
              </a:rPr>
              <a:t>6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  <a:p>
            <a:pPr algn="ctr" marL="81915">
              <a:lnSpc>
                <a:spcPct val="100000"/>
              </a:lnSpc>
              <a:spcBef>
                <a:spcPts val="3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L="81915">
              <a:lnSpc>
                <a:spcPct val="100000"/>
              </a:lnSpc>
              <a:spcBef>
                <a:spcPts val="29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27567" y="2283091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676184" y="2206851"/>
            <a:ext cx="123444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9281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14867" y="212153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5"/>
              <a:t>olinomi</a:t>
            </a:r>
            <a:r>
              <a:rPr dirty="0" spc="140"/>
              <a:t> </a:t>
            </a:r>
            <a:r>
              <a:rPr dirty="0" spc="-35"/>
              <a:t>nel</a:t>
            </a:r>
            <a:r>
              <a:rPr dirty="0" spc="-25"/>
              <a:t>l</a:t>
            </a:r>
            <a:r>
              <a:rPr dirty="0"/>
              <a:t>’</a:t>
            </a:r>
            <a:r>
              <a:rPr dirty="0" spc="-35"/>
              <a:t>a</a:t>
            </a:r>
            <a:r>
              <a:rPr dirty="0" spc="-40"/>
              <a:t>rgomento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258784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313983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3190634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165404"/>
            <a:ext cx="50800" cy="19871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228905"/>
            <a:ext cx="50800" cy="19236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341346"/>
            <a:ext cx="4457065" cy="1862455"/>
          </a:xfrm>
          <a:custGeom>
            <a:avLst/>
            <a:gdLst/>
            <a:ahLst/>
            <a:cxnLst/>
            <a:rect l="l" t="t" r="r" b="b"/>
            <a:pathLst>
              <a:path w="4457065" h="1862455">
                <a:moveTo>
                  <a:pt x="4456669" y="0"/>
                </a:moveTo>
                <a:lnTo>
                  <a:pt x="0" y="0"/>
                </a:lnTo>
                <a:lnTo>
                  <a:pt x="0" y="1811187"/>
                </a:lnTo>
                <a:lnTo>
                  <a:pt x="16636" y="1848701"/>
                </a:lnTo>
                <a:lnTo>
                  <a:pt x="4405868" y="1861988"/>
                </a:lnTo>
                <a:lnTo>
                  <a:pt x="4420111" y="1859943"/>
                </a:lnTo>
                <a:lnTo>
                  <a:pt x="4451232" y="183398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216204"/>
            <a:ext cx="0" cy="1955800"/>
          </a:xfrm>
          <a:custGeom>
            <a:avLst/>
            <a:gdLst/>
            <a:ahLst/>
            <a:cxnLst/>
            <a:rect l="l" t="t" r="r" b="b"/>
            <a:pathLst>
              <a:path w="0" h="1955800">
                <a:moveTo>
                  <a:pt x="0" y="195537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2035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1908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17810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15905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15592" y="161339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50629" y="161339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3792" y="598378"/>
            <a:ext cx="4298950" cy="1558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funzione,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rimo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grad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olinomio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nell’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0">
                <a:latin typeface="Calibri"/>
                <a:cs typeface="Calibri"/>
              </a:rPr>
              <a:t>rgomento,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ricondurre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</a:t>
            </a:r>
            <a:r>
              <a:rPr dirty="0" sz="1000" spc="-10">
                <a:latin typeface="Calibri"/>
                <a:cs typeface="Calibri"/>
              </a:rPr>
              <a:t>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fondamentale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un’equazione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alge</a:t>
            </a:r>
            <a:r>
              <a:rPr dirty="0" sz="1000" spc="-45">
                <a:latin typeface="Calibri"/>
                <a:cs typeface="Calibri"/>
              </a:rPr>
              <a:t>b</a:t>
            </a:r>
            <a:r>
              <a:rPr dirty="0" sz="1000">
                <a:latin typeface="Calibri"/>
                <a:cs typeface="Calibri"/>
              </a:rPr>
              <a:t>rica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grazie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sostituzione.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057910">
              <a:lnSpc>
                <a:spcPts val="940"/>
              </a:lnSpc>
              <a:spcBef>
                <a:spcPts val="680"/>
              </a:spcBef>
              <a:tabLst>
                <a:tab pos="2310130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-187" i="1">
                <a:latin typeface="Arial"/>
                <a:cs typeface="Arial"/>
              </a:rPr>
              <a:t> 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7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-187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1608455">
              <a:lnSpc>
                <a:spcPts val="940"/>
              </a:lnSpc>
              <a:tabLst>
                <a:tab pos="2842895" algn="l"/>
              </a:tabLst>
            </a:pPr>
            <a:r>
              <a:rPr dirty="0" sz="1000" spc="-15">
                <a:latin typeface="Calibri"/>
                <a:cs typeface="Calibri"/>
              </a:rPr>
              <a:t>6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  <a:p>
            <a:pPr algn="ctr" marL="81915">
              <a:lnSpc>
                <a:spcPct val="100000"/>
              </a:lnSpc>
              <a:spcBef>
                <a:spcPts val="3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L="81915">
              <a:lnSpc>
                <a:spcPct val="100000"/>
              </a:lnSpc>
              <a:spcBef>
                <a:spcPts val="29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27567" y="2283091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070684" y="276301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676184" y="2206851"/>
            <a:ext cx="1234440" cy="546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  <a:tabLst>
                <a:tab pos="88011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20955">
              <a:lnSpc>
                <a:spcPts val="1195"/>
              </a:lnSpc>
              <a:spcBef>
                <a:spcPts val="71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R="89535">
              <a:lnSpc>
                <a:spcPts val="1195"/>
              </a:lnSpc>
              <a:tabLst>
                <a:tab pos="27559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110" i="1">
                <a:latin typeface="Arial"/>
                <a:cs typeface="Arial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14867" y="212153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46388" y="276301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754987" y="2686759"/>
            <a:ext cx="109791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6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7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175459" y="3040481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 h="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559342" y="3040481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908962" y="2964241"/>
            <a:ext cx="79057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12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172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87676" y="2878925"/>
            <a:ext cx="4565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1475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110" i="1">
                <a:latin typeface="Arial"/>
                <a:cs typeface="Arial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40377"/>
            <a:ext cx="407987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Equazioni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25">
                <a:latin typeface="Calibri"/>
                <a:cs typeface="Calibri"/>
              </a:rPr>
              <a:t>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ossono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essere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risolte</a:t>
            </a:r>
            <a:r>
              <a:rPr dirty="0" sz="1000" spc="-15">
                <a:latin typeface="Calibri"/>
                <a:cs typeface="Calibri"/>
              </a:rPr>
              <a:t> mediante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l’utilizzo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relative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ass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ciati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184" y="117584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92606" y="1014286"/>
            <a:ext cx="26231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˘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61111" sz="1500" spc="-24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142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89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189" y="1188268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91" y="16469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8859" y="307682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7292" y="312762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3569"/>
            <a:ext cx="50800" cy="1535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617069"/>
            <a:ext cx="50800" cy="147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691" y="1729510"/>
            <a:ext cx="4457065" cy="1410970"/>
          </a:xfrm>
          <a:custGeom>
            <a:avLst/>
            <a:gdLst/>
            <a:ahLst/>
            <a:cxnLst/>
            <a:rect l="l" t="t" r="r" b="b"/>
            <a:pathLst>
              <a:path w="4457065" h="1410970">
                <a:moveTo>
                  <a:pt x="4456669" y="0"/>
                </a:moveTo>
                <a:lnTo>
                  <a:pt x="0" y="0"/>
                </a:lnTo>
                <a:lnTo>
                  <a:pt x="0" y="1360018"/>
                </a:lnTo>
                <a:lnTo>
                  <a:pt x="16636" y="1397532"/>
                </a:lnTo>
                <a:lnTo>
                  <a:pt x="4405868" y="1410818"/>
                </a:lnTo>
                <a:lnTo>
                  <a:pt x="4420111" y="1408773"/>
                </a:lnTo>
                <a:lnTo>
                  <a:pt x="4451232" y="13828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604369"/>
            <a:ext cx="0" cy="1504315"/>
          </a:xfrm>
          <a:custGeom>
            <a:avLst/>
            <a:gdLst/>
            <a:ahLst/>
            <a:cxnLst/>
            <a:rect l="l" t="t" r="r" b="b"/>
            <a:pathLst>
              <a:path w="0" h="1504314">
                <a:moveTo>
                  <a:pt x="0" y="15042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15916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32360" y="15789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32360" y="15662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32360" y="154721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3792" y="1542014"/>
            <a:ext cx="2987040" cy="442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405890">
              <a:lnSpc>
                <a:spcPct val="100000"/>
              </a:lnSpc>
              <a:spcBef>
                <a:spcPts val="83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80">
                <a:latin typeface="Arial"/>
                <a:cs typeface="Arial"/>
              </a:rPr>
              <a:t>q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40377"/>
            <a:ext cx="407987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Equazioni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25">
                <a:latin typeface="Calibri"/>
                <a:cs typeface="Calibri"/>
              </a:rPr>
              <a:t>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ossono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essere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risolte</a:t>
            </a:r>
            <a:r>
              <a:rPr dirty="0" sz="1000" spc="-15">
                <a:latin typeface="Calibri"/>
                <a:cs typeface="Calibri"/>
              </a:rPr>
              <a:t> mediante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l’utilizzo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relative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ass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ciati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184" y="117584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92606" y="1014286"/>
            <a:ext cx="26231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˘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61111" sz="1500" spc="-24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142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89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189" y="1188268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91" y="16469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8859" y="307682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7292" y="312762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3569"/>
            <a:ext cx="50800" cy="1535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617069"/>
            <a:ext cx="50800" cy="147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691" y="1729510"/>
            <a:ext cx="4457065" cy="1410970"/>
          </a:xfrm>
          <a:custGeom>
            <a:avLst/>
            <a:gdLst/>
            <a:ahLst/>
            <a:cxnLst/>
            <a:rect l="l" t="t" r="r" b="b"/>
            <a:pathLst>
              <a:path w="4457065" h="1410970">
                <a:moveTo>
                  <a:pt x="4456669" y="0"/>
                </a:moveTo>
                <a:lnTo>
                  <a:pt x="0" y="0"/>
                </a:lnTo>
                <a:lnTo>
                  <a:pt x="0" y="1360018"/>
                </a:lnTo>
                <a:lnTo>
                  <a:pt x="16636" y="1397532"/>
                </a:lnTo>
                <a:lnTo>
                  <a:pt x="4405868" y="1410818"/>
                </a:lnTo>
                <a:lnTo>
                  <a:pt x="4420111" y="1408773"/>
                </a:lnTo>
                <a:lnTo>
                  <a:pt x="4451232" y="13828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604369"/>
            <a:ext cx="0" cy="1504315"/>
          </a:xfrm>
          <a:custGeom>
            <a:avLst/>
            <a:gdLst/>
            <a:ahLst/>
            <a:cxnLst/>
            <a:rect l="l" t="t" r="r" b="b"/>
            <a:pathLst>
              <a:path w="0" h="1504314">
                <a:moveTo>
                  <a:pt x="0" y="15042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15916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32360" y="15789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32360" y="15662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32360" y="154721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3792" y="1542014"/>
            <a:ext cx="2987040" cy="442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405890">
              <a:lnSpc>
                <a:spcPct val="100000"/>
              </a:lnSpc>
              <a:spcBef>
                <a:spcPts val="83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80">
                <a:latin typeface="Arial"/>
                <a:cs typeface="Arial"/>
              </a:rPr>
              <a:t>q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0580" y="240816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41439" y="2331921"/>
            <a:ext cx="206375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7880" y="224660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40377"/>
            <a:ext cx="407987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Equazioni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25">
                <a:latin typeface="Calibri"/>
                <a:cs typeface="Calibri"/>
              </a:rPr>
              <a:t>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ossono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essere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risolte</a:t>
            </a:r>
            <a:r>
              <a:rPr dirty="0" sz="1000" spc="-15">
                <a:latin typeface="Calibri"/>
                <a:cs typeface="Calibri"/>
              </a:rPr>
              <a:t> mediante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l’utilizzo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relative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ass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ciati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184" y="117584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92606" y="1014286"/>
            <a:ext cx="26231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˘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61111" sz="1500" spc="-24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142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89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189" y="1188268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91" y="16469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8859" y="307682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7292" y="312762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3569"/>
            <a:ext cx="50800" cy="1535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617069"/>
            <a:ext cx="50800" cy="147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691" y="1729510"/>
            <a:ext cx="4457065" cy="1410970"/>
          </a:xfrm>
          <a:custGeom>
            <a:avLst/>
            <a:gdLst/>
            <a:ahLst/>
            <a:cxnLst/>
            <a:rect l="l" t="t" r="r" b="b"/>
            <a:pathLst>
              <a:path w="4457065" h="1410970">
                <a:moveTo>
                  <a:pt x="4456669" y="0"/>
                </a:moveTo>
                <a:lnTo>
                  <a:pt x="0" y="0"/>
                </a:lnTo>
                <a:lnTo>
                  <a:pt x="0" y="1360018"/>
                </a:lnTo>
                <a:lnTo>
                  <a:pt x="16636" y="1397532"/>
                </a:lnTo>
                <a:lnTo>
                  <a:pt x="4405868" y="1410818"/>
                </a:lnTo>
                <a:lnTo>
                  <a:pt x="4420111" y="1408773"/>
                </a:lnTo>
                <a:lnTo>
                  <a:pt x="4451232" y="13828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604369"/>
            <a:ext cx="0" cy="1504315"/>
          </a:xfrm>
          <a:custGeom>
            <a:avLst/>
            <a:gdLst/>
            <a:ahLst/>
            <a:cxnLst/>
            <a:rect l="l" t="t" r="r" b="b"/>
            <a:pathLst>
              <a:path w="0" h="1504314">
                <a:moveTo>
                  <a:pt x="0" y="15042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15916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32360" y="15789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32360" y="15662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32360" y="154721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3792" y="1542014"/>
            <a:ext cx="2987040" cy="442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405890">
              <a:lnSpc>
                <a:spcPct val="100000"/>
              </a:lnSpc>
              <a:spcBef>
                <a:spcPts val="83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80">
                <a:latin typeface="Arial"/>
                <a:cs typeface="Arial"/>
              </a:rPr>
              <a:t>q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0580" y="240816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85189" y="268563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41439" y="2331921"/>
            <a:ext cx="2063750" cy="5181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06705">
              <a:lnSpc>
                <a:spcPct val="100000"/>
              </a:lnSpc>
              <a:spcBef>
                <a:spcPts val="985"/>
              </a:spcBef>
            </a:pPr>
            <a:r>
              <a:rPr dirty="0" sz="1000" spc="-15">
                <a:latin typeface="Calibri"/>
                <a:cs typeface="Calibri"/>
              </a:rPr>
              <a:t>8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7880" y="224660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2489" y="252407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3637" y="120138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50562" y="0"/>
                </a:moveTo>
                <a:lnTo>
                  <a:pt x="11378" y="16191"/>
                </a:lnTo>
                <a:lnTo>
                  <a:pt x="0" y="40295"/>
                </a:lnTo>
                <a:lnTo>
                  <a:pt x="1667" y="56527"/>
                </a:lnTo>
                <a:lnTo>
                  <a:pt x="6816" y="70265"/>
                </a:lnTo>
                <a:lnTo>
                  <a:pt x="14899" y="81200"/>
                </a:lnTo>
                <a:lnTo>
                  <a:pt x="25369" y="89023"/>
                </a:lnTo>
                <a:lnTo>
                  <a:pt x="37677" y="93425"/>
                </a:lnTo>
                <a:lnTo>
                  <a:pt x="54490" y="92020"/>
                </a:lnTo>
                <a:lnTo>
                  <a:pt x="87939" y="69657"/>
                </a:lnTo>
                <a:lnTo>
                  <a:pt x="93972" y="47076"/>
                </a:lnTo>
                <a:lnTo>
                  <a:pt x="91790" y="32844"/>
                </a:lnTo>
                <a:lnTo>
                  <a:pt x="85689" y="20352"/>
                </a:lnTo>
                <a:lnTo>
                  <a:pt x="76339" y="10269"/>
                </a:lnTo>
                <a:lnTo>
                  <a:pt x="64407" y="3261"/>
                </a:lnTo>
                <a:lnTo>
                  <a:pt x="50562" y="0"/>
                </a:lnTo>
                <a:close/>
              </a:path>
            </a:pathLst>
          </a:custGeom>
          <a:solidFill>
            <a:srgbClr val="3333B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156" y="1171986"/>
            <a:ext cx="15201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5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dirty="0" sz="700" spc="-5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dirty="0" sz="7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5">
                <a:latin typeface="Calibri"/>
                <a:cs typeface="Calibri"/>
              </a:rPr>
              <a:t>Equazioni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</a:t>
            </a:r>
            <a:r>
              <a:rPr dirty="0" sz="1000">
                <a:latin typeface="Calibri"/>
                <a:cs typeface="Calibri"/>
              </a:rPr>
              <a:t>c</a:t>
            </a:r>
            <a:r>
              <a:rPr dirty="0" sz="1000" spc="-40">
                <a:latin typeface="Calibri"/>
                <a:cs typeface="Calibri"/>
              </a:rPr>
              <a:t>he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637" y="188445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80" h="93980">
                <a:moveTo>
                  <a:pt x="50562" y="0"/>
                </a:moveTo>
                <a:lnTo>
                  <a:pt x="11378" y="16191"/>
                </a:lnTo>
                <a:lnTo>
                  <a:pt x="0" y="40295"/>
                </a:lnTo>
                <a:lnTo>
                  <a:pt x="1667" y="56527"/>
                </a:lnTo>
                <a:lnTo>
                  <a:pt x="6816" y="70265"/>
                </a:lnTo>
                <a:lnTo>
                  <a:pt x="14899" y="81200"/>
                </a:lnTo>
                <a:lnTo>
                  <a:pt x="25369" y="89023"/>
                </a:lnTo>
                <a:lnTo>
                  <a:pt x="37677" y="93425"/>
                </a:lnTo>
                <a:lnTo>
                  <a:pt x="54490" y="92020"/>
                </a:lnTo>
                <a:lnTo>
                  <a:pt x="87939" y="69657"/>
                </a:lnTo>
                <a:lnTo>
                  <a:pt x="93972" y="47076"/>
                </a:lnTo>
                <a:lnTo>
                  <a:pt x="91790" y="32844"/>
                </a:lnTo>
                <a:lnTo>
                  <a:pt x="85689" y="20352"/>
                </a:lnTo>
                <a:lnTo>
                  <a:pt x="76339" y="10269"/>
                </a:lnTo>
                <a:lnTo>
                  <a:pt x="64407" y="3261"/>
                </a:lnTo>
                <a:lnTo>
                  <a:pt x="50562" y="0"/>
                </a:lnTo>
                <a:close/>
              </a:path>
            </a:pathLst>
          </a:custGeom>
          <a:solidFill>
            <a:srgbClr val="3333B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3156" y="1855056"/>
            <a:ext cx="166941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-5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dirty="0" sz="700" spc="-5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dirty="0" sz="700" spc="-8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>
                <a:latin typeface="Calibri"/>
                <a:cs typeface="Calibri"/>
              </a:rPr>
              <a:t>Disequazioni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35"/>
              <a:t>1</a:t>
            </a:fld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40377"/>
            <a:ext cx="407987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Equazioni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25">
                <a:latin typeface="Calibri"/>
                <a:cs typeface="Calibri"/>
              </a:rPr>
              <a:t>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ossono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essere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risolte</a:t>
            </a:r>
            <a:r>
              <a:rPr dirty="0" sz="1000" spc="-15">
                <a:latin typeface="Calibri"/>
                <a:cs typeface="Calibri"/>
              </a:rPr>
              <a:t> mediante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l’utilizzo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relative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ass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ciati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184" y="117584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92606" y="1014286"/>
            <a:ext cx="26231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˘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61111" sz="1500" spc="-24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142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89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189" y="1188268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91" y="16469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8859" y="307682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7292" y="312762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3569"/>
            <a:ext cx="50800" cy="1535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617069"/>
            <a:ext cx="50800" cy="147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691" y="1729510"/>
            <a:ext cx="4457065" cy="1410970"/>
          </a:xfrm>
          <a:custGeom>
            <a:avLst/>
            <a:gdLst/>
            <a:ahLst/>
            <a:cxnLst/>
            <a:rect l="l" t="t" r="r" b="b"/>
            <a:pathLst>
              <a:path w="4457065" h="1410970">
                <a:moveTo>
                  <a:pt x="4456669" y="0"/>
                </a:moveTo>
                <a:lnTo>
                  <a:pt x="0" y="0"/>
                </a:lnTo>
                <a:lnTo>
                  <a:pt x="0" y="1360018"/>
                </a:lnTo>
                <a:lnTo>
                  <a:pt x="16636" y="1397532"/>
                </a:lnTo>
                <a:lnTo>
                  <a:pt x="4405868" y="1410818"/>
                </a:lnTo>
                <a:lnTo>
                  <a:pt x="4420111" y="1408773"/>
                </a:lnTo>
                <a:lnTo>
                  <a:pt x="4451232" y="13828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604369"/>
            <a:ext cx="0" cy="1504315"/>
          </a:xfrm>
          <a:custGeom>
            <a:avLst/>
            <a:gdLst/>
            <a:ahLst/>
            <a:cxnLst/>
            <a:rect l="l" t="t" r="r" b="b"/>
            <a:pathLst>
              <a:path w="0" h="1504314">
                <a:moveTo>
                  <a:pt x="0" y="15042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15916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32360" y="15789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32360" y="15662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32360" y="154721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3792" y="1542014"/>
            <a:ext cx="2987040" cy="442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405890">
              <a:lnSpc>
                <a:spcPct val="100000"/>
              </a:lnSpc>
              <a:spcBef>
                <a:spcPts val="83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80">
                <a:latin typeface="Arial"/>
                <a:cs typeface="Arial"/>
              </a:rPr>
              <a:t>q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0580" y="240816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72489" y="252407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85189" y="268563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85189" y="2963113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 h="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897407" y="2801544"/>
            <a:ext cx="4565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1475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110" i="1">
                <a:latin typeface="Arial"/>
                <a:cs typeface="Arial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69072" y="296311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41439" y="2331921"/>
            <a:ext cx="2063750" cy="795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06705">
              <a:lnSpc>
                <a:spcPct val="100000"/>
              </a:lnSpc>
              <a:spcBef>
                <a:spcPts val="985"/>
              </a:spcBef>
            </a:pPr>
            <a:r>
              <a:rPr dirty="0" sz="1000" spc="-15">
                <a:latin typeface="Calibri"/>
                <a:cs typeface="Calibri"/>
              </a:rPr>
              <a:t>8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70205">
              <a:lnSpc>
                <a:spcPct val="100000"/>
              </a:lnSpc>
              <a:spcBef>
                <a:spcPts val="98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16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172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7880" y="224660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40377"/>
            <a:ext cx="407987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Equazioni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25">
                <a:latin typeface="Calibri"/>
                <a:cs typeface="Calibri"/>
              </a:rPr>
              <a:t>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ossono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essere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risolte</a:t>
            </a:r>
            <a:r>
              <a:rPr dirty="0" sz="1000" spc="-15">
                <a:latin typeface="Calibri"/>
                <a:cs typeface="Calibri"/>
              </a:rPr>
              <a:t> mediante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l’utilizzo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relative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ass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ciati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184" y="117584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92606" y="1014286"/>
            <a:ext cx="26231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˘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61111" sz="1500" spc="-24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142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89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189" y="1188268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91" y="16469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8859" y="307682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7292" y="312762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3569"/>
            <a:ext cx="50800" cy="1535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617069"/>
            <a:ext cx="50800" cy="147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691" y="1729510"/>
            <a:ext cx="4457065" cy="1410970"/>
          </a:xfrm>
          <a:custGeom>
            <a:avLst/>
            <a:gdLst/>
            <a:ahLst/>
            <a:cxnLst/>
            <a:rect l="l" t="t" r="r" b="b"/>
            <a:pathLst>
              <a:path w="4457065" h="1410970">
                <a:moveTo>
                  <a:pt x="4456669" y="0"/>
                </a:moveTo>
                <a:lnTo>
                  <a:pt x="0" y="0"/>
                </a:lnTo>
                <a:lnTo>
                  <a:pt x="0" y="1360018"/>
                </a:lnTo>
                <a:lnTo>
                  <a:pt x="16636" y="1397532"/>
                </a:lnTo>
                <a:lnTo>
                  <a:pt x="4405868" y="1410818"/>
                </a:lnTo>
                <a:lnTo>
                  <a:pt x="4420111" y="1408773"/>
                </a:lnTo>
                <a:lnTo>
                  <a:pt x="4451232" y="13828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604369"/>
            <a:ext cx="0" cy="1504315"/>
          </a:xfrm>
          <a:custGeom>
            <a:avLst/>
            <a:gdLst/>
            <a:ahLst/>
            <a:cxnLst/>
            <a:rect l="l" t="t" r="r" b="b"/>
            <a:pathLst>
              <a:path w="0" h="1504314">
                <a:moveTo>
                  <a:pt x="0" y="15042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15916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32360" y="15789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32360" y="15662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32360" y="154721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3792" y="1542014"/>
            <a:ext cx="2987040" cy="442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405890">
              <a:lnSpc>
                <a:spcPct val="100000"/>
              </a:lnSpc>
              <a:spcBef>
                <a:spcPts val="83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80">
                <a:latin typeface="Arial"/>
                <a:cs typeface="Arial"/>
              </a:rPr>
              <a:t>q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0580" y="240816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85189" y="268563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85189" y="2963113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 h="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69072" y="296311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41439" y="2331921"/>
            <a:ext cx="2063750" cy="795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06705">
              <a:lnSpc>
                <a:spcPct val="100000"/>
              </a:lnSpc>
              <a:spcBef>
                <a:spcPts val="985"/>
              </a:spcBef>
            </a:pPr>
            <a:r>
              <a:rPr dirty="0" sz="1000" spc="-15">
                <a:latin typeface="Calibri"/>
                <a:cs typeface="Calibri"/>
              </a:rPr>
              <a:t>8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70205">
              <a:lnSpc>
                <a:spcPct val="100000"/>
              </a:lnSpc>
              <a:spcBef>
                <a:spcPts val="98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16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172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7880" y="224660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72489" y="252407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7407" y="2801544"/>
            <a:ext cx="4565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1475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110" i="1">
                <a:latin typeface="Arial"/>
                <a:cs typeface="Arial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03284" y="2317544"/>
            <a:ext cx="206375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0">
                <a:latin typeface="Arial"/>
                <a:cs typeface="Arial"/>
              </a:rPr>
              <a:t>“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62045" y="2232228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74745" y="2393784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9" name="object 3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40377"/>
            <a:ext cx="407987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Equazioni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25">
                <a:latin typeface="Calibri"/>
                <a:cs typeface="Calibri"/>
              </a:rPr>
              <a:t>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ossono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essere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risolte</a:t>
            </a:r>
            <a:r>
              <a:rPr dirty="0" sz="1000" spc="-15">
                <a:latin typeface="Calibri"/>
                <a:cs typeface="Calibri"/>
              </a:rPr>
              <a:t> mediante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l’utilizzo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relative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ass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ciati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184" y="117584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92606" y="1014286"/>
            <a:ext cx="26231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˘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61111" sz="1500" spc="-24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142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89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189" y="1188268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91" y="16469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8859" y="307682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7292" y="312762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3569"/>
            <a:ext cx="50800" cy="1535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617069"/>
            <a:ext cx="50800" cy="147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691" y="1729510"/>
            <a:ext cx="4457065" cy="1410970"/>
          </a:xfrm>
          <a:custGeom>
            <a:avLst/>
            <a:gdLst/>
            <a:ahLst/>
            <a:cxnLst/>
            <a:rect l="l" t="t" r="r" b="b"/>
            <a:pathLst>
              <a:path w="4457065" h="1410970">
                <a:moveTo>
                  <a:pt x="4456669" y="0"/>
                </a:moveTo>
                <a:lnTo>
                  <a:pt x="0" y="0"/>
                </a:lnTo>
                <a:lnTo>
                  <a:pt x="0" y="1360018"/>
                </a:lnTo>
                <a:lnTo>
                  <a:pt x="16636" y="1397532"/>
                </a:lnTo>
                <a:lnTo>
                  <a:pt x="4405868" y="1410818"/>
                </a:lnTo>
                <a:lnTo>
                  <a:pt x="4420111" y="1408773"/>
                </a:lnTo>
                <a:lnTo>
                  <a:pt x="4451232" y="13828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604369"/>
            <a:ext cx="0" cy="1504315"/>
          </a:xfrm>
          <a:custGeom>
            <a:avLst/>
            <a:gdLst/>
            <a:ahLst/>
            <a:cxnLst/>
            <a:rect l="l" t="t" r="r" b="b"/>
            <a:pathLst>
              <a:path w="0" h="1504314">
                <a:moveTo>
                  <a:pt x="0" y="15042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15916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32360" y="15789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32360" y="15662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32360" y="154721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3792" y="1542014"/>
            <a:ext cx="2987040" cy="442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405890">
              <a:lnSpc>
                <a:spcPct val="100000"/>
              </a:lnSpc>
              <a:spcBef>
                <a:spcPts val="83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80">
                <a:latin typeface="Arial"/>
                <a:cs typeface="Arial"/>
              </a:rPr>
              <a:t>q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0580" y="240816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85189" y="2963113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 h="0">
                <a:moveTo>
                  <a:pt x="0" y="0"/>
                </a:moveTo>
                <a:lnTo>
                  <a:pt x="12649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69072" y="296311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41439" y="2331921"/>
            <a:ext cx="2063750" cy="795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06705">
              <a:lnSpc>
                <a:spcPct val="100000"/>
              </a:lnSpc>
              <a:spcBef>
                <a:spcPts val="985"/>
              </a:spcBef>
            </a:pPr>
            <a:r>
              <a:rPr dirty="0" sz="1000" spc="-15">
                <a:latin typeface="Calibri"/>
                <a:cs typeface="Calibri"/>
              </a:rPr>
              <a:t>8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70205">
              <a:lnSpc>
                <a:spcPct val="100000"/>
              </a:lnSpc>
              <a:spcBef>
                <a:spcPts val="98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16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172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7880" y="224660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72489" y="252407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7407" y="2801544"/>
            <a:ext cx="4565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1475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110" i="1">
                <a:latin typeface="Arial"/>
                <a:cs typeface="Arial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74745" y="2393784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992412" y="270000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698290" y="2700007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2403284" y="2317544"/>
            <a:ext cx="2063750" cy="547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0">
                <a:latin typeface="Arial"/>
                <a:cs typeface="Arial"/>
              </a:rPr>
              <a:t>“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85725">
              <a:lnSpc>
                <a:spcPct val="100000"/>
              </a:lnSpc>
              <a:spcBef>
                <a:spcPts val="1210"/>
              </a:spcBef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62045" y="2232228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79712" y="2538451"/>
            <a:ext cx="80391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18185" algn="l"/>
              </a:tabLst>
            </a:pPr>
            <a:r>
              <a:rPr dirty="0" sz="1000" spc="-15">
                <a:latin typeface="Calibri"/>
                <a:cs typeface="Calibri"/>
              </a:rPr>
              <a:t>9</a:t>
            </a:r>
            <a:r>
              <a:rPr dirty="0" sz="1000" spc="-15">
                <a:latin typeface="Calibri"/>
                <a:cs typeface="Calibri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1" name="object 4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40377"/>
            <a:ext cx="407987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Equazioni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25">
                <a:latin typeface="Calibri"/>
                <a:cs typeface="Calibri"/>
              </a:rPr>
              <a:t>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ossono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essere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risolte</a:t>
            </a:r>
            <a:r>
              <a:rPr dirty="0" sz="1000" spc="-15">
                <a:latin typeface="Calibri"/>
                <a:cs typeface="Calibri"/>
              </a:rPr>
              <a:t> mediante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l’utilizzo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relative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ass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ciati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184" y="117584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92606" y="1014286"/>
            <a:ext cx="26231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˘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61111" sz="1500" spc="-24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142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89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9189" y="1188268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691" y="16469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468859" y="307682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77292" y="312762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3569"/>
            <a:ext cx="50800" cy="1535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617069"/>
            <a:ext cx="50800" cy="147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691" y="1729510"/>
            <a:ext cx="4457065" cy="1410970"/>
          </a:xfrm>
          <a:custGeom>
            <a:avLst/>
            <a:gdLst/>
            <a:ahLst/>
            <a:cxnLst/>
            <a:rect l="l" t="t" r="r" b="b"/>
            <a:pathLst>
              <a:path w="4457065" h="1410970">
                <a:moveTo>
                  <a:pt x="4456669" y="0"/>
                </a:moveTo>
                <a:lnTo>
                  <a:pt x="0" y="0"/>
                </a:lnTo>
                <a:lnTo>
                  <a:pt x="0" y="1360018"/>
                </a:lnTo>
                <a:lnTo>
                  <a:pt x="16636" y="1397532"/>
                </a:lnTo>
                <a:lnTo>
                  <a:pt x="4405868" y="1410818"/>
                </a:lnTo>
                <a:lnTo>
                  <a:pt x="4420111" y="1408773"/>
                </a:lnTo>
                <a:lnTo>
                  <a:pt x="4451232" y="13828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604369"/>
            <a:ext cx="0" cy="1504315"/>
          </a:xfrm>
          <a:custGeom>
            <a:avLst/>
            <a:gdLst/>
            <a:ahLst/>
            <a:cxnLst/>
            <a:rect l="l" t="t" r="r" b="b"/>
            <a:pathLst>
              <a:path w="0" h="1504314">
                <a:moveTo>
                  <a:pt x="0" y="15042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15916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32360" y="15789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32360" y="156626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32360" y="154721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13792" y="1542014"/>
            <a:ext cx="2987040" cy="442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405890">
              <a:lnSpc>
                <a:spcPct val="100000"/>
              </a:lnSpc>
              <a:spcBef>
                <a:spcPts val="835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80">
                <a:latin typeface="Arial"/>
                <a:cs typeface="Arial"/>
              </a:rPr>
              <a:t>q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0580" y="240816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41439" y="2331921"/>
            <a:ext cx="2063750" cy="795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06705">
              <a:lnSpc>
                <a:spcPct val="100000"/>
              </a:lnSpc>
              <a:spcBef>
                <a:spcPts val="985"/>
              </a:spcBef>
            </a:pPr>
            <a:r>
              <a:rPr dirty="0" sz="1000" spc="-15">
                <a:latin typeface="Calibri"/>
                <a:cs typeface="Calibri"/>
              </a:rPr>
              <a:t>8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70205">
              <a:lnSpc>
                <a:spcPct val="100000"/>
              </a:lnSpc>
              <a:spcBef>
                <a:spcPts val="98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16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172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7880" y="224660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2489" y="2524075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7407" y="2801544"/>
            <a:ext cx="45656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71475" algn="l"/>
              </a:tabLst>
            </a:pPr>
            <a:r>
              <a:rPr dirty="0" sz="1000" spc="-110" i="1" u="sng">
                <a:latin typeface="Arial"/>
                <a:cs typeface="Arial"/>
              </a:rPr>
              <a:t>π</a:t>
            </a:r>
            <a:r>
              <a:rPr dirty="0" sz="1000" spc="-110" i="1">
                <a:latin typeface="Arial"/>
                <a:cs typeface="Arial"/>
              </a:rPr>
              <a:t>	</a:t>
            </a: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03284" y="2317544"/>
            <a:ext cx="2063750" cy="824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0">
                <a:latin typeface="Arial"/>
                <a:cs typeface="Arial"/>
              </a:rPr>
              <a:t>“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85725">
              <a:lnSpc>
                <a:spcPct val="100000"/>
              </a:lnSpc>
              <a:spcBef>
                <a:spcPts val="1210"/>
              </a:spcBef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370205">
              <a:lnSpc>
                <a:spcPct val="100000"/>
              </a:lnSpc>
              <a:spcBef>
                <a:spcPts val="98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62045" y="2232228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74745" y="2393784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992412" y="270000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2979712" y="2538451"/>
            <a:ext cx="80391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18185" algn="l"/>
              </a:tabLst>
            </a:pPr>
            <a:r>
              <a:rPr dirty="0" sz="1000" spc="-15">
                <a:latin typeface="Calibri"/>
                <a:cs typeface="Calibri"/>
              </a:rPr>
              <a:t>9</a:t>
            </a:r>
            <a:r>
              <a:rPr dirty="0" sz="1000" spc="-15">
                <a:latin typeface="Calibri"/>
                <a:cs typeface="Calibri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698290" y="2700007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134334" y="2815920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147034" y="2977489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1" name="object 4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58551"/>
            <a:ext cx="4115435" cy="455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35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generale,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line</a:t>
            </a:r>
            <a:r>
              <a:rPr dirty="0" sz="1000" spc="-4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somme,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moltiplicazioni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numeri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reali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funzioni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enza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elevamenti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12/48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58551"/>
            <a:ext cx="4115435" cy="89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35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generale,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line</a:t>
            </a:r>
            <a:r>
              <a:rPr dirty="0" sz="1000" spc="-4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somme,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moltiplicazioni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numeri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reali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funzioni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enza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elevamenti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dirty="0" sz="1000">
                <a:latin typeface="Calibri"/>
                <a:cs typeface="Calibri"/>
              </a:rPr>
              <a:t>Nel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caso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ssume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rma</a:t>
            </a:r>
            <a:endParaRPr sz="1000">
              <a:latin typeface="Calibri"/>
              <a:cs typeface="Calibri"/>
            </a:endParaRPr>
          </a:p>
          <a:p>
            <a:pPr marL="1110615">
              <a:lnSpc>
                <a:spcPct val="100000"/>
              </a:lnSpc>
              <a:spcBef>
                <a:spcPts val="780"/>
              </a:spcBef>
              <a:tabLst>
                <a:tab pos="2694940" algn="l"/>
              </a:tabLst>
            </a:pPr>
            <a:r>
              <a:rPr dirty="0" sz="1000" spc="-50" i="1">
                <a:latin typeface="Trebuchet MS"/>
                <a:cs typeface="Trebuchet MS"/>
              </a:rPr>
              <a:t>a</a:t>
            </a:r>
            <a:r>
              <a:rPr dirty="0" sz="1000" spc="-12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b</a:t>
            </a:r>
            <a:r>
              <a:rPr dirty="0" sz="1000" spc="-10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40" i="1">
                <a:latin typeface="Trebuchet MS"/>
                <a:cs typeface="Trebuchet MS"/>
              </a:rPr>
              <a:t>a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 i="1">
                <a:latin typeface="Trebuchet MS"/>
                <a:cs typeface="Trebuchet MS"/>
              </a:rPr>
              <a:t>b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12/48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58551"/>
            <a:ext cx="4115435" cy="1739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35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generale,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line</a:t>
            </a:r>
            <a:r>
              <a:rPr dirty="0" sz="1000" spc="-4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somme,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moltiplicazioni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numeri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reali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funzioni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enza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elevamenti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dirty="0" sz="1000">
                <a:latin typeface="Calibri"/>
                <a:cs typeface="Calibri"/>
              </a:rPr>
              <a:t>Nel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caso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ssume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rma</a:t>
            </a:r>
            <a:endParaRPr sz="1000">
              <a:latin typeface="Calibri"/>
              <a:cs typeface="Calibri"/>
            </a:endParaRPr>
          </a:p>
          <a:p>
            <a:pPr marL="12700" indent="1097915">
              <a:lnSpc>
                <a:spcPct val="100000"/>
              </a:lnSpc>
              <a:spcBef>
                <a:spcPts val="780"/>
              </a:spcBef>
              <a:tabLst>
                <a:tab pos="2694940" algn="l"/>
              </a:tabLst>
            </a:pPr>
            <a:r>
              <a:rPr dirty="0" sz="1000" spc="-50" i="1">
                <a:latin typeface="Trebuchet MS"/>
                <a:cs typeface="Trebuchet MS"/>
              </a:rPr>
              <a:t>a</a:t>
            </a:r>
            <a:r>
              <a:rPr dirty="0" sz="1000" spc="-12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b</a:t>
            </a:r>
            <a:r>
              <a:rPr dirty="0" sz="1000" spc="-10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40" i="1">
                <a:latin typeface="Trebuchet MS"/>
                <a:cs typeface="Trebuchet MS"/>
              </a:rPr>
              <a:t>a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 i="1">
                <a:latin typeface="Trebuchet MS"/>
                <a:cs typeface="Trebuchet MS"/>
              </a:rPr>
              <a:t>b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Queste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10">
                <a:latin typeface="Calibri"/>
                <a:cs typeface="Calibri"/>
              </a:rPr>
              <a:t>ltime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risolvono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>
                <a:latin typeface="Calibri"/>
                <a:cs typeface="Calibri"/>
              </a:rPr>
              <a:t>tilizzando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cambio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riabile</a:t>
            </a:r>
            <a:endParaRPr sz="1000">
              <a:latin typeface="Calibri"/>
              <a:cs typeface="Calibri"/>
            </a:endParaRPr>
          </a:p>
          <a:p>
            <a:pPr marL="1909445" marR="1680845" indent="-98425">
              <a:lnSpc>
                <a:spcPct val="119600"/>
              </a:lnSpc>
              <a:spcBef>
                <a:spcPts val="635"/>
              </a:spcBef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sz="1000" spc="5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12/48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58551"/>
            <a:ext cx="4115435" cy="2658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35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generale,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un’equazione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line</a:t>
            </a:r>
            <a:r>
              <a:rPr dirty="0" sz="1000" spc="-4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somme,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moltiplicazioni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numeri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reali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funzioni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enza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elevamenti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dirty="0" sz="1000">
                <a:latin typeface="Calibri"/>
                <a:cs typeface="Calibri"/>
              </a:rPr>
              <a:t>Nel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caso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ssume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rma</a:t>
            </a:r>
            <a:endParaRPr sz="1000">
              <a:latin typeface="Calibri"/>
              <a:cs typeface="Calibri"/>
            </a:endParaRPr>
          </a:p>
          <a:p>
            <a:pPr marL="12700" indent="1097915">
              <a:lnSpc>
                <a:spcPct val="100000"/>
              </a:lnSpc>
              <a:spcBef>
                <a:spcPts val="780"/>
              </a:spcBef>
              <a:tabLst>
                <a:tab pos="2694940" algn="l"/>
              </a:tabLst>
            </a:pPr>
            <a:r>
              <a:rPr dirty="0" sz="1000" spc="-50" i="1">
                <a:latin typeface="Trebuchet MS"/>
                <a:cs typeface="Trebuchet MS"/>
              </a:rPr>
              <a:t>a</a:t>
            </a:r>
            <a:r>
              <a:rPr dirty="0" sz="1000" spc="-12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b</a:t>
            </a:r>
            <a:r>
              <a:rPr dirty="0" sz="1000" spc="-10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40" i="1">
                <a:latin typeface="Trebuchet MS"/>
                <a:cs typeface="Trebuchet MS"/>
              </a:rPr>
              <a:t>a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 i="1">
                <a:latin typeface="Trebuchet MS"/>
                <a:cs typeface="Trebuchet MS"/>
              </a:rPr>
              <a:t>b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Queste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-10">
                <a:latin typeface="Calibri"/>
                <a:cs typeface="Calibri"/>
              </a:rPr>
              <a:t>ltime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risolvono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>
                <a:latin typeface="Calibri"/>
                <a:cs typeface="Calibri"/>
              </a:rPr>
              <a:t>tilizzando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cambio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riabile</a:t>
            </a:r>
            <a:endParaRPr sz="1000">
              <a:latin typeface="Calibri"/>
              <a:cs typeface="Calibri"/>
            </a:endParaRPr>
          </a:p>
          <a:p>
            <a:pPr marL="1909445" marR="1680845" indent="-98425">
              <a:lnSpc>
                <a:spcPct val="119600"/>
              </a:lnSpc>
              <a:spcBef>
                <a:spcPts val="635"/>
              </a:spcBef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sz="1000" spc="5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723900">
              <a:lnSpc>
                <a:spcPct val="100000"/>
              </a:lnSpc>
            </a:pP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mettendo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sistema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l’eq</a:t>
            </a:r>
            <a:r>
              <a:rPr dirty="0" sz="1000" spc="-10">
                <a:latin typeface="Calibri"/>
                <a:cs typeface="Calibri"/>
              </a:rPr>
              <a:t>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relazione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fondamentale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1.</a:t>
            </a:r>
            <a:endParaRPr sz="1000">
              <a:latin typeface="Calibri"/>
              <a:cs typeface="Calibri"/>
            </a:endParaRPr>
          </a:p>
          <a:p>
            <a:pPr algn="ctr" marR="105410">
              <a:lnSpc>
                <a:spcPct val="100000"/>
              </a:lnSpc>
              <a:spcBef>
                <a:spcPts val="830"/>
              </a:spcBef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221615">
              <a:lnSpc>
                <a:spcPct val="100000"/>
              </a:lnSpc>
              <a:spcBef>
                <a:spcPts val="234"/>
              </a:spcBef>
            </a:pPr>
            <a:r>
              <a:rPr dirty="0" sz="1000" spc="-60" i="1">
                <a:latin typeface="Trebuchet MS"/>
                <a:cs typeface="Trebuchet MS"/>
              </a:rPr>
              <a:t>at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35" i="1">
                <a:latin typeface="Trebuchet MS"/>
                <a:cs typeface="Trebuchet MS"/>
              </a:rPr>
              <a:t>bs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12/48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56664"/>
            <a:ext cx="4199890" cy="1044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Geometricamente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</a:t>
            </a:r>
            <a:r>
              <a:rPr dirty="0" sz="1000" spc="-20">
                <a:latin typeface="Calibri"/>
                <a:cs typeface="Calibri"/>
              </a:rPr>
              <a:t>uesto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equivale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cerc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re,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piano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interse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tra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circonferenza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go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io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trica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retta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dall’</a:t>
            </a:r>
            <a:r>
              <a:rPr dirty="0" sz="1000" spc="-15">
                <a:latin typeface="Calibri"/>
                <a:cs typeface="Calibri"/>
              </a:rPr>
              <a:t>equazione.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750">
              <a:latin typeface="Times New Roman"/>
              <a:cs typeface="Times New Roman"/>
            </a:endParaRPr>
          </a:p>
          <a:p>
            <a:pPr algn="ctr" marR="189230">
              <a:lnSpc>
                <a:spcPct val="100000"/>
              </a:lnSpc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137160">
              <a:lnSpc>
                <a:spcPct val="100000"/>
              </a:lnSpc>
              <a:spcBef>
                <a:spcPts val="234"/>
              </a:spcBef>
            </a:pPr>
            <a:r>
              <a:rPr dirty="0" sz="1000" spc="-60" i="1">
                <a:latin typeface="Trebuchet MS"/>
                <a:cs typeface="Trebuchet MS"/>
              </a:rPr>
              <a:t>at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35" i="1">
                <a:latin typeface="Trebuchet MS"/>
                <a:cs typeface="Trebuchet MS"/>
              </a:rPr>
              <a:t>bs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algn="ctr" marL="180975">
              <a:lnSpc>
                <a:spcPct val="100000"/>
              </a:lnSpc>
              <a:spcBef>
                <a:spcPts val="82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13/48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556664"/>
            <a:ext cx="4199890" cy="10445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Geometricamente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</a:t>
            </a:r>
            <a:r>
              <a:rPr dirty="0" sz="1000" spc="-20">
                <a:latin typeface="Calibri"/>
                <a:cs typeface="Calibri"/>
              </a:rPr>
              <a:t>uesto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equivale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cerc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re,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piano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interse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tra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circonferenza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go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io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trica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ed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retta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dall’</a:t>
            </a:r>
            <a:r>
              <a:rPr dirty="0" sz="1000" spc="-15">
                <a:latin typeface="Calibri"/>
                <a:cs typeface="Calibri"/>
              </a:rPr>
              <a:t>equazione.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750">
              <a:latin typeface="Times New Roman"/>
              <a:cs typeface="Times New Roman"/>
            </a:endParaRPr>
          </a:p>
          <a:p>
            <a:pPr algn="ctr" marR="189230">
              <a:lnSpc>
                <a:spcPct val="100000"/>
              </a:lnSpc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137160">
              <a:lnSpc>
                <a:spcPct val="100000"/>
              </a:lnSpc>
              <a:spcBef>
                <a:spcPts val="234"/>
              </a:spcBef>
            </a:pPr>
            <a:r>
              <a:rPr dirty="0" sz="1000" spc="-60" i="1">
                <a:latin typeface="Trebuchet MS"/>
                <a:cs typeface="Trebuchet MS"/>
              </a:rPr>
              <a:t>at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35" i="1">
                <a:latin typeface="Trebuchet MS"/>
                <a:cs typeface="Trebuchet MS"/>
              </a:rPr>
              <a:t>bs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algn="ctr" marL="180975">
              <a:lnSpc>
                <a:spcPct val="100000"/>
              </a:lnSpc>
              <a:spcBef>
                <a:spcPts val="82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9284" y="1617670"/>
            <a:ext cx="2549361" cy="1696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13/48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14747"/>
            <a:ext cx="4298315" cy="455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Similmente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all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alge</a:t>
            </a:r>
            <a:r>
              <a:rPr dirty="0" sz="1000" spc="-45">
                <a:latin typeface="Calibri"/>
                <a:cs typeface="Calibri"/>
              </a:rPr>
              <a:t>b</a:t>
            </a:r>
            <a:r>
              <a:rPr dirty="0" sz="1000" spc="-5">
                <a:latin typeface="Calibri"/>
                <a:cs typeface="Calibri"/>
              </a:rPr>
              <a:t>riche,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definizione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equazione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trigonometrica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un’uguaglianza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l’incognita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c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nell’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20">
                <a:latin typeface="Calibri"/>
                <a:cs typeface="Calibri"/>
              </a:rPr>
              <a:t>rgomento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funzioni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trigonometric</a:t>
            </a:r>
            <a:r>
              <a:rPr dirty="0" sz="1000" spc="-5">
                <a:latin typeface="Calibri"/>
                <a:cs typeface="Calibri"/>
              </a:rPr>
              <a:t>h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(o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l</a:t>
            </a:r>
            <a:r>
              <a:rPr dirty="0" sz="1000" spc="-50">
                <a:latin typeface="Calibri"/>
                <a:cs typeface="Calibri"/>
              </a:rPr>
              <a:t>o</a:t>
            </a:r>
            <a:r>
              <a:rPr dirty="0" sz="1000" spc="-25">
                <a:latin typeface="Calibri"/>
                <a:cs typeface="Calibri"/>
              </a:rPr>
              <a:t>ro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>
                <a:latin typeface="Calibri"/>
                <a:cs typeface="Calibri"/>
              </a:rPr>
              <a:t>otenze).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83862" y="3369131"/>
            <a:ext cx="1879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75">
                <a:solidFill>
                  <a:srgbClr val="F2F2F2"/>
                </a:solidFill>
                <a:latin typeface="Arial"/>
                <a:cs typeface="Arial"/>
              </a:rPr>
              <a:t>3/48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949844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8311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933916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856449"/>
            <a:ext cx="50800" cy="2039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19950"/>
            <a:ext cx="50800" cy="19758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032391"/>
            <a:ext cx="4457065" cy="1914525"/>
          </a:xfrm>
          <a:custGeom>
            <a:avLst/>
            <a:gdLst/>
            <a:ahLst/>
            <a:cxnLst/>
            <a:rect l="l" t="t" r="r" b="b"/>
            <a:pathLst>
              <a:path w="4457065" h="1914525">
                <a:moveTo>
                  <a:pt x="4456669" y="0"/>
                </a:moveTo>
                <a:lnTo>
                  <a:pt x="0" y="0"/>
                </a:lnTo>
                <a:lnTo>
                  <a:pt x="0" y="1863424"/>
                </a:lnTo>
                <a:lnTo>
                  <a:pt x="16636" y="1900938"/>
                </a:lnTo>
                <a:lnTo>
                  <a:pt x="4405868" y="1914225"/>
                </a:lnTo>
                <a:lnTo>
                  <a:pt x="4420111" y="1912180"/>
                </a:lnTo>
                <a:lnTo>
                  <a:pt x="4451232" y="188622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07250"/>
            <a:ext cx="0" cy="2007870"/>
          </a:xfrm>
          <a:custGeom>
            <a:avLst/>
            <a:gdLst/>
            <a:ahLst/>
            <a:cxnLst/>
            <a:rect l="l" t="t" r="r" b="b"/>
            <a:pathLst>
              <a:path w="0" h="2007870">
                <a:moveTo>
                  <a:pt x="0" y="2007615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894550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881850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86914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5009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844898"/>
            <a:ext cx="1786889" cy="758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800">
              <a:latin typeface="Times New Roman"/>
              <a:cs typeface="Times New Roman"/>
            </a:endParaRPr>
          </a:p>
          <a:p>
            <a:pPr marL="758190">
              <a:lnSpc>
                <a:spcPts val="1040"/>
              </a:lnSpc>
              <a:tabLst>
                <a:tab pos="1337310" algn="l"/>
                <a:tab pos="1534795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 marL="332105">
              <a:lnSpc>
                <a:spcPts val="1040"/>
              </a:lnSpc>
              <a:tabLst>
                <a:tab pos="850900" algn="l"/>
                <a:tab pos="1430020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32105">
              <a:lnSpc>
                <a:spcPct val="100000"/>
              </a:lnSpc>
              <a:spcBef>
                <a:spcPts val="295"/>
              </a:spcBef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46159" y="1461495"/>
            <a:ext cx="2177462" cy="10369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949844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8311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933916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856449"/>
            <a:ext cx="50800" cy="2039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19950"/>
            <a:ext cx="50800" cy="19758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032391"/>
            <a:ext cx="4457065" cy="1914525"/>
          </a:xfrm>
          <a:custGeom>
            <a:avLst/>
            <a:gdLst/>
            <a:ahLst/>
            <a:cxnLst/>
            <a:rect l="l" t="t" r="r" b="b"/>
            <a:pathLst>
              <a:path w="4457065" h="1914525">
                <a:moveTo>
                  <a:pt x="4456669" y="0"/>
                </a:moveTo>
                <a:lnTo>
                  <a:pt x="0" y="0"/>
                </a:lnTo>
                <a:lnTo>
                  <a:pt x="0" y="1863424"/>
                </a:lnTo>
                <a:lnTo>
                  <a:pt x="16636" y="1900938"/>
                </a:lnTo>
                <a:lnTo>
                  <a:pt x="4405868" y="1914225"/>
                </a:lnTo>
                <a:lnTo>
                  <a:pt x="4420111" y="1912180"/>
                </a:lnTo>
                <a:lnTo>
                  <a:pt x="4451232" y="188622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07250"/>
            <a:ext cx="0" cy="2007870"/>
          </a:xfrm>
          <a:custGeom>
            <a:avLst/>
            <a:gdLst/>
            <a:ahLst/>
            <a:cxnLst/>
            <a:rect l="l" t="t" r="r" b="b"/>
            <a:pathLst>
              <a:path w="0" h="2007870">
                <a:moveTo>
                  <a:pt x="0" y="2007615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894550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881850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86914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5009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63434" y="195781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3792" y="844898"/>
            <a:ext cx="1786889" cy="1299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800">
              <a:latin typeface="Times New Roman"/>
              <a:cs typeface="Times New Roman"/>
            </a:endParaRPr>
          </a:p>
          <a:p>
            <a:pPr marL="758190">
              <a:lnSpc>
                <a:spcPts val="1040"/>
              </a:lnSpc>
              <a:tabLst>
                <a:tab pos="1337310" algn="l"/>
                <a:tab pos="1534795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 marL="332105">
              <a:lnSpc>
                <a:spcPts val="1040"/>
              </a:lnSpc>
              <a:tabLst>
                <a:tab pos="850900" algn="l"/>
                <a:tab pos="1430020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32105">
              <a:lnSpc>
                <a:spcPct val="100000"/>
              </a:lnSpc>
              <a:spcBef>
                <a:spcPts val="295"/>
              </a:spcBef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400">
              <a:latin typeface="Times New Roman"/>
              <a:cs typeface="Times New Roman"/>
            </a:endParaRPr>
          </a:p>
          <a:p>
            <a:pPr marL="436245">
              <a:lnSpc>
                <a:spcPct val="100000"/>
              </a:lnSpc>
              <a:tabLst>
                <a:tab pos="1322705" algn="l"/>
              </a:tabLst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120" i="1">
                <a:latin typeface="Arial"/>
                <a:cs typeface="Arial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 marL="309880">
              <a:lnSpc>
                <a:spcPct val="100000"/>
              </a:lnSpc>
              <a:spcBef>
                <a:spcPts val="234"/>
              </a:spcBef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47222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47222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46159" y="1461495"/>
            <a:ext cx="2177462" cy="10369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949844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8311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933916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856449"/>
            <a:ext cx="50800" cy="20393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19950"/>
            <a:ext cx="50800" cy="19758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032391"/>
            <a:ext cx="4457065" cy="1914525"/>
          </a:xfrm>
          <a:custGeom>
            <a:avLst/>
            <a:gdLst/>
            <a:ahLst/>
            <a:cxnLst/>
            <a:rect l="l" t="t" r="r" b="b"/>
            <a:pathLst>
              <a:path w="4457065" h="1914525">
                <a:moveTo>
                  <a:pt x="4456669" y="0"/>
                </a:moveTo>
                <a:lnTo>
                  <a:pt x="0" y="0"/>
                </a:lnTo>
                <a:lnTo>
                  <a:pt x="0" y="1863424"/>
                </a:lnTo>
                <a:lnTo>
                  <a:pt x="16636" y="1900938"/>
                </a:lnTo>
                <a:lnTo>
                  <a:pt x="4405868" y="1914225"/>
                </a:lnTo>
                <a:lnTo>
                  <a:pt x="4420111" y="1912180"/>
                </a:lnTo>
                <a:lnTo>
                  <a:pt x="4451232" y="188622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07250"/>
            <a:ext cx="0" cy="2007870"/>
          </a:xfrm>
          <a:custGeom>
            <a:avLst/>
            <a:gdLst/>
            <a:ahLst/>
            <a:cxnLst/>
            <a:rect l="l" t="t" r="r" b="b"/>
            <a:pathLst>
              <a:path w="0" h="2007870">
                <a:moveTo>
                  <a:pt x="0" y="2007615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894550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881850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869149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50099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844898"/>
            <a:ext cx="1786889" cy="758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800">
              <a:latin typeface="Times New Roman"/>
              <a:cs typeface="Times New Roman"/>
            </a:endParaRPr>
          </a:p>
          <a:p>
            <a:pPr marL="758190">
              <a:lnSpc>
                <a:spcPts val="1040"/>
              </a:lnSpc>
              <a:tabLst>
                <a:tab pos="1337310" algn="l"/>
                <a:tab pos="1534795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 marL="332105">
              <a:lnSpc>
                <a:spcPts val="1040"/>
              </a:lnSpc>
              <a:tabLst>
                <a:tab pos="850900" algn="l"/>
                <a:tab pos="1430020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32105">
              <a:lnSpc>
                <a:spcPct val="100000"/>
              </a:lnSpc>
              <a:spcBef>
                <a:spcPts val="295"/>
              </a:spcBef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3434" y="195781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70533" y="2413647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97891" y="1713424"/>
            <a:ext cx="2150745" cy="8648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2120">
              <a:lnSpc>
                <a:spcPct val="100000"/>
              </a:lnSpc>
              <a:tabLst>
                <a:tab pos="1338580" algn="l"/>
              </a:tabLst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120" i="1">
                <a:latin typeface="Arial"/>
                <a:cs typeface="Arial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 marR="15240">
              <a:lnSpc>
                <a:spcPct val="100000"/>
              </a:lnSpc>
              <a:spcBef>
                <a:spcPts val="234"/>
              </a:spcBef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47222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47222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baseline="-11904" sz="1050" spc="67">
                <a:latin typeface="Century Gothic"/>
                <a:cs typeface="Century Gothic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baseline="-11904" sz="1050" spc="67">
                <a:latin typeface="Century Gothic"/>
                <a:cs typeface="Century Gothic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57833" y="2252091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451" y="2674110"/>
            <a:ext cx="51879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baseline="-11904" sz="1050" spc="67">
                <a:latin typeface="Century Gothic"/>
                <a:cs typeface="Century Gothic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baseline="-11904" sz="1050" spc="67">
                <a:latin typeface="Century Gothic"/>
                <a:cs typeface="Century Gothic"/>
              </a:rPr>
              <a:t>2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11110" y="258837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05700" y="2750362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 h="0">
                <a:moveTo>
                  <a:pt x="0" y="0"/>
                </a:moveTo>
                <a:lnTo>
                  <a:pt x="16865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60958" y="2750362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670380" y="258879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683080" y="2750362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684695" y="2516184"/>
            <a:ext cx="1504950" cy="398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05">
                <a:latin typeface="Arial"/>
                <a:cs typeface="Arial"/>
              </a:rPr>
              <a:t>ˆ</a:t>
            </a:r>
            <a:r>
              <a:rPr dirty="0" baseline="5555" sz="1500" spc="405">
                <a:latin typeface="Arial"/>
                <a:cs typeface="Arial"/>
              </a:rPr>
              <a:t>?</a:t>
            </a:r>
            <a:r>
              <a:rPr dirty="0" baseline="-41666" sz="1500" spc="-22">
                <a:latin typeface="Calibri"/>
                <a:cs typeface="Calibri"/>
              </a:rPr>
              <a:t>3</a:t>
            </a:r>
            <a:r>
              <a:rPr dirty="0" baseline="-41666" sz="1500">
                <a:latin typeface="Calibri"/>
                <a:cs typeface="Calibri"/>
              </a:rPr>
              <a:t>   </a:t>
            </a:r>
            <a:r>
              <a:rPr dirty="0" baseline="-41666" sz="1500" spc="-22">
                <a:latin typeface="Calibri"/>
                <a:cs typeface="Calibri"/>
              </a:rPr>
              <a:t>1</a:t>
            </a:r>
            <a:r>
              <a:rPr dirty="0" baseline="-41666" sz="1500" spc="-165">
                <a:latin typeface="Calibri"/>
                <a:cs typeface="Calibri"/>
              </a:rPr>
              <a:t> </a:t>
            </a:r>
            <a:r>
              <a:rPr dirty="0" sz="1000" spc="395">
                <a:latin typeface="Arial"/>
                <a:cs typeface="Arial"/>
              </a:rPr>
              <a:t>˙</a:t>
            </a:r>
            <a:endParaRPr sz="1000">
              <a:latin typeface="Arial"/>
              <a:cs typeface="Arial"/>
            </a:endParaRPr>
          </a:p>
          <a:p>
            <a:pPr marL="304800">
              <a:lnSpc>
                <a:spcPts val="940"/>
              </a:lnSpc>
              <a:spcBef>
                <a:spcPts val="215"/>
              </a:spcBef>
              <a:tabLst>
                <a:tab pos="582295" algn="l"/>
                <a:tab pos="1118235" algn="l"/>
              </a:tabLst>
            </a:pP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73355">
              <a:lnSpc>
                <a:spcPts val="940"/>
              </a:lnSpc>
              <a:tabLst>
                <a:tab pos="375920" algn="l"/>
                <a:tab pos="1004569" algn="l"/>
              </a:tabLst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5">
                <a:latin typeface="Calibri"/>
                <a:cs typeface="Calibri"/>
              </a:rPr>
              <a:t>	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5">
                <a:latin typeface="Calibri"/>
                <a:cs typeface="Calibri"/>
              </a:rPr>
              <a:t>	</a:t>
            </a:r>
            <a:r>
              <a:rPr dirty="0" sz="1000" spc="-15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346159" y="1461495"/>
            <a:ext cx="2177462" cy="10369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5199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72990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8070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58606"/>
            <a:ext cx="50800" cy="1783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22106"/>
            <a:ext cx="50800" cy="1720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34547"/>
            <a:ext cx="4457065" cy="1659255"/>
          </a:xfrm>
          <a:custGeom>
            <a:avLst/>
            <a:gdLst/>
            <a:ahLst/>
            <a:cxnLst/>
            <a:rect l="l" t="t" r="r" b="b"/>
            <a:pathLst>
              <a:path w="4457065" h="1659255">
                <a:moveTo>
                  <a:pt x="4456669" y="0"/>
                </a:moveTo>
                <a:lnTo>
                  <a:pt x="0" y="0"/>
                </a:lnTo>
                <a:lnTo>
                  <a:pt x="0" y="1608055"/>
                </a:lnTo>
                <a:lnTo>
                  <a:pt x="16636" y="1645569"/>
                </a:lnTo>
                <a:lnTo>
                  <a:pt x="4405868" y="1658855"/>
                </a:lnTo>
                <a:lnTo>
                  <a:pt x="4420111" y="1656810"/>
                </a:lnTo>
                <a:lnTo>
                  <a:pt x="4451232" y="163085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09406"/>
            <a:ext cx="0" cy="1752600"/>
          </a:xfrm>
          <a:custGeom>
            <a:avLst/>
            <a:gdLst/>
            <a:ahLst/>
            <a:cxnLst/>
            <a:rect l="l" t="t" r="r" b="b"/>
            <a:pathLst>
              <a:path w="0" h="1752600">
                <a:moveTo>
                  <a:pt x="0" y="175224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967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840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713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5225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47044"/>
            <a:ext cx="1723389" cy="758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L="394970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6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94970">
              <a:lnSpc>
                <a:spcPct val="100000"/>
              </a:lnSpc>
              <a:spcBef>
                <a:spcPts val="295"/>
              </a:spcBef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46159" y="1425037"/>
            <a:ext cx="2177591" cy="10587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5199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72990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8070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58606"/>
            <a:ext cx="50800" cy="1783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22106"/>
            <a:ext cx="50800" cy="1720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34547"/>
            <a:ext cx="4457065" cy="1659255"/>
          </a:xfrm>
          <a:custGeom>
            <a:avLst/>
            <a:gdLst/>
            <a:ahLst/>
            <a:cxnLst/>
            <a:rect l="l" t="t" r="r" b="b"/>
            <a:pathLst>
              <a:path w="4457065" h="1659255">
                <a:moveTo>
                  <a:pt x="4456669" y="0"/>
                </a:moveTo>
                <a:lnTo>
                  <a:pt x="0" y="0"/>
                </a:lnTo>
                <a:lnTo>
                  <a:pt x="0" y="1608055"/>
                </a:lnTo>
                <a:lnTo>
                  <a:pt x="16636" y="1645569"/>
                </a:lnTo>
                <a:lnTo>
                  <a:pt x="4405868" y="1658855"/>
                </a:lnTo>
                <a:lnTo>
                  <a:pt x="4420111" y="1656810"/>
                </a:lnTo>
                <a:lnTo>
                  <a:pt x="4451232" y="163085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09406"/>
            <a:ext cx="0" cy="1752600"/>
          </a:xfrm>
          <a:custGeom>
            <a:avLst/>
            <a:gdLst/>
            <a:ahLst/>
            <a:cxnLst/>
            <a:rect l="l" t="t" r="r" b="b"/>
            <a:pathLst>
              <a:path w="0" h="1752600">
                <a:moveTo>
                  <a:pt x="0" y="175224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967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840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713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5225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47044"/>
            <a:ext cx="1723389" cy="1299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L="394970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6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94970">
              <a:lnSpc>
                <a:spcPct val="100000"/>
              </a:lnSpc>
              <a:spcBef>
                <a:spcPts val="295"/>
              </a:spcBef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400">
              <a:latin typeface="Times New Roman"/>
              <a:cs typeface="Times New Roman"/>
            </a:endParaRPr>
          </a:p>
          <a:p>
            <a:pPr marL="509905">
              <a:lnSpc>
                <a:spcPct val="100000"/>
              </a:lnSpc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72745">
              <a:lnSpc>
                <a:spcPct val="100000"/>
              </a:lnSpc>
              <a:spcBef>
                <a:spcPts val="234"/>
              </a:spcBef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6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46159" y="1425037"/>
            <a:ext cx="2177591" cy="10587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5199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72990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8070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58606"/>
            <a:ext cx="50800" cy="1783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22106"/>
            <a:ext cx="50800" cy="1720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34547"/>
            <a:ext cx="4457065" cy="1659255"/>
          </a:xfrm>
          <a:custGeom>
            <a:avLst/>
            <a:gdLst/>
            <a:ahLst/>
            <a:cxnLst/>
            <a:rect l="l" t="t" r="r" b="b"/>
            <a:pathLst>
              <a:path w="4457065" h="1659255">
                <a:moveTo>
                  <a:pt x="4456669" y="0"/>
                </a:moveTo>
                <a:lnTo>
                  <a:pt x="0" y="0"/>
                </a:lnTo>
                <a:lnTo>
                  <a:pt x="0" y="1608055"/>
                </a:lnTo>
                <a:lnTo>
                  <a:pt x="16636" y="1645569"/>
                </a:lnTo>
                <a:lnTo>
                  <a:pt x="4405868" y="1658855"/>
                </a:lnTo>
                <a:lnTo>
                  <a:pt x="4420111" y="1656810"/>
                </a:lnTo>
                <a:lnTo>
                  <a:pt x="4451232" y="163085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09406"/>
            <a:ext cx="0" cy="1752600"/>
          </a:xfrm>
          <a:custGeom>
            <a:avLst/>
            <a:gdLst/>
            <a:ahLst/>
            <a:cxnLst/>
            <a:rect l="l" t="t" r="r" b="b"/>
            <a:pathLst>
              <a:path w="0" h="1752600">
                <a:moveTo>
                  <a:pt x="0" y="175224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967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840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7130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5225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47044"/>
            <a:ext cx="1723389" cy="18027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L="394970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6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94970">
              <a:lnSpc>
                <a:spcPct val="100000"/>
              </a:lnSpc>
              <a:spcBef>
                <a:spcPts val="295"/>
              </a:spcBef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400">
              <a:latin typeface="Times New Roman"/>
              <a:cs typeface="Times New Roman"/>
            </a:endParaRPr>
          </a:p>
          <a:p>
            <a:pPr marL="509905">
              <a:lnSpc>
                <a:spcPct val="100000"/>
              </a:lnSpc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72745">
              <a:lnSpc>
                <a:spcPct val="100000"/>
              </a:lnSpc>
              <a:spcBef>
                <a:spcPts val="234"/>
              </a:spcBef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6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1300">
              <a:latin typeface="Times New Roman"/>
              <a:cs typeface="Times New Roman"/>
            </a:endParaRPr>
          </a:p>
          <a:p>
            <a:pPr algn="ctr" marL="430530">
              <a:lnSpc>
                <a:spcPct val="100000"/>
              </a:lnSpc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L="394970">
              <a:lnSpc>
                <a:spcPct val="100000"/>
              </a:lnSpc>
              <a:spcBef>
                <a:spcPts val="295"/>
              </a:spcBef>
            </a:pPr>
            <a:r>
              <a:rPr dirty="0" sz="1000" spc="-20">
                <a:latin typeface="Calibri"/>
                <a:cs typeface="Calibri"/>
              </a:rPr>
              <a:t>nessuna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soluzione.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46159" y="1425037"/>
            <a:ext cx="2177591" cy="10587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83264"/>
            <a:ext cx="4248150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quest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categ</a:t>
            </a:r>
            <a:r>
              <a:rPr dirty="0" sz="1000" spc="-4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rien</a:t>
            </a:r>
            <a:r>
              <a:rPr dirty="0" sz="1000" spc="-10">
                <a:latin typeface="Calibri"/>
                <a:cs typeface="Calibri"/>
              </a:rPr>
              <a:t>trano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somme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otenze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sola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funzione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trigonometric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16/48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83264"/>
            <a:ext cx="4248150" cy="677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quest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categ</a:t>
            </a:r>
            <a:r>
              <a:rPr dirty="0" sz="1000" spc="-4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rien</a:t>
            </a:r>
            <a:r>
              <a:rPr dirty="0" sz="1000" spc="-10">
                <a:latin typeface="Calibri"/>
                <a:cs typeface="Calibri"/>
              </a:rPr>
              <a:t>trano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somme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otenze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sola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funzione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trigonometric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dirty="0" sz="1000" spc="-10">
                <a:latin typeface="Calibri"/>
                <a:cs typeface="Calibri"/>
              </a:rPr>
              <a:t>Queste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5">
                <a:latin typeface="Calibri"/>
                <a:cs typeface="Calibri"/>
              </a:rPr>
              <a:t>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risolvono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10">
                <a:latin typeface="Calibri"/>
                <a:cs typeface="Calibri"/>
              </a:rPr>
              <a:t>im</a:t>
            </a:r>
            <a:r>
              <a:rPr dirty="0" sz="1000" spc="15">
                <a:latin typeface="Calibri"/>
                <a:cs typeface="Calibri"/>
              </a:rPr>
              <a:t>p</a:t>
            </a:r>
            <a:r>
              <a:rPr dirty="0" sz="1000" spc="-30">
                <a:latin typeface="Calibri"/>
                <a:cs typeface="Calibri"/>
              </a:rPr>
              <a:t>onendo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ca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biamento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ria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bile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240">
                <a:latin typeface="Arial"/>
                <a:cs typeface="Arial"/>
              </a:rPr>
              <a:t>“</a:t>
            </a:r>
            <a:r>
              <a:rPr dirty="0" sz="1000" spc="409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 i="1">
                <a:latin typeface="Book Antiqua"/>
                <a:cs typeface="Book Antiqua"/>
              </a:rPr>
              <a:t>funzione</a:t>
            </a:r>
            <a:r>
              <a:rPr dirty="0" sz="1000" spc="80" i="1">
                <a:latin typeface="Book Antiqua"/>
                <a:cs typeface="Book Antiqua"/>
              </a:rPr>
              <a:t> </a:t>
            </a:r>
            <a:r>
              <a:rPr dirty="0" sz="1000" i="1">
                <a:latin typeface="Book Antiqua"/>
                <a:cs typeface="Book Antiqua"/>
              </a:rPr>
              <a:t>trigonometri</a:t>
            </a:r>
            <a:r>
              <a:rPr dirty="0" sz="1000" spc="5" i="1">
                <a:latin typeface="Book Antiqua"/>
                <a:cs typeface="Book Antiqua"/>
              </a:rPr>
              <a:t>c</a:t>
            </a:r>
            <a:r>
              <a:rPr dirty="0" sz="1000" spc="30" i="1">
                <a:latin typeface="Book Antiqua"/>
                <a:cs typeface="Book Antiqua"/>
              </a:rPr>
              <a:t>a</a:t>
            </a:r>
            <a:r>
              <a:rPr dirty="0" sz="1000" spc="35" i="1">
                <a:latin typeface="Book Antiqua"/>
                <a:cs typeface="Book Antiqua"/>
              </a:rPr>
              <a:t> </a:t>
            </a:r>
            <a:r>
              <a:rPr dirty="0" sz="1000" spc="210">
                <a:latin typeface="Arial"/>
                <a:cs typeface="Arial"/>
              </a:rPr>
              <a:t>ą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16/48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83264"/>
            <a:ext cx="4248150" cy="8585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quest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categ</a:t>
            </a:r>
            <a:r>
              <a:rPr dirty="0" sz="1000" spc="-4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rien</a:t>
            </a:r>
            <a:r>
              <a:rPr dirty="0" sz="1000" spc="-10">
                <a:latin typeface="Calibri"/>
                <a:cs typeface="Calibri"/>
              </a:rPr>
              <a:t>trano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somme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otenze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sola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funzione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trigonometric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dirty="0" sz="1000" spc="-10">
                <a:latin typeface="Calibri"/>
                <a:cs typeface="Calibri"/>
              </a:rPr>
              <a:t>Queste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5">
                <a:latin typeface="Calibri"/>
                <a:cs typeface="Calibri"/>
              </a:rPr>
              <a:t>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risolvono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10">
                <a:latin typeface="Calibri"/>
                <a:cs typeface="Calibri"/>
              </a:rPr>
              <a:t>im</a:t>
            </a:r>
            <a:r>
              <a:rPr dirty="0" sz="1000" spc="15">
                <a:latin typeface="Calibri"/>
                <a:cs typeface="Calibri"/>
              </a:rPr>
              <a:t>p</a:t>
            </a:r>
            <a:r>
              <a:rPr dirty="0" sz="1000" spc="-30">
                <a:latin typeface="Calibri"/>
                <a:cs typeface="Calibri"/>
              </a:rPr>
              <a:t>onendo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ca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biamento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ria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bile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240">
                <a:latin typeface="Arial"/>
                <a:cs typeface="Arial"/>
              </a:rPr>
              <a:t>“</a:t>
            </a:r>
            <a:r>
              <a:rPr dirty="0" sz="1000" spc="409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 i="1">
                <a:latin typeface="Book Antiqua"/>
                <a:cs typeface="Book Antiqua"/>
              </a:rPr>
              <a:t>funzione</a:t>
            </a:r>
            <a:r>
              <a:rPr dirty="0" sz="1000" spc="80" i="1">
                <a:latin typeface="Book Antiqua"/>
                <a:cs typeface="Book Antiqua"/>
              </a:rPr>
              <a:t> </a:t>
            </a:r>
            <a:r>
              <a:rPr dirty="0" sz="1000" i="1">
                <a:latin typeface="Book Antiqua"/>
                <a:cs typeface="Book Antiqua"/>
              </a:rPr>
              <a:t>trigonometri</a:t>
            </a:r>
            <a:r>
              <a:rPr dirty="0" sz="1000" spc="5" i="1">
                <a:latin typeface="Book Antiqua"/>
                <a:cs typeface="Book Antiqua"/>
              </a:rPr>
              <a:t>c</a:t>
            </a:r>
            <a:r>
              <a:rPr dirty="0" sz="1000" spc="30" i="1">
                <a:latin typeface="Book Antiqua"/>
                <a:cs typeface="Book Antiqua"/>
              </a:rPr>
              <a:t>a</a:t>
            </a:r>
            <a:r>
              <a:rPr dirty="0" sz="1000" spc="35" i="1">
                <a:latin typeface="Book Antiqua"/>
                <a:cs typeface="Book Antiqua"/>
              </a:rPr>
              <a:t> </a:t>
            </a:r>
            <a:r>
              <a:rPr dirty="0" sz="1000" spc="210">
                <a:latin typeface="Arial"/>
                <a:cs typeface="Arial"/>
              </a:rPr>
              <a:t>ą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20">
                <a:latin typeface="Calibri"/>
                <a:cs typeface="Calibri"/>
              </a:rPr>
              <a:t>risolvendo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equ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alge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rica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ottenuta,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16/48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83264"/>
            <a:ext cx="4248150" cy="1177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quest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categ</a:t>
            </a:r>
            <a:r>
              <a:rPr dirty="0" sz="1000" spc="-4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rien</a:t>
            </a:r>
            <a:r>
              <a:rPr dirty="0" sz="1000" spc="-10">
                <a:latin typeface="Calibri"/>
                <a:cs typeface="Calibri"/>
              </a:rPr>
              <a:t>trano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compaiono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somme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otenze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sola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funzione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trigonometric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95"/>
              </a:lnSpc>
            </a:pPr>
            <a:r>
              <a:rPr dirty="0" sz="1000" spc="-10">
                <a:latin typeface="Calibri"/>
                <a:cs typeface="Calibri"/>
              </a:rPr>
              <a:t>Queste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5">
                <a:latin typeface="Calibri"/>
                <a:cs typeface="Calibri"/>
              </a:rPr>
              <a:t>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risolvono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10">
                <a:latin typeface="Calibri"/>
                <a:cs typeface="Calibri"/>
              </a:rPr>
              <a:t>im</a:t>
            </a:r>
            <a:r>
              <a:rPr dirty="0" sz="1000" spc="15">
                <a:latin typeface="Calibri"/>
                <a:cs typeface="Calibri"/>
              </a:rPr>
              <a:t>p</a:t>
            </a:r>
            <a:r>
              <a:rPr dirty="0" sz="1000" spc="-30">
                <a:latin typeface="Calibri"/>
                <a:cs typeface="Calibri"/>
              </a:rPr>
              <a:t>onendo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ca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biamento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ria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bile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240">
                <a:latin typeface="Arial"/>
                <a:cs typeface="Arial"/>
              </a:rPr>
              <a:t>“</a:t>
            </a:r>
            <a:r>
              <a:rPr dirty="0" sz="1000" spc="409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 i="1">
                <a:latin typeface="Book Antiqua"/>
                <a:cs typeface="Book Antiqua"/>
              </a:rPr>
              <a:t>funzione</a:t>
            </a:r>
            <a:r>
              <a:rPr dirty="0" sz="1000" spc="80" i="1">
                <a:latin typeface="Book Antiqua"/>
                <a:cs typeface="Book Antiqua"/>
              </a:rPr>
              <a:t> </a:t>
            </a:r>
            <a:r>
              <a:rPr dirty="0" sz="1000" i="1">
                <a:latin typeface="Book Antiqua"/>
                <a:cs typeface="Book Antiqua"/>
              </a:rPr>
              <a:t>trigonometri</a:t>
            </a:r>
            <a:r>
              <a:rPr dirty="0" sz="1000" spc="5" i="1">
                <a:latin typeface="Book Antiqua"/>
                <a:cs typeface="Book Antiqua"/>
              </a:rPr>
              <a:t>c</a:t>
            </a:r>
            <a:r>
              <a:rPr dirty="0" sz="1000" spc="30" i="1">
                <a:latin typeface="Book Antiqua"/>
                <a:cs typeface="Book Antiqua"/>
              </a:rPr>
              <a:t>a</a:t>
            </a:r>
            <a:r>
              <a:rPr dirty="0" sz="1000" spc="35" i="1">
                <a:latin typeface="Book Antiqua"/>
                <a:cs typeface="Book Antiqua"/>
              </a:rPr>
              <a:t> </a:t>
            </a:r>
            <a:r>
              <a:rPr dirty="0" sz="1000" spc="210">
                <a:latin typeface="Arial"/>
                <a:cs typeface="Arial"/>
              </a:rPr>
              <a:t>ą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20">
                <a:latin typeface="Calibri"/>
                <a:cs typeface="Calibri"/>
              </a:rPr>
              <a:t>risolvendo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equ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alge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rica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ottenuta,</a:t>
            </a:r>
            <a:endParaRPr sz="1000">
              <a:latin typeface="Calibri"/>
              <a:cs typeface="Calibri"/>
            </a:endParaRPr>
          </a:p>
          <a:p>
            <a:pPr marL="265430" marR="126364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20">
                <a:latin typeface="Calibri"/>
                <a:cs typeface="Calibri"/>
              </a:rPr>
              <a:t>risolvendo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equ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fondamentale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otte</a:t>
            </a:r>
            <a:r>
              <a:rPr dirty="0" sz="1000" spc="-25">
                <a:latin typeface="Calibri"/>
                <a:cs typeface="Calibri"/>
              </a:rPr>
              <a:t>n</a:t>
            </a:r>
            <a:r>
              <a:rPr dirty="0" sz="1000">
                <a:latin typeface="Calibri"/>
                <a:cs typeface="Calibri"/>
              </a:rPr>
              <a:t>uta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ciascuna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soluzione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nella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incognita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16/48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782189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36527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41607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688807"/>
            <a:ext cx="50800" cy="689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752307"/>
            <a:ext cx="50800" cy="6256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864748"/>
            <a:ext cx="4457065" cy="564515"/>
          </a:xfrm>
          <a:custGeom>
            <a:avLst/>
            <a:gdLst/>
            <a:ahLst/>
            <a:cxnLst/>
            <a:rect l="l" t="t" r="r" b="b"/>
            <a:pathLst>
              <a:path w="4457065" h="564514">
                <a:moveTo>
                  <a:pt x="4456669" y="0"/>
                </a:moveTo>
                <a:lnTo>
                  <a:pt x="0" y="0"/>
                </a:lnTo>
                <a:lnTo>
                  <a:pt x="0" y="513224"/>
                </a:lnTo>
                <a:lnTo>
                  <a:pt x="16636" y="550738"/>
                </a:lnTo>
                <a:lnTo>
                  <a:pt x="4405868" y="564024"/>
                </a:lnTo>
                <a:lnTo>
                  <a:pt x="4420111" y="561980"/>
                </a:lnTo>
                <a:lnTo>
                  <a:pt x="4451232" y="53602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739607"/>
            <a:ext cx="0" cy="657860"/>
          </a:xfrm>
          <a:custGeom>
            <a:avLst/>
            <a:gdLst/>
            <a:ahLst/>
            <a:cxnLst/>
            <a:rect l="l" t="t" r="r" b="b"/>
            <a:pathLst>
              <a:path w="0" h="657860">
                <a:moveTo>
                  <a:pt x="0" y="657415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72690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71420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70150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68245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1114747"/>
            <a:ext cx="4298315" cy="1337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Similmente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all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alge</a:t>
            </a:r>
            <a:r>
              <a:rPr dirty="0" sz="1000" spc="-45">
                <a:latin typeface="Calibri"/>
                <a:cs typeface="Calibri"/>
              </a:rPr>
              <a:t>b</a:t>
            </a:r>
            <a:r>
              <a:rPr dirty="0" sz="1000" spc="-5">
                <a:latin typeface="Calibri"/>
                <a:cs typeface="Calibri"/>
              </a:rPr>
              <a:t>riche,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definizione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equazione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trigonometrica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un’uguaglianza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l’incognita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c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nell’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20">
                <a:latin typeface="Calibri"/>
                <a:cs typeface="Calibri"/>
              </a:rPr>
              <a:t>rgomento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funzioni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trigonometric</a:t>
            </a:r>
            <a:r>
              <a:rPr dirty="0" sz="1000" spc="-5">
                <a:latin typeface="Calibri"/>
                <a:cs typeface="Calibri"/>
              </a:rPr>
              <a:t>h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(o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l</a:t>
            </a:r>
            <a:r>
              <a:rPr dirty="0" sz="1000" spc="-50">
                <a:latin typeface="Calibri"/>
                <a:cs typeface="Calibri"/>
              </a:rPr>
              <a:t>o</a:t>
            </a:r>
            <a:r>
              <a:rPr dirty="0" sz="1000" spc="-25">
                <a:latin typeface="Calibri"/>
                <a:cs typeface="Calibri"/>
              </a:rPr>
              <a:t>ro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>
                <a:latin typeface="Calibri"/>
                <a:cs typeface="Calibri"/>
              </a:rPr>
              <a:t>otenze).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459"/>
              </a:spcBef>
              <a:buClr>
                <a:srgbClr val="007F00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sec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7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007F00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baseline="27777" sz="1050" spc="-7">
                <a:latin typeface="Century Gothic"/>
                <a:cs typeface="Century Gothic"/>
              </a:rPr>
              <a:t>3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007F00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20">
                <a:latin typeface="Calibri"/>
                <a:cs typeface="Calibri"/>
              </a:rPr>
              <a:t>sec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">
                <a:latin typeface="Calibri"/>
                <a:cs typeface="Calibri"/>
              </a:rPr>
              <a:t>csc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83862" y="3369131"/>
            <a:ext cx="1879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75">
                <a:solidFill>
                  <a:srgbClr val="F2F2F2"/>
                </a:solidFill>
                <a:latin typeface="Arial"/>
                <a:cs typeface="Arial"/>
              </a:rPr>
              <a:t>3/48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46199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738577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8937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52817"/>
            <a:ext cx="50800" cy="1798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16317"/>
            <a:ext cx="50800" cy="17349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28758"/>
            <a:ext cx="4457065" cy="1673860"/>
          </a:xfrm>
          <a:custGeom>
            <a:avLst/>
            <a:gdLst/>
            <a:ahLst/>
            <a:cxnLst/>
            <a:rect l="l" t="t" r="r" b="b"/>
            <a:pathLst>
              <a:path w="4457065" h="1673860">
                <a:moveTo>
                  <a:pt x="4456669" y="0"/>
                </a:moveTo>
                <a:lnTo>
                  <a:pt x="0" y="0"/>
                </a:lnTo>
                <a:lnTo>
                  <a:pt x="0" y="1622518"/>
                </a:lnTo>
                <a:lnTo>
                  <a:pt x="16636" y="1660032"/>
                </a:lnTo>
                <a:lnTo>
                  <a:pt x="4405868" y="1673318"/>
                </a:lnTo>
                <a:lnTo>
                  <a:pt x="4420111" y="1671273"/>
                </a:lnTo>
                <a:lnTo>
                  <a:pt x="4451232" y="16453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03617"/>
            <a:ext cx="0" cy="1767205"/>
          </a:xfrm>
          <a:custGeom>
            <a:avLst/>
            <a:gdLst/>
            <a:ahLst/>
            <a:cxnLst/>
            <a:rect l="l" t="t" r="r" b="b"/>
            <a:pathLst>
              <a:path w="0" h="1767205">
                <a:moveTo>
                  <a:pt x="0" y="17667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909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782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655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4646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91283" y="131823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57995" y="131823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3792" y="941253"/>
            <a:ext cx="3187700" cy="569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205865">
              <a:lnSpc>
                <a:spcPct val="100000"/>
              </a:lnSpc>
              <a:spcBef>
                <a:spcPts val="680"/>
              </a:spcBef>
            </a:pPr>
            <a:r>
              <a:rPr dirty="0" sz="1000">
                <a:latin typeface="Calibri"/>
                <a:cs typeface="Calibri"/>
              </a:rPr>
              <a:t>cot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46199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738577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8937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52817"/>
            <a:ext cx="50800" cy="1798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16317"/>
            <a:ext cx="50800" cy="17349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28758"/>
            <a:ext cx="4457065" cy="1673860"/>
          </a:xfrm>
          <a:custGeom>
            <a:avLst/>
            <a:gdLst/>
            <a:ahLst/>
            <a:cxnLst/>
            <a:rect l="l" t="t" r="r" b="b"/>
            <a:pathLst>
              <a:path w="4457065" h="1673860">
                <a:moveTo>
                  <a:pt x="4456669" y="0"/>
                </a:moveTo>
                <a:lnTo>
                  <a:pt x="0" y="0"/>
                </a:lnTo>
                <a:lnTo>
                  <a:pt x="0" y="1622518"/>
                </a:lnTo>
                <a:lnTo>
                  <a:pt x="16636" y="1660032"/>
                </a:lnTo>
                <a:lnTo>
                  <a:pt x="4405868" y="1673318"/>
                </a:lnTo>
                <a:lnTo>
                  <a:pt x="4420111" y="1671273"/>
                </a:lnTo>
                <a:lnTo>
                  <a:pt x="4451232" y="16453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03617"/>
            <a:ext cx="0" cy="1767205"/>
          </a:xfrm>
          <a:custGeom>
            <a:avLst/>
            <a:gdLst/>
            <a:ahLst/>
            <a:cxnLst/>
            <a:rect l="l" t="t" r="r" b="b"/>
            <a:pathLst>
              <a:path w="0" h="1767205">
                <a:moveTo>
                  <a:pt x="0" y="17667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909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782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655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4646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91283" y="131823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57995" y="131823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3792" y="941253"/>
            <a:ext cx="3187700" cy="569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205865">
              <a:lnSpc>
                <a:spcPct val="100000"/>
              </a:lnSpc>
              <a:spcBef>
                <a:spcPts val="680"/>
              </a:spcBef>
            </a:pPr>
            <a:r>
              <a:rPr dirty="0" sz="1000">
                <a:latin typeface="Calibri"/>
                <a:cs typeface="Calibri"/>
              </a:rPr>
              <a:t>cot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4823" y="1540622"/>
            <a:ext cx="49403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67216" y="153429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10153" y="153429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96148" y="1462109"/>
            <a:ext cx="1657350" cy="264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 spc="434">
                <a:latin typeface="Arial"/>
                <a:cs typeface="Arial"/>
              </a:rPr>
              <a:t>	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46199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738577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8937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52817"/>
            <a:ext cx="50800" cy="1798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16317"/>
            <a:ext cx="50800" cy="17349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28758"/>
            <a:ext cx="4457065" cy="1673860"/>
          </a:xfrm>
          <a:custGeom>
            <a:avLst/>
            <a:gdLst/>
            <a:ahLst/>
            <a:cxnLst/>
            <a:rect l="l" t="t" r="r" b="b"/>
            <a:pathLst>
              <a:path w="4457065" h="1673860">
                <a:moveTo>
                  <a:pt x="4456669" y="0"/>
                </a:moveTo>
                <a:lnTo>
                  <a:pt x="0" y="0"/>
                </a:lnTo>
                <a:lnTo>
                  <a:pt x="0" y="1622518"/>
                </a:lnTo>
                <a:lnTo>
                  <a:pt x="16636" y="1660032"/>
                </a:lnTo>
                <a:lnTo>
                  <a:pt x="4405868" y="1673318"/>
                </a:lnTo>
                <a:lnTo>
                  <a:pt x="4420111" y="1671273"/>
                </a:lnTo>
                <a:lnTo>
                  <a:pt x="4451232" y="16453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03617"/>
            <a:ext cx="0" cy="1767205"/>
          </a:xfrm>
          <a:custGeom>
            <a:avLst/>
            <a:gdLst/>
            <a:ahLst/>
            <a:cxnLst/>
            <a:rect l="l" t="t" r="r" b="b"/>
            <a:pathLst>
              <a:path w="0" h="1767205">
                <a:moveTo>
                  <a:pt x="0" y="176670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909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782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65517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46467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91283" y="131823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57995" y="131823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3792" y="941253"/>
            <a:ext cx="3187700" cy="569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205865">
              <a:lnSpc>
                <a:spcPct val="100000"/>
              </a:lnSpc>
              <a:spcBef>
                <a:spcPts val="680"/>
              </a:spcBef>
            </a:pPr>
            <a:r>
              <a:rPr dirty="0" sz="1000">
                <a:latin typeface="Calibri"/>
                <a:cs typeface="Calibri"/>
              </a:rPr>
              <a:t>cot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4823" y="1540622"/>
            <a:ext cx="49403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67216" y="153429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10153" y="153429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796148" y="1462109"/>
            <a:ext cx="1657350" cy="264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 spc="434">
                <a:latin typeface="Arial"/>
                <a:cs typeface="Arial"/>
              </a:rPr>
              <a:t>	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0470" y="1776854"/>
            <a:ext cx="1560195" cy="769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  <a:tabLst>
                <a:tab pos="494030" algn="l"/>
                <a:tab pos="78232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baseline="-11904" sz="1050" spc="-7">
                <a:latin typeface="Century Gothic"/>
                <a:cs typeface="Century Gothic"/>
              </a:rPr>
              <a:t>1</a:t>
            </a:r>
            <a:r>
              <a:rPr dirty="0" baseline="-11904" sz="1050" spc="-7">
                <a:latin typeface="Century Gothic"/>
                <a:cs typeface="Century Gothic"/>
              </a:rPr>
              <a:t> </a:t>
            </a:r>
            <a:r>
              <a:rPr dirty="0" baseline="-11904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>
                <a:latin typeface="Calibri"/>
                <a:cs typeface="Calibri"/>
              </a:rPr>
              <a:t>	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"/>
              </a:spcBef>
            </a:pPr>
            <a:endParaRPr sz="1050">
              <a:latin typeface="Times New Roman"/>
              <a:cs typeface="Times New Roman"/>
            </a:endParaRPr>
          </a:p>
          <a:p>
            <a:pPr algn="ctr" marR="59055">
              <a:lnSpc>
                <a:spcPct val="100000"/>
              </a:lnSpc>
              <a:tabLst>
                <a:tab pos="592455" algn="l"/>
                <a:tab pos="880744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baseline="-11904" sz="1050" spc="-7">
                <a:latin typeface="Century Gothic"/>
                <a:cs typeface="Century Gothic"/>
              </a:rPr>
              <a:t>2</a:t>
            </a:r>
            <a:r>
              <a:rPr dirty="0" baseline="-11904" sz="1050" spc="-7">
                <a:latin typeface="Century Gothic"/>
                <a:cs typeface="Century Gothic"/>
              </a:rPr>
              <a:t> </a:t>
            </a:r>
            <a:r>
              <a:rPr dirty="0" baseline="-11904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0">
                <a:latin typeface="Arial"/>
                <a:cs typeface="Arial"/>
              </a:rPr>
              <a:t>´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>
                <a:latin typeface="Calibri"/>
                <a:cs typeface="Calibri"/>
              </a:rPr>
              <a:t>	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0">
                <a:latin typeface="Arial"/>
                <a:cs typeface="Arial"/>
              </a:rPr>
              <a:t>´</a:t>
            </a: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  <a:p>
            <a:pPr marL="306705">
              <a:lnSpc>
                <a:spcPts val="1040"/>
              </a:lnSpc>
              <a:spcBef>
                <a:spcPts val="100"/>
              </a:spcBef>
              <a:tabLst>
                <a:tab pos="1350010" algn="l"/>
                <a:tab pos="154686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ts val="1040"/>
              </a:lnSpc>
              <a:tabLst>
                <a:tab pos="374650" algn="l"/>
                <a:tab pos="599440" algn="l"/>
                <a:tab pos="887730" algn="l"/>
                <a:tab pos="1417955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baseline="-11904" sz="1050" spc="-7">
                <a:latin typeface="Century Gothic"/>
                <a:cs typeface="Century Gothic"/>
              </a:rPr>
              <a:t>3</a:t>
            </a:r>
            <a:r>
              <a:rPr dirty="0" baseline="-11904" sz="1050" spc="-7">
                <a:latin typeface="Century Gothic"/>
                <a:cs typeface="Century Gothic"/>
              </a:rPr>
              <a:t> </a:t>
            </a:r>
            <a:r>
              <a:rPr dirty="0" baseline="-11904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>
                <a:latin typeface="Calibri"/>
                <a:cs typeface="Calibri"/>
              </a:rPr>
              <a:t>	</a:t>
            </a:r>
            <a:r>
              <a:rPr dirty="0" sz="1000" spc="434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>
                <a:latin typeface="Calibri"/>
                <a:cs typeface="Calibri"/>
              </a:rPr>
              <a:t>cot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82977" y="1776854"/>
            <a:ext cx="1604645" cy="824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9375" marR="5080" indent="-66675">
              <a:lnSpc>
                <a:spcPct val="191500"/>
              </a:lnSpc>
              <a:buFont typeface="Arial"/>
              <a:buChar char="·"/>
              <a:tabLst>
                <a:tab pos="300990" algn="l"/>
                <a:tab pos="1132840" algn="l"/>
                <a:tab pos="1199515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1105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20">
                <a:latin typeface="Arial"/>
                <a:cs typeface="Arial"/>
              </a:rPr>
              <a:t> 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	</a:t>
            </a:r>
            <a:r>
              <a:rPr dirty="0" sz="1000" spc="-35" i="1">
                <a:latin typeface="Arial"/>
                <a:cs typeface="Arial"/>
              </a:rPr>
              <a:t> 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1105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20">
                <a:latin typeface="Arial"/>
                <a:cs typeface="Arial"/>
              </a:rPr>
              <a:t> 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6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	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24911" y="169153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837611" y="185309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2891675" y="199936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04375" y="215931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2930321" y="2275231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43021" y="2436787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93679"/>
            <a:ext cx="4290060" cy="455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45">
                <a:latin typeface="Calibri"/>
                <a:cs typeface="Calibri"/>
              </a:rPr>
              <a:t>Da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equa</a:t>
            </a:r>
            <a:r>
              <a:rPr dirty="0" sz="1000">
                <a:latin typeface="Calibri"/>
                <a:cs typeface="Calibri"/>
              </a:rPr>
              <a:t>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generiche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compaia</a:t>
            </a:r>
            <a:r>
              <a:rPr dirty="0" sz="1000" spc="-25">
                <a:latin typeface="Calibri"/>
                <a:cs typeface="Calibri"/>
              </a:rPr>
              <a:t>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otenze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ri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(o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viceversa)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5">
                <a:latin typeface="Calibri"/>
                <a:cs typeface="Calibri"/>
              </a:rPr>
              <a:t>rriv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5">
                <a:latin typeface="Calibri"/>
                <a:cs typeface="Calibri"/>
              </a:rPr>
              <a:t>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utilizzando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relazione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fondamentale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18/48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"/>
              <a:t>p</a:t>
            </a:r>
            <a:r>
              <a:rPr dirty="0" spc="-20"/>
              <a:t>olinomiali</a:t>
            </a:r>
            <a:r>
              <a:rPr dirty="0" spc="140"/>
              <a:t> </a:t>
            </a:r>
            <a:r>
              <a:rPr dirty="0" spc="-30"/>
              <a:t>con</a:t>
            </a:r>
            <a:r>
              <a:rPr dirty="0" spc="140"/>
              <a:t> </a:t>
            </a:r>
            <a:r>
              <a:rPr dirty="0" spc="-45"/>
              <a:t>u</a:t>
            </a:r>
            <a:r>
              <a:rPr dirty="0" spc="-30"/>
              <a:t>na</a:t>
            </a:r>
            <a:r>
              <a:rPr dirty="0" spc="140"/>
              <a:t> </a:t>
            </a:r>
            <a:r>
              <a:rPr dirty="0" spc="-25"/>
              <a:t>sola</a:t>
            </a:r>
            <a:r>
              <a:rPr dirty="0" spc="140"/>
              <a:t> </a:t>
            </a:r>
            <a:r>
              <a:rPr dirty="0" spc="-30"/>
              <a:t>fun</a:t>
            </a:r>
            <a:r>
              <a:rPr dirty="0" spc="-35"/>
              <a:t>zione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42949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46870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897670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336122"/>
            <a:ext cx="50800" cy="1523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399622"/>
            <a:ext cx="50800" cy="1459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512064"/>
            <a:ext cx="4457065" cy="1398905"/>
          </a:xfrm>
          <a:custGeom>
            <a:avLst/>
            <a:gdLst/>
            <a:ahLst/>
            <a:cxnLst/>
            <a:rect l="l" t="t" r="r" b="b"/>
            <a:pathLst>
              <a:path w="4457065" h="1398905">
                <a:moveTo>
                  <a:pt x="4456669" y="0"/>
                </a:moveTo>
                <a:lnTo>
                  <a:pt x="0" y="0"/>
                </a:lnTo>
                <a:lnTo>
                  <a:pt x="0" y="1347506"/>
                </a:lnTo>
                <a:lnTo>
                  <a:pt x="16636" y="1385020"/>
                </a:lnTo>
                <a:lnTo>
                  <a:pt x="4405868" y="1398306"/>
                </a:lnTo>
                <a:lnTo>
                  <a:pt x="4420111" y="1396261"/>
                </a:lnTo>
                <a:lnTo>
                  <a:pt x="4451232" y="137030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386922"/>
            <a:ext cx="0" cy="1492250"/>
          </a:xfrm>
          <a:custGeom>
            <a:avLst/>
            <a:gdLst/>
            <a:ahLst/>
            <a:cxnLst/>
            <a:rect l="l" t="t" r="r" b="b"/>
            <a:pathLst>
              <a:path w="0" h="1492250">
                <a:moveTo>
                  <a:pt x="0" y="149169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37422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36152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34882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329772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793679"/>
            <a:ext cx="4290060" cy="2071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45">
                <a:latin typeface="Calibri"/>
                <a:cs typeface="Calibri"/>
              </a:rPr>
              <a:t>Da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equa</a:t>
            </a:r>
            <a:r>
              <a:rPr dirty="0" sz="1000">
                <a:latin typeface="Calibri"/>
                <a:cs typeface="Calibri"/>
              </a:rPr>
              <a:t>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generiche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compaia</a:t>
            </a:r>
            <a:r>
              <a:rPr dirty="0" sz="1000" spc="-25">
                <a:latin typeface="Calibri"/>
                <a:cs typeface="Calibri"/>
              </a:rPr>
              <a:t>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otenze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ri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(o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viceversa)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5">
                <a:latin typeface="Calibri"/>
                <a:cs typeface="Calibri"/>
              </a:rPr>
              <a:t>rriv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5">
                <a:latin typeface="Calibri"/>
                <a:cs typeface="Calibri"/>
              </a:rPr>
              <a:t>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utilizzando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relazione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fondamentale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L="90805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45819" marR="747395">
              <a:lnSpc>
                <a:spcPct val="1372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429895">
              <a:lnSpc>
                <a:spcPct val="100000"/>
              </a:lnSpc>
              <a:spcBef>
                <a:spcPts val="295"/>
              </a:spcBef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0" i="1">
                <a:latin typeface="Trebuchet MS"/>
                <a:cs typeface="Trebuchet MS"/>
              </a:rPr>
              <a:t> </a:t>
            </a: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L="90805">
              <a:lnSpc>
                <a:spcPct val="100000"/>
              </a:lnSpc>
              <a:spcBef>
                <a:spcPts val="425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4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90170">
              <a:lnSpc>
                <a:spcPct val="100000"/>
              </a:lnSpc>
              <a:spcBef>
                <a:spcPts val="295"/>
              </a:spcBef>
            </a:pPr>
            <a:r>
              <a:rPr dirty="0" sz="1000" spc="-5" i="1">
                <a:latin typeface="Arial"/>
                <a:cs typeface="Arial"/>
              </a:rPr>
              <a:t>.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18/48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  <a:r>
              <a:rPr dirty="0" spc="140"/>
              <a:t> </a:t>
            </a:r>
            <a:r>
              <a:rPr dirty="0" spc="-20"/>
              <a:t>di</a:t>
            </a:r>
            <a:r>
              <a:rPr dirty="0" spc="135"/>
              <a:t> </a:t>
            </a:r>
            <a:r>
              <a:rPr dirty="0" spc="-45"/>
              <a:t>secondo</a:t>
            </a:r>
            <a:r>
              <a:rPr dirty="0" spc="140"/>
              <a:t> </a:t>
            </a:r>
            <a:r>
              <a:rPr dirty="0" spc="-30"/>
              <a:t>grado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240668"/>
            <a:ext cx="4292600" cy="955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Un’equazione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omogenea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secondo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grado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un’equazi</a:t>
            </a:r>
            <a:r>
              <a:rPr dirty="0" sz="1000" spc="-40">
                <a:latin typeface="Calibri"/>
                <a:cs typeface="Calibri"/>
              </a:rPr>
              <a:t>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com</a:t>
            </a:r>
            <a:r>
              <a:rPr dirty="0" sz="1000" spc="-15">
                <a:latin typeface="Calibri"/>
                <a:cs typeface="Calibri"/>
              </a:rPr>
              <a:t>paiono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r>
              <a:rPr dirty="0" sz="1000" spc="-25">
                <a:latin typeface="Calibri"/>
                <a:cs typeface="Calibri"/>
              </a:rPr>
              <a:t> somme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m</a:t>
            </a:r>
            <a:r>
              <a:rPr dirty="0" sz="1000">
                <a:latin typeface="Calibri"/>
                <a:cs typeface="Calibri"/>
              </a:rPr>
              <a:t>olt</a:t>
            </a:r>
            <a:r>
              <a:rPr dirty="0" sz="1000">
                <a:latin typeface="Calibri"/>
                <a:cs typeface="Calibri"/>
              </a:rPr>
              <a:t>iplicazioni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reali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termini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ti</a:t>
            </a:r>
            <a:r>
              <a:rPr dirty="0" sz="1000" spc="3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sin</a:t>
            </a:r>
            <a:r>
              <a:rPr dirty="0" baseline="35714" sz="1050" spc="-7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r>
              <a:rPr dirty="0" baseline="35714" sz="1050" spc="3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000" spc="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dirty="0" baseline="27777" sz="1050" spc="-7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r>
              <a:rPr dirty="0" baseline="27777" sz="1050" spc="3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12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sin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-21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20">
                <a:latin typeface="Calibri"/>
                <a:cs typeface="Calibri"/>
              </a:rPr>
              <a:t>,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rma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algn="ctr" marL="87630">
              <a:lnSpc>
                <a:spcPct val="100000"/>
              </a:lnSpc>
            </a:pPr>
            <a:r>
              <a:rPr dirty="0" sz="1000" spc="-50" i="1">
                <a:latin typeface="Trebuchet MS"/>
                <a:cs typeface="Trebuchet MS"/>
              </a:rPr>
              <a:t>a</a:t>
            </a:r>
            <a:r>
              <a:rPr dirty="0" sz="1000" spc="-12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b</a:t>
            </a:r>
            <a:r>
              <a:rPr dirty="0" sz="1000" spc="-10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-5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7630">
              <a:lnSpc>
                <a:spcPct val="100000"/>
              </a:lnSpc>
              <a:spcBef>
                <a:spcPts val="295"/>
              </a:spcBef>
            </a:pPr>
            <a:r>
              <a:rPr dirty="0" sz="1000" spc="-40" i="1">
                <a:latin typeface="Trebuchet MS"/>
                <a:cs typeface="Trebuchet MS"/>
              </a:rPr>
              <a:t>a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 i="1">
                <a:latin typeface="Trebuchet MS"/>
                <a:cs typeface="Trebuchet MS"/>
              </a:rPr>
              <a:t>b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19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  <a:r>
              <a:rPr dirty="0" spc="140"/>
              <a:t> </a:t>
            </a:r>
            <a:r>
              <a:rPr dirty="0" spc="-20"/>
              <a:t>di</a:t>
            </a:r>
            <a:r>
              <a:rPr dirty="0" spc="135"/>
              <a:t> </a:t>
            </a:r>
            <a:r>
              <a:rPr dirty="0" spc="-45"/>
              <a:t>secondo</a:t>
            </a:r>
            <a:r>
              <a:rPr dirty="0" spc="140"/>
              <a:t> </a:t>
            </a:r>
            <a:r>
              <a:rPr dirty="0" spc="-30"/>
              <a:t>grado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64595"/>
            <a:ext cx="28143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5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strategi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risolutiva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queste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4106" y="1606029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45071" y="1529776"/>
            <a:ext cx="4078604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985" indent="-121285">
              <a:lnSpc>
                <a:spcPct val="100000"/>
              </a:lnSpc>
              <a:buClr>
                <a:srgbClr val="3333B2"/>
              </a:buClr>
              <a:buSzPct val="90000"/>
              <a:buFont typeface="Arial"/>
              <a:buChar char="•"/>
              <a:tabLst>
                <a:tab pos="134620" algn="l"/>
              </a:tabLst>
            </a:pPr>
            <a:r>
              <a:rPr dirty="0" sz="1000" spc="-10">
                <a:latin typeface="Calibri"/>
                <a:cs typeface="Calibri"/>
              </a:rPr>
              <a:t>verific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6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8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25" i="1">
                <a:solidFill>
                  <a:srgbClr val="FF0000"/>
                </a:solidFill>
                <a:latin typeface="Trebuchet MS"/>
                <a:cs typeface="Trebuchet MS"/>
              </a:rPr>
              <a:t>k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`</a:t>
            </a:r>
            <a:r>
              <a:rPr dirty="0" sz="1000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-175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dirty="0" sz="1000" spc="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baseline="-38888" sz="1500" spc="-22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baseline="-38888" sz="1500" spc="-82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(ovvero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>
                <a:latin typeface="Calibri"/>
                <a:cs typeface="Calibri"/>
              </a:rPr>
              <a:t>0)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risolve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l’equazion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1406" y="1444473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  <a:r>
              <a:rPr dirty="0" spc="140"/>
              <a:t> </a:t>
            </a:r>
            <a:r>
              <a:rPr dirty="0" spc="-20"/>
              <a:t>di</a:t>
            </a:r>
            <a:r>
              <a:rPr dirty="0" spc="135"/>
              <a:t> </a:t>
            </a:r>
            <a:r>
              <a:rPr dirty="0" spc="-45"/>
              <a:t>secondo</a:t>
            </a:r>
            <a:r>
              <a:rPr dirty="0" spc="140"/>
              <a:t> </a:t>
            </a:r>
            <a:r>
              <a:rPr dirty="0" spc="-30"/>
              <a:t>grado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64595"/>
            <a:ext cx="28143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5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strategi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risolutiva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queste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4106" y="1606029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45071" y="1529776"/>
            <a:ext cx="4078604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985" indent="-121285">
              <a:lnSpc>
                <a:spcPct val="100000"/>
              </a:lnSpc>
              <a:buClr>
                <a:srgbClr val="3333B2"/>
              </a:buClr>
              <a:buSzPct val="90000"/>
              <a:buFont typeface="Arial"/>
              <a:buChar char="•"/>
              <a:tabLst>
                <a:tab pos="134620" algn="l"/>
              </a:tabLst>
            </a:pPr>
            <a:r>
              <a:rPr dirty="0" sz="1000" spc="-10">
                <a:latin typeface="Calibri"/>
                <a:cs typeface="Calibri"/>
              </a:rPr>
              <a:t>verific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6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8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25" i="1">
                <a:solidFill>
                  <a:srgbClr val="FF0000"/>
                </a:solidFill>
                <a:latin typeface="Trebuchet MS"/>
                <a:cs typeface="Trebuchet MS"/>
              </a:rPr>
              <a:t>k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`</a:t>
            </a:r>
            <a:r>
              <a:rPr dirty="0" sz="1000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-175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dirty="0" sz="1000" spc="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baseline="-38888" sz="1500" spc="-22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baseline="-38888" sz="1500" spc="-82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(ovvero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>
                <a:latin typeface="Calibri"/>
                <a:cs typeface="Calibri"/>
              </a:rPr>
              <a:t>0)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risolve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l’equazion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1406" y="1444473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5071" y="1755058"/>
            <a:ext cx="4096385" cy="193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985" indent="-121285">
              <a:lnSpc>
                <a:spcPct val="100000"/>
              </a:lnSpc>
              <a:buClr>
                <a:srgbClr val="3333B2"/>
              </a:buClr>
              <a:buSzPct val="90000"/>
              <a:buFont typeface="Arial"/>
              <a:buChar char="•"/>
              <a:tabLst>
                <a:tab pos="134620" algn="l"/>
              </a:tabLst>
            </a:pPr>
            <a:r>
              <a:rPr dirty="0" sz="1000" spc="-25">
                <a:latin typeface="Calibri"/>
                <a:cs typeface="Calibri"/>
              </a:rPr>
              <a:t>escludere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c</a:t>
            </a:r>
            <a:r>
              <a:rPr dirty="0" sz="1000" spc="-40">
                <a:latin typeface="Calibri"/>
                <a:cs typeface="Calibri"/>
              </a:rPr>
              <a:t>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annul</a:t>
            </a:r>
            <a:r>
              <a:rPr dirty="0" sz="1000" spc="10">
                <a:latin typeface="Calibri"/>
                <a:cs typeface="Calibri"/>
              </a:rPr>
              <a:t>li,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così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oter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dividere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er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dirty="0" baseline="27777" sz="1050" spc="-7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r>
              <a:rPr dirty="0" baseline="27777" sz="1050" spc="3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12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avere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852" y="1982056"/>
            <a:ext cx="84137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termini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ti</a:t>
            </a:r>
            <a:r>
              <a:rPr dirty="0" sz="1000" spc="3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1673" y="1894571"/>
            <a:ext cx="248920" cy="154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sin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2435" y="2056409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 h="0">
                <a:moveTo>
                  <a:pt x="0" y="0"/>
                </a:moveTo>
                <a:lnTo>
                  <a:pt x="258991" y="0"/>
                </a:lnTo>
              </a:path>
            </a:pathLst>
          </a:custGeom>
          <a:ln w="505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239735" y="2066961"/>
            <a:ext cx="273050" cy="154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49044" y="1980169"/>
            <a:ext cx="122745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tan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12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sue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otenz</a:t>
            </a:r>
            <a:r>
              <a:rPr dirty="0" sz="1000" spc="-25">
                <a:latin typeface="Calibri"/>
                <a:cs typeface="Calibri"/>
              </a:rPr>
              <a:t>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  <a:r>
              <a:rPr dirty="0" spc="140"/>
              <a:t> </a:t>
            </a:r>
            <a:r>
              <a:rPr dirty="0" spc="-20"/>
              <a:t>di</a:t>
            </a:r>
            <a:r>
              <a:rPr dirty="0" spc="135"/>
              <a:t> </a:t>
            </a:r>
            <a:r>
              <a:rPr dirty="0" spc="-45"/>
              <a:t>secondo</a:t>
            </a:r>
            <a:r>
              <a:rPr dirty="0" spc="140"/>
              <a:t> </a:t>
            </a:r>
            <a:r>
              <a:rPr dirty="0" spc="-30"/>
              <a:t>grado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64595"/>
            <a:ext cx="28143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5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strategi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risolutiva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queste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4106" y="1606029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45071" y="1529776"/>
            <a:ext cx="4078604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985" indent="-121285">
              <a:lnSpc>
                <a:spcPct val="100000"/>
              </a:lnSpc>
              <a:buClr>
                <a:srgbClr val="3333B2"/>
              </a:buClr>
              <a:buSzPct val="90000"/>
              <a:buFont typeface="Arial"/>
              <a:buChar char="•"/>
              <a:tabLst>
                <a:tab pos="134620" algn="l"/>
              </a:tabLst>
            </a:pPr>
            <a:r>
              <a:rPr dirty="0" sz="1000" spc="-10">
                <a:latin typeface="Calibri"/>
                <a:cs typeface="Calibri"/>
              </a:rPr>
              <a:t>verific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6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8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25" i="1">
                <a:solidFill>
                  <a:srgbClr val="FF0000"/>
                </a:solidFill>
                <a:latin typeface="Trebuchet MS"/>
                <a:cs typeface="Trebuchet MS"/>
              </a:rPr>
              <a:t>k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`</a:t>
            </a:r>
            <a:r>
              <a:rPr dirty="0" sz="1000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-175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dirty="0" sz="1000" spc="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baseline="-38888" sz="1500" spc="-22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baseline="-38888" sz="1500" spc="-82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(ovvero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>
                <a:latin typeface="Calibri"/>
                <a:cs typeface="Calibri"/>
              </a:rPr>
              <a:t>0)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risolve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l’equazion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1406" y="1444473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5071" y="1755058"/>
            <a:ext cx="4096385" cy="193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985" indent="-121285">
              <a:lnSpc>
                <a:spcPct val="100000"/>
              </a:lnSpc>
              <a:buClr>
                <a:srgbClr val="3333B2"/>
              </a:buClr>
              <a:buSzPct val="90000"/>
              <a:buFont typeface="Arial"/>
              <a:buChar char="•"/>
              <a:tabLst>
                <a:tab pos="134620" algn="l"/>
              </a:tabLst>
            </a:pPr>
            <a:r>
              <a:rPr dirty="0" sz="1000" spc="-25">
                <a:latin typeface="Calibri"/>
                <a:cs typeface="Calibri"/>
              </a:rPr>
              <a:t>escludere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c</a:t>
            </a:r>
            <a:r>
              <a:rPr dirty="0" sz="1000" spc="-40">
                <a:latin typeface="Calibri"/>
                <a:cs typeface="Calibri"/>
              </a:rPr>
              <a:t>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annul</a:t>
            </a:r>
            <a:r>
              <a:rPr dirty="0" sz="1000" spc="10">
                <a:latin typeface="Calibri"/>
                <a:cs typeface="Calibri"/>
              </a:rPr>
              <a:t>li,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così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oter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dividere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er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dirty="0" baseline="27777" sz="1050" spc="-7">
                <a:solidFill>
                  <a:srgbClr val="FF0000"/>
                </a:solidFill>
                <a:latin typeface="Century Gothic"/>
                <a:cs typeface="Century Gothic"/>
              </a:rPr>
              <a:t>2</a:t>
            </a:r>
            <a:r>
              <a:rPr dirty="0" baseline="27777" sz="1050" spc="3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12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avere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solo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852" y="1982056"/>
            <a:ext cx="84137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termini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ti</a:t>
            </a:r>
            <a:r>
              <a:rPr dirty="0" sz="1000" spc="3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51673" y="1894571"/>
            <a:ext cx="248920" cy="154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sin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2435" y="2056409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 h="0">
                <a:moveTo>
                  <a:pt x="0" y="0"/>
                </a:moveTo>
                <a:lnTo>
                  <a:pt x="258991" y="0"/>
                </a:lnTo>
              </a:path>
            </a:pathLst>
          </a:custGeom>
          <a:ln w="5054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239735" y="2066961"/>
            <a:ext cx="273050" cy="154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49044" y="1980169"/>
            <a:ext cx="122745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tan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12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sue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otenz</a:t>
            </a:r>
            <a:r>
              <a:rPr dirty="0" sz="1000" spc="-25">
                <a:latin typeface="Calibri"/>
                <a:cs typeface="Calibri"/>
              </a:rPr>
              <a:t>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5071" y="2208921"/>
            <a:ext cx="1680210" cy="177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3985" indent="-121285">
              <a:lnSpc>
                <a:spcPct val="100000"/>
              </a:lnSpc>
              <a:buClr>
                <a:srgbClr val="3333B2"/>
              </a:buClr>
              <a:buSzPct val="90000"/>
              <a:buFont typeface="Arial"/>
              <a:buChar char="•"/>
              <a:tabLst>
                <a:tab pos="134620" algn="l"/>
              </a:tabLst>
            </a:pPr>
            <a:r>
              <a:rPr dirty="0" sz="1000" spc="-20">
                <a:latin typeface="Calibri"/>
                <a:cs typeface="Calibri"/>
              </a:rPr>
              <a:t>risolvere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l’equa</a:t>
            </a:r>
            <a:r>
              <a:rPr dirty="0" sz="1000" spc="-15">
                <a:latin typeface="Calibri"/>
                <a:cs typeface="Calibri"/>
              </a:rPr>
              <a:t>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tan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-21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  <a:r>
              <a:rPr dirty="0" spc="140"/>
              <a:t> </a:t>
            </a:r>
            <a:r>
              <a:rPr dirty="0" spc="-20"/>
              <a:t>di</a:t>
            </a:r>
            <a:r>
              <a:rPr dirty="0" spc="135"/>
              <a:t> </a:t>
            </a:r>
            <a:r>
              <a:rPr dirty="0" spc="-45"/>
              <a:t>secondo</a:t>
            </a:r>
            <a:r>
              <a:rPr dirty="0" spc="140"/>
              <a:t> </a:t>
            </a:r>
            <a:r>
              <a:rPr dirty="0" spc="-30"/>
              <a:t>grado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996263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13481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864282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02872"/>
            <a:ext cx="50800" cy="1923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66372"/>
            <a:ext cx="50800" cy="1859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078813"/>
            <a:ext cx="4457065" cy="1798320"/>
          </a:xfrm>
          <a:custGeom>
            <a:avLst/>
            <a:gdLst/>
            <a:ahLst/>
            <a:cxnLst/>
            <a:rect l="l" t="t" r="r" b="b"/>
            <a:pathLst>
              <a:path w="4457065" h="1798320">
                <a:moveTo>
                  <a:pt x="4456669" y="0"/>
                </a:moveTo>
                <a:lnTo>
                  <a:pt x="0" y="0"/>
                </a:lnTo>
                <a:lnTo>
                  <a:pt x="0" y="1747367"/>
                </a:lnTo>
                <a:lnTo>
                  <a:pt x="16636" y="1784881"/>
                </a:lnTo>
                <a:lnTo>
                  <a:pt x="4405868" y="1798168"/>
                </a:lnTo>
                <a:lnTo>
                  <a:pt x="4420111" y="1796123"/>
                </a:lnTo>
                <a:lnTo>
                  <a:pt x="4451232" y="177016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53672"/>
            <a:ext cx="0" cy="1891664"/>
          </a:xfrm>
          <a:custGeom>
            <a:avLst/>
            <a:gdLst/>
            <a:ahLst/>
            <a:cxnLst/>
            <a:rect l="l" t="t" r="r" b="b"/>
            <a:pathLst>
              <a:path w="0" h="1891664">
                <a:moveTo>
                  <a:pt x="0" y="189155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409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282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155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96522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891316"/>
            <a:ext cx="3342004" cy="598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000">
              <a:latin typeface="Times New Roman"/>
              <a:cs typeface="Times New Roman"/>
            </a:endParaRPr>
          </a:p>
          <a:p>
            <a:pPr algn="ctr" marL="843915">
              <a:lnSpc>
                <a:spcPts val="1040"/>
              </a:lnSpc>
              <a:tabLst>
                <a:tab pos="1970405" algn="l"/>
                <a:tab pos="216789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 marL="923925">
              <a:lnSpc>
                <a:spcPts val="1040"/>
              </a:lnSpc>
              <a:tabLst>
                <a:tab pos="264985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84700"/>
            <a:ext cx="4297045" cy="390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5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equa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trigonometriche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fondamentali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490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15">
                <a:latin typeface="Calibri"/>
                <a:cs typeface="Calibri"/>
              </a:rPr>
              <a:t>comp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trigonometrica,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83862" y="3369131"/>
            <a:ext cx="1879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75">
                <a:solidFill>
                  <a:srgbClr val="F2F2F2"/>
                </a:solidFill>
                <a:latin typeface="Arial"/>
                <a:cs typeface="Arial"/>
              </a:rPr>
              <a:t>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  <a:r>
              <a:rPr dirty="0" spc="140"/>
              <a:t> </a:t>
            </a:r>
            <a:r>
              <a:rPr dirty="0" spc="-20"/>
              <a:t>di</a:t>
            </a:r>
            <a:r>
              <a:rPr dirty="0" spc="135"/>
              <a:t> </a:t>
            </a:r>
            <a:r>
              <a:rPr dirty="0" spc="-45"/>
              <a:t>secondo</a:t>
            </a:r>
            <a:r>
              <a:rPr dirty="0" spc="140"/>
              <a:t> </a:t>
            </a:r>
            <a:r>
              <a:rPr dirty="0" spc="-30"/>
              <a:t>grado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996263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13481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864282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02872"/>
            <a:ext cx="50800" cy="1923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66372"/>
            <a:ext cx="50800" cy="1859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078813"/>
            <a:ext cx="4457065" cy="1798320"/>
          </a:xfrm>
          <a:custGeom>
            <a:avLst/>
            <a:gdLst/>
            <a:ahLst/>
            <a:cxnLst/>
            <a:rect l="l" t="t" r="r" b="b"/>
            <a:pathLst>
              <a:path w="4457065" h="1798320">
                <a:moveTo>
                  <a:pt x="4456669" y="0"/>
                </a:moveTo>
                <a:lnTo>
                  <a:pt x="0" y="0"/>
                </a:lnTo>
                <a:lnTo>
                  <a:pt x="0" y="1747367"/>
                </a:lnTo>
                <a:lnTo>
                  <a:pt x="16636" y="1784881"/>
                </a:lnTo>
                <a:lnTo>
                  <a:pt x="4405868" y="1798168"/>
                </a:lnTo>
                <a:lnTo>
                  <a:pt x="4420111" y="1796123"/>
                </a:lnTo>
                <a:lnTo>
                  <a:pt x="4451232" y="177016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53672"/>
            <a:ext cx="0" cy="1891664"/>
          </a:xfrm>
          <a:custGeom>
            <a:avLst/>
            <a:gdLst/>
            <a:ahLst/>
            <a:cxnLst/>
            <a:rect l="l" t="t" r="r" b="b"/>
            <a:pathLst>
              <a:path w="0" h="1891664">
                <a:moveTo>
                  <a:pt x="0" y="189155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409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282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155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96522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891316"/>
            <a:ext cx="3342004" cy="598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000">
              <a:latin typeface="Times New Roman"/>
              <a:cs typeface="Times New Roman"/>
            </a:endParaRPr>
          </a:p>
          <a:p>
            <a:pPr algn="ctr" marL="843915">
              <a:lnSpc>
                <a:spcPts val="1040"/>
              </a:lnSpc>
              <a:tabLst>
                <a:tab pos="1970405" algn="l"/>
                <a:tab pos="216789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 marL="923925">
              <a:lnSpc>
                <a:spcPts val="1040"/>
              </a:lnSpc>
              <a:tabLst>
                <a:tab pos="264985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7079" y="1657985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27596" y="1581732"/>
            <a:ext cx="122936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4379" y="149642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86709" y="165798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593049" y="1581732"/>
            <a:ext cx="278765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buFont typeface="Arial"/>
              <a:buChar char="·"/>
              <a:tabLst>
                <a:tab pos="300990" algn="l"/>
                <a:tab pos="778510" algn="l"/>
                <a:tab pos="1066800" algn="l"/>
              </a:tabLst>
            </a:pP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1105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7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non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è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soluzione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74009" y="149642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  <a:r>
              <a:rPr dirty="0" spc="140"/>
              <a:t> </a:t>
            </a:r>
            <a:r>
              <a:rPr dirty="0" spc="-20"/>
              <a:t>di</a:t>
            </a:r>
            <a:r>
              <a:rPr dirty="0" spc="135"/>
              <a:t> </a:t>
            </a:r>
            <a:r>
              <a:rPr dirty="0" spc="-45"/>
              <a:t>secondo</a:t>
            </a:r>
            <a:r>
              <a:rPr dirty="0" spc="140"/>
              <a:t> </a:t>
            </a:r>
            <a:r>
              <a:rPr dirty="0" spc="-30"/>
              <a:t>grado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891316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996263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813481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2864282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02872"/>
            <a:ext cx="50800" cy="1923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966372"/>
            <a:ext cx="50800" cy="1859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1078813"/>
            <a:ext cx="4457065" cy="1798320"/>
          </a:xfrm>
          <a:custGeom>
            <a:avLst/>
            <a:gdLst/>
            <a:ahLst/>
            <a:cxnLst/>
            <a:rect l="l" t="t" r="r" b="b"/>
            <a:pathLst>
              <a:path w="4457065" h="1798320">
                <a:moveTo>
                  <a:pt x="4456669" y="0"/>
                </a:moveTo>
                <a:lnTo>
                  <a:pt x="0" y="0"/>
                </a:lnTo>
                <a:lnTo>
                  <a:pt x="0" y="1747367"/>
                </a:lnTo>
                <a:lnTo>
                  <a:pt x="16636" y="1784881"/>
                </a:lnTo>
                <a:lnTo>
                  <a:pt x="4405868" y="1798168"/>
                </a:lnTo>
                <a:lnTo>
                  <a:pt x="4420111" y="1796123"/>
                </a:lnTo>
                <a:lnTo>
                  <a:pt x="4451232" y="177016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53672"/>
            <a:ext cx="0" cy="1891664"/>
          </a:xfrm>
          <a:custGeom>
            <a:avLst/>
            <a:gdLst/>
            <a:ahLst/>
            <a:cxnLst/>
            <a:rect l="l" t="t" r="r" b="b"/>
            <a:pathLst>
              <a:path w="0" h="1891664">
                <a:moveTo>
                  <a:pt x="0" y="189155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409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282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155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896522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037920" y="1279189"/>
            <a:ext cx="2417445" cy="210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738630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32204" y="1185333"/>
            <a:ext cx="2228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95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58795" y="1185333"/>
            <a:ext cx="2228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95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67079" y="1657985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27596" y="1581732"/>
            <a:ext cx="122936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4379" y="149642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93049" y="1582014"/>
            <a:ext cx="91821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  <a:tab pos="778510" algn="l"/>
              </a:tabLst>
            </a:pPr>
            <a:r>
              <a:rPr dirty="0" sz="1000" spc="1105">
                <a:latin typeface="Arial"/>
                <a:cs typeface="Arial"/>
              </a:rPr>
              <a:t>ñ</a:t>
            </a:r>
            <a:r>
              <a:rPr dirty="0" sz="1000" spc="1105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1105">
                <a:latin typeface="Arial"/>
                <a:cs typeface="Arial"/>
              </a:rPr>
              <a:t>ñ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47213" y="1581732"/>
            <a:ext cx="173355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7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non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è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soluzione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74009" y="149642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86709" y="165798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375450" y="1917672"/>
            <a:ext cx="118872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4902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229">
                <a:latin typeface="Arial"/>
                <a:cs typeface="Arial"/>
              </a:rPr>
              <a:t>‰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1105">
                <a:latin typeface="Arial"/>
                <a:cs typeface="Arial"/>
              </a:rPr>
              <a:t>ñ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02245" y="183236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27225" y="1807013"/>
            <a:ext cx="304800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727987" y="1993925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 h="0">
                <a:moveTo>
                  <a:pt x="0" y="0"/>
                </a:moveTo>
                <a:lnTo>
                  <a:pt x="314363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715287" y="1951466"/>
            <a:ext cx="558800" cy="207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>
                <a:latin typeface="Century Gothic"/>
                <a:cs typeface="Century Gothic"/>
              </a:rPr>
              <a:t>2</a:t>
            </a:r>
            <a:r>
              <a:rPr dirty="0" baseline="23809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30" i="1">
                <a:latin typeface="Trebuchet MS"/>
                <a:cs typeface="Trebuchet MS"/>
              </a:rPr>
              <a:t> </a:t>
            </a:r>
            <a:r>
              <a:rPr dirty="0" baseline="38888" sz="1500" spc="652">
                <a:latin typeface="Arial"/>
                <a:cs typeface="Arial"/>
              </a:rPr>
              <a:t>`</a:t>
            </a:r>
            <a:r>
              <a:rPr dirty="0" baseline="38888" sz="1500" spc="-89">
                <a:latin typeface="Arial"/>
                <a:cs typeface="Arial"/>
              </a:rPr>
              <a:t> </a:t>
            </a:r>
            <a:r>
              <a:rPr dirty="0" baseline="38888" sz="1500" spc="-262">
                <a:latin typeface="Arial"/>
                <a:cs typeface="Arial"/>
              </a:rPr>
              <a:t>p</a:t>
            </a:r>
            <a:endParaRPr baseline="38888" sz="15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48636" y="1798743"/>
            <a:ext cx="2228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95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54046" y="1919559"/>
            <a:ext cx="356235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20632" y="1798743"/>
            <a:ext cx="121856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97230" algn="l"/>
              </a:tabLst>
            </a:pPr>
            <a:r>
              <a:rPr dirty="0" sz="1000" spc="-10" u="sng">
                <a:latin typeface="Calibri"/>
                <a:cs typeface="Calibri"/>
              </a:rPr>
              <a:t>sin</a:t>
            </a:r>
            <a:r>
              <a:rPr dirty="0" sz="1000" spc="-90" u="sng">
                <a:latin typeface="Times New Roman"/>
                <a:cs typeface="Times New Roman"/>
              </a:rPr>
              <a:t> </a:t>
            </a:r>
            <a:r>
              <a:rPr dirty="0" sz="1000" spc="-45" i="1" u="sng">
                <a:latin typeface="Trebuchet MS"/>
                <a:cs typeface="Trebuchet MS"/>
              </a:rPr>
              <a:t>x</a:t>
            </a:r>
            <a:r>
              <a:rPr dirty="0" sz="1000" u="sng">
                <a:latin typeface="Times New Roman"/>
                <a:cs typeface="Times New Roman"/>
              </a:rPr>
              <a:t> </a:t>
            </a:r>
            <a:r>
              <a:rPr dirty="0" sz="1000" spc="-10" u="sng">
                <a:latin typeface="Calibri"/>
                <a:cs typeface="Calibri"/>
              </a:rPr>
              <a:t>cos</a:t>
            </a:r>
            <a:r>
              <a:rPr dirty="0" sz="1000" spc="-90" u="sng">
                <a:latin typeface="Times New Roman"/>
                <a:cs typeface="Times New Roman"/>
              </a:rPr>
              <a:t> </a:t>
            </a:r>
            <a:r>
              <a:rPr dirty="0" sz="1000" spc="-45" i="1" u="sng">
                <a:latin typeface="Trebuchet MS"/>
                <a:cs typeface="Trebuchet MS"/>
              </a:rPr>
              <a:t>x</a:t>
            </a:r>
            <a:r>
              <a:rPr dirty="0" sz="1000" i="1">
                <a:latin typeface="Trebuchet MS"/>
                <a:cs typeface="Trebuchet MS"/>
              </a:rPr>
              <a:t>	</a:t>
            </a:r>
            <a:r>
              <a:rPr dirty="0" baseline="11111" sz="1500" spc="405">
                <a:latin typeface="Arial"/>
                <a:cs typeface="Arial"/>
              </a:rPr>
              <a:t>?</a:t>
            </a:r>
            <a:r>
              <a:rPr dirty="0" baseline="11111" sz="1500" spc="-7" u="sng">
                <a:latin typeface="Times New Roman"/>
                <a:cs typeface="Times New Roman"/>
              </a:rPr>
              <a:t> </a:t>
            </a:r>
            <a:r>
              <a:rPr dirty="0" baseline="11111" sz="1500" u="sng">
                <a:latin typeface="Times New Roman"/>
                <a:cs typeface="Times New Roman"/>
              </a:rPr>
              <a:t> </a:t>
            </a:r>
            <a:r>
              <a:rPr dirty="0" baseline="11111" sz="1500" spc="-44" u="sng">
                <a:latin typeface="Times New Roman"/>
                <a:cs typeface="Times New Roman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21025" y="1997323"/>
            <a:ext cx="32829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>
                <a:latin typeface="Century Gothic"/>
                <a:cs typeface="Century Gothic"/>
              </a:rPr>
              <a:t>2</a:t>
            </a:r>
            <a:r>
              <a:rPr dirty="0" baseline="23809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623221" y="1993925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 h="0">
                <a:moveTo>
                  <a:pt x="0" y="0"/>
                </a:moveTo>
                <a:lnTo>
                  <a:pt x="314363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3279089" y="1917954"/>
            <a:ext cx="953769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4475" algn="l"/>
              </a:tabLst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434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60">
                <a:latin typeface="Calibri"/>
                <a:cs typeface="Calibri"/>
              </a:rPr>
              <a:t> </a:t>
            </a:r>
            <a:r>
              <a:rPr dirty="0" baseline="-38888" sz="1500" spc="-15">
                <a:latin typeface="Calibri"/>
                <a:cs typeface="Calibri"/>
              </a:rPr>
              <a:t>cos</a:t>
            </a:r>
            <a:r>
              <a:rPr dirty="0" baseline="-31746" sz="1050" spc="-7">
                <a:latin typeface="Century Gothic"/>
                <a:cs typeface="Century Gothic"/>
              </a:rPr>
              <a:t>2</a:t>
            </a:r>
            <a:r>
              <a:rPr dirty="0" baseline="-31746" sz="1050" spc="30">
                <a:latin typeface="Century Gothic"/>
                <a:cs typeface="Century Gothic"/>
              </a:rPr>
              <a:t> </a:t>
            </a:r>
            <a:r>
              <a:rPr dirty="0" baseline="-38888" sz="1500" spc="-67" i="1">
                <a:latin typeface="Trebuchet MS"/>
                <a:cs typeface="Trebuchet MS"/>
              </a:rPr>
              <a:t>x</a:t>
            </a:r>
            <a:r>
              <a:rPr dirty="0" baseline="-38888" sz="1500" i="1">
                <a:latin typeface="Trebuchet MS"/>
                <a:cs typeface="Trebuchet MS"/>
              </a:rPr>
              <a:t> </a:t>
            </a:r>
            <a:r>
              <a:rPr dirty="0" baseline="-38888" sz="1500" spc="-172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85824" y="2201069"/>
            <a:ext cx="1857375" cy="208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513840" algn="l"/>
              </a:tabLst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07857" y="2104966"/>
            <a:ext cx="1097280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86460" algn="l"/>
                <a:tab pos="1083945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7" name="object 4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  <a:r>
              <a:rPr dirty="0" spc="140"/>
              <a:t> </a:t>
            </a:r>
            <a:r>
              <a:rPr dirty="0" spc="-20"/>
              <a:t>di</a:t>
            </a:r>
            <a:r>
              <a:rPr dirty="0" spc="135"/>
              <a:t> </a:t>
            </a:r>
            <a:r>
              <a:rPr dirty="0" spc="-45"/>
              <a:t>secondo</a:t>
            </a:r>
            <a:r>
              <a:rPr dirty="0" spc="140"/>
              <a:t> </a:t>
            </a:r>
            <a:r>
              <a:rPr dirty="0" spc="-30"/>
              <a:t>grado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996263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13481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864282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02872"/>
            <a:ext cx="50800" cy="1923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66372"/>
            <a:ext cx="50800" cy="1859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078813"/>
            <a:ext cx="4457065" cy="1798320"/>
          </a:xfrm>
          <a:custGeom>
            <a:avLst/>
            <a:gdLst/>
            <a:ahLst/>
            <a:cxnLst/>
            <a:rect l="l" t="t" r="r" b="b"/>
            <a:pathLst>
              <a:path w="4457065" h="1798320">
                <a:moveTo>
                  <a:pt x="4456669" y="0"/>
                </a:moveTo>
                <a:lnTo>
                  <a:pt x="0" y="0"/>
                </a:lnTo>
                <a:lnTo>
                  <a:pt x="0" y="1747367"/>
                </a:lnTo>
                <a:lnTo>
                  <a:pt x="16636" y="1784881"/>
                </a:lnTo>
                <a:lnTo>
                  <a:pt x="4405868" y="1798168"/>
                </a:lnTo>
                <a:lnTo>
                  <a:pt x="4420111" y="1796123"/>
                </a:lnTo>
                <a:lnTo>
                  <a:pt x="4451232" y="177016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53672"/>
            <a:ext cx="0" cy="1891664"/>
          </a:xfrm>
          <a:custGeom>
            <a:avLst/>
            <a:gdLst/>
            <a:ahLst/>
            <a:cxnLst/>
            <a:rect l="l" t="t" r="r" b="b"/>
            <a:pathLst>
              <a:path w="0" h="1891664">
                <a:moveTo>
                  <a:pt x="0" y="189155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409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282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91557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96522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891316"/>
            <a:ext cx="3342004" cy="598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1000">
              <a:latin typeface="Times New Roman"/>
              <a:cs typeface="Times New Roman"/>
            </a:endParaRPr>
          </a:p>
          <a:p>
            <a:pPr algn="ctr" marL="843915">
              <a:lnSpc>
                <a:spcPts val="1040"/>
              </a:lnSpc>
              <a:tabLst>
                <a:tab pos="1970405" algn="l"/>
                <a:tab pos="216789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  <a:p>
            <a:pPr algn="ctr" marL="923925">
              <a:lnSpc>
                <a:spcPts val="1040"/>
              </a:lnSpc>
              <a:tabLst>
                <a:tab pos="264985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7079" y="1657985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27596" y="1581732"/>
            <a:ext cx="122936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4379" y="149642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93049" y="1582014"/>
            <a:ext cx="91821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  <a:tab pos="778510" algn="l"/>
              </a:tabLst>
            </a:pPr>
            <a:r>
              <a:rPr dirty="0" sz="1000" spc="1105">
                <a:latin typeface="Arial"/>
                <a:cs typeface="Arial"/>
              </a:rPr>
              <a:t>ñ</a:t>
            </a:r>
            <a:r>
              <a:rPr dirty="0" sz="1000" spc="1105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1105">
                <a:latin typeface="Arial"/>
                <a:cs typeface="Arial"/>
              </a:rPr>
              <a:t>ñ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86709" y="1657985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2647213" y="1581732"/>
            <a:ext cx="173355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7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non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è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soluzione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74009" y="149642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5450" y="1917672"/>
            <a:ext cx="118872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4902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229">
                <a:latin typeface="Arial"/>
                <a:cs typeface="Arial"/>
              </a:rPr>
              <a:t>‰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1105">
                <a:latin typeface="Arial"/>
                <a:cs typeface="Arial"/>
              </a:rPr>
              <a:t>ñ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02245" y="1832369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 u="sng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27225" y="1807013"/>
            <a:ext cx="304800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27987" y="1993925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 h="0">
                <a:moveTo>
                  <a:pt x="0" y="0"/>
                </a:moveTo>
                <a:lnTo>
                  <a:pt x="314363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715287" y="1951466"/>
            <a:ext cx="558800" cy="207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>
                <a:latin typeface="Century Gothic"/>
                <a:cs typeface="Century Gothic"/>
              </a:rPr>
              <a:t>2</a:t>
            </a:r>
            <a:r>
              <a:rPr dirty="0" baseline="23809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30" i="1">
                <a:latin typeface="Trebuchet MS"/>
                <a:cs typeface="Trebuchet MS"/>
              </a:rPr>
              <a:t> </a:t>
            </a:r>
            <a:r>
              <a:rPr dirty="0" baseline="38888" sz="1500" spc="652">
                <a:latin typeface="Arial"/>
                <a:cs typeface="Arial"/>
              </a:rPr>
              <a:t>`</a:t>
            </a:r>
            <a:r>
              <a:rPr dirty="0" baseline="38888" sz="1500" spc="-89">
                <a:latin typeface="Arial"/>
                <a:cs typeface="Arial"/>
              </a:rPr>
              <a:t> </a:t>
            </a:r>
            <a:r>
              <a:rPr dirty="0" baseline="38888" sz="1500" spc="-262">
                <a:latin typeface="Arial"/>
                <a:cs typeface="Arial"/>
              </a:rPr>
              <a:t>p</a:t>
            </a:r>
            <a:endParaRPr baseline="38888" sz="1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48636" y="1798743"/>
            <a:ext cx="2228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95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54046" y="1919559"/>
            <a:ext cx="356235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20632" y="1798743"/>
            <a:ext cx="121856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97230" algn="l"/>
              </a:tabLst>
            </a:pPr>
            <a:r>
              <a:rPr dirty="0" sz="1000" spc="-10" u="sng">
                <a:latin typeface="Calibri"/>
                <a:cs typeface="Calibri"/>
              </a:rPr>
              <a:t>sin</a:t>
            </a:r>
            <a:r>
              <a:rPr dirty="0" sz="1000" spc="-90" u="sng">
                <a:latin typeface="Times New Roman"/>
                <a:cs typeface="Times New Roman"/>
              </a:rPr>
              <a:t> </a:t>
            </a:r>
            <a:r>
              <a:rPr dirty="0" sz="1000" spc="-45" i="1" u="sng">
                <a:latin typeface="Trebuchet MS"/>
                <a:cs typeface="Trebuchet MS"/>
              </a:rPr>
              <a:t>x</a:t>
            </a:r>
            <a:r>
              <a:rPr dirty="0" sz="1000" u="sng">
                <a:latin typeface="Times New Roman"/>
                <a:cs typeface="Times New Roman"/>
              </a:rPr>
              <a:t> </a:t>
            </a:r>
            <a:r>
              <a:rPr dirty="0" sz="1000" spc="-10" u="sng">
                <a:latin typeface="Calibri"/>
                <a:cs typeface="Calibri"/>
              </a:rPr>
              <a:t>cos</a:t>
            </a:r>
            <a:r>
              <a:rPr dirty="0" sz="1000" spc="-90" u="sng">
                <a:latin typeface="Times New Roman"/>
                <a:cs typeface="Times New Roman"/>
              </a:rPr>
              <a:t> </a:t>
            </a:r>
            <a:r>
              <a:rPr dirty="0" sz="1000" spc="-45" i="1" u="sng">
                <a:latin typeface="Trebuchet MS"/>
                <a:cs typeface="Trebuchet MS"/>
              </a:rPr>
              <a:t>x</a:t>
            </a:r>
            <a:r>
              <a:rPr dirty="0" sz="1000" i="1">
                <a:latin typeface="Trebuchet MS"/>
                <a:cs typeface="Trebuchet MS"/>
              </a:rPr>
              <a:t>	</a:t>
            </a:r>
            <a:r>
              <a:rPr dirty="0" baseline="11111" sz="1500" spc="405">
                <a:latin typeface="Arial"/>
                <a:cs typeface="Arial"/>
              </a:rPr>
              <a:t>?</a:t>
            </a:r>
            <a:r>
              <a:rPr dirty="0" baseline="11111" sz="1500" spc="-7" u="sng">
                <a:latin typeface="Times New Roman"/>
                <a:cs typeface="Times New Roman"/>
              </a:rPr>
              <a:t> </a:t>
            </a:r>
            <a:r>
              <a:rPr dirty="0" baseline="11111" sz="1500" u="sng">
                <a:latin typeface="Times New Roman"/>
                <a:cs typeface="Times New Roman"/>
              </a:rPr>
              <a:t> </a:t>
            </a:r>
            <a:r>
              <a:rPr dirty="0" baseline="11111" sz="1500" spc="-44" u="sng">
                <a:latin typeface="Times New Roman"/>
                <a:cs typeface="Times New Roman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21025" y="1997323"/>
            <a:ext cx="328295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>
                <a:latin typeface="Century Gothic"/>
                <a:cs typeface="Century Gothic"/>
              </a:rPr>
              <a:t>2</a:t>
            </a:r>
            <a:r>
              <a:rPr dirty="0" baseline="23809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23221" y="1993925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 h="0">
                <a:moveTo>
                  <a:pt x="0" y="0"/>
                </a:moveTo>
                <a:lnTo>
                  <a:pt x="314363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3279089" y="1917954"/>
            <a:ext cx="953769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44475" algn="l"/>
              </a:tabLst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434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60">
                <a:latin typeface="Calibri"/>
                <a:cs typeface="Calibri"/>
              </a:rPr>
              <a:t> </a:t>
            </a:r>
            <a:r>
              <a:rPr dirty="0" baseline="-38888" sz="1500" spc="-15">
                <a:latin typeface="Calibri"/>
                <a:cs typeface="Calibri"/>
              </a:rPr>
              <a:t>cos</a:t>
            </a:r>
            <a:r>
              <a:rPr dirty="0" baseline="-31746" sz="1050" spc="-7">
                <a:latin typeface="Century Gothic"/>
                <a:cs typeface="Century Gothic"/>
              </a:rPr>
              <a:t>2</a:t>
            </a:r>
            <a:r>
              <a:rPr dirty="0" baseline="-31746" sz="1050" spc="30">
                <a:latin typeface="Century Gothic"/>
                <a:cs typeface="Century Gothic"/>
              </a:rPr>
              <a:t> </a:t>
            </a:r>
            <a:r>
              <a:rPr dirty="0" baseline="-38888" sz="1500" spc="-67" i="1">
                <a:latin typeface="Trebuchet MS"/>
                <a:cs typeface="Trebuchet MS"/>
              </a:rPr>
              <a:t>x</a:t>
            </a:r>
            <a:r>
              <a:rPr dirty="0" baseline="-38888" sz="1500" i="1">
                <a:latin typeface="Trebuchet MS"/>
                <a:cs typeface="Trebuchet MS"/>
              </a:rPr>
              <a:t> </a:t>
            </a:r>
            <a:r>
              <a:rPr dirty="0" baseline="-38888" sz="1500" spc="-172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3792" y="2201069"/>
            <a:ext cx="4289425" cy="6781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84605">
              <a:lnSpc>
                <a:spcPct val="100000"/>
              </a:lnSpc>
              <a:tabLst>
                <a:tab pos="2786380" algn="l"/>
              </a:tabLst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NB.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Not</a:t>
            </a:r>
            <a:r>
              <a:rPr dirty="0" sz="1000" spc="-2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verifica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iniziale,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dall’equazione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non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si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reb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ero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trovate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eventu</a:t>
            </a:r>
            <a:r>
              <a:rPr dirty="0" sz="1000">
                <a:latin typeface="Calibri"/>
                <a:cs typeface="Calibri"/>
              </a:rPr>
              <a:t>ali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soluzioni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ti</a:t>
            </a:r>
            <a:r>
              <a:rPr dirty="0" sz="1000" spc="3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85">
                <a:latin typeface="Arial"/>
                <a:cs typeface="Arial"/>
              </a:rPr>
              <a:t>{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07857" y="2104966"/>
            <a:ext cx="1097280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86460" algn="l"/>
                <a:tab pos="1083945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>
                <a:latin typeface="Times New Roman"/>
                <a:cs typeface="Times New Roman"/>
              </a:rPr>
              <a:t>	</a:t>
            </a: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4" name="object 4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21/48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11045"/>
            <a:ext cx="4380230" cy="768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000" spc="35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generale,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h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equazione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omogenea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grado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5" i="1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dirty="0" sz="1000" spc="4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ogni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termine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r</a:t>
            </a:r>
            <a:r>
              <a:rPr dirty="0" sz="1000" spc="-5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dotto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otenza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otenza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grad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sommati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n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30">
                <a:latin typeface="Calibri"/>
                <a:cs typeface="Calibri"/>
              </a:rPr>
              <a:t>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ti</a:t>
            </a:r>
            <a:r>
              <a:rPr dirty="0" sz="1000" spc="3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marL="1386205">
              <a:lnSpc>
                <a:spcPct val="100000"/>
              </a:lnSpc>
              <a:tabLst>
                <a:tab pos="220027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7" i="1">
                <a:latin typeface="Trebuchet MS"/>
                <a:cs typeface="Trebuchet MS"/>
              </a:rPr>
              <a:t>k</a:t>
            </a:r>
            <a:r>
              <a:rPr dirty="0" baseline="35714" sz="1050" spc="89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15" i="1">
                <a:latin typeface="Trebuchet MS"/>
                <a:cs typeface="Trebuchet MS"/>
              </a:rPr>
              <a:t>h</a:t>
            </a:r>
            <a:r>
              <a:rPr dirty="0" baseline="31746" sz="1050" spc="22" i="1">
                <a:latin typeface="Trebuchet MS"/>
                <a:cs typeface="Trebuchet MS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h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n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22/48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11045"/>
            <a:ext cx="4380230" cy="1388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000" spc="35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generale,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h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equazione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omogenea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grado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5" i="1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dirty="0" sz="1000" spc="4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ogni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termine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r</a:t>
            </a:r>
            <a:r>
              <a:rPr dirty="0" sz="1000" spc="-5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dotto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otenza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otenza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grad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sommati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n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30">
                <a:latin typeface="Calibri"/>
                <a:cs typeface="Calibri"/>
              </a:rPr>
              <a:t>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ti</a:t>
            </a:r>
            <a:r>
              <a:rPr dirty="0" sz="1000" spc="3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marL="1386205">
              <a:lnSpc>
                <a:spcPct val="100000"/>
              </a:lnSpc>
              <a:tabLst>
                <a:tab pos="220027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7" i="1">
                <a:latin typeface="Trebuchet MS"/>
                <a:cs typeface="Trebuchet MS"/>
              </a:rPr>
              <a:t>k</a:t>
            </a:r>
            <a:r>
              <a:rPr dirty="0" baseline="35714" sz="1050" spc="89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15" i="1">
                <a:latin typeface="Trebuchet MS"/>
                <a:cs typeface="Trebuchet MS"/>
              </a:rPr>
              <a:t>h</a:t>
            </a:r>
            <a:r>
              <a:rPr dirty="0" baseline="31746" sz="1050" spc="22" i="1">
                <a:latin typeface="Trebuchet MS"/>
                <a:cs typeface="Trebuchet MS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h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n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19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15">
                <a:latin typeface="Calibri"/>
                <a:cs typeface="Calibri"/>
              </a:rPr>
              <a:t>Allo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stesso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5">
                <a:latin typeface="Calibri"/>
                <a:cs typeface="Calibri"/>
              </a:rPr>
              <a:t>o</a:t>
            </a:r>
            <a:r>
              <a:rPr dirty="0" sz="1000" spc="-25">
                <a:latin typeface="Calibri"/>
                <a:cs typeface="Calibri"/>
              </a:rPr>
              <a:t>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 i="1">
                <a:latin typeface="Trebuchet MS"/>
                <a:cs typeface="Trebuchet MS"/>
              </a:rPr>
              <a:t>n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5">
                <a:latin typeface="Calibri"/>
                <a:cs typeface="Calibri"/>
              </a:rPr>
              <a:t>2,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verifica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6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8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25" i="1">
                <a:solidFill>
                  <a:srgbClr val="FF0000"/>
                </a:solidFill>
                <a:latin typeface="Trebuchet MS"/>
                <a:cs typeface="Trebuchet MS"/>
              </a:rPr>
              <a:t>k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`</a:t>
            </a:r>
            <a:r>
              <a:rPr dirty="0" sz="1000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-175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dirty="0" sz="1000" spc="-114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85">
                <a:solidFill>
                  <a:srgbClr val="FF0000"/>
                </a:solidFill>
                <a:latin typeface="Arial"/>
                <a:cs typeface="Arial"/>
              </a:rPr>
              <a:t>{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50">
                <a:latin typeface="Arial Unicode MS"/>
                <a:cs typeface="Arial Unicode MS"/>
              </a:rPr>
              <a:t> </a:t>
            </a:r>
            <a:r>
              <a:rPr dirty="0" sz="1000" spc="-5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soluzi</a:t>
            </a:r>
            <a:r>
              <a:rPr dirty="0" sz="1000" spc="-20">
                <a:latin typeface="Calibri"/>
                <a:cs typeface="Calibri"/>
              </a:rPr>
              <a:t>one,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22/48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11045"/>
            <a:ext cx="4380230" cy="1569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000" spc="35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generale,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h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equazione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omogenea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grado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5" i="1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dirty="0" sz="1000" spc="4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ogni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termine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r</a:t>
            </a:r>
            <a:r>
              <a:rPr dirty="0" sz="1000" spc="-5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dotto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otenza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otenza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grad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sommati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n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30">
                <a:latin typeface="Calibri"/>
                <a:cs typeface="Calibri"/>
              </a:rPr>
              <a:t>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ti</a:t>
            </a:r>
            <a:r>
              <a:rPr dirty="0" sz="1000" spc="3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marL="1386205">
              <a:lnSpc>
                <a:spcPct val="100000"/>
              </a:lnSpc>
              <a:tabLst>
                <a:tab pos="220027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7" i="1">
                <a:latin typeface="Trebuchet MS"/>
                <a:cs typeface="Trebuchet MS"/>
              </a:rPr>
              <a:t>k</a:t>
            </a:r>
            <a:r>
              <a:rPr dirty="0" baseline="35714" sz="1050" spc="89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15" i="1">
                <a:latin typeface="Trebuchet MS"/>
                <a:cs typeface="Trebuchet MS"/>
              </a:rPr>
              <a:t>h</a:t>
            </a:r>
            <a:r>
              <a:rPr dirty="0" baseline="31746" sz="1050" spc="22" i="1">
                <a:latin typeface="Trebuchet MS"/>
                <a:cs typeface="Trebuchet MS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h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n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19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15">
                <a:latin typeface="Calibri"/>
                <a:cs typeface="Calibri"/>
              </a:rPr>
              <a:t>Allo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stesso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5">
                <a:latin typeface="Calibri"/>
                <a:cs typeface="Calibri"/>
              </a:rPr>
              <a:t>o</a:t>
            </a:r>
            <a:r>
              <a:rPr dirty="0" sz="1000" spc="-25">
                <a:latin typeface="Calibri"/>
                <a:cs typeface="Calibri"/>
              </a:rPr>
              <a:t>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 i="1">
                <a:latin typeface="Trebuchet MS"/>
                <a:cs typeface="Trebuchet MS"/>
              </a:rPr>
              <a:t>n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5">
                <a:latin typeface="Calibri"/>
                <a:cs typeface="Calibri"/>
              </a:rPr>
              <a:t>2,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verifica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6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8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25" i="1">
                <a:solidFill>
                  <a:srgbClr val="FF0000"/>
                </a:solidFill>
                <a:latin typeface="Trebuchet MS"/>
                <a:cs typeface="Trebuchet MS"/>
              </a:rPr>
              <a:t>k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`</a:t>
            </a:r>
            <a:r>
              <a:rPr dirty="0" sz="1000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-175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dirty="0" sz="1000" spc="-114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85">
                <a:solidFill>
                  <a:srgbClr val="FF0000"/>
                </a:solidFill>
                <a:latin typeface="Arial"/>
                <a:cs typeface="Arial"/>
              </a:rPr>
              <a:t>{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50">
                <a:latin typeface="Arial Unicode MS"/>
                <a:cs typeface="Arial Unicode MS"/>
              </a:rPr>
              <a:t> </a:t>
            </a:r>
            <a:r>
              <a:rPr dirty="0" sz="1000" spc="-5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soluzi</a:t>
            </a:r>
            <a:r>
              <a:rPr dirty="0" sz="1000" spc="-20">
                <a:latin typeface="Calibri"/>
                <a:cs typeface="Calibri"/>
              </a:rPr>
              <a:t>one,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divide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dirty="0" baseline="27777" sz="1050" spc="-7" i="1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dirty="0" baseline="27777" sz="1050" spc="22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-21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22/48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55"/>
              <a:t>omogenee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11045"/>
            <a:ext cx="4380230" cy="1758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000" spc="35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generale,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h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equazione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omogenea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grado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5" i="1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dirty="0" sz="1000" spc="4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ogni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termine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r</a:t>
            </a:r>
            <a:r>
              <a:rPr dirty="0" sz="1000" spc="-5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dotto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otenza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una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otenza</a:t>
            </a:r>
            <a:r>
              <a:rPr dirty="0" sz="10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grad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sommati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n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30">
                <a:latin typeface="Calibri"/>
                <a:cs typeface="Calibri"/>
              </a:rPr>
              <a:t>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ti</a:t>
            </a:r>
            <a:r>
              <a:rPr dirty="0" sz="1000" spc="3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marL="1386205">
              <a:lnSpc>
                <a:spcPct val="100000"/>
              </a:lnSpc>
              <a:tabLst>
                <a:tab pos="220027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7" i="1">
                <a:latin typeface="Trebuchet MS"/>
                <a:cs typeface="Trebuchet MS"/>
              </a:rPr>
              <a:t>k</a:t>
            </a:r>
            <a:r>
              <a:rPr dirty="0" baseline="35714" sz="1050" spc="89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15" i="1">
                <a:latin typeface="Trebuchet MS"/>
                <a:cs typeface="Trebuchet MS"/>
              </a:rPr>
              <a:t>h</a:t>
            </a:r>
            <a:r>
              <a:rPr dirty="0" baseline="31746" sz="1050" spc="22" i="1">
                <a:latin typeface="Trebuchet MS"/>
                <a:cs typeface="Trebuchet MS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h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n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19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000" spc="15">
                <a:latin typeface="Calibri"/>
                <a:cs typeface="Calibri"/>
              </a:rPr>
              <a:t>Allo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stesso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m</a:t>
            </a:r>
            <a:r>
              <a:rPr dirty="0" sz="1000" spc="5">
                <a:latin typeface="Calibri"/>
                <a:cs typeface="Calibri"/>
              </a:rPr>
              <a:t>o</a:t>
            </a:r>
            <a:r>
              <a:rPr dirty="0" sz="1000" spc="-25">
                <a:latin typeface="Calibri"/>
                <a:cs typeface="Calibri"/>
              </a:rPr>
              <a:t>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 i="1">
                <a:latin typeface="Trebuchet MS"/>
                <a:cs typeface="Trebuchet MS"/>
              </a:rPr>
              <a:t>n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5">
                <a:latin typeface="Calibri"/>
                <a:cs typeface="Calibri"/>
              </a:rPr>
              <a:t>2,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verifica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65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8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25" i="1">
                <a:solidFill>
                  <a:srgbClr val="FF0000"/>
                </a:solidFill>
                <a:latin typeface="Trebuchet MS"/>
                <a:cs typeface="Trebuchet MS"/>
              </a:rPr>
              <a:t>k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`</a:t>
            </a:r>
            <a:r>
              <a:rPr dirty="0" sz="1000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dirty="0" sz="1000" spc="-175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dirty="0" sz="1000" spc="-114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85">
                <a:solidFill>
                  <a:srgbClr val="FF0000"/>
                </a:solidFill>
                <a:latin typeface="Arial"/>
                <a:cs typeface="Arial"/>
              </a:rPr>
              <a:t>{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50">
                <a:latin typeface="Arial Unicode MS"/>
                <a:cs typeface="Arial Unicode MS"/>
              </a:rPr>
              <a:t> </a:t>
            </a:r>
            <a:r>
              <a:rPr dirty="0" sz="1000" spc="-5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soluzi</a:t>
            </a:r>
            <a:r>
              <a:rPr dirty="0" sz="1000" spc="-20">
                <a:latin typeface="Calibri"/>
                <a:cs typeface="Calibri"/>
              </a:rPr>
              <a:t>one,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divide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cos</a:t>
            </a:r>
            <a:r>
              <a:rPr dirty="0" baseline="27777" sz="1050" spc="-7" i="1">
                <a:solidFill>
                  <a:srgbClr val="FF0000"/>
                </a:solidFill>
                <a:latin typeface="Trebuchet MS"/>
                <a:cs typeface="Trebuchet MS"/>
              </a:rPr>
              <a:t>n</a:t>
            </a:r>
            <a:r>
              <a:rPr dirty="0" baseline="27777" sz="1050" spc="22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-21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risolve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l’equazione,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6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diventata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tan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FF0000"/>
                </a:solidFill>
                <a:latin typeface="Trebuchet MS"/>
                <a:cs typeface="Trebuchet MS"/>
              </a:rPr>
              <a:t>x</a:t>
            </a:r>
            <a:r>
              <a:rPr dirty="0" sz="1000" spc="-21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essendo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1892" y="2734208"/>
            <a:ext cx="631190" cy="0"/>
          </a:xfrm>
          <a:custGeom>
            <a:avLst/>
            <a:gdLst/>
            <a:ahLst/>
            <a:cxnLst/>
            <a:rect l="l" t="t" r="r" b="b"/>
            <a:pathLst>
              <a:path w="631189" h="0">
                <a:moveTo>
                  <a:pt x="0" y="0"/>
                </a:moveTo>
                <a:lnTo>
                  <a:pt x="63119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17091" y="2736719"/>
            <a:ext cx="329565" cy="161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 i="1">
                <a:latin typeface="Trebuchet MS"/>
                <a:cs typeface="Trebuchet MS"/>
              </a:rPr>
              <a:t>n</a:t>
            </a:r>
            <a:r>
              <a:rPr dirty="0" baseline="23809" sz="1050" spc="22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02116" y="2734208"/>
            <a:ext cx="443230" cy="0"/>
          </a:xfrm>
          <a:custGeom>
            <a:avLst/>
            <a:gdLst/>
            <a:ahLst/>
            <a:cxnLst/>
            <a:rect l="l" t="t" r="r" b="b"/>
            <a:pathLst>
              <a:path w="443230" h="0">
                <a:moveTo>
                  <a:pt x="0" y="0"/>
                </a:moveTo>
                <a:lnTo>
                  <a:pt x="443103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259192" y="2546396"/>
            <a:ext cx="1793239" cy="180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16940" algn="l"/>
                <a:tab pos="149669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7" i="1">
                <a:latin typeface="Trebuchet MS"/>
                <a:cs typeface="Trebuchet MS"/>
              </a:rPr>
              <a:t>k</a:t>
            </a:r>
            <a:r>
              <a:rPr dirty="0" baseline="35714" sz="1050" spc="89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15" i="1">
                <a:latin typeface="Trebuchet MS"/>
                <a:cs typeface="Trebuchet MS"/>
              </a:rPr>
              <a:t>h</a:t>
            </a:r>
            <a:r>
              <a:rPr dirty="0" baseline="27777" sz="1050" spc="22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i="1">
                <a:latin typeface="Trebuchet MS"/>
                <a:cs typeface="Trebuchet MS"/>
              </a:rPr>
              <a:t>	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7" i="1">
                <a:latin typeface="Trebuchet MS"/>
                <a:cs typeface="Trebuchet MS"/>
              </a:rPr>
              <a:t>k</a:t>
            </a:r>
            <a:r>
              <a:rPr dirty="0" baseline="35714" sz="1050" spc="89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i="1">
                <a:latin typeface="Trebuchet MS"/>
                <a:cs typeface="Trebuchet MS"/>
              </a:rPr>
              <a:t>	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7" i="1">
                <a:latin typeface="Trebuchet MS"/>
                <a:cs typeface="Trebuchet MS"/>
              </a:rPr>
              <a:t>k</a:t>
            </a:r>
            <a:r>
              <a:rPr dirty="0" baseline="35714" sz="1050" spc="89" i="1">
                <a:latin typeface="Trebuchet MS"/>
                <a:cs typeface="Trebuchet MS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44254" y="2734208"/>
            <a:ext cx="318770" cy="0"/>
          </a:xfrm>
          <a:custGeom>
            <a:avLst/>
            <a:gdLst/>
            <a:ahLst/>
            <a:cxnLst/>
            <a:rect l="l" t="t" r="r" b="b"/>
            <a:pathLst>
              <a:path w="318769" h="0">
                <a:moveTo>
                  <a:pt x="0" y="0"/>
                </a:moveTo>
                <a:lnTo>
                  <a:pt x="318604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940699" y="2657968"/>
            <a:ext cx="167640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15">
                <a:latin typeface="Calibri"/>
                <a:cs typeface="Calibri"/>
              </a:rPr>
              <a:t>cos</a:t>
            </a:r>
            <a:r>
              <a:rPr dirty="0" baseline="-31746" sz="1050" spc="0" i="1">
                <a:latin typeface="Trebuchet MS"/>
                <a:cs typeface="Trebuchet MS"/>
              </a:rPr>
              <a:t>n</a:t>
            </a:r>
            <a:r>
              <a:rPr dirty="0" baseline="-31746" sz="1050" spc="555">
                <a:latin typeface="Arial"/>
                <a:cs typeface="Arial"/>
              </a:rPr>
              <a:t>´</a:t>
            </a:r>
            <a:r>
              <a:rPr dirty="0" baseline="-31746" sz="1050" spc="-15" i="1">
                <a:latin typeface="Trebuchet MS"/>
                <a:cs typeface="Trebuchet MS"/>
              </a:rPr>
              <a:t>h</a:t>
            </a:r>
            <a:r>
              <a:rPr dirty="0" baseline="-31746" sz="1050" spc="22" i="1">
                <a:latin typeface="Trebuchet MS"/>
                <a:cs typeface="Trebuchet MS"/>
              </a:rPr>
              <a:t> </a:t>
            </a:r>
            <a:r>
              <a:rPr dirty="0" baseline="-38888" sz="1500" spc="-67" i="1">
                <a:latin typeface="Trebuchet MS"/>
                <a:cs typeface="Trebuchet MS"/>
              </a:rPr>
              <a:t>x</a:t>
            </a:r>
            <a:r>
              <a:rPr dirty="0" baseline="-38888" sz="1500" i="1">
                <a:latin typeface="Trebuchet MS"/>
                <a:cs typeface="Trebuchet MS"/>
              </a:rPr>
              <a:t> </a:t>
            </a:r>
            <a:r>
              <a:rPr dirty="0" baseline="-38888" sz="1500" spc="-172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15">
                <a:latin typeface="Calibri"/>
                <a:cs typeface="Calibri"/>
              </a:rPr>
              <a:t>cos</a:t>
            </a:r>
            <a:r>
              <a:rPr dirty="0" baseline="-31746" sz="1050" spc="7" i="1">
                <a:latin typeface="Trebuchet MS"/>
                <a:cs typeface="Trebuchet MS"/>
              </a:rPr>
              <a:t>k</a:t>
            </a:r>
            <a:r>
              <a:rPr dirty="0" baseline="-31746" sz="1050" spc="89" i="1">
                <a:latin typeface="Trebuchet MS"/>
                <a:cs typeface="Trebuchet MS"/>
              </a:rPr>
              <a:t> </a:t>
            </a:r>
            <a:r>
              <a:rPr dirty="0" baseline="-38888" sz="1500" spc="-67" i="1">
                <a:latin typeface="Trebuchet MS"/>
                <a:cs typeface="Trebuchet MS"/>
              </a:rPr>
              <a:t>x</a:t>
            </a:r>
            <a:r>
              <a:rPr dirty="0" baseline="-38888" sz="1500" i="1">
                <a:latin typeface="Trebuchet MS"/>
                <a:cs typeface="Trebuchet MS"/>
              </a:rPr>
              <a:t> </a:t>
            </a:r>
            <a:r>
              <a:rPr dirty="0" baseline="-38888" sz="1500" spc="-172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  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05847" y="2634230"/>
            <a:ext cx="7175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spc="5" i="1">
                <a:latin typeface="Trebuchet MS"/>
                <a:cs typeface="Trebuchet MS"/>
              </a:rPr>
              <a:t>k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22/48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792" y="686973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691" y="79192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68859" y="254133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7292" y="2592134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32360" y="698534"/>
            <a:ext cx="50800" cy="1855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762034"/>
            <a:ext cx="50800" cy="1791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691" y="874475"/>
            <a:ext cx="4457065" cy="1730375"/>
          </a:xfrm>
          <a:custGeom>
            <a:avLst/>
            <a:gdLst/>
            <a:ahLst/>
            <a:cxnLst/>
            <a:rect l="l" t="t" r="r" b="b"/>
            <a:pathLst>
              <a:path w="4457065" h="1730375">
                <a:moveTo>
                  <a:pt x="4456669" y="0"/>
                </a:moveTo>
                <a:lnTo>
                  <a:pt x="0" y="0"/>
                </a:lnTo>
                <a:lnTo>
                  <a:pt x="0" y="1679557"/>
                </a:lnTo>
                <a:lnTo>
                  <a:pt x="16636" y="1717071"/>
                </a:lnTo>
                <a:lnTo>
                  <a:pt x="4405868" y="1730358"/>
                </a:lnTo>
                <a:lnTo>
                  <a:pt x="4420111" y="1728313"/>
                </a:lnTo>
                <a:lnTo>
                  <a:pt x="4451232" y="170235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49334"/>
            <a:ext cx="0" cy="1824355"/>
          </a:xfrm>
          <a:custGeom>
            <a:avLst/>
            <a:gdLst/>
            <a:ahLst/>
            <a:cxnLst/>
            <a:rect l="l" t="t" r="r" b="b"/>
            <a:pathLst>
              <a:path w="0" h="1824355">
                <a:moveTo>
                  <a:pt x="0" y="182374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7366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239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112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69218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121219" y="1045217"/>
            <a:ext cx="2366010" cy="210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4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5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23/48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792" y="686973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691" y="79192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68859" y="254133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7292" y="2592134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32360" y="698534"/>
            <a:ext cx="50800" cy="1855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762034"/>
            <a:ext cx="50800" cy="1791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691" y="874475"/>
            <a:ext cx="4457065" cy="1730375"/>
          </a:xfrm>
          <a:custGeom>
            <a:avLst/>
            <a:gdLst/>
            <a:ahLst/>
            <a:cxnLst/>
            <a:rect l="l" t="t" r="r" b="b"/>
            <a:pathLst>
              <a:path w="4457065" h="1730375">
                <a:moveTo>
                  <a:pt x="4456669" y="0"/>
                </a:moveTo>
                <a:lnTo>
                  <a:pt x="0" y="0"/>
                </a:lnTo>
                <a:lnTo>
                  <a:pt x="0" y="1679557"/>
                </a:lnTo>
                <a:lnTo>
                  <a:pt x="16636" y="1717071"/>
                </a:lnTo>
                <a:lnTo>
                  <a:pt x="4405868" y="1730358"/>
                </a:lnTo>
                <a:lnTo>
                  <a:pt x="4420111" y="1728313"/>
                </a:lnTo>
                <a:lnTo>
                  <a:pt x="4451232" y="170235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49334"/>
            <a:ext cx="0" cy="1824355"/>
          </a:xfrm>
          <a:custGeom>
            <a:avLst/>
            <a:gdLst/>
            <a:ahLst/>
            <a:cxnLst/>
            <a:rect l="l" t="t" r="r" b="b"/>
            <a:pathLst>
              <a:path w="0" h="1824355">
                <a:moveTo>
                  <a:pt x="0" y="182374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7366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239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112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69218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121219" y="1045217"/>
            <a:ext cx="2366010" cy="210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4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5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85138" y="138276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45655" y="1306510"/>
            <a:ext cx="122936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2438" y="122119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04768" y="1382763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711109" y="1306510"/>
            <a:ext cx="255143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buFont typeface="Arial"/>
              <a:buChar char="·"/>
              <a:tabLst>
                <a:tab pos="300990" algn="l"/>
                <a:tab pos="778510" algn="l"/>
                <a:tab pos="1066800" algn="l"/>
              </a:tabLst>
            </a:pP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1105">
                <a:latin typeface="Arial"/>
                <a:cs typeface="Arial"/>
              </a:rPr>
              <a:t>ñ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75"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è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soluzione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92068" y="122119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23/48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792" y="686973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691" y="79192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68859" y="254133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7292" y="2592134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32360" y="698534"/>
            <a:ext cx="50800" cy="1855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762034"/>
            <a:ext cx="50800" cy="1791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691" y="874475"/>
            <a:ext cx="4457065" cy="1730375"/>
          </a:xfrm>
          <a:custGeom>
            <a:avLst/>
            <a:gdLst/>
            <a:ahLst/>
            <a:cxnLst/>
            <a:rect l="l" t="t" r="r" b="b"/>
            <a:pathLst>
              <a:path w="4457065" h="1730375">
                <a:moveTo>
                  <a:pt x="4456669" y="0"/>
                </a:moveTo>
                <a:lnTo>
                  <a:pt x="0" y="0"/>
                </a:lnTo>
                <a:lnTo>
                  <a:pt x="0" y="1679557"/>
                </a:lnTo>
                <a:lnTo>
                  <a:pt x="16636" y="1717071"/>
                </a:lnTo>
                <a:lnTo>
                  <a:pt x="4405868" y="1730358"/>
                </a:lnTo>
                <a:lnTo>
                  <a:pt x="4420111" y="1728313"/>
                </a:lnTo>
                <a:lnTo>
                  <a:pt x="4451232" y="170235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49334"/>
            <a:ext cx="0" cy="1824355"/>
          </a:xfrm>
          <a:custGeom>
            <a:avLst/>
            <a:gdLst/>
            <a:ahLst/>
            <a:cxnLst/>
            <a:rect l="l" t="t" r="r" b="b"/>
            <a:pathLst>
              <a:path w="0" h="1824355">
                <a:moveTo>
                  <a:pt x="0" y="182374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7366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239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112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69218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121219" y="1045217"/>
            <a:ext cx="2366010" cy="210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4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5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85138" y="138276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45655" y="1306510"/>
            <a:ext cx="122936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2438" y="122119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04768" y="1382763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52842" y="171870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711109" y="1306792"/>
            <a:ext cx="711200" cy="403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dirty="0" sz="1000" spc="1105">
                <a:latin typeface="Arial"/>
                <a:cs typeface="Arial"/>
              </a:rPr>
              <a:t>ñ</a:t>
            </a:r>
            <a:r>
              <a:rPr dirty="0" sz="1000" spc="1105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77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4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77147" y="1306510"/>
            <a:ext cx="178562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buFont typeface="Arial"/>
              <a:buChar char="·"/>
              <a:tabLst>
                <a:tab pos="30099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75"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è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soluzione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92068" y="122119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3359" y="1642450"/>
            <a:ext cx="118872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4902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229">
                <a:latin typeface="Arial"/>
                <a:cs typeface="Arial"/>
              </a:rPr>
              <a:t>‰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1105">
                <a:latin typeface="Arial"/>
                <a:cs typeface="Arial"/>
              </a:rPr>
              <a:t>ñ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0142" y="155713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65884" y="1718703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 h="0">
                <a:moveTo>
                  <a:pt x="0" y="0"/>
                </a:moveTo>
                <a:lnTo>
                  <a:pt x="654888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690075" y="1718703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 h="0">
                <a:moveTo>
                  <a:pt x="0" y="0"/>
                </a:moveTo>
                <a:lnTo>
                  <a:pt x="62593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923440" y="1722101"/>
            <a:ext cx="1238250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22019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>
                <a:latin typeface="Century Gothic"/>
                <a:cs typeface="Century Gothic"/>
              </a:rPr>
              <a:t>5</a:t>
            </a:r>
            <a:r>
              <a:rPr dirty="0" baseline="23809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i="1">
                <a:latin typeface="Trebuchet MS"/>
                <a:cs typeface="Trebuchet MS"/>
              </a:rPr>
              <a:t>	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>
                <a:latin typeface="Century Gothic"/>
                <a:cs typeface="Century Gothic"/>
              </a:rPr>
              <a:t>5</a:t>
            </a:r>
            <a:r>
              <a:rPr dirty="0" baseline="23809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51366" y="1644337"/>
            <a:ext cx="215265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77375" y="1531792"/>
            <a:ext cx="640080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5324" y="1718703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 h="0">
                <a:moveTo>
                  <a:pt x="0" y="0"/>
                </a:moveTo>
                <a:lnTo>
                  <a:pt x="314363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346602" y="1540351"/>
            <a:ext cx="848360" cy="342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59690">
              <a:lnSpc>
                <a:spcPts val="935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5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  <a:p>
            <a:pPr algn="ctr">
              <a:lnSpc>
                <a:spcPts val="935"/>
              </a:lnSpc>
            </a:pP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60">
                <a:latin typeface="Calibri"/>
                <a:cs typeface="Calibri"/>
              </a:rPr>
              <a:t> </a:t>
            </a:r>
            <a:r>
              <a:rPr dirty="0" baseline="-38888" sz="1500" spc="-15">
                <a:latin typeface="Calibri"/>
                <a:cs typeface="Calibri"/>
              </a:rPr>
              <a:t>cos</a:t>
            </a:r>
            <a:r>
              <a:rPr dirty="0" baseline="-31746" sz="1050" spc="-7">
                <a:latin typeface="Century Gothic"/>
                <a:cs typeface="Century Gothic"/>
              </a:rPr>
              <a:t>5</a:t>
            </a:r>
            <a:r>
              <a:rPr dirty="0" baseline="-31746" sz="1050" spc="30">
                <a:latin typeface="Century Gothic"/>
                <a:cs typeface="Century Gothic"/>
              </a:rPr>
              <a:t> </a:t>
            </a:r>
            <a:r>
              <a:rPr dirty="0" baseline="-38888" sz="1500" spc="-67" i="1">
                <a:latin typeface="Trebuchet MS"/>
                <a:cs typeface="Trebuchet MS"/>
              </a:rPr>
              <a:t>x</a:t>
            </a:r>
            <a:r>
              <a:rPr dirty="0" baseline="-38888" sz="1500" i="1">
                <a:latin typeface="Trebuchet MS"/>
                <a:cs typeface="Trebuchet MS"/>
              </a:rPr>
              <a:t> </a:t>
            </a:r>
            <a:r>
              <a:rPr dirty="0" baseline="-38888" sz="1500" spc="-172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21675" y="1925847"/>
            <a:ext cx="1386205" cy="208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4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1" name="object 4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23/48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84700"/>
            <a:ext cx="4297045" cy="580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5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equa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trigonometriche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fondamentali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490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15">
                <a:latin typeface="Calibri"/>
                <a:cs typeface="Calibri"/>
              </a:rPr>
              <a:t>comp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trigonometrica,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resenti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elevamenti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5">
                <a:latin typeface="Calibri"/>
                <a:cs typeface="Calibri"/>
              </a:rPr>
              <a:t>otenza.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83862" y="3369131"/>
            <a:ext cx="1879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75">
                <a:solidFill>
                  <a:srgbClr val="F2F2F2"/>
                </a:solidFill>
                <a:latin typeface="Arial"/>
                <a:cs typeface="Arial"/>
              </a:rPr>
              <a:t>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3792" y="686973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691" y="79192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468859" y="2541333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7292" y="2592134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32360" y="698534"/>
            <a:ext cx="50800" cy="1855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762034"/>
            <a:ext cx="50800" cy="1791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691" y="874475"/>
            <a:ext cx="4457065" cy="1730375"/>
          </a:xfrm>
          <a:custGeom>
            <a:avLst/>
            <a:gdLst/>
            <a:ahLst/>
            <a:cxnLst/>
            <a:rect l="l" t="t" r="r" b="b"/>
            <a:pathLst>
              <a:path w="4457065" h="1730375">
                <a:moveTo>
                  <a:pt x="4456669" y="0"/>
                </a:moveTo>
                <a:lnTo>
                  <a:pt x="0" y="0"/>
                </a:lnTo>
                <a:lnTo>
                  <a:pt x="0" y="1679557"/>
                </a:lnTo>
                <a:lnTo>
                  <a:pt x="16636" y="1717071"/>
                </a:lnTo>
                <a:lnTo>
                  <a:pt x="4405868" y="1730358"/>
                </a:lnTo>
                <a:lnTo>
                  <a:pt x="4420111" y="1728313"/>
                </a:lnTo>
                <a:lnTo>
                  <a:pt x="4451232" y="1702354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49334"/>
            <a:ext cx="0" cy="1824355"/>
          </a:xfrm>
          <a:custGeom>
            <a:avLst/>
            <a:gdLst/>
            <a:ahLst/>
            <a:cxnLst/>
            <a:rect l="l" t="t" r="r" b="b"/>
            <a:pathLst>
              <a:path w="0" h="1824355">
                <a:moveTo>
                  <a:pt x="0" y="182374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7366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239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1123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69218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121219" y="1045217"/>
            <a:ext cx="2366010" cy="210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4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5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85138" y="138276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45655" y="1306510"/>
            <a:ext cx="122936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2438" y="122119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504768" y="1382763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52842" y="1718703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711109" y="1306792"/>
            <a:ext cx="711200" cy="403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dirty="0" sz="1000" spc="1105">
                <a:latin typeface="Arial"/>
                <a:cs typeface="Arial"/>
              </a:rPr>
              <a:t>ñ</a:t>
            </a:r>
            <a:r>
              <a:rPr dirty="0" sz="1000" spc="1105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77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4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77147" y="1306510"/>
            <a:ext cx="178562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buFont typeface="Arial"/>
              <a:buChar char="·"/>
              <a:tabLst>
                <a:tab pos="30099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75"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è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soluzione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92068" y="122119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3359" y="1642450"/>
            <a:ext cx="118872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4902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229">
                <a:latin typeface="Arial"/>
                <a:cs typeface="Arial"/>
              </a:rPr>
              <a:t>‰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1105">
                <a:latin typeface="Arial"/>
                <a:cs typeface="Arial"/>
              </a:rPr>
              <a:t>ñ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0142" y="155713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65884" y="1718703"/>
            <a:ext cx="655320" cy="0"/>
          </a:xfrm>
          <a:custGeom>
            <a:avLst/>
            <a:gdLst/>
            <a:ahLst/>
            <a:cxnLst/>
            <a:rect l="l" t="t" r="r" b="b"/>
            <a:pathLst>
              <a:path w="655319" h="0">
                <a:moveTo>
                  <a:pt x="0" y="0"/>
                </a:moveTo>
                <a:lnTo>
                  <a:pt x="654888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690075" y="1718703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 h="0">
                <a:moveTo>
                  <a:pt x="0" y="0"/>
                </a:moveTo>
                <a:lnTo>
                  <a:pt x="625932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923440" y="1722101"/>
            <a:ext cx="1238250" cy="161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22019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>
                <a:latin typeface="Century Gothic"/>
                <a:cs typeface="Century Gothic"/>
              </a:rPr>
              <a:t>5</a:t>
            </a:r>
            <a:r>
              <a:rPr dirty="0" baseline="23809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i="1">
                <a:latin typeface="Trebuchet MS"/>
                <a:cs typeface="Trebuchet MS"/>
              </a:rPr>
              <a:t>	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3809" sz="1050" spc="-7">
                <a:latin typeface="Century Gothic"/>
                <a:cs typeface="Century Gothic"/>
              </a:rPr>
              <a:t>5</a:t>
            </a:r>
            <a:r>
              <a:rPr dirty="0" baseline="23809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51366" y="1644337"/>
            <a:ext cx="215265" cy="184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77375" y="1531792"/>
            <a:ext cx="640080" cy="179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3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5324" y="1718703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 h="0">
                <a:moveTo>
                  <a:pt x="0" y="0"/>
                </a:moveTo>
                <a:lnTo>
                  <a:pt x="314363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346602" y="1540351"/>
            <a:ext cx="848360" cy="342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59690">
              <a:lnSpc>
                <a:spcPts val="935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5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endParaRPr sz="1000">
              <a:latin typeface="Trebuchet MS"/>
              <a:cs typeface="Trebuchet MS"/>
            </a:endParaRPr>
          </a:p>
          <a:p>
            <a:pPr algn="ctr">
              <a:lnSpc>
                <a:spcPts val="935"/>
              </a:lnSpc>
            </a:pP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60">
                <a:latin typeface="Calibri"/>
                <a:cs typeface="Calibri"/>
              </a:rPr>
              <a:t> </a:t>
            </a:r>
            <a:r>
              <a:rPr dirty="0" baseline="-38888" sz="1500" spc="-15">
                <a:latin typeface="Calibri"/>
                <a:cs typeface="Calibri"/>
              </a:rPr>
              <a:t>cos</a:t>
            </a:r>
            <a:r>
              <a:rPr dirty="0" baseline="-31746" sz="1050" spc="-7">
                <a:latin typeface="Century Gothic"/>
                <a:cs typeface="Century Gothic"/>
              </a:rPr>
              <a:t>5</a:t>
            </a:r>
            <a:r>
              <a:rPr dirty="0" baseline="-31746" sz="1050" spc="30">
                <a:latin typeface="Century Gothic"/>
                <a:cs typeface="Century Gothic"/>
              </a:rPr>
              <a:t> </a:t>
            </a:r>
            <a:r>
              <a:rPr dirty="0" baseline="-38888" sz="1500" spc="-67" i="1">
                <a:latin typeface="Trebuchet MS"/>
                <a:cs typeface="Trebuchet MS"/>
              </a:rPr>
              <a:t>x</a:t>
            </a:r>
            <a:r>
              <a:rPr dirty="0" baseline="-38888" sz="1500" i="1">
                <a:latin typeface="Trebuchet MS"/>
                <a:cs typeface="Trebuchet MS"/>
              </a:rPr>
              <a:t> </a:t>
            </a:r>
            <a:r>
              <a:rPr dirty="0" baseline="-38888" sz="1500" spc="-172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3792" y="1925847"/>
            <a:ext cx="4357370" cy="681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43815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4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NB.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Not</a:t>
            </a:r>
            <a:r>
              <a:rPr dirty="0" sz="1000" spc="-2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verifica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iniziale,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non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si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reb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ero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trovate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 spc="-5">
                <a:latin typeface="Calibri"/>
                <a:cs typeface="Calibri"/>
              </a:rPr>
              <a:t>oluzioni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(</a:t>
            </a:r>
            <a:r>
              <a:rPr dirty="0" sz="1000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ra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5">
                <a:latin typeface="Calibri"/>
                <a:cs typeface="Calibri"/>
              </a:rPr>
              <a:t>resenti)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85">
                <a:latin typeface="Arial"/>
                <a:cs typeface="Arial"/>
              </a:rPr>
              <a:t>{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1" name="object 4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23/48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52898"/>
            <a:ext cx="4097020" cy="455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volta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assimilati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et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risolutivi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quazioni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trigonometriche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disequazioni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alge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riche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risolvere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trigonometric</a:t>
            </a:r>
            <a:r>
              <a:rPr dirty="0" sz="1000" spc="-5">
                <a:latin typeface="Calibri"/>
                <a:cs typeface="Calibri"/>
              </a:rPr>
              <a:t>h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resen</a:t>
            </a:r>
            <a:r>
              <a:rPr dirty="0" sz="1000" spc="5">
                <a:latin typeface="Calibri"/>
                <a:cs typeface="Calibri"/>
              </a:rPr>
              <a:t>ta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ulteri</a:t>
            </a:r>
            <a:r>
              <a:rPr dirty="0" sz="1000" spc="-5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difficoltà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</a:t>
            </a:r>
            <a:r>
              <a:rPr dirty="0" sz="1000" spc="-60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riche.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1152898"/>
            <a:ext cx="4222115" cy="1290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30175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volta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assimilati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et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risolutivi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quazioni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trigonometriche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disequazioni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alge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riche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risolvere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trigonometric</a:t>
            </a:r>
            <a:r>
              <a:rPr dirty="0" sz="1000" spc="-5">
                <a:latin typeface="Calibri"/>
                <a:cs typeface="Calibri"/>
              </a:rPr>
              <a:t>h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resen</a:t>
            </a:r>
            <a:r>
              <a:rPr dirty="0" sz="1000" spc="5">
                <a:latin typeface="Calibri"/>
                <a:cs typeface="Calibri"/>
              </a:rPr>
              <a:t>ta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ulteri</a:t>
            </a:r>
            <a:r>
              <a:rPr dirty="0" sz="1000" spc="-5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difficoltà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</a:t>
            </a:r>
            <a:r>
              <a:rPr dirty="0" sz="1000" spc="-60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riche.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35"/>
              </a:spcBef>
            </a:pPr>
            <a:r>
              <a:rPr dirty="0" sz="1000" spc="-10">
                <a:latin typeface="Calibri"/>
                <a:cs typeface="Calibri"/>
              </a:rPr>
              <a:t>Queste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10">
                <a:latin typeface="Calibri"/>
                <a:cs typeface="Calibri"/>
              </a:rPr>
              <a:t>isequazioni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affronta</a:t>
            </a:r>
            <a:r>
              <a:rPr dirty="0" sz="1000" spc="-25">
                <a:latin typeface="Calibri"/>
                <a:cs typeface="Calibri"/>
              </a:rPr>
              <a:t>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utilizzando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met</a:t>
            </a:r>
            <a:r>
              <a:rPr dirty="0" sz="100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visti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risolvendo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più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disequazioni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fondamentali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rma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1000">
              <a:latin typeface="Times New Roman"/>
              <a:cs typeface="Times New Roman"/>
            </a:endParaRPr>
          </a:p>
          <a:p>
            <a:pPr marL="1214755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.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qualche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numero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reale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946942"/>
            <a:ext cx="4232910" cy="683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 marL="147320">
              <a:lnSpc>
                <a:spcPts val="1200"/>
              </a:lnSpc>
              <a:tabLst>
                <a:tab pos="838835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eri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cosen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946942"/>
            <a:ext cx="4290060" cy="987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 marL="90170">
              <a:lnSpc>
                <a:spcPts val="1200"/>
              </a:lnSpc>
              <a:tabLst>
                <a:tab pos="781685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62865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eri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cosen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35"/>
              </a:spcBef>
            </a:pPr>
            <a:r>
              <a:rPr dirty="0" sz="1000" spc="80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nsieme,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vuoto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unione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intervall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circonferenza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goniometria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grafico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2133154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616974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667775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2045395"/>
            <a:ext cx="50800" cy="584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2108895"/>
            <a:ext cx="50800" cy="5207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2215719"/>
            <a:ext cx="4457065" cy="464820"/>
          </a:xfrm>
          <a:custGeom>
            <a:avLst/>
            <a:gdLst/>
            <a:ahLst/>
            <a:cxnLst/>
            <a:rect l="l" t="t" r="r" b="b"/>
            <a:pathLst>
              <a:path w="4457065" h="464819">
                <a:moveTo>
                  <a:pt x="4456669" y="0"/>
                </a:moveTo>
                <a:lnTo>
                  <a:pt x="0" y="0"/>
                </a:lnTo>
                <a:lnTo>
                  <a:pt x="0" y="413955"/>
                </a:lnTo>
                <a:lnTo>
                  <a:pt x="16636" y="451469"/>
                </a:lnTo>
                <a:lnTo>
                  <a:pt x="4405868" y="464755"/>
                </a:lnTo>
                <a:lnTo>
                  <a:pt x="4420111" y="462710"/>
                </a:lnTo>
                <a:lnTo>
                  <a:pt x="4451232" y="436752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2096195"/>
            <a:ext cx="0" cy="553085"/>
          </a:xfrm>
          <a:custGeom>
            <a:avLst/>
            <a:gdLst/>
            <a:ahLst/>
            <a:cxnLst/>
            <a:rect l="l" t="t" r="r" b="b"/>
            <a:pathLst>
              <a:path w="0" h="553085">
                <a:moveTo>
                  <a:pt x="0" y="55252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2083495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2070795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2058095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2039045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46942"/>
            <a:ext cx="4290060" cy="1735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 marL="90170">
              <a:lnSpc>
                <a:spcPts val="1200"/>
              </a:lnSpc>
              <a:tabLst>
                <a:tab pos="781685" algn="l"/>
              </a:tabLst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62865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coseno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eri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cosen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35"/>
              </a:spcBef>
            </a:pPr>
            <a:r>
              <a:rPr dirty="0" sz="1000" spc="80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nsieme,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vuoto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unione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intervall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circonferenza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goniometria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grafico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000" spc="-10">
                <a:solidFill>
                  <a:srgbClr val="007F00"/>
                </a:solidFill>
                <a:latin typeface="Calibri"/>
                <a:cs typeface="Calibri"/>
              </a:rPr>
              <a:t>Osservazione</a:t>
            </a:r>
            <a:endParaRPr sz="1000">
              <a:latin typeface="Calibri"/>
              <a:cs typeface="Calibri"/>
            </a:endParaRPr>
          </a:p>
          <a:p>
            <a:pPr marL="12700" marR="200025">
              <a:lnSpc>
                <a:spcPct val="100000"/>
              </a:lnSpc>
              <a:spcBef>
                <a:spcPts val="315"/>
              </a:spcBef>
            </a:pPr>
            <a:r>
              <a:rPr dirty="0" sz="1000" spc="-5">
                <a:latin typeface="Calibri"/>
                <a:cs typeface="Calibri"/>
              </a:rPr>
              <a:t>Essendo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angolo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qu</a:t>
            </a:r>
            <a:r>
              <a:rPr dirty="0" sz="1000">
                <a:latin typeface="Calibri"/>
                <a:cs typeface="Calibri"/>
              </a:rPr>
              <a:t>antità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com</a:t>
            </a:r>
            <a:r>
              <a:rPr dirty="0" sz="1000" spc="-4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resa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tra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430">
                <a:latin typeface="Arial"/>
                <a:cs typeface="Arial"/>
              </a:rPr>
              <a:t>´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1,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55" i="1">
                <a:latin typeface="Arial"/>
                <a:cs typeface="Arial"/>
              </a:rPr>
              <a:t> </a:t>
            </a:r>
            <a:r>
              <a:rPr dirty="0" sz="1000" spc="-20">
                <a:latin typeface="Calibri"/>
                <a:cs typeface="Calibri"/>
              </a:rPr>
              <a:t>fosse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dirty="0" sz="1000" spc="-4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uguale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430">
                <a:latin typeface="Arial"/>
                <a:cs typeface="Arial"/>
              </a:rPr>
              <a:t>´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tali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angoli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non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esiste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ero</a:t>
            </a:r>
            <a:r>
              <a:rPr dirty="0" sz="1000" spc="20">
                <a:latin typeface="Calibri"/>
                <a:cs typeface="Calibri"/>
              </a:rPr>
              <a:t>.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Quindi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l’insieme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soluzioni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reb</a:t>
            </a:r>
            <a:r>
              <a:rPr dirty="0" sz="1000" spc="-5">
                <a:latin typeface="Calibri"/>
                <a:cs typeface="Calibri"/>
              </a:rPr>
              <a:t>b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vuoto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6860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73555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2997542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04834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80158"/>
            <a:ext cx="50800" cy="2230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843658"/>
            <a:ext cx="50800" cy="2166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956099"/>
            <a:ext cx="4457065" cy="2105025"/>
          </a:xfrm>
          <a:custGeom>
            <a:avLst/>
            <a:gdLst/>
            <a:ahLst/>
            <a:cxnLst/>
            <a:rect l="l" t="t" r="r" b="b"/>
            <a:pathLst>
              <a:path w="4457065" h="2105025">
                <a:moveTo>
                  <a:pt x="4456669" y="0"/>
                </a:moveTo>
                <a:lnTo>
                  <a:pt x="0" y="0"/>
                </a:lnTo>
                <a:lnTo>
                  <a:pt x="0" y="2054143"/>
                </a:lnTo>
                <a:lnTo>
                  <a:pt x="16636" y="2091657"/>
                </a:lnTo>
                <a:lnTo>
                  <a:pt x="4405868" y="2104943"/>
                </a:lnTo>
                <a:lnTo>
                  <a:pt x="4420111" y="2102898"/>
                </a:lnTo>
                <a:lnTo>
                  <a:pt x="4451232" y="2076939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830958"/>
            <a:ext cx="0" cy="2198370"/>
          </a:xfrm>
          <a:custGeom>
            <a:avLst/>
            <a:gdLst/>
            <a:ahLst/>
            <a:cxnLst/>
            <a:rect l="l" t="t" r="r" b="b"/>
            <a:pathLst>
              <a:path w="0" h="2198370">
                <a:moveTo>
                  <a:pt x="0" y="2198333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81825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80555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9285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73808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62799" y="148033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07250" y="1404097"/>
            <a:ext cx="582295" cy="429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109220">
              <a:lnSpc>
                <a:spcPct val="100000"/>
              </a:lnSpc>
              <a:spcBef>
                <a:spcPts val="71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0099" y="132038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6638" y="1988997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73938" y="1827441"/>
            <a:ext cx="9702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93444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67891" y="198899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80644" y="1912757"/>
            <a:ext cx="184277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55886" y="981416"/>
            <a:ext cx="1393541" cy="13485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61987" y="2342601"/>
            <a:ext cx="3484174" cy="6740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26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997831"/>
            <a:ext cx="4380865" cy="683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200"/>
              </a:lnSpc>
              <a:tabLst>
                <a:tab pos="66738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maggi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uguale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10">
                <a:latin typeface="Calibri"/>
                <a:cs typeface="Calibri"/>
              </a:rPr>
              <a:t>ri</a:t>
            </a:r>
            <a:r>
              <a:rPr dirty="0" sz="1000" spc="5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997831"/>
            <a:ext cx="4380865" cy="987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200"/>
              </a:lnSpc>
              <a:tabLst>
                <a:tab pos="66738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maggi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uguale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10">
                <a:latin typeface="Calibri"/>
                <a:cs typeface="Calibri"/>
              </a:rPr>
              <a:t>ri</a:t>
            </a:r>
            <a:r>
              <a:rPr dirty="0" sz="1000" spc="5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seno.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80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nsieme,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vuoto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unione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intervall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circonferenza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goniometria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grafico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2184043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540635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591435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2096291"/>
            <a:ext cx="50800" cy="457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2159792"/>
            <a:ext cx="50800" cy="3935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2266615"/>
            <a:ext cx="4457065" cy="337820"/>
          </a:xfrm>
          <a:custGeom>
            <a:avLst/>
            <a:gdLst/>
            <a:ahLst/>
            <a:cxnLst/>
            <a:rect l="l" t="t" r="r" b="b"/>
            <a:pathLst>
              <a:path w="4457065" h="337819">
                <a:moveTo>
                  <a:pt x="4456669" y="0"/>
                </a:moveTo>
                <a:lnTo>
                  <a:pt x="0" y="0"/>
                </a:lnTo>
                <a:lnTo>
                  <a:pt x="0" y="286719"/>
                </a:lnTo>
                <a:lnTo>
                  <a:pt x="16636" y="324233"/>
                </a:lnTo>
                <a:lnTo>
                  <a:pt x="4405868" y="337519"/>
                </a:lnTo>
                <a:lnTo>
                  <a:pt x="4420111" y="335474"/>
                </a:lnTo>
                <a:lnTo>
                  <a:pt x="4451232" y="3095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2147092"/>
            <a:ext cx="0" cy="425450"/>
          </a:xfrm>
          <a:custGeom>
            <a:avLst/>
            <a:gdLst/>
            <a:ahLst/>
            <a:cxnLst/>
            <a:rect l="l" t="t" r="r" b="b"/>
            <a:pathLst>
              <a:path w="0" h="425450">
                <a:moveTo>
                  <a:pt x="0" y="425292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213439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212169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2108992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2089942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49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97831"/>
            <a:ext cx="4380865" cy="1463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200"/>
              </a:lnSpc>
              <a:tabLst>
                <a:tab pos="667385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seno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maggi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uguale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10">
                <a:latin typeface="Calibri"/>
                <a:cs typeface="Calibri"/>
              </a:rPr>
              <a:t>ri</a:t>
            </a:r>
            <a:r>
              <a:rPr dirty="0" sz="1000" spc="5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seno.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80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nsieme,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vuoto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unione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intervall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circonferenza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goniometria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grafico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z="1000" spc="-10">
                <a:solidFill>
                  <a:srgbClr val="007F00"/>
                </a:solidFill>
                <a:latin typeface="Calibri"/>
                <a:cs typeface="Calibri"/>
              </a:rPr>
              <a:t>Osservazione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>
                <a:latin typeface="Calibri"/>
                <a:cs typeface="Calibri"/>
              </a:rPr>
              <a:t>Come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dato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limitata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430">
                <a:latin typeface="Arial"/>
                <a:cs typeface="Arial"/>
              </a:rPr>
              <a:t>´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1,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55" i="1">
                <a:latin typeface="Arial"/>
                <a:cs typeface="Arial"/>
              </a:rPr>
              <a:t> </a:t>
            </a:r>
            <a:r>
              <a:rPr dirty="0" sz="1000" spc="-25">
                <a:latin typeface="Calibri"/>
                <a:cs typeface="Calibri"/>
              </a:rPr>
              <a:t>fosse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3792" y="2429121"/>
            <a:ext cx="282575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maggi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l’insieme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30">
                <a:latin typeface="Calibri"/>
                <a:cs typeface="Calibri"/>
              </a:rPr>
              <a:t>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soluzioni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reb</a:t>
            </a:r>
            <a:r>
              <a:rPr dirty="0" sz="1000" spc="-5">
                <a:latin typeface="Calibri"/>
                <a:cs typeface="Calibri"/>
              </a:rPr>
              <a:t>b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vuoto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27/48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609609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380246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43104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516232"/>
            <a:ext cx="50800" cy="876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579733"/>
            <a:ext cx="50800" cy="8132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692174"/>
            <a:ext cx="4457065" cy="751840"/>
          </a:xfrm>
          <a:custGeom>
            <a:avLst/>
            <a:gdLst/>
            <a:ahLst/>
            <a:cxnLst/>
            <a:rect l="l" t="t" r="r" b="b"/>
            <a:pathLst>
              <a:path w="4457065" h="751839">
                <a:moveTo>
                  <a:pt x="4456669" y="0"/>
                </a:moveTo>
                <a:lnTo>
                  <a:pt x="0" y="0"/>
                </a:lnTo>
                <a:lnTo>
                  <a:pt x="0" y="700772"/>
                </a:lnTo>
                <a:lnTo>
                  <a:pt x="16636" y="738286"/>
                </a:lnTo>
                <a:lnTo>
                  <a:pt x="4405868" y="751572"/>
                </a:lnTo>
                <a:lnTo>
                  <a:pt x="4420111" y="749528"/>
                </a:lnTo>
                <a:lnTo>
                  <a:pt x="4451232" y="723569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567033"/>
            <a:ext cx="0" cy="845185"/>
          </a:xfrm>
          <a:custGeom>
            <a:avLst/>
            <a:gdLst/>
            <a:ahLst/>
            <a:cxnLst/>
            <a:rect l="l" t="t" r="r" b="b"/>
            <a:pathLst>
              <a:path w="0" h="845185">
                <a:moveTo>
                  <a:pt x="0" y="844963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433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54163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52893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509883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784700"/>
            <a:ext cx="4297045" cy="1668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5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equa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trigonometriche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fondamentali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490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15">
                <a:latin typeface="Calibri"/>
                <a:cs typeface="Calibri"/>
              </a:rPr>
              <a:t>comp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trigonometrica,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resenti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elevamenti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5">
                <a:latin typeface="Calibri"/>
                <a:cs typeface="Calibri"/>
              </a:rPr>
              <a:t>otenza.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  <a:buClr>
                <a:srgbClr val="3333B2"/>
              </a:buClr>
              <a:buFont typeface="Arial"/>
              <a:buChar char="•"/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110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110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110" i="1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83862" y="3369131"/>
            <a:ext cx="1879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75">
                <a:solidFill>
                  <a:srgbClr val="F2F2F2"/>
                </a:solidFill>
                <a:latin typeface="Arial"/>
                <a:cs typeface="Arial"/>
              </a:rPr>
              <a:t>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62195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67142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00716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05796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73751"/>
            <a:ext cx="50800" cy="22461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837251"/>
            <a:ext cx="50800" cy="21826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949693"/>
            <a:ext cx="4457065" cy="2121535"/>
          </a:xfrm>
          <a:custGeom>
            <a:avLst/>
            <a:gdLst/>
            <a:ahLst/>
            <a:cxnLst/>
            <a:rect l="l" t="t" r="r" b="b"/>
            <a:pathLst>
              <a:path w="4457065" h="2121535">
                <a:moveTo>
                  <a:pt x="4456669" y="0"/>
                </a:moveTo>
                <a:lnTo>
                  <a:pt x="0" y="0"/>
                </a:lnTo>
                <a:lnTo>
                  <a:pt x="0" y="2070176"/>
                </a:lnTo>
                <a:lnTo>
                  <a:pt x="16636" y="2107690"/>
                </a:lnTo>
                <a:lnTo>
                  <a:pt x="4405868" y="2120976"/>
                </a:lnTo>
                <a:lnTo>
                  <a:pt x="4420111" y="2118932"/>
                </a:lnTo>
                <a:lnTo>
                  <a:pt x="4451232" y="2092973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824551"/>
            <a:ext cx="0" cy="2214880"/>
          </a:xfrm>
          <a:custGeom>
            <a:avLst/>
            <a:gdLst/>
            <a:ahLst/>
            <a:cxnLst/>
            <a:rect l="l" t="t" r="r" b="b"/>
            <a:pathLst>
              <a:path w="0" h="2214880">
                <a:moveTo>
                  <a:pt x="0" y="2214367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81185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79915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8645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6740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62799" y="1481937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31151" y="1405697"/>
            <a:ext cx="558165" cy="429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5090">
              <a:lnSpc>
                <a:spcPct val="100000"/>
              </a:lnSpc>
              <a:spcBef>
                <a:spcPts val="71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50099" y="132198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6638" y="199061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73938" y="1829042"/>
            <a:ext cx="9702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93444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67891" y="199061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80644" y="1914357"/>
            <a:ext cx="184277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6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160">
                <a:latin typeface="Arial"/>
                <a:cs typeface="Arial"/>
              </a:rPr>
              <a:t>ď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6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55886" y="975048"/>
            <a:ext cx="1393476" cy="13645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61987" y="2352228"/>
            <a:ext cx="3484174" cy="6740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28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812830"/>
            <a:ext cx="4369435" cy="683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 marL="10795">
              <a:lnSpc>
                <a:spcPts val="1200"/>
              </a:lnSpc>
              <a:tabLst>
                <a:tab pos="706755" algn="l"/>
              </a:tabLst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tangente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maggi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eri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29/48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812830"/>
            <a:ext cx="4369435" cy="987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 marL="10795">
              <a:lnSpc>
                <a:spcPts val="1200"/>
              </a:lnSpc>
              <a:tabLst>
                <a:tab pos="706755" algn="l"/>
              </a:tabLst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tangente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maggi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eri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  <a:p>
            <a:pPr marL="12700" marR="111760">
              <a:lnSpc>
                <a:spcPts val="1200"/>
              </a:lnSpc>
              <a:spcBef>
                <a:spcPts val="35"/>
              </a:spcBef>
            </a:pPr>
            <a:r>
              <a:rPr dirty="0" sz="1000" spc="80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nsieme,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unione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intervall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uso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ci</a:t>
            </a:r>
            <a:r>
              <a:rPr dirty="0" sz="1000" spc="-15">
                <a:latin typeface="Calibri"/>
                <a:cs typeface="Calibri"/>
              </a:rPr>
              <a:t>rconferenza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goniometria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grafico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29/48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999029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18142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868943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911273"/>
            <a:ext cx="50800" cy="9195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974774"/>
            <a:ext cx="50800" cy="856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2081598"/>
            <a:ext cx="4457065" cy="800100"/>
          </a:xfrm>
          <a:custGeom>
            <a:avLst/>
            <a:gdLst/>
            <a:ahLst/>
            <a:cxnLst/>
            <a:rect l="l" t="t" r="r" b="b"/>
            <a:pathLst>
              <a:path w="4457065" h="800100">
                <a:moveTo>
                  <a:pt x="4456669" y="0"/>
                </a:moveTo>
                <a:lnTo>
                  <a:pt x="0" y="0"/>
                </a:lnTo>
                <a:lnTo>
                  <a:pt x="0" y="749244"/>
                </a:lnTo>
                <a:lnTo>
                  <a:pt x="16636" y="786758"/>
                </a:lnTo>
                <a:lnTo>
                  <a:pt x="4405868" y="800045"/>
                </a:lnTo>
                <a:lnTo>
                  <a:pt x="4420111" y="798000"/>
                </a:lnTo>
                <a:lnTo>
                  <a:pt x="4451232" y="77204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962074"/>
            <a:ext cx="0" cy="888365"/>
          </a:xfrm>
          <a:custGeom>
            <a:avLst/>
            <a:gdLst/>
            <a:ahLst/>
            <a:cxnLst/>
            <a:rect l="l" t="t" r="r" b="b"/>
            <a:pathLst>
              <a:path w="0" h="888364">
                <a:moveTo>
                  <a:pt x="0" y="887818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94937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93667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92397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90492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812830"/>
            <a:ext cx="4369435" cy="2070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Sia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data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endParaRPr sz="1000">
              <a:latin typeface="Calibri"/>
              <a:cs typeface="Calibri"/>
            </a:endParaRPr>
          </a:p>
          <a:p>
            <a:pPr algn="ctr" marL="10795">
              <a:lnSpc>
                <a:spcPts val="1200"/>
              </a:lnSpc>
              <a:tabLst>
                <a:tab pos="706755" algn="l"/>
              </a:tabLst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90"/>
              </a:spcBef>
            </a:pPr>
            <a:r>
              <a:rPr dirty="0" sz="1000" spc="-5">
                <a:latin typeface="Calibri"/>
                <a:cs typeface="Calibri"/>
              </a:rPr>
              <a:t>Risolvere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que</a:t>
            </a:r>
            <a:r>
              <a:rPr dirty="0" sz="1000">
                <a:latin typeface="Calibri"/>
                <a:cs typeface="Calibri"/>
              </a:rPr>
              <a:t>sta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</a:t>
            </a:r>
            <a:r>
              <a:rPr dirty="0" sz="1000">
                <a:latin typeface="Calibri"/>
                <a:cs typeface="Calibri"/>
              </a:rPr>
              <a:t>ignifica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l’</a:t>
            </a:r>
            <a:r>
              <a:rPr dirty="0" sz="1000" spc="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nsieme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angoli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tangente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maggi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dirty="0" sz="1000" spc="-30">
                <a:solidFill>
                  <a:srgbClr val="FF0000"/>
                </a:solidFill>
                <a:latin typeface="Calibri"/>
                <a:cs typeface="Calibri"/>
              </a:rPr>
              <a:t>el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val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re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tenendo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eri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dicità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  <a:p>
            <a:pPr marL="12700" marR="111760">
              <a:lnSpc>
                <a:spcPts val="1200"/>
              </a:lnSpc>
              <a:spcBef>
                <a:spcPts val="35"/>
              </a:spcBef>
            </a:pPr>
            <a:r>
              <a:rPr dirty="0" sz="1000" spc="80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trov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-20">
                <a:latin typeface="Calibri"/>
                <a:cs typeface="Calibri"/>
              </a:rPr>
              <a:t>nsieme,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consisterà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un’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unione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intervall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può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uso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ci</a:t>
            </a:r>
            <a:r>
              <a:rPr dirty="0" sz="1000" spc="-15">
                <a:latin typeface="Calibri"/>
                <a:cs typeface="Calibri"/>
              </a:rPr>
              <a:t>rconferenza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goniometria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grafico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000" spc="-10">
                <a:solidFill>
                  <a:srgbClr val="007F00"/>
                </a:solidFill>
                <a:latin typeface="Calibri"/>
                <a:cs typeface="Calibri"/>
              </a:rPr>
              <a:t>Osservazione</a:t>
            </a:r>
            <a:endParaRPr sz="1000">
              <a:latin typeface="Calibri"/>
              <a:cs typeface="Calibri"/>
            </a:endParaRPr>
          </a:p>
          <a:p>
            <a:pPr marL="12700" marR="177800">
              <a:lnSpc>
                <a:spcPct val="100000"/>
              </a:lnSpc>
              <a:spcBef>
                <a:spcPts val="315"/>
              </a:spcBef>
            </a:pPr>
            <a:r>
              <a:rPr dirty="0" sz="1000" spc="80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differenza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30">
                <a:latin typeface="Calibri"/>
                <a:cs typeface="Calibri"/>
              </a:rPr>
              <a:t>rece</a:t>
            </a:r>
            <a:r>
              <a:rPr dirty="0" sz="1000" spc="-5">
                <a:latin typeface="Calibri"/>
                <a:cs typeface="Calibri"/>
              </a:rPr>
              <a:t>denti,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caso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tangente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l’insieme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solu</a:t>
            </a:r>
            <a:r>
              <a:rPr dirty="0" sz="1000">
                <a:latin typeface="Calibri"/>
                <a:cs typeface="Calibri"/>
              </a:rPr>
              <a:t>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0">
                <a:latin typeface="Calibri"/>
                <a:cs typeface="Calibri"/>
              </a:rPr>
              <a:t>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000" spc="-3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vuoto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ogni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val</a:t>
            </a:r>
            <a:r>
              <a:rPr dirty="0" sz="1000" spc="-65">
                <a:latin typeface="Calibri"/>
                <a:cs typeface="Calibri"/>
              </a:rPr>
              <a:t>o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  <a:p>
            <a:pPr marL="12700" marR="276225">
              <a:lnSpc>
                <a:spcPts val="1200"/>
              </a:lnSpc>
              <a:spcBef>
                <a:spcPts val="35"/>
              </a:spcBef>
            </a:pPr>
            <a:r>
              <a:rPr dirty="0" sz="1000" spc="5">
                <a:latin typeface="Calibri"/>
                <a:cs typeface="Calibri"/>
              </a:rPr>
              <a:t>Anche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quando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disuguaglian</a:t>
            </a:r>
            <a:r>
              <a:rPr dirty="0" sz="1000" spc="15">
                <a:latin typeface="Calibri"/>
                <a:cs typeface="Calibri"/>
              </a:rPr>
              <a:t>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0">
                <a:latin typeface="Calibri"/>
                <a:cs typeface="Calibri"/>
              </a:rPr>
              <a:t>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stretta,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(ovvero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210">
                <a:latin typeface="Arial"/>
                <a:cs typeface="Arial"/>
              </a:rPr>
              <a:t>ě</a:t>
            </a:r>
            <a:r>
              <a:rPr dirty="0" sz="1000" spc="80">
                <a:latin typeface="Calibri"/>
                <a:cs typeface="Calibri"/>
              </a:rPr>
              <a:t>)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bisognerà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attenzione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commettere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l’e</a:t>
            </a:r>
            <a:r>
              <a:rPr dirty="0" sz="1000" spc="-15">
                <a:latin typeface="Calibri"/>
                <a:cs typeface="Calibri"/>
              </a:rPr>
              <a:t>rr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includ</a:t>
            </a:r>
            <a:r>
              <a:rPr dirty="0" sz="1000" spc="-45">
                <a:latin typeface="Calibri"/>
                <a:cs typeface="Calibri"/>
              </a:rPr>
              <a:t>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questo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insieme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multipli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disp</a:t>
            </a:r>
            <a:r>
              <a:rPr dirty="0" sz="1000" spc="-4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ri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85">
                <a:solidFill>
                  <a:srgbClr val="FF0000"/>
                </a:solidFill>
                <a:latin typeface="Arial"/>
                <a:cs typeface="Arial"/>
              </a:rPr>
              <a:t>{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val</a:t>
            </a:r>
            <a:r>
              <a:rPr dirty="0" sz="1000" spc="-4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tangente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definita.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29/48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713573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3313137"/>
            <a:ext cx="114301" cy="51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47172" y="3363938"/>
            <a:ext cx="0" cy="63500"/>
          </a:xfrm>
          <a:custGeom>
            <a:avLst/>
            <a:gdLst/>
            <a:ahLst/>
            <a:cxnLst/>
            <a:rect l="l" t="t" r="r" b="b"/>
            <a:pathLst>
              <a:path w="0" h="63500">
                <a:moveTo>
                  <a:pt x="0" y="63500"/>
                </a:move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620181"/>
            <a:ext cx="50800" cy="2705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683681"/>
            <a:ext cx="50800" cy="26421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796122"/>
            <a:ext cx="4457065" cy="2580640"/>
          </a:xfrm>
          <a:custGeom>
            <a:avLst/>
            <a:gdLst/>
            <a:ahLst/>
            <a:cxnLst/>
            <a:rect l="l" t="t" r="r" b="b"/>
            <a:pathLst>
              <a:path w="4457065" h="2580640">
                <a:moveTo>
                  <a:pt x="4456669" y="0"/>
                </a:moveTo>
                <a:lnTo>
                  <a:pt x="0" y="0"/>
                </a:lnTo>
                <a:lnTo>
                  <a:pt x="0" y="2529715"/>
                </a:lnTo>
                <a:lnTo>
                  <a:pt x="16636" y="2567229"/>
                </a:lnTo>
                <a:lnTo>
                  <a:pt x="4405868" y="2580515"/>
                </a:lnTo>
                <a:lnTo>
                  <a:pt x="4420111" y="2578470"/>
                </a:lnTo>
                <a:lnTo>
                  <a:pt x="4451232" y="255251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670981"/>
            <a:ext cx="0" cy="2673985"/>
          </a:xfrm>
          <a:custGeom>
            <a:avLst/>
            <a:gdLst/>
            <a:ahLst/>
            <a:cxnLst/>
            <a:rect l="l" t="t" r="r" b="b"/>
            <a:pathLst>
              <a:path w="0" h="2673985">
                <a:moveTo>
                  <a:pt x="0" y="267390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65828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64558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63288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61383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608627"/>
            <a:ext cx="1276985" cy="8261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1050">
              <a:latin typeface="Times New Roman"/>
              <a:cs typeface="Times New Roman"/>
            </a:endParaRPr>
          </a:p>
          <a:p>
            <a:pPr marL="733425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r" marR="159385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1507" y="1561147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68807" y="1399591"/>
            <a:ext cx="915669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3058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110" i="1">
                <a:latin typeface="Arial"/>
                <a:cs typeface="Arial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99514" y="1561147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75513" y="1484894"/>
            <a:ext cx="165290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55886" y="821436"/>
            <a:ext cx="1393588" cy="9250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61987" y="1759150"/>
            <a:ext cx="3484283" cy="1573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30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Studio</a:t>
            </a:r>
            <a:r>
              <a:rPr dirty="0" spc="135"/>
              <a:t> </a:t>
            </a:r>
            <a:r>
              <a:rPr dirty="0" spc="-45"/>
              <a:t>del</a:t>
            </a:r>
            <a:r>
              <a:rPr dirty="0" spc="135"/>
              <a:t> </a:t>
            </a:r>
            <a:r>
              <a:rPr dirty="0" spc="-45"/>
              <a:t>segno</a:t>
            </a:r>
            <a:r>
              <a:rPr dirty="0" spc="140"/>
              <a:t> </a:t>
            </a:r>
            <a:r>
              <a:rPr dirty="0" spc="25"/>
              <a:t>-</a:t>
            </a:r>
            <a:r>
              <a:rPr dirty="0" spc="135"/>
              <a:t> </a:t>
            </a:r>
            <a:r>
              <a:rPr dirty="0" spc="-55"/>
              <a:t>seno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16522"/>
            <a:ext cx="4351655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V</a:t>
            </a:r>
            <a:r>
              <a:rPr dirty="0" sz="1000" spc="-25">
                <a:latin typeface="Calibri"/>
                <a:cs typeface="Calibri"/>
              </a:rPr>
              <a:t>ediamo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studio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segno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686" y="1381440"/>
            <a:ext cx="2174875" cy="1577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8542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6858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R="153035">
              <a:lnSpc>
                <a:spcPct val="100000"/>
              </a:lnSpc>
              <a:spcBef>
                <a:spcPts val="29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app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rtie</a:t>
            </a:r>
            <a:r>
              <a:rPr dirty="0" sz="1000" spc="-40">
                <a:latin typeface="Calibri"/>
                <a:cs typeface="Calibri"/>
              </a:rPr>
              <a:t>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30" i="1">
                <a:solidFill>
                  <a:srgbClr val="FF0000"/>
                </a:solidFill>
                <a:latin typeface="Trebuchet MS"/>
                <a:cs typeface="Trebuchet MS"/>
              </a:rPr>
              <a:t>IV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1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quadrante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6858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615950" indent="-316865">
              <a:lnSpc>
                <a:spcPct val="100000"/>
              </a:lnSpc>
              <a:spcBef>
                <a:spcPts val="295"/>
              </a:spcBef>
            </a:pPr>
            <a:r>
              <a:rPr dirty="0" sz="1000" spc="430">
                <a:latin typeface="Arial"/>
                <a:cs typeface="Arial"/>
              </a:rPr>
              <a:t>´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Times New Roman"/>
              <a:cs typeface="Times New Roman"/>
            </a:endParaRPr>
          </a:p>
          <a:p>
            <a:pPr marL="615950">
              <a:lnSpc>
                <a:spcPct val="100000"/>
              </a:lnSpc>
            </a:pPr>
            <a:r>
              <a:rPr dirty="0" sz="1000" spc="-25">
                <a:latin typeface="Calibri"/>
                <a:cs typeface="Calibri"/>
              </a:rPr>
              <a:t>oppure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Times New Roman"/>
              <a:cs typeface="Times New Roman"/>
            </a:endParaRPr>
          </a:p>
          <a:p>
            <a:pPr marL="39751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46159" y="913161"/>
            <a:ext cx="2177552" cy="2311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31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Studio</a:t>
            </a:r>
            <a:r>
              <a:rPr dirty="0" spc="135"/>
              <a:t> </a:t>
            </a:r>
            <a:r>
              <a:rPr dirty="0" spc="-45"/>
              <a:t>del</a:t>
            </a:r>
            <a:r>
              <a:rPr dirty="0" spc="135"/>
              <a:t> </a:t>
            </a:r>
            <a:r>
              <a:rPr dirty="0" spc="-45"/>
              <a:t>segno</a:t>
            </a:r>
            <a:r>
              <a:rPr dirty="0" spc="140"/>
              <a:t> </a:t>
            </a:r>
            <a:r>
              <a:rPr dirty="0" spc="25"/>
              <a:t>-</a:t>
            </a:r>
            <a:r>
              <a:rPr dirty="0" spc="135"/>
              <a:t> </a:t>
            </a:r>
            <a:r>
              <a:rPr dirty="0" spc="-55"/>
              <a:t>seno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16522"/>
            <a:ext cx="4351655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V</a:t>
            </a:r>
            <a:r>
              <a:rPr dirty="0" sz="1000" spc="-25">
                <a:latin typeface="Calibri"/>
                <a:cs typeface="Calibri"/>
              </a:rPr>
              <a:t>ediamo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studio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segno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5968" y="1697721"/>
            <a:ext cx="2034539" cy="944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98755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8255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R="139065">
              <a:lnSpc>
                <a:spcPct val="100000"/>
              </a:lnSpc>
              <a:spcBef>
                <a:spcPts val="29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app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rtiene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quadrante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8255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551815">
              <a:lnSpc>
                <a:spcPct val="100000"/>
              </a:lnSpc>
              <a:spcBef>
                <a:spcPts val="295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46159" y="913161"/>
            <a:ext cx="2177552" cy="2311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32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55"/>
              <a:t>A</a:t>
            </a:r>
            <a:r>
              <a:rPr dirty="0" spc="-25"/>
              <a:t>ttenzione!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627" y="1249545"/>
            <a:ext cx="2000250" cy="1183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0">
                <a:latin typeface="Calibri"/>
                <a:cs typeface="Calibri"/>
              </a:rPr>
              <a:t>A</a:t>
            </a:r>
            <a:r>
              <a:rPr dirty="0" sz="1000" spc="-10">
                <a:latin typeface="Calibri"/>
                <a:cs typeface="Calibri"/>
              </a:rPr>
              <a:t>ttenzione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ad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indic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20">
                <a:latin typeface="Calibri"/>
                <a:cs typeface="Calibri"/>
              </a:rPr>
              <a:t>r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intervalli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maniera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</a:t>
            </a:r>
            <a:r>
              <a:rPr dirty="0" sz="1000" spc="-45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rretta!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marL="591820">
              <a:lnSpc>
                <a:spcPct val="100000"/>
              </a:lnSpc>
            </a:pPr>
            <a:r>
              <a:rPr dirty="0" sz="1000" spc="45" i="1">
                <a:latin typeface="Trebuchet MS"/>
                <a:cs typeface="Trebuchet MS"/>
              </a:rPr>
              <a:t>A</a:t>
            </a:r>
            <a:r>
              <a:rPr dirty="0" sz="1000" spc="-2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95" i="1">
                <a:latin typeface="Trebuchet MS"/>
                <a:cs typeface="Trebuchet MS"/>
              </a:rPr>
              <a:t>B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220">
                <a:latin typeface="Arial"/>
                <a:cs typeface="Arial"/>
              </a:rPr>
              <a:t>r</a:t>
            </a:r>
            <a:r>
              <a:rPr dirty="0" sz="1000" spc="215">
                <a:latin typeface="Arial"/>
                <a:cs typeface="Arial"/>
              </a:rPr>
              <a:t>´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160">
                <a:latin typeface="Arial"/>
                <a:cs typeface="Arial"/>
              </a:rPr>
              <a:t>s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550545" indent="40640">
              <a:lnSpc>
                <a:spcPct val="100000"/>
              </a:lnSpc>
              <a:spcBef>
                <a:spcPts val="295"/>
              </a:spcBef>
            </a:pPr>
            <a:r>
              <a:rPr dirty="0" sz="1000" spc="95" i="1">
                <a:latin typeface="Trebuchet MS"/>
                <a:cs typeface="Trebuchet MS"/>
              </a:rPr>
              <a:t>B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A</a:t>
            </a:r>
            <a:r>
              <a:rPr dirty="0" sz="1000" spc="-2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5">
                <a:latin typeface="Arial"/>
                <a:cs typeface="Arial"/>
              </a:rPr>
              <a:t>r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160">
                <a:latin typeface="Arial"/>
                <a:cs typeface="Arial"/>
              </a:rPr>
              <a:t>s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1550">
              <a:latin typeface="Times New Roman"/>
              <a:cs typeface="Times New Roman"/>
            </a:endParaRPr>
          </a:p>
          <a:p>
            <a:pPr marL="550545">
              <a:lnSpc>
                <a:spcPct val="100000"/>
              </a:lnSpc>
            </a:pPr>
            <a:r>
              <a:rPr dirty="0" sz="1000" spc="5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-5" i="1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dirty="0" sz="1000" spc="-114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1000" spc="-16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5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1000" spc="-5" i="1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dirty="0" sz="1000" spc="-114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0">
                <a:solidFill>
                  <a:srgbClr val="FF0000"/>
                </a:solidFill>
                <a:latin typeface="Arial"/>
                <a:cs typeface="Arial"/>
              </a:rPr>
              <a:t>´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-16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FF0000"/>
                </a:solidFill>
                <a:latin typeface="Arial Unicode MS"/>
                <a:cs typeface="Arial Unicode MS"/>
              </a:rPr>
              <a:t>∅</a:t>
            </a:r>
            <a:r>
              <a:rPr dirty="0" sz="1000" spc="-5" i="1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46159" y="874039"/>
            <a:ext cx="2177480" cy="19167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33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Studio</a:t>
            </a:r>
            <a:r>
              <a:rPr dirty="0" spc="135"/>
              <a:t> </a:t>
            </a:r>
            <a:r>
              <a:rPr dirty="0" spc="-45"/>
              <a:t>del</a:t>
            </a:r>
            <a:r>
              <a:rPr dirty="0" spc="135"/>
              <a:t> </a:t>
            </a:r>
            <a:r>
              <a:rPr dirty="0" spc="-45"/>
              <a:t>segno</a:t>
            </a:r>
            <a:r>
              <a:rPr dirty="0" spc="140"/>
              <a:t> </a:t>
            </a:r>
            <a:r>
              <a:rPr dirty="0" spc="25"/>
              <a:t>-</a:t>
            </a:r>
            <a:r>
              <a:rPr dirty="0" spc="135"/>
              <a:t> </a:t>
            </a:r>
            <a:r>
              <a:rPr dirty="0" spc="-45"/>
              <a:t>coseno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10210"/>
            <a:ext cx="4351655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V</a:t>
            </a:r>
            <a:r>
              <a:rPr dirty="0" sz="1000" spc="-25">
                <a:latin typeface="Calibri"/>
                <a:cs typeface="Calibri"/>
              </a:rPr>
              <a:t>ediamo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studio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segno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839" y="1641092"/>
            <a:ext cx="1965325" cy="755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75565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5588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app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rtien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quadrante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5588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4086" y="2551671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21386" y="2390115"/>
            <a:ext cx="9702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93444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15338" y="255167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28091" y="2475431"/>
            <a:ext cx="1828164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6159" y="906872"/>
            <a:ext cx="2177442" cy="2326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34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Studio</a:t>
            </a:r>
            <a:r>
              <a:rPr dirty="0" spc="135"/>
              <a:t> </a:t>
            </a:r>
            <a:r>
              <a:rPr dirty="0" spc="-45"/>
              <a:t>del</a:t>
            </a:r>
            <a:r>
              <a:rPr dirty="0" spc="135"/>
              <a:t> </a:t>
            </a:r>
            <a:r>
              <a:rPr dirty="0" spc="-45"/>
              <a:t>segno</a:t>
            </a:r>
            <a:r>
              <a:rPr dirty="0" spc="140"/>
              <a:t> </a:t>
            </a:r>
            <a:r>
              <a:rPr dirty="0" spc="25"/>
              <a:t>-</a:t>
            </a:r>
            <a:r>
              <a:rPr dirty="0" spc="135"/>
              <a:t> </a:t>
            </a:r>
            <a:r>
              <a:rPr dirty="0" spc="-45"/>
              <a:t>coseno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16522"/>
            <a:ext cx="4351655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V</a:t>
            </a:r>
            <a:r>
              <a:rPr dirty="0" sz="1000" spc="-25">
                <a:latin typeface="Calibri"/>
                <a:cs typeface="Calibri"/>
              </a:rPr>
              <a:t>ediamo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studio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segno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792" y="1653880"/>
            <a:ext cx="1936750" cy="755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3881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635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app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rtien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30" i="1">
                <a:solidFill>
                  <a:srgbClr val="FF0000"/>
                </a:solidFill>
                <a:latin typeface="Trebuchet MS"/>
                <a:cs typeface="Trebuchet MS"/>
              </a:rPr>
              <a:t>IV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1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quadrante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635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6379" y="253572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27632" y="253572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20103" y="2459479"/>
            <a:ext cx="1885314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679" y="2374164"/>
            <a:ext cx="979169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93444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110" i="1">
                <a:latin typeface="Arial"/>
                <a:cs typeface="Arial"/>
              </a:rPr>
              <a:t>	</a:t>
            </a: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6159" y="913161"/>
            <a:ext cx="2177552" cy="2311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35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609609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380246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43104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516232"/>
            <a:ext cx="50800" cy="876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579733"/>
            <a:ext cx="50800" cy="8132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692174"/>
            <a:ext cx="4457065" cy="751840"/>
          </a:xfrm>
          <a:custGeom>
            <a:avLst/>
            <a:gdLst/>
            <a:ahLst/>
            <a:cxnLst/>
            <a:rect l="l" t="t" r="r" b="b"/>
            <a:pathLst>
              <a:path w="4457065" h="751839">
                <a:moveTo>
                  <a:pt x="4456669" y="0"/>
                </a:moveTo>
                <a:lnTo>
                  <a:pt x="0" y="0"/>
                </a:lnTo>
                <a:lnTo>
                  <a:pt x="0" y="700772"/>
                </a:lnTo>
                <a:lnTo>
                  <a:pt x="16636" y="738286"/>
                </a:lnTo>
                <a:lnTo>
                  <a:pt x="4405868" y="751572"/>
                </a:lnTo>
                <a:lnTo>
                  <a:pt x="4420111" y="749528"/>
                </a:lnTo>
                <a:lnTo>
                  <a:pt x="4451232" y="723569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567033"/>
            <a:ext cx="0" cy="845185"/>
          </a:xfrm>
          <a:custGeom>
            <a:avLst/>
            <a:gdLst/>
            <a:ahLst/>
            <a:cxnLst/>
            <a:rect l="l" t="t" r="r" b="b"/>
            <a:pathLst>
              <a:path w="0" h="845185">
                <a:moveTo>
                  <a:pt x="0" y="844963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55433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54163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528933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509883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784700"/>
            <a:ext cx="4380865" cy="2211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5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solidFill>
                  <a:srgbClr val="FF0000"/>
                </a:solidFill>
                <a:latin typeface="Calibri"/>
                <a:cs typeface="Calibri"/>
              </a:rPr>
              <a:t>equa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zioni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trigonometriche</a:t>
            </a:r>
            <a:r>
              <a:rPr dirty="0" sz="10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fondamentali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490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15">
                <a:latin typeface="Calibri"/>
                <a:cs typeface="Calibri"/>
              </a:rPr>
              <a:t>comp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una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sola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funzione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trigonometrica,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resenti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elevamenti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5">
                <a:latin typeface="Calibri"/>
                <a:cs typeface="Calibri"/>
              </a:rPr>
              <a:t>otenza.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"/>
              </a:spcBef>
              <a:buClr>
                <a:srgbClr val="3333B2"/>
              </a:buClr>
              <a:buFont typeface="Arial"/>
              <a:buChar char="•"/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110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110" i="1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265430" indent="-121920">
              <a:lnSpc>
                <a:spcPct val="100000"/>
              </a:lnSpc>
              <a:spcBef>
                <a:spcPts val="295"/>
              </a:spcBef>
              <a:buClr>
                <a:srgbClr val="3333B2"/>
              </a:buClr>
              <a:buSzPct val="90000"/>
              <a:buFont typeface="Arial"/>
              <a:buChar char="•"/>
              <a:tabLst>
                <a:tab pos="266065" algn="l"/>
              </a:tabLst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110" i="1">
                <a:latin typeface="Arial"/>
                <a:cs typeface="Arial"/>
              </a:rPr>
              <a:t> </a:t>
            </a: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35" i="1">
                <a:latin typeface="Arial"/>
                <a:cs typeface="Arial"/>
              </a:rPr>
              <a:t>β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35"/>
              </a:spcBef>
            </a:pPr>
            <a:r>
              <a:rPr dirty="0" sz="1000" spc="-10">
                <a:latin typeface="Calibri"/>
                <a:cs typeface="Calibri"/>
              </a:rPr>
              <a:t>Queste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-5">
                <a:latin typeface="Calibri"/>
                <a:cs typeface="Calibri"/>
              </a:rPr>
              <a:t>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risolvono,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oltre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grazie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alle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stesse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considerazioni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che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valgono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alge</a:t>
            </a:r>
            <a:r>
              <a:rPr dirty="0" sz="1000" spc="-45">
                <a:latin typeface="Calibri"/>
                <a:cs typeface="Calibri"/>
              </a:rPr>
              <a:t>b</a:t>
            </a:r>
            <a:r>
              <a:rPr dirty="0" sz="1000" spc="-15">
                <a:latin typeface="Calibri"/>
                <a:cs typeface="Calibri"/>
              </a:rPr>
              <a:t>riche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15">
                <a:latin typeface="Calibri"/>
                <a:cs typeface="Calibri"/>
              </a:rPr>
              <a:t>rimo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grado,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facendo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uso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definizioni</a:t>
            </a:r>
            <a:r>
              <a:rPr dirty="0" sz="1000" spc="9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90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p</a:t>
            </a:r>
            <a:r>
              <a:rPr dirty="0" sz="1000" spc="-20">
                <a:latin typeface="Calibri"/>
                <a:cs typeface="Calibri"/>
              </a:rPr>
              <a:t>ro</a:t>
            </a:r>
            <a:r>
              <a:rPr dirty="0" sz="1000" spc="-55">
                <a:latin typeface="Calibri"/>
                <a:cs typeface="Calibri"/>
              </a:rPr>
              <a:t>p</a:t>
            </a:r>
            <a:r>
              <a:rPr dirty="0" sz="1000" spc="-10">
                <a:latin typeface="Calibri"/>
                <a:cs typeface="Calibri"/>
              </a:rPr>
              <a:t>rietà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fun</a:t>
            </a:r>
            <a:r>
              <a:rPr dirty="0" sz="1000">
                <a:latin typeface="Calibri"/>
                <a:cs typeface="Calibri"/>
              </a:rPr>
              <a:t>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trigonometriche.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83862" y="3369131"/>
            <a:ext cx="1879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75">
                <a:solidFill>
                  <a:srgbClr val="F2F2F2"/>
                </a:solidFill>
                <a:latin typeface="Arial"/>
                <a:cs typeface="Arial"/>
              </a:rPr>
              <a:t>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Studio</a:t>
            </a:r>
            <a:r>
              <a:rPr dirty="0" spc="135"/>
              <a:t> </a:t>
            </a:r>
            <a:r>
              <a:rPr dirty="0" spc="-45"/>
              <a:t>del</a:t>
            </a:r>
            <a:r>
              <a:rPr dirty="0" spc="135"/>
              <a:t> </a:t>
            </a:r>
            <a:r>
              <a:rPr dirty="0" spc="-45"/>
              <a:t>segno</a:t>
            </a:r>
            <a:r>
              <a:rPr dirty="0" spc="140"/>
              <a:t> </a:t>
            </a:r>
            <a:r>
              <a:rPr dirty="0" spc="25"/>
              <a:t>-</a:t>
            </a:r>
            <a:r>
              <a:rPr dirty="0" spc="135"/>
              <a:t> </a:t>
            </a:r>
            <a:r>
              <a:rPr dirty="0" spc="-30"/>
              <a:t>tangente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16522"/>
            <a:ext cx="4351655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V</a:t>
            </a:r>
            <a:r>
              <a:rPr dirty="0" sz="1000" spc="-25">
                <a:latin typeface="Calibri"/>
                <a:cs typeface="Calibri"/>
              </a:rPr>
              <a:t>ediamo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studio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segno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262" y="1653880"/>
            <a:ext cx="1975485" cy="755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9017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45085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app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rtiene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30" i="1">
                <a:solidFill>
                  <a:srgbClr val="FF0000"/>
                </a:solidFill>
                <a:latin typeface="Trebuchet MS"/>
                <a:cs typeface="Trebuchet MS"/>
              </a:rPr>
              <a:t>IV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1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quadrante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45085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054" y="237416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5754" y="253572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69772" y="2459479"/>
            <a:ext cx="160845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46159" y="913161"/>
            <a:ext cx="2177552" cy="2311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36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Studio</a:t>
            </a:r>
            <a:r>
              <a:rPr dirty="0" spc="135"/>
              <a:t> </a:t>
            </a:r>
            <a:r>
              <a:rPr dirty="0" spc="-45"/>
              <a:t>del</a:t>
            </a:r>
            <a:r>
              <a:rPr dirty="0" spc="135"/>
              <a:t> </a:t>
            </a:r>
            <a:r>
              <a:rPr dirty="0" spc="-45"/>
              <a:t>segno</a:t>
            </a:r>
            <a:r>
              <a:rPr dirty="0" spc="140"/>
              <a:t> </a:t>
            </a:r>
            <a:r>
              <a:rPr dirty="0" spc="25"/>
              <a:t>-</a:t>
            </a:r>
            <a:r>
              <a:rPr dirty="0" spc="135"/>
              <a:t> </a:t>
            </a:r>
            <a:r>
              <a:rPr dirty="0" spc="-30"/>
              <a:t>tangente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616522"/>
            <a:ext cx="4351655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V</a:t>
            </a:r>
            <a:r>
              <a:rPr dirty="0" sz="1000" spc="-25">
                <a:latin typeface="Calibri"/>
                <a:cs typeface="Calibri"/>
              </a:rPr>
              <a:t>ediamo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rticol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disequazioni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35">
                <a:latin typeface="Calibri"/>
                <a:cs typeface="Calibri"/>
              </a:rPr>
              <a:t>er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60" i="1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dirty="0" sz="100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434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dirty="0" sz="10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studio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segno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seno,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tangente.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415" y="1653880"/>
            <a:ext cx="1926589" cy="755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1811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tan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17145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app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rtien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20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spc="-5" i="1">
                <a:solidFill>
                  <a:srgbClr val="FF0000"/>
                </a:solidFill>
                <a:latin typeface="Trebuchet MS"/>
                <a:cs typeface="Trebuchet MS"/>
              </a:rPr>
              <a:t>I</a:t>
            </a:r>
            <a:r>
              <a:rPr dirty="0" sz="100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40" i="1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dirty="0" sz="1000" spc="-15">
                <a:latin typeface="Calibri"/>
                <a:cs typeface="Calibri"/>
              </a:rPr>
              <a:t>quadrante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17145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9255" y="2535720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75004" y="2459479"/>
            <a:ext cx="139890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11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46555" y="2374164"/>
            <a:ext cx="9779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10" i="1">
                <a:latin typeface="Arial"/>
                <a:cs typeface="Arial"/>
              </a:rPr>
              <a:t>π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46159" y="913161"/>
            <a:ext cx="2177552" cy="2311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37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848212"/>
            <a:ext cx="173418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Queste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5">
                <a:latin typeface="Calibri"/>
                <a:cs typeface="Calibri"/>
              </a:rPr>
              <a:t>isequazioni,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</a:t>
            </a:r>
            <a:r>
              <a:rPr dirty="0" sz="1000" spc="-55">
                <a:latin typeface="Calibri"/>
                <a:cs typeface="Calibri"/>
              </a:rPr>
              <a:t>o</a:t>
            </a:r>
            <a:r>
              <a:rPr dirty="0" sz="1000" spc="-15">
                <a:latin typeface="Calibri"/>
                <a:cs typeface="Calibri"/>
              </a:rPr>
              <a:t>rma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6238" y="1116378"/>
            <a:ext cx="1336040" cy="375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0" i="1">
                <a:latin typeface="Trebuchet MS"/>
                <a:cs typeface="Trebuchet MS"/>
              </a:rPr>
              <a:t>a</a:t>
            </a:r>
            <a:r>
              <a:rPr dirty="0" sz="1000" spc="-12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b</a:t>
            </a:r>
            <a:r>
              <a:rPr dirty="0" sz="1000" spc="-10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1000" spc="-50" i="1">
                <a:latin typeface="Trebuchet MS"/>
                <a:cs typeface="Trebuchet MS"/>
              </a:rPr>
              <a:t>a</a:t>
            </a:r>
            <a:r>
              <a:rPr dirty="0" sz="1000" spc="-12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b</a:t>
            </a:r>
            <a:r>
              <a:rPr dirty="0" sz="1000" spc="-10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33344" y="1212543"/>
            <a:ext cx="59944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40" i="1">
                <a:latin typeface="Trebuchet MS"/>
                <a:cs typeface="Trebuchet MS"/>
              </a:rPr>
              <a:t>a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 i="1">
                <a:latin typeface="Trebuchet MS"/>
                <a:cs typeface="Trebuchet MS"/>
              </a:rPr>
              <a:t>b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Arial Unicode MS"/>
                <a:cs typeface="Arial Unicode MS"/>
              </a:rPr>
              <a:t>R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792" y="1584139"/>
            <a:ext cx="4215130" cy="1236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similmente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-30">
                <a:latin typeface="Calibri"/>
                <a:cs typeface="Calibri"/>
              </a:rPr>
              <a:t>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relative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equazion</a:t>
            </a:r>
            <a:r>
              <a:rPr dirty="0" sz="1000" spc="15">
                <a:latin typeface="Calibri"/>
                <a:cs typeface="Calibri"/>
              </a:rPr>
              <a:t>i,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risolvono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utilizzando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cambio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v</a:t>
            </a:r>
            <a:r>
              <a:rPr dirty="0" sz="1000" spc="-30">
                <a:latin typeface="Calibri"/>
                <a:cs typeface="Calibri"/>
              </a:rPr>
              <a:t>a</a:t>
            </a:r>
            <a:r>
              <a:rPr dirty="0" sz="1000">
                <a:latin typeface="Calibri"/>
                <a:cs typeface="Calibri"/>
              </a:rPr>
              <a:t>riabili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50">
              <a:latin typeface="Times New Roman"/>
              <a:cs typeface="Times New Roman"/>
            </a:endParaRPr>
          </a:p>
          <a:p>
            <a:pPr marL="1909445" marR="1779905" indent="-98425">
              <a:lnSpc>
                <a:spcPct val="119600"/>
              </a:lnSpc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sz="1000" spc="5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45" i="1">
                <a:latin typeface="Trebuchet MS"/>
                <a:cs typeface="Trebuchet MS"/>
              </a:rPr>
              <a:t>x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mettendo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sistema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disequazione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otten</a:t>
            </a:r>
            <a:r>
              <a:rPr dirty="0" sz="1000" spc="-25">
                <a:latin typeface="Calibri"/>
                <a:cs typeface="Calibri"/>
              </a:rPr>
              <a:t>u</a:t>
            </a:r>
            <a:r>
              <a:rPr dirty="0" sz="1000" spc="5">
                <a:latin typeface="Calibri"/>
                <a:cs typeface="Calibri"/>
              </a:rPr>
              <a:t>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rel</a:t>
            </a:r>
            <a:r>
              <a:rPr dirty="0" sz="1000" spc="-10">
                <a:latin typeface="Calibri"/>
                <a:cs typeface="Calibri"/>
              </a:rPr>
              <a:t>azione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fondamentale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marL="1402715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>
                <a:latin typeface="Century Gothic"/>
                <a:cs typeface="Century Gothic"/>
              </a:rPr>
              <a:t> </a:t>
            </a:r>
            <a:r>
              <a:rPr dirty="0" baseline="31746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38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2346159" y="525330"/>
            <a:ext cx="2177528" cy="2108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691" y="2846627"/>
            <a:ext cx="4456669" cy="101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203219"/>
            <a:ext cx="114301" cy="1143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254019"/>
            <a:ext cx="4304267" cy="63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2758875"/>
            <a:ext cx="50800" cy="4570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2822376"/>
            <a:ext cx="50800" cy="3935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2929200"/>
            <a:ext cx="4457065" cy="337820"/>
          </a:xfrm>
          <a:custGeom>
            <a:avLst/>
            <a:gdLst/>
            <a:ahLst/>
            <a:cxnLst/>
            <a:rect l="l" t="t" r="r" b="b"/>
            <a:pathLst>
              <a:path w="4457065" h="337820">
                <a:moveTo>
                  <a:pt x="4456669" y="0"/>
                </a:moveTo>
                <a:lnTo>
                  <a:pt x="0" y="0"/>
                </a:lnTo>
                <a:lnTo>
                  <a:pt x="0" y="286719"/>
                </a:lnTo>
                <a:lnTo>
                  <a:pt x="16636" y="324233"/>
                </a:lnTo>
                <a:lnTo>
                  <a:pt x="4405868" y="337519"/>
                </a:lnTo>
                <a:lnTo>
                  <a:pt x="4420111" y="335474"/>
                </a:lnTo>
                <a:lnTo>
                  <a:pt x="4451232" y="3095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2809676"/>
            <a:ext cx="0" cy="425450"/>
          </a:xfrm>
          <a:custGeom>
            <a:avLst/>
            <a:gdLst/>
            <a:ahLst/>
            <a:cxnLst/>
            <a:rect l="l" t="t" r="r" b="b"/>
            <a:pathLst>
              <a:path w="0" h="425450">
                <a:moveTo>
                  <a:pt x="0" y="425292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279697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278427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277157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275252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3792" y="986025"/>
            <a:ext cx="4107179" cy="2258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980564">
              <a:lnSpc>
                <a:spcPct val="100000"/>
              </a:lnSpc>
            </a:pPr>
            <a:r>
              <a:rPr dirty="0" sz="1000" spc="-50" i="1">
                <a:latin typeface="Trebuchet MS"/>
                <a:cs typeface="Trebuchet MS"/>
              </a:rPr>
              <a:t>a</a:t>
            </a:r>
            <a:r>
              <a:rPr dirty="0" sz="1000" spc="-12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b</a:t>
            </a:r>
            <a:r>
              <a:rPr dirty="0" sz="1000" spc="-10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197993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497840">
              <a:lnSpc>
                <a:spcPct val="100000"/>
              </a:lnSpc>
              <a:spcBef>
                <a:spcPts val="620"/>
              </a:spcBef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2023745">
              <a:lnSpc>
                <a:spcPct val="100000"/>
              </a:lnSpc>
              <a:spcBef>
                <a:spcPts val="234"/>
              </a:spcBef>
            </a:pPr>
            <a:r>
              <a:rPr dirty="0" sz="1000" spc="-60" i="1">
                <a:latin typeface="Trebuchet MS"/>
                <a:cs typeface="Trebuchet MS"/>
              </a:rPr>
              <a:t>at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35" i="1">
                <a:latin typeface="Trebuchet MS"/>
                <a:cs typeface="Trebuchet MS"/>
              </a:rPr>
              <a:t>bs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algn="ctr" marL="746760" marR="2727325">
              <a:lnSpc>
                <a:spcPct val="124500"/>
              </a:lnSpc>
              <a:spcBef>
                <a:spcPts val="245"/>
              </a:spcBef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680" i="1">
                <a:latin typeface="Trebuchet MS"/>
                <a:cs typeface="Trebuchet MS"/>
              </a:rPr>
              <a:t>Q</a:t>
            </a:r>
            <a:r>
              <a:rPr dirty="0" baseline="13888" sz="1500" spc="-15">
                <a:latin typeface="Arial"/>
                <a:cs typeface="Arial"/>
              </a:rPr>
              <a:t>Ŋ</a:t>
            </a:r>
            <a:r>
              <a:rPr dirty="0" sz="1000" spc="170" i="1">
                <a:latin typeface="Trebuchet MS"/>
                <a:cs typeface="Trebuchet MS"/>
              </a:rPr>
              <a:t>P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12700" indent="185420">
              <a:lnSpc>
                <a:spcPct val="100000"/>
              </a:lnSpc>
              <a:spcBef>
                <a:spcPts val="295"/>
              </a:spcBef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10">
                <a:solidFill>
                  <a:srgbClr val="007F00"/>
                </a:solidFill>
                <a:latin typeface="Calibri"/>
                <a:cs typeface="Calibri"/>
              </a:rPr>
              <a:t>Osservazione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15"/>
              </a:spcBef>
            </a:pPr>
            <a:r>
              <a:rPr dirty="0" sz="1000" spc="55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scelta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semipiano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</a:t>
            </a:r>
            <a:r>
              <a:rPr dirty="0" sz="1000" spc="10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enderà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segno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disu</a:t>
            </a:r>
            <a:r>
              <a:rPr dirty="0" sz="1000" spc="20">
                <a:latin typeface="Calibri"/>
                <a:cs typeface="Calibri"/>
              </a:rPr>
              <a:t>g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5">
                <a:latin typeface="Calibri"/>
                <a:cs typeface="Calibri"/>
              </a:rPr>
              <a:t>aglianza,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ma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dai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efficienti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della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disequazione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39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2346159" y="525330"/>
            <a:ext cx="2177528" cy="2108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691" y="2846627"/>
            <a:ext cx="4456669" cy="1016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203219"/>
            <a:ext cx="114301" cy="1143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254019"/>
            <a:ext cx="4304267" cy="63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2758875"/>
            <a:ext cx="50800" cy="4570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2822376"/>
            <a:ext cx="50800" cy="3935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2929200"/>
            <a:ext cx="4457065" cy="337820"/>
          </a:xfrm>
          <a:custGeom>
            <a:avLst/>
            <a:gdLst/>
            <a:ahLst/>
            <a:cxnLst/>
            <a:rect l="l" t="t" r="r" b="b"/>
            <a:pathLst>
              <a:path w="4457065" h="337820">
                <a:moveTo>
                  <a:pt x="4456669" y="0"/>
                </a:moveTo>
                <a:lnTo>
                  <a:pt x="0" y="0"/>
                </a:lnTo>
                <a:lnTo>
                  <a:pt x="0" y="286719"/>
                </a:lnTo>
                <a:lnTo>
                  <a:pt x="16636" y="324233"/>
                </a:lnTo>
                <a:lnTo>
                  <a:pt x="4405868" y="337519"/>
                </a:lnTo>
                <a:lnTo>
                  <a:pt x="4420111" y="335474"/>
                </a:lnTo>
                <a:lnTo>
                  <a:pt x="4451232" y="30951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2809676"/>
            <a:ext cx="0" cy="425450"/>
          </a:xfrm>
          <a:custGeom>
            <a:avLst/>
            <a:gdLst/>
            <a:ahLst/>
            <a:cxnLst/>
            <a:rect l="l" t="t" r="r" b="b"/>
            <a:pathLst>
              <a:path w="0" h="425450">
                <a:moveTo>
                  <a:pt x="0" y="425292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279697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278427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277157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275252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3792" y="986025"/>
            <a:ext cx="4107179" cy="2258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980564">
              <a:lnSpc>
                <a:spcPct val="100000"/>
              </a:lnSpc>
            </a:pPr>
            <a:r>
              <a:rPr dirty="0" sz="1000" spc="-50" i="1">
                <a:latin typeface="Trebuchet MS"/>
                <a:cs typeface="Trebuchet MS"/>
              </a:rPr>
              <a:t>a</a:t>
            </a:r>
            <a:r>
              <a:rPr dirty="0" sz="1000" spc="-12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b</a:t>
            </a:r>
            <a:r>
              <a:rPr dirty="0" sz="1000" spc="-10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197993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497840">
              <a:lnSpc>
                <a:spcPct val="100000"/>
              </a:lnSpc>
              <a:spcBef>
                <a:spcPts val="620"/>
              </a:spcBef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2023745">
              <a:lnSpc>
                <a:spcPct val="100000"/>
              </a:lnSpc>
              <a:spcBef>
                <a:spcPts val="234"/>
              </a:spcBef>
            </a:pPr>
            <a:r>
              <a:rPr dirty="0" sz="1000" spc="-60" i="1">
                <a:latin typeface="Trebuchet MS"/>
                <a:cs typeface="Trebuchet MS"/>
              </a:rPr>
              <a:t>at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35" i="1">
                <a:latin typeface="Trebuchet MS"/>
                <a:cs typeface="Trebuchet MS"/>
              </a:rPr>
              <a:t>bs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20" i="1">
                <a:latin typeface="Trebuchet MS"/>
                <a:cs typeface="Trebuchet MS"/>
              </a:rPr>
              <a:t>c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algn="ctr" marL="747395" marR="2727960">
              <a:lnSpc>
                <a:spcPct val="124500"/>
              </a:lnSpc>
              <a:spcBef>
                <a:spcPts val="245"/>
              </a:spcBef>
            </a:pP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545" i="1">
                <a:latin typeface="Trebuchet MS"/>
                <a:cs typeface="Trebuchet MS"/>
              </a:rPr>
              <a:t>P</a:t>
            </a:r>
            <a:r>
              <a:rPr dirty="0" baseline="13888" sz="1500" spc="-150">
                <a:latin typeface="Arial"/>
                <a:cs typeface="Arial"/>
              </a:rPr>
              <a:t>Ŋ</a:t>
            </a:r>
            <a:r>
              <a:rPr dirty="0" sz="1000" spc="120" i="1">
                <a:latin typeface="Trebuchet MS"/>
                <a:cs typeface="Trebuchet MS"/>
              </a:rPr>
              <a:t>Q</a:t>
            </a:r>
            <a:r>
              <a:rPr dirty="0" sz="1000" spc="-5" i="1">
                <a:latin typeface="Arial"/>
                <a:cs typeface="Arial"/>
              </a:rPr>
              <a:t>, </a:t>
            </a: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12700" indent="185420">
              <a:lnSpc>
                <a:spcPct val="100000"/>
              </a:lnSpc>
              <a:spcBef>
                <a:spcPts val="295"/>
              </a:spcBef>
            </a:pP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sz="1000" spc="-5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10">
                <a:solidFill>
                  <a:srgbClr val="007F00"/>
                </a:solidFill>
                <a:latin typeface="Calibri"/>
                <a:cs typeface="Calibri"/>
              </a:rPr>
              <a:t>Osservazione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15"/>
              </a:spcBef>
            </a:pPr>
            <a:r>
              <a:rPr dirty="0" sz="1000" spc="55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scelta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semipiano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</a:t>
            </a:r>
            <a:r>
              <a:rPr dirty="0" sz="1000" spc="10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enderà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segno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della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disu</a:t>
            </a:r>
            <a:r>
              <a:rPr dirty="0" sz="1000" spc="20">
                <a:latin typeface="Calibri"/>
                <a:cs typeface="Calibri"/>
              </a:rPr>
              <a:t>g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5">
                <a:latin typeface="Calibri"/>
                <a:cs typeface="Calibri"/>
              </a:rPr>
              <a:t>aglianza,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ma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dai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dirty="0" sz="1000" spc="1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efficienti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della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disequazione</a:t>
            </a:r>
            <a:r>
              <a:rPr dirty="0" sz="1000" spc="20"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40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55"/>
              <a:t>A</a:t>
            </a:r>
            <a:r>
              <a:rPr dirty="0" spc="-25"/>
              <a:t>ttenzione!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02886"/>
            <a:ext cx="4105275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000" spc="50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nuovo,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bisogna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</a:t>
            </a:r>
            <a:r>
              <a:rPr dirty="0" sz="1000" spc="-3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attenzione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non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scrivere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erroneamente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l’insieme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delle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soluzioni</a:t>
            </a:r>
            <a:r>
              <a:rPr dirty="0" sz="1000" spc="110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come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unione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-15">
                <a:latin typeface="Calibri"/>
                <a:cs typeface="Calibri"/>
              </a:rPr>
              <a:t>siemi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vuoti.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Ovvero,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7007" y="1861932"/>
            <a:ext cx="739775" cy="565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baseline="-11904" sz="1050" spc="7" i="1">
                <a:latin typeface="Trebuchet MS"/>
                <a:cs typeface="Trebuchet MS"/>
              </a:rPr>
              <a:t>k</a:t>
            </a:r>
            <a:r>
              <a:rPr dirty="0" baseline="-11904" sz="1050" spc="7" i="1">
                <a:latin typeface="Trebuchet MS"/>
                <a:cs typeface="Trebuchet MS"/>
              </a:rPr>
              <a:t> </a:t>
            </a:r>
            <a:r>
              <a:rPr dirty="0" baseline="-11904" sz="1050" spc="-60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baseline="-11904" sz="1050" spc="7" i="1">
                <a:latin typeface="Trebuchet MS"/>
                <a:cs typeface="Trebuchet MS"/>
              </a:rPr>
              <a:t>k</a:t>
            </a:r>
            <a:r>
              <a:rPr dirty="0" baseline="-11904" sz="1050" spc="-157" i="1">
                <a:latin typeface="Trebuchet MS"/>
                <a:cs typeface="Trebuchet MS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1016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L="27940">
              <a:lnSpc>
                <a:spcPct val="100000"/>
              </a:lnSpc>
              <a:spcBef>
                <a:spcPts val="295"/>
              </a:spcBef>
            </a:pP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baseline="-11904" sz="1050" spc="7" i="1">
                <a:latin typeface="Trebuchet MS"/>
                <a:cs typeface="Trebuchet MS"/>
              </a:rPr>
              <a:t>k</a:t>
            </a:r>
            <a:r>
              <a:rPr dirty="0" baseline="-11904" sz="1050" spc="7" i="1">
                <a:latin typeface="Trebuchet MS"/>
                <a:cs typeface="Trebuchet MS"/>
              </a:rPr>
              <a:t> </a:t>
            </a:r>
            <a:r>
              <a:rPr dirty="0" baseline="-11904" sz="1050" spc="-60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baseline="-11904" sz="1050" spc="7" i="1">
                <a:latin typeface="Trebuchet MS"/>
                <a:cs typeface="Trebuchet MS"/>
              </a:rPr>
              <a:t>k</a:t>
            </a:r>
            <a:r>
              <a:rPr dirty="0" baseline="-11904" sz="1050" spc="-157" i="1">
                <a:latin typeface="Trebuchet MS"/>
                <a:cs typeface="Trebuchet MS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9617" y="1861932"/>
            <a:ext cx="739775" cy="565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baseline="-11904" sz="1050" spc="7" i="1">
                <a:latin typeface="Trebuchet MS"/>
                <a:cs typeface="Trebuchet MS"/>
              </a:rPr>
              <a:t>k</a:t>
            </a:r>
            <a:r>
              <a:rPr dirty="0" baseline="-11904" sz="1050" spc="7" i="1">
                <a:latin typeface="Trebuchet MS"/>
                <a:cs typeface="Trebuchet MS"/>
              </a:rPr>
              <a:t> </a:t>
            </a:r>
            <a:r>
              <a:rPr dirty="0" baseline="-11904" sz="1050" spc="-60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baseline="-11904" sz="1050" spc="7" i="1">
                <a:latin typeface="Trebuchet MS"/>
                <a:cs typeface="Trebuchet MS"/>
              </a:rPr>
              <a:t>k</a:t>
            </a:r>
            <a:r>
              <a:rPr dirty="0" baseline="-11904" sz="1050" spc="-157" i="1">
                <a:latin typeface="Trebuchet MS"/>
                <a:cs typeface="Trebuchet MS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29209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L="27940">
              <a:lnSpc>
                <a:spcPct val="100000"/>
              </a:lnSpc>
              <a:spcBef>
                <a:spcPts val="295"/>
              </a:spcBef>
            </a:pPr>
            <a:r>
              <a:rPr dirty="0" sz="1000" spc="-15" i="1">
                <a:latin typeface="Arial"/>
                <a:cs typeface="Arial"/>
              </a:rPr>
              <a:t>β</a:t>
            </a:r>
            <a:r>
              <a:rPr dirty="0" baseline="-11904" sz="1050" spc="7" i="1">
                <a:latin typeface="Trebuchet MS"/>
                <a:cs typeface="Trebuchet MS"/>
              </a:rPr>
              <a:t>k</a:t>
            </a:r>
            <a:r>
              <a:rPr dirty="0" baseline="-11904" sz="1050" spc="7" i="1">
                <a:latin typeface="Trebuchet MS"/>
                <a:cs typeface="Trebuchet MS"/>
              </a:rPr>
              <a:t> </a:t>
            </a:r>
            <a:r>
              <a:rPr dirty="0" baseline="-11904" sz="1050" spc="-60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60" i="1">
                <a:latin typeface="Arial"/>
                <a:cs typeface="Arial"/>
              </a:rPr>
              <a:t>α</a:t>
            </a:r>
            <a:r>
              <a:rPr dirty="0" baseline="-11904" sz="1050" spc="7" i="1">
                <a:latin typeface="Trebuchet MS"/>
                <a:cs typeface="Trebuchet MS"/>
              </a:rPr>
              <a:t>k</a:t>
            </a:r>
            <a:r>
              <a:rPr dirty="0" baseline="-11904" sz="1050" spc="-157" i="1">
                <a:latin typeface="Trebuchet MS"/>
                <a:cs typeface="Trebuchet MS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6159" y="989134"/>
            <a:ext cx="2177528" cy="2108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41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844409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304126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3092069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751014"/>
            <a:ext cx="50800" cy="2302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814514"/>
            <a:ext cx="50800" cy="22394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926955"/>
            <a:ext cx="4457065" cy="2178050"/>
          </a:xfrm>
          <a:custGeom>
            <a:avLst/>
            <a:gdLst/>
            <a:ahLst/>
            <a:cxnLst/>
            <a:rect l="l" t="t" r="r" b="b"/>
            <a:pathLst>
              <a:path w="4457065" h="2178050">
                <a:moveTo>
                  <a:pt x="4456669" y="0"/>
                </a:moveTo>
                <a:lnTo>
                  <a:pt x="0" y="0"/>
                </a:lnTo>
                <a:lnTo>
                  <a:pt x="0" y="2127013"/>
                </a:lnTo>
                <a:lnTo>
                  <a:pt x="16636" y="2164527"/>
                </a:lnTo>
                <a:lnTo>
                  <a:pt x="4405868" y="2177813"/>
                </a:lnTo>
                <a:lnTo>
                  <a:pt x="4420111" y="2175768"/>
                </a:lnTo>
                <a:lnTo>
                  <a:pt x="4451232" y="2149809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801814"/>
            <a:ext cx="0" cy="2271395"/>
          </a:xfrm>
          <a:custGeom>
            <a:avLst/>
            <a:gdLst/>
            <a:ahLst/>
            <a:cxnLst/>
            <a:rect l="l" t="t" r="r" b="b"/>
            <a:pathLst>
              <a:path w="0" h="2271395">
                <a:moveTo>
                  <a:pt x="0" y="2271204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8911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7641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76371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4466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1627" y="739462"/>
            <a:ext cx="2082164" cy="19170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5">
                <a:latin typeface="Calibri"/>
                <a:cs typeface="Calibri"/>
              </a:rPr>
              <a:t>Individuiamo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val</a:t>
            </a:r>
            <a:r>
              <a:rPr dirty="0" sz="1000" spc="-4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maggi</a:t>
            </a:r>
            <a:r>
              <a:rPr dirty="0" sz="1000" spc="-30">
                <a:latin typeface="Calibri"/>
                <a:cs typeface="Calibri"/>
              </a:rPr>
              <a:t>o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30">
                <a:latin typeface="Calibri"/>
                <a:cs typeface="Calibri"/>
              </a:rPr>
              <a:t>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ris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-5">
                <a:latin typeface="Calibri"/>
                <a:cs typeface="Calibri"/>
              </a:rPr>
              <a:t>viamo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diseq</a:t>
            </a:r>
            <a:r>
              <a:rPr dirty="0" sz="1000" spc="-10">
                <a:latin typeface="Calibri"/>
                <a:cs typeface="Calibri"/>
              </a:rPr>
              <a:t>uazione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algn="ctr" marL="12065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12065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R="12700">
              <a:lnSpc>
                <a:spcPct val="100000"/>
              </a:lnSpc>
              <a:spcBef>
                <a:spcPts val="620"/>
              </a:spcBef>
            </a:pPr>
            <a:r>
              <a:rPr dirty="0" baseline="58333" sz="1500" spc="315">
                <a:latin typeface="Arial"/>
                <a:cs typeface="Arial"/>
              </a:rPr>
              <a:t>#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50" i="1">
                <a:latin typeface="Trebuchet MS"/>
                <a:cs typeface="Trebuchet MS"/>
              </a:rPr>
              <a:t>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>
                <a:latin typeface="Century Gothic"/>
                <a:cs typeface="Century Gothic"/>
              </a:rPr>
              <a:t> </a:t>
            </a:r>
            <a:r>
              <a:rPr dirty="0" baseline="27777" sz="1050" spc="-97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R="24765">
              <a:lnSpc>
                <a:spcPct val="100000"/>
              </a:lnSpc>
              <a:spcBef>
                <a:spcPts val="234"/>
              </a:spcBef>
            </a:pPr>
            <a:r>
              <a:rPr dirty="0" sz="1000" spc="-25" i="1">
                <a:latin typeface="Trebuchet MS"/>
                <a:cs typeface="Trebuchet MS"/>
              </a:rPr>
              <a:t>s</a:t>
            </a:r>
            <a:r>
              <a:rPr dirty="0" sz="1000" spc="-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algn="ctr" marL="120650">
              <a:lnSpc>
                <a:spcPct val="100000"/>
              </a:lnSpc>
              <a:spcBef>
                <a:spcPts val="52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8871" y="2811678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56171" y="2650122"/>
            <a:ext cx="9702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93444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50124" y="281167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62877" y="2735425"/>
            <a:ext cx="184277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46159" y="952253"/>
            <a:ext cx="2177528" cy="2108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42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  <a:r>
              <a:rPr dirty="0" spc="145"/>
              <a:t> </a:t>
            </a:r>
            <a:r>
              <a:rPr dirty="0" spc="-30"/>
              <a:t>line</a:t>
            </a:r>
            <a:r>
              <a:rPr dirty="0" spc="-75"/>
              <a:t>a</a:t>
            </a:r>
            <a:r>
              <a:rPr dirty="0" spc="-15"/>
              <a:t>ri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973911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847009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897810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880514"/>
            <a:ext cx="50800" cy="1979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944014"/>
            <a:ext cx="50800" cy="19156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056455"/>
            <a:ext cx="4457065" cy="1854200"/>
          </a:xfrm>
          <a:custGeom>
            <a:avLst/>
            <a:gdLst/>
            <a:ahLst/>
            <a:cxnLst/>
            <a:rect l="l" t="t" r="r" b="b"/>
            <a:pathLst>
              <a:path w="4457065" h="1854200">
                <a:moveTo>
                  <a:pt x="4456669" y="0"/>
                </a:moveTo>
                <a:lnTo>
                  <a:pt x="0" y="0"/>
                </a:lnTo>
                <a:lnTo>
                  <a:pt x="0" y="1803253"/>
                </a:lnTo>
                <a:lnTo>
                  <a:pt x="16636" y="1840767"/>
                </a:lnTo>
                <a:lnTo>
                  <a:pt x="4405868" y="1854054"/>
                </a:lnTo>
                <a:lnTo>
                  <a:pt x="4420111" y="1852009"/>
                </a:lnTo>
                <a:lnTo>
                  <a:pt x="4451232" y="1826050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931314"/>
            <a:ext cx="0" cy="1947545"/>
          </a:xfrm>
          <a:custGeom>
            <a:avLst/>
            <a:gdLst/>
            <a:ahLst/>
            <a:cxnLst/>
            <a:rect l="l" t="t" r="r" b="b"/>
            <a:pathLst>
              <a:path w="0" h="1947545">
                <a:moveTo>
                  <a:pt x="0" y="1947444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91861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90591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893214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874164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1627" y="868964"/>
            <a:ext cx="2082164" cy="172338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360"/>
              </a:spcBef>
            </a:pPr>
            <a:r>
              <a:rPr dirty="0" sz="1000" spc="-5">
                <a:latin typeface="Calibri"/>
                <a:cs typeface="Calibri"/>
              </a:rPr>
              <a:t>Individuiamo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val</a:t>
            </a:r>
            <a:r>
              <a:rPr dirty="0" sz="1000" spc="-40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5">
                <a:latin typeface="Calibri"/>
                <a:cs typeface="Calibri"/>
              </a:rPr>
              <a:t>in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cui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maggi</a:t>
            </a:r>
            <a:r>
              <a:rPr dirty="0" sz="1000" spc="-30">
                <a:latin typeface="Calibri"/>
                <a:cs typeface="Calibri"/>
              </a:rPr>
              <a:t>o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-30">
                <a:latin typeface="Calibri"/>
                <a:cs typeface="Calibri"/>
              </a:rPr>
              <a:t>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ris</a:t>
            </a:r>
            <a:r>
              <a:rPr dirty="0" sz="1000" spc="-35">
                <a:latin typeface="Calibri"/>
                <a:cs typeface="Calibri"/>
              </a:rPr>
              <a:t>o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-5">
                <a:latin typeface="Calibri"/>
                <a:cs typeface="Calibri"/>
              </a:rPr>
              <a:t>viamo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diseq</a:t>
            </a:r>
            <a:r>
              <a:rPr dirty="0" sz="1000" spc="-10">
                <a:latin typeface="Calibri"/>
                <a:cs typeface="Calibri"/>
              </a:rPr>
              <a:t>uazione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850">
              <a:latin typeface="Times New Roman"/>
              <a:cs typeface="Times New Roman"/>
            </a:endParaRPr>
          </a:p>
          <a:p>
            <a:pPr algn="ctr" marL="12065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12065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400685" marR="271780" indent="166370">
              <a:lnSpc>
                <a:spcPct val="124500"/>
              </a:lnSpc>
            </a:pP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grafico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solidFill>
                  <a:srgbClr val="EC1B24"/>
                </a:solidFill>
                <a:latin typeface="Calibri"/>
                <a:cs typeface="Calibri"/>
              </a:rPr>
              <a:t>seno</a:t>
            </a:r>
            <a:r>
              <a:rPr dirty="0" sz="1000" spc="105">
                <a:solidFill>
                  <a:srgbClr val="EC1B24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è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20">
                <a:solidFill>
                  <a:srgbClr val="FF0000"/>
                </a:solidFill>
                <a:latin typeface="Calibri"/>
                <a:cs typeface="Calibri"/>
              </a:rPr>
              <a:t>so</a:t>
            </a:r>
            <a:r>
              <a:rPr dirty="0" sz="1000" spc="-5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000" spc="-10">
                <a:solidFill>
                  <a:srgbClr val="FF0000"/>
                </a:solidFill>
                <a:latin typeface="Calibri"/>
                <a:cs typeface="Calibri"/>
              </a:rPr>
              <a:t>ra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grafico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5">
                <a:solidFill>
                  <a:srgbClr val="120A8E"/>
                </a:solidFill>
                <a:latin typeface="Calibri"/>
                <a:cs typeface="Calibri"/>
              </a:rPr>
              <a:t>c</a:t>
            </a:r>
            <a:r>
              <a:rPr dirty="0" sz="1000" spc="-30">
                <a:solidFill>
                  <a:srgbClr val="120A8E"/>
                </a:solidFill>
                <a:latin typeface="Calibri"/>
                <a:cs typeface="Calibri"/>
              </a:rPr>
              <a:t>osen</a:t>
            </a:r>
            <a:r>
              <a:rPr dirty="0" sz="1000" spc="-40">
                <a:solidFill>
                  <a:srgbClr val="120A8E"/>
                </a:solidFill>
                <a:latin typeface="Calibri"/>
                <a:cs typeface="Calibri"/>
              </a:rPr>
              <a:t>o</a:t>
            </a:r>
            <a:r>
              <a:rPr dirty="0" sz="1000" spc="25">
                <a:latin typeface="Calibri"/>
                <a:cs typeface="Calibri"/>
              </a:rPr>
              <a:t>,</a:t>
            </a:r>
            <a:endParaRPr sz="1000">
              <a:latin typeface="Calibri"/>
              <a:cs typeface="Calibri"/>
            </a:endParaRPr>
          </a:p>
          <a:p>
            <a:pPr algn="ctr" marL="12065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8871" y="2747670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56171" y="2586114"/>
            <a:ext cx="970280" cy="1536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93444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5">
                <a:latin typeface="Times New Roman"/>
                <a:cs typeface="Times New Roman"/>
              </a:rPr>
              <a:t> </a:t>
            </a:r>
            <a:r>
              <a:rPr dirty="0" sz="1000" spc="-5">
                <a:latin typeface="Times New Roman"/>
                <a:cs typeface="Times New Roman"/>
              </a:rPr>
              <a:t>	</a:t>
            </a:r>
            <a:r>
              <a:rPr dirty="0" sz="1000" spc="-15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50124" y="274767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62877" y="2671417"/>
            <a:ext cx="184277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22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4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 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46159" y="1642494"/>
            <a:ext cx="2177530" cy="6628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pc="35"/>
              <a:t>43</a:t>
            </a:r>
            <a:r>
              <a:rPr dirty="0" spc="85"/>
              <a:t>/48</a:t>
            </a:r>
          </a:p>
        </p:txBody>
      </p:sp>
    </p:spTree>
  </p:cSld>
  <p:clrMapOvr>
    <a:masterClrMapping/>
  </p:clrMapOvr>
  <p:transition spd="fast">
    <p:cut thruBlk="0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9219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669578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20378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98821"/>
            <a:ext cx="50800" cy="1683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62321"/>
            <a:ext cx="50800" cy="1619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74763"/>
            <a:ext cx="4457065" cy="1558925"/>
          </a:xfrm>
          <a:custGeom>
            <a:avLst/>
            <a:gdLst/>
            <a:ahLst/>
            <a:cxnLst/>
            <a:rect l="l" t="t" r="r" b="b"/>
            <a:pathLst>
              <a:path w="4457065" h="1558925">
                <a:moveTo>
                  <a:pt x="4456669" y="0"/>
                </a:moveTo>
                <a:lnTo>
                  <a:pt x="0" y="0"/>
                </a:lnTo>
                <a:lnTo>
                  <a:pt x="0" y="1507515"/>
                </a:lnTo>
                <a:lnTo>
                  <a:pt x="16636" y="1545029"/>
                </a:lnTo>
                <a:lnTo>
                  <a:pt x="4405868" y="1558315"/>
                </a:lnTo>
                <a:lnTo>
                  <a:pt x="4420111" y="1556270"/>
                </a:lnTo>
                <a:lnTo>
                  <a:pt x="4451232" y="153031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49621"/>
            <a:ext cx="0" cy="1652270"/>
          </a:xfrm>
          <a:custGeom>
            <a:avLst/>
            <a:gdLst/>
            <a:ahLst/>
            <a:cxnLst/>
            <a:rect l="l" t="t" r="r" b="b"/>
            <a:pathLst>
              <a:path w="0" h="1652270">
                <a:moveTo>
                  <a:pt x="0" y="165170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0369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0242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0115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9247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87252"/>
            <a:ext cx="3392804" cy="569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000125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9219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669578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20378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98821"/>
            <a:ext cx="50800" cy="1683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62321"/>
            <a:ext cx="50800" cy="1619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74763"/>
            <a:ext cx="4457065" cy="1558925"/>
          </a:xfrm>
          <a:custGeom>
            <a:avLst/>
            <a:gdLst/>
            <a:ahLst/>
            <a:cxnLst/>
            <a:rect l="l" t="t" r="r" b="b"/>
            <a:pathLst>
              <a:path w="4457065" h="1558925">
                <a:moveTo>
                  <a:pt x="4456669" y="0"/>
                </a:moveTo>
                <a:lnTo>
                  <a:pt x="0" y="0"/>
                </a:lnTo>
                <a:lnTo>
                  <a:pt x="0" y="1507515"/>
                </a:lnTo>
                <a:lnTo>
                  <a:pt x="16636" y="1545029"/>
                </a:lnTo>
                <a:lnTo>
                  <a:pt x="4405868" y="1558315"/>
                </a:lnTo>
                <a:lnTo>
                  <a:pt x="4420111" y="1556270"/>
                </a:lnTo>
                <a:lnTo>
                  <a:pt x="4451232" y="153031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49621"/>
            <a:ext cx="0" cy="1652270"/>
          </a:xfrm>
          <a:custGeom>
            <a:avLst/>
            <a:gdLst/>
            <a:ahLst/>
            <a:cxnLst/>
            <a:rect l="l" t="t" r="r" b="b"/>
            <a:pathLst>
              <a:path w="0" h="1652270">
                <a:moveTo>
                  <a:pt x="0" y="165170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0369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0242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0115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9247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87252"/>
            <a:ext cx="3552825" cy="775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L="827405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27405">
              <a:lnSpc>
                <a:spcPct val="100000"/>
              </a:lnSpc>
              <a:spcBef>
                <a:spcPts val="425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7" y="25957"/>
            <a:ext cx="91186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Equazioni</a:t>
            </a:r>
            <a:r>
              <a:rPr dirty="0" sz="500" spc="4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70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Equazioni</a:t>
            </a:r>
            <a:r>
              <a:rPr dirty="0" spc="135"/>
              <a:t> </a:t>
            </a:r>
            <a:r>
              <a:rPr dirty="0" spc="-10"/>
              <a:t>trigo</a:t>
            </a:r>
            <a:r>
              <a:rPr dirty="0" spc="-45"/>
              <a:t>n</a:t>
            </a:r>
            <a:r>
              <a:rPr dirty="0" spc="-50"/>
              <a:t>om</a:t>
            </a:r>
            <a:r>
              <a:rPr dirty="0" spc="-100"/>
              <a:t>e</a:t>
            </a:r>
            <a:r>
              <a:rPr dirty="0"/>
              <a:t>tr</a:t>
            </a:r>
            <a:r>
              <a:rPr dirty="0" spc="-5"/>
              <a:t>i</a:t>
            </a:r>
            <a:r>
              <a:rPr dirty="0" spc="-45"/>
              <a:t>che</a:t>
            </a:r>
            <a:r>
              <a:rPr dirty="0" spc="140"/>
              <a:t> </a:t>
            </a:r>
            <a:r>
              <a:rPr dirty="0" spc="-30"/>
              <a:t>fondamentali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755712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3174314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3225114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662321"/>
            <a:ext cx="50800" cy="25246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25821"/>
            <a:ext cx="50800" cy="24611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838262"/>
            <a:ext cx="4457065" cy="2399665"/>
          </a:xfrm>
          <a:custGeom>
            <a:avLst/>
            <a:gdLst/>
            <a:ahLst/>
            <a:cxnLst/>
            <a:rect l="l" t="t" r="r" b="b"/>
            <a:pathLst>
              <a:path w="4457065" h="2399665">
                <a:moveTo>
                  <a:pt x="4456669" y="0"/>
                </a:moveTo>
                <a:lnTo>
                  <a:pt x="0" y="0"/>
                </a:lnTo>
                <a:lnTo>
                  <a:pt x="0" y="2348751"/>
                </a:lnTo>
                <a:lnTo>
                  <a:pt x="16636" y="2386265"/>
                </a:lnTo>
                <a:lnTo>
                  <a:pt x="4405868" y="2399551"/>
                </a:lnTo>
                <a:lnTo>
                  <a:pt x="4420111" y="2397506"/>
                </a:lnTo>
                <a:lnTo>
                  <a:pt x="4451232" y="2371548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713121"/>
            <a:ext cx="0" cy="2493010"/>
          </a:xfrm>
          <a:custGeom>
            <a:avLst/>
            <a:gdLst/>
            <a:ahLst/>
            <a:cxnLst/>
            <a:rect l="l" t="t" r="r" b="b"/>
            <a:pathLst>
              <a:path w="0" h="2493010">
                <a:moveTo>
                  <a:pt x="0" y="2492942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004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6877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6750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65597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1627" y="650766"/>
            <a:ext cx="1547495" cy="652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461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65">
                <a:latin typeface="Calibri"/>
                <a:cs typeface="Calibri"/>
              </a:rPr>
              <a:t>V</a:t>
            </a:r>
            <a:r>
              <a:rPr dirty="0" sz="1000" spc="-25">
                <a:latin typeface="Calibri"/>
                <a:cs typeface="Calibri"/>
              </a:rPr>
              <a:t>olendo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risolvere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l’equazione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55483" y="155849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99934" y="1482240"/>
            <a:ext cx="582295" cy="429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1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42783" y="1398542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6201" y="2081796"/>
            <a:ext cx="76835" cy="0"/>
          </a:xfrm>
          <a:custGeom>
            <a:avLst/>
            <a:gdLst/>
            <a:ahLst/>
            <a:cxnLst/>
            <a:rect l="l" t="t" r="r" b="b"/>
            <a:pathLst>
              <a:path w="76834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295363" y="2005543"/>
            <a:ext cx="857885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6870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9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2348" y="1894856"/>
            <a:ext cx="2292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330">
                <a:latin typeface="Arial"/>
                <a:cs typeface="Arial"/>
              </a:rPr>
              <a:t>"</a:t>
            </a:r>
            <a:r>
              <a:rPr dirty="0" sz="1000" spc="60">
                <a:latin typeface="Arial"/>
                <a:cs typeface="Arial"/>
              </a:rPr>
              <a:t> </a:t>
            </a:r>
            <a:r>
              <a:rPr dirty="0" baseline="-41666" sz="1500" spc="-165" i="1">
                <a:latin typeface="Arial"/>
                <a:cs typeface="Arial"/>
              </a:rPr>
              <a:t>π</a:t>
            </a:r>
            <a:endParaRPr baseline="-41666" sz="1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90180" y="1921845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02880" y="2081796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290180" y="1894856"/>
            <a:ext cx="1196340" cy="351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60960">
              <a:lnSpc>
                <a:spcPct val="100000"/>
              </a:lnSpc>
            </a:pPr>
            <a:r>
              <a:rPr dirty="0" sz="1000" spc="295">
                <a:latin typeface="Arial"/>
                <a:cs typeface="Arial"/>
              </a:rPr>
              <a:t>*</a:t>
            </a:r>
            <a:endParaRPr sz="1000">
              <a:latin typeface="Arial"/>
              <a:cs typeface="Arial"/>
            </a:endParaRPr>
          </a:p>
          <a:p>
            <a:pPr algn="r" marR="5080">
              <a:lnSpc>
                <a:spcPts val="940"/>
              </a:lnSpc>
              <a:spcBef>
                <a:spcPts val="215"/>
              </a:spcBef>
              <a:tabLst>
                <a:tab pos="626110" algn="l"/>
                <a:tab pos="1056640" algn="l"/>
              </a:tabLst>
            </a:pP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>
                <a:latin typeface="Arial Unicode MS"/>
                <a:cs typeface="Arial Unicode MS"/>
              </a:rPr>
              <a:t>	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dirty="0" sz="1000" spc="-15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42996" y="863613"/>
            <a:ext cx="1219353" cy="11376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868802" y="2165704"/>
            <a:ext cx="1567714" cy="3704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13792" y="2759143"/>
            <a:ext cx="4351655" cy="455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000" spc="-5">
                <a:latin typeface="Calibri"/>
                <a:cs typeface="Calibri"/>
              </a:rPr>
              <a:t>si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indivi</a:t>
            </a:r>
            <a:r>
              <a:rPr dirty="0" sz="1000" spc="-20">
                <a:latin typeface="Calibri"/>
                <a:cs typeface="Calibri"/>
              </a:rPr>
              <a:t>duano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tutti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gli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angoli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ampiezza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tale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da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30">
                <a:latin typeface="Calibri"/>
                <a:cs typeface="Calibri"/>
              </a:rPr>
              <a:t>avere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ric</a:t>
            </a:r>
            <a:r>
              <a:rPr dirty="0" sz="1000" spc="-10">
                <a:latin typeface="Calibri"/>
                <a:cs typeface="Calibri"/>
              </a:rPr>
              <a:t>hiesto,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ovvero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somma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angoli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riferimento,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nell’esempio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85">
                <a:solidFill>
                  <a:srgbClr val="FF0000"/>
                </a:solidFill>
                <a:latin typeface="Arial"/>
                <a:cs typeface="Arial"/>
              </a:rPr>
              <a:t>{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dirty="0" sz="10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r>
              <a:rPr dirty="0" sz="1000" spc="85">
                <a:solidFill>
                  <a:srgbClr val="FF0000"/>
                </a:solidFill>
                <a:latin typeface="Arial"/>
                <a:cs typeface="Arial"/>
              </a:rPr>
              <a:t>{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dirty="0" sz="10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000" spc="-75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25">
                <a:latin typeface="Calibri"/>
                <a:cs typeface="Calibri"/>
              </a:rPr>
              <a:t>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60">
                <a:latin typeface="Calibri"/>
                <a:cs typeface="Calibri"/>
              </a:rPr>
              <a:t>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m</a:t>
            </a:r>
            <a:r>
              <a:rPr dirty="0" sz="1000" spc="-20">
                <a:latin typeface="Calibri"/>
                <a:cs typeface="Calibri"/>
              </a:rPr>
              <a:t>u</a:t>
            </a:r>
            <a:r>
              <a:rPr dirty="0" sz="1000" spc="5">
                <a:latin typeface="Calibri"/>
                <a:cs typeface="Calibri"/>
              </a:rPr>
              <a:t>ltipli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angoli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di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ampiezza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p</a:t>
            </a:r>
            <a:r>
              <a:rPr dirty="0" sz="1000" spc="-40">
                <a:latin typeface="Calibri"/>
                <a:cs typeface="Calibri"/>
              </a:rPr>
              <a:t>a</a:t>
            </a:r>
            <a:r>
              <a:rPr dirty="0" sz="1000" spc="-5">
                <a:latin typeface="Calibri"/>
                <a:cs typeface="Calibri"/>
              </a:rPr>
              <a:t>ri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</a:t>
            </a:r>
            <a:r>
              <a:rPr dirty="0" sz="1000" spc="-25">
                <a:latin typeface="Calibri"/>
                <a:cs typeface="Calibri"/>
              </a:rPr>
              <a:t>eri</a:t>
            </a:r>
            <a:r>
              <a:rPr dirty="0" sz="1000" spc="-10">
                <a:latin typeface="Calibri"/>
                <a:cs typeface="Calibri"/>
              </a:rPr>
              <a:t>o</a:t>
            </a:r>
            <a:r>
              <a:rPr dirty="0" sz="1000" spc="-10">
                <a:latin typeface="Calibri"/>
                <a:cs typeface="Calibri"/>
              </a:rPr>
              <a:t>do,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dirty="0" sz="1000" spc="-110" i="1">
                <a:solidFill>
                  <a:srgbClr val="FF0000"/>
                </a:solidFill>
                <a:latin typeface="Arial"/>
                <a:cs typeface="Arial"/>
              </a:rPr>
              <a:t>π</a:t>
            </a:r>
            <a:r>
              <a:rPr dirty="0" sz="1000" spc="85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000" spc="-25">
                <a:latin typeface="Calibri"/>
                <a:cs typeface="Calibri"/>
              </a:rPr>
              <a:t>nel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caso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del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coseno.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250893" y="3369131"/>
            <a:ext cx="2406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10/48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9219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669578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20378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98821"/>
            <a:ext cx="50800" cy="1683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62321"/>
            <a:ext cx="50800" cy="1619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74763"/>
            <a:ext cx="4457065" cy="1558925"/>
          </a:xfrm>
          <a:custGeom>
            <a:avLst/>
            <a:gdLst/>
            <a:ahLst/>
            <a:cxnLst/>
            <a:rect l="l" t="t" r="r" b="b"/>
            <a:pathLst>
              <a:path w="4457065" h="1558925">
                <a:moveTo>
                  <a:pt x="4456669" y="0"/>
                </a:moveTo>
                <a:lnTo>
                  <a:pt x="0" y="0"/>
                </a:lnTo>
                <a:lnTo>
                  <a:pt x="0" y="1507515"/>
                </a:lnTo>
                <a:lnTo>
                  <a:pt x="16636" y="1545029"/>
                </a:lnTo>
                <a:lnTo>
                  <a:pt x="4405868" y="1558315"/>
                </a:lnTo>
                <a:lnTo>
                  <a:pt x="4420111" y="1556270"/>
                </a:lnTo>
                <a:lnTo>
                  <a:pt x="4451232" y="153031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49621"/>
            <a:ext cx="0" cy="1652270"/>
          </a:xfrm>
          <a:custGeom>
            <a:avLst/>
            <a:gdLst/>
            <a:ahLst/>
            <a:cxnLst/>
            <a:rect l="l" t="t" r="r" b="b"/>
            <a:pathLst>
              <a:path w="0" h="1652270">
                <a:moveTo>
                  <a:pt x="0" y="165170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0369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0242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0115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9247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87252"/>
            <a:ext cx="3552825" cy="982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L="827405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40105" marR="5080">
              <a:lnSpc>
                <a:spcPct val="1357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9219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669578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20378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98821"/>
            <a:ext cx="50800" cy="1683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62321"/>
            <a:ext cx="50800" cy="1619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74763"/>
            <a:ext cx="4457065" cy="1558925"/>
          </a:xfrm>
          <a:custGeom>
            <a:avLst/>
            <a:gdLst/>
            <a:ahLst/>
            <a:cxnLst/>
            <a:rect l="l" t="t" r="r" b="b"/>
            <a:pathLst>
              <a:path w="4457065" h="1558925">
                <a:moveTo>
                  <a:pt x="4456669" y="0"/>
                </a:moveTo>
                <a:lnTo>
                  <a:pt x="0" y="0"/>
                </a:lnTo>
                <a:lnTo>
                  <a:pt x="0" y="1507515"/>
                </a:lnTo>
                <a:lnTo>
                  <a:pt x="16636" y="1545029"/>
                </a:lnTo>
                <a:lnTo>
                  <a:pt x="4405868" y="1558315"/>
                </a:lnTo>
                <a:lnTo>
                  <a:pt x="4420111" y="1556270"/>
                </a:lnTo>
                <a:lnTo>
                  <a:pt x="4451232" y="153031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49621"/>
            <a:ext cx="0" cy="1652270"/>
          </a:xfrm>
          <a:custGeom>
            <a:avLst/>
            <a:gdLst/>
            <a:ahLst/>
            <a:cxnLst/>
            <a:rect l="l" t="t" r="r" b="b"/>
            <a:pathLst>
              <a:path w="0" h="1652270">
                <a:moveTo>
                  <a:pt x="0" y="165170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0369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0242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0115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9247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87252"/>
            <a:ext cx="3552825" cy="1189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L="827405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40105" marR="5080">
              <a:lnSpc>
                <a:spcPct val="1357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27405">
              <a:lnSpc>
                <a:spcPct val="100000"/>
              </a:lnSpc>
              <a:spcBef>
                <a:spcPts val="425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092198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669578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720378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998821"/>
            <a:ext cx="50800" cy="1683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062321"/>
            <a:ext cx="50800" cy="16199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174763"/>
            <a:ext cx="4457065" cy="1558925"/>
          </a:xfrm>
          <a:custGeom>
            <a:avLst/>
            <a:gdLst/>
            <a:ahLst/>
            <a:cxnLst/>
            <a:rect l="l" t="t" r="r" b="b"/>
            <a:pathLst>
              <a:path w="4457065" h="1558925">
                <a:moveTo>
                  <a:pt x="4456669" y="0"/>
                </a:moveTo>
                <a:lnTo>
                  <a:pt x="0" y="0"/>
                </a:lnTo>
                <a:lnTo>
                  <a:pt x="0" y="1507515"/>
                </a:lnTo>
                <a:lnTo>
                  <a:pt x="16636" y="1545029"/>
                </a:lnTo>
                <a:lnTo>
                  <a:pt x="4405868" y="1558315"/>
                </a:lnTo>
                <a:lnTo>
                  <a:pt x="4420111" y="1556270"/>
                </a:lnTo>
                <a:lnTo>
                  <a:pt x="4451232" y="1530311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049621"/>
            <a:ext cx="0" cy="1652270"/>
          </a:xfrm>
          <a:custGeom>
            <a:avLst/>
            <a:gdLst/>
            <a:ahLst/>
            <a:cxnLst/>
            <a:rect l="l" t="t" r="r" b="b"/>
            <a:pathLst>
              <a:path w="0" h="1652270">
                <a:moveTo>
                  <a:pt x="0" y="1651706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0369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0242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011521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992471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3792" y="987252"/>
            <a:ext cx="3552825" cy="13798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L="827405">
              <a:lnSpc>
                <a:spcPct val="100000"/>
              </a:lnSpc>
              <a:spcBef>
                <a:spcPts val="68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40105" marR="5080">
              <a:lnSpc>
                <a:spcPct val="1357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210" i="1">
                <a:latin typeface="Trebuchet MS"/>
                <a:cs typeface="Trebuchet MS"/>
              </a:rPr>
              <a:t> 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27405">
              <a:lnSpc>
                <a:spcPct val="100000"/>
              </a:lnSpc>
              <a:spcBef>
                <a:spcPts val="425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3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5</a:t>
            </a:r>
            <a:r>
              <a:rPr dirty="0" sz="1000" spc="0" i="1">
                <a:latin typeface="Trebuchet MS"/>
                <a:cs typeface="Trebuchet MS"/>
              </a:rPr>
              <a:t>t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112">
                <a:latin typeface="Century Gothic"/>
                <a:cs typeface="Century Gothic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-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862965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38705" y="2536812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627441" y="2460572"/>
            <a:ext cx="133223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718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>
                <a:latin typeface="Calibri"/>
                <a:cs typeface="Calibri"/>
              </a:rPr>
              <a:t>   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105">
                <a:latin typeface="Arial"/>
                <a:cs typeface="Arial"/>
              </a:rPr>
              <a:t>Y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185">
                <a:latin typeface="Arial"/>
                <a:cs typeface="Arial"/>
              </a:rPr>
              <a:t>`8q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19325" y="2349885"/>
            <a:ext cx="52324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7195" algn="l"/>
              </a:tabLst>
            </a:pPr>
            <a:r>
              <a:rPr dirty="0" sz="1000" spc="395">
                <a:latin typeface="Arial"/>
                <a:cs typeface="Arial"/>
              </a:rPr>
              <a:t>ˆ</a:t>
            </a:r>
            <a:r>
              <a:rPr dirty="0" sz="1000" spc="395">
                <a:latin typeface="Arial"/>
                <a:cs typeface="Arial"/>
              </a:rPr>
              <a:t>	</a:t>
            </a:r>
            <a:r>
              <a:rPr dirty="0" sz="1000" spc="395">
                <a:latin typeface="Arial"/>
                <a:cs typeface="Arial"/>
              </a:rPr>
              <a:t>˙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26005" y="2376861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82420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63606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44/48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2227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27226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067037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1783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33836"/>
            <a:ext cx="50800" cy="23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97336"/>
            <a:ext cx="50800" cy="228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909777"/>
            <a:ext cx="4457065" cy="2221230"/>
          </a:xfrm>
          <a:custGeom>
            <a:avLst/>
            <a:gdLst/>
            <a:ahLst/>
            <a:cxnLst/>
            <a:rect l="l" t="t" r="r" b="b"/>
            <a:pathLst>
              <a:path w="4457065" h="2221230">
                <a:moveTo>
                  <a:pt x="4456669" y="0"/>
                </a:moveTo>
                <a:lnTo>
                  <a:pt x="0" y="0"/>
                </a:lnTo>
                <a:lnTo>
                  <a:pt x="0" y="2169959"/>
                </a:lnTo>
                <a:lnTo>
                  <a:pt x="16636" y="2207473"/>
                </a:lnTo>
                <a:lnTo>
                  <a:pt x="4405868" y="2220759"/>
                </a:lnTo>
                <a:lnTo>
                  <a:pt x="4420111" y="2218714"/>
                </a:lnTo>
                <a:lnTo>
                  <a:pt x="4451232" y="219275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84636"/>
            <a:ext cx="0" cy="2314575"/>
          </a:xfrm>
          <a:custGeom>
            <a:avLst/>
            <a:gdLst/>
            <a:ahLst/>
            <a:cxnLst/>
            <a:rect l="l" t="t" r="r" b="b"/>
            <a:pathLst>
              <a:path w="0" h="2314575">
                <a:moveTo>
                  <a:pt x="0" y="231415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719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7592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465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2748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7524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04048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56260" y="1149881"/>
            <a:ext cx="183388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7180" algn="l"/>
                <a:tab pos="77216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>
                <a:latin typeface="Calibri"/>
                <a:cs typeface="Calibri"/>
              </a:rPr>
              <a:t>	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8144" y="1039194"/>
            <a:ext cx="52324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7195" algn="l"/>
              </a:tabLst>
            </a:pPr>
            <a:r>
              <a:rPr dirty="0" sz="1000" spc="395">
                <a:latin typeface="Arial"/>
                <a:cs typeface="Arial"/>
              </a:rPr>
              <a:t>ˆ</a:t>
            </a:r>
            <a:r>
              <a:rPr dirty="0" sz="1000" spc="395">
                <a:latin typeface="Arial"/>
                <a:cs typeface="Arial"/>
              </a:rPr>
              <a:t>	</a:t>
            </a:r>
            <a:r>
              <a:rPr dirty="0" sz="1000" spc="395">
                <a:latin typeface="Arial"/>
                <a:cs typeface="Arial"/>
              </a:rPr>
              <a:t>˙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4824" y="1066170"/>
            <a:ext cx="72517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48970" algn="l"/>
              </a:tabLst>
            </a:pP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5">
                <a:latin typeface="Calibri"/>
                <a:cs typeface="Calibri"/>
              </a:rPr>
              <a:t>	</a:t>
            </a: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2227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27226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067037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1783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33836"/>
            <a:ext cx="50800" cy="23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97336"/>
            <a:ext cx="50800" cy="228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909777"/>
            <a:ext cx="4457065" cy="2221230"/>
          </a:xfrm>
          <a:custGeom>
            <a:avLst/>
            <a:gdLst/>
            <a:ahLst/>
            <a:cxnLst/>
            <a:rect l="l" t="t" r="r" b="b"/>
            <a:pathLst>
              <a:path w="4457065" h="2221230">
                <a:moveTo>
                  <a:pt x="4456669" y="0"/>
                </a:moveTo>
                <a:lnTo>
                  <a:pt x="0" y="0"/>
                </a:lnTo>
                <a:lnTo>
                  <a:pt x="0" y="2169959"/>
                </a:lnTo>
                <a:lnTo>
                  <a:pt x="16636" y="2207473"/>
                </a:lnTo>
                <a:lnTo>
                  <a:pt x="4405868" y="2220759"/>
                </a:lnTo>
                <a:lnTo>
                  <a:pt x="4420111" y="2218714"/>
                </a:lnTo>
                <a:lnTo>
                  <a:pt x="4451232" y="219275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84636"/>
            <a:ext cx="0" cy="2314575"/>
          </a:xfrm>
          <a:custGeom>
            <a:avLst/>
            <a:gdLst/>
            <a:ahLst/>
            <a:cxnLst/>
            <a:rect l="l" t="t" r="r" b="b"/>
            <a:pathLst>
              <a:path w="0" h="2314575">
                <a:moveTo>
                  <a:pt x="0" y="231415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719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7592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465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2748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7524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04048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56260" y="1149881"/>
            <a:ext cx="1833880" cy="610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  <a:tabLst>
                <a:tab pos="284480" algn="l"/>
                <a:tab pos="75946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>
                <a:latin typeface="Calibri"/>
                <a:cs typeface="Calibri"/>
              </a:rPr>
              <a:t>	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980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185420">
              <a:lnSpc>
                <a:spcPct val="100000"/>
              </a:lnSpc>
              <a:spcBef>
                <a:spcPts val="21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8144" y="1039194"/>
            <a:ext cx="52324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7195" algn="l"/>
              </a:tabLst>
            </a:pPr>
            <a:r>
              <a:rPr dirty="0" sz="1000" spc="395">
                <a:latin typeface="Arial"/>
                <a:cs typeface="Arial"/>
              </a:rPr>
              <a:t>ˆ</a:t>
            </a:r>
            <a:r>
              <a:rPr dirty="0" sz="1000" spc="395">
                <a:latin typeface="Arial"/>
                <a:cs typeface="Arial"/>
              </a:rPr>
              <a:t>	</a:t>
            </a:r>
            <a:r>
              <a:rPr dirty="0" sz="1000" spc="395">
                <a:latin typeface="Arial"/>
                <a:cs typeface="Arial"/>
              </a:rPr>
              <a:t>˙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4824" y="1066170"/>
            <a:ext cx="72517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48970" algn="l"/>
              </a:tabLst>
            </a:pP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5">
                <a:latin typeface="Calibri"/>
                <a:cs typeface="Calibri"/>
              </a:rPr>
              <a:t>	</a:t>
            </a: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1871" y="17681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12291" y="207441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15607" y="1691955"/>
            <a:ext cx="1315720" cy="547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1594" marR="5080" indent="-49530">
              <a:lnSpc>
                <a:spcPct val="200900"/>
              </a:lnSpc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99591" y="191446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32445" y="1835681"/>
            <a:ext cx="31940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4" name="object 3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2227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27226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067037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1783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33836"/>
            <a:ext cx="50800" cy="23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97336"/>
            <a:ext cx="50800" cy="228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909777"/>
            <a:ext cx="4457065" cy="2221230"/>
          </a:xfrm>
          <a:custGeom>
            <a:avLst/>
            <a:gdLst/>
            <a:ahLst/>
            <a:cxnLst/>
            <a:rect l="l" t="t" r="r" b="b"/>
            <a:pathLst>
              <a:path w="4457065" h="2221230">
                <a:moveTo>
                  <a:pt x="4456669" y="0"/>
                </a:moveTo>
                <a:lnTo>
                  <a:pt x="0" y="0"/>
                </a:lnTo>
                <a:lnTo>
                  <a:pt x="0" y="2169959"/>
                </a:lnTo>
                <a:lnTo>
                  <a:pt x="16636" y="2207473"/>
                </a:lnTo>
                <a:lnTo>
                  <a:pt x="4405868" y="2220759"/>
                </a:lnTo>
                <a:lnTo>
                  <a:pt x="4420111" y="2218714"/>
                </a:lnTo>
                <a:lnTo>
                  <a:pt x="4451232" y="219275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84636"/>
            <a:ext cx="0" cy="2314575"/>
          </a:xfrm>
          <a:custGeom>
            <a:avLst/>
            <a:gdLst/>
            <a:ahLst/>
            <a:cxnLst/>
            <a:rect l="l" t="t" r="r" b="b"/>
            <a:pathLst>
              <a:path w="0" h="2314575">
                <a:moveTo>
                  <a:pt x="0" y="231415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719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7592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465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2748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7524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04048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56260" y="1149881"/>
            <a:ext cx="1833880" cy="610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  <a:tabLst>
                <a:tab pos="284480" algn="l"/>
                <a:tab pos="75946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>
                <a:latin typeface="Calibri"/>
                <a:cs typeface="Calibri"/>
              </a:rPr>
              <a:t>	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34925">
              <a:lnSpc>
                <a:spcPct val="100000"/>
              </a:lnSpc>
              <a:spcBef>
                <a:spcPts val="980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marL="185420">
              <a:lnSpc>
                <a:spcPct val="100000"/>
              </a:lnSpc>
              <a:spcBef>
                <a:spcPts val="210"/>
              </a:spcBef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8144" y="1039194"/>
            <a:ext cx="52324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7195" algn="l"/>
              </a:tabLst>
            </a:pPr>
            <a:r>
              <a:rPr dirty="0" sz="1000" spc="395">
                <a:latin typeface="Arial"/>
                <a:cs typeface="Arial"/>
              </a:rPr>
              <a:t>ˆ</a:t>
            </a:r>
            <a:r>
              <a:rPr dirty="0" sz="1000" spc="395">
                <a:latin typeface="Arial"/>
                <a:cs typeface="Arial"/>
              </a:rPr>
              <a:t>	</a:t>
            </a:r>
            <a:r>
              <a:rPr dirty="0" sz="1000" spc="395">
                <a:latin typeface="Arial"/>
                <a:cs typeface="Arial"/>
              </a:rPr>
              <a:t>˙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4824" y="1066170"/>
            <a:ext cx="72517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48970" algn="l"/>
              </a:tabLst>
            </a:pP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5">
                <a:latin typeface="Calibri"/>
                <a:cs typeface="Calibri"/>
              </a:rPr>
              <a:t>	</a:t>
            </a: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1871" y="17681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999591" y="191446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12291" y="207441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15607" y="1691955"/>
            <a:ext cx="1315720" cy="547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1594" marR="5080" indent="-49530">
              <a:lnSpc>
                <a:spcPct val="200900"/>
              </a:lnSpc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32445" y="1835681"/>
            <a:ext cx="31940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99854" y="1389035"/>
            <a:ext cx="107061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2227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27226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067037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1783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33836"/>
            <a:ext cx="50800" cy="23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97336"/>
            <a:ext cx="50800" cy="228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909777"/>
            <a:ext cx="4457065" cy="2221230"/>
          </a:xfrm>
          <a:custGeom>
            <a:avLst/>
            <a:gdLst/>
            <a:ahLst/>
            <a:cxnLst/>
            <a:rect l="l" t="t" r="r" b="b"/>
            <a:pathLst>
              <a:path w="4457065" h="2221230">
                <a:moveTo>
                  <a:pt x="4456669" y="0"/>
                </a:moveTo>
                <a:lnTo>
                  <a:pt x="0" y="0"/>
                </a:lnTo>
                <a:lnTo>
                  <a:pt x="0" y="2169959"/>
                </a:lnTo>
                <a:lnTo>
                  <a:pt x="16636" y="2207473"/>
                </a:lnTo>
                <a:lnTo>
                  <a:pt x="4405868" y="2220759"/>
                </a:lnTo>
                <a:lnTo>
                  <a:pt x="4420111" y="2218714"/>
                </a:lnTo>
                <a:lnTo>
                  <a:pt x="4451232" y="219275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84636"/>
            <a:ext cx="0" cy="2314575"/>
          </a:xfrm>
          <a:custGeom>
            <a:avLst/>
            <a:gdLst/>
            <a:ahLst/>
            <a:cxnLst/>
            <a:rect l="l" t="t" r="r" b="b"/>
            <a:pathLst>
              <a:path w="0" h="2314575">
                <a:moveTo>
                  <a:pt x="0" y="231415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719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7592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465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2748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7524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56260" y="1149881"/>
            <a:ext cx="62230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718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8144" y="1039194"/>
            <a:ext cx="52324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7195" algn="l"/>
              </a:tabLst>
            </a:pPr>
            <a:r>
              <a:rPr dirty="0" sz="1000" spc="395">
                <a:latin typeface="Arial"/>
                <a:cs typeface="Arial"/>
              </a:rPr>
              <a:t>ˆ</a:t>
            </a:r>
            <a:r>
              <a:rPr dirty="0" sz="1000" spc="395">
                <a:latin typeface="Arial"/>
                <a:cs typeface="Arial"/>
              </a:rPr>
              <a:t>	</a:t>
            </a:r>
            <a:r>
              <a:rPr dirty="0" sz="1000" spc="395">
                <a:latin typeface="Arial"/>
                <a:cs typeface="Arial"/>
              </a:rPr>
              <a:t>˙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4824" y="1066170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04048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016139" y="1149881"/>
            <a:ext cx="1073785" cy="462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135255">
              <a:lnSpc>
                <a:spcPct val="100000"/>
              </a:lnSpc>
              <a:spcBef>
                <a:spcPts val="980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91348" y="1066170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1871" y="17681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12291" y="207441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15607" y="1691955"/>
            <a:ext cx="1315720" cy="547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1594" marR="5080" indent="-49530">
              <a:lnSpc>
                <a:spcPct val="200900"/>
              </a:lnSpc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9171" y="1608244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99591" y="191446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32445" y="1835681"/>
            <a:ext cx="31940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69654" y="1389035"/>
            <a:ext cx="2109470" cy="723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0955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5588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L="20955">
              <a:lnSpc>
                <a:spcPct val="100000"/>
              </a:lnSpc>
              <a:spcBef>
                <a:spcPts val="295"/>
              </a:spcBef>
            </a:pPr>
            <a:r>
              <a:rPr dirty="0" sz="1000" spc="-35">
                <a:latin typeface="Arial Unicode MS"/>
                <a:cs typeface="Arial Unicode MS"/>
              </a:rPr>
              <a:t>∅</a:t>
            </a:r>
            <a:endParaRPr sz="100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000" spc="-5">
                <a:latin typeface="Calibri"/>
                <a:cs typeface="Calibri"/>
              </a:rPr>
              <a:t>(nessuna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ha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maggi</a:t>
            </a:r>
            <a:r>
              <a:rPr dirty="0" sz="1000" spc="-30">
                <a:latin typeface="Calibri"/>
                <a:cs typeface="Calibri"/>
              </a:rPr>
              <a:t>o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2)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792" y="722279"/>
            <a:ext cx="4648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691" y="827226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468859" y="3067037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77292" y="3117837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733836"/>
            <a:ext cx="50800" cy="2345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32360" y="797336"/>
            <a:ext cx="50800" cy="228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91" y="909777"/>
            <a:ext cx="4457065" cy="2221230"/>
          </a:xfrm>
          <a:custGeom>
            <a:avLst/>
            <a:gdLst/>
            <a:ahLst/>
            <a:cxnLst/>
            <a:rect l="l" t="t" r="r" b="b"/>
            <a:pathLst>
              <a:path w="4457065" h="2221230">
                <a:moveTo>
                  <a:pt x="4456669" y="0"/>
                </a:moveTo>
                <a:lnTo>
                  <a:pt x="0" y="0"/>
                </a:lnTo>
                <a:lnTo>
                  <a:pt x="0" y="2169959"/>
                </a:lnTo>
                <a:lnTo>
                  <a:pt x="16636" y="2207473"/>
                </a:lnTo>
                <a:lnTo>
                  <a:pt x="4405868" y="2220759"/>
                </a:lnTo>
                <a:lnTo>
                  <a:pt x="4420111" y="2218714"/>
                </a:lnTo>
                <a:lnTo>
                  <a:pt x="4451232" y="2192756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784636"/>
            <a:ext cx="0" cy="2314575"/>
          </a:xfrm>
          <a:custGeom>
            <a:avLst/>
            <a:gdLst/>
            <a:ahLst/>
            <a:cxnLst/>
            <a:rect l="l" t="t" r="r" b="b"/>
            <a:pathLst>
              <a:path w="0" h="2314575">
                <a:moveTo>
                  <a:pt x="0" y="2314150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7719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7592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746536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32360" y="727486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7524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56260" y="1149881"/>
            <a:ext cx="62230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7180" algn="l"/>
              </a:tabLst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8144" y="1039194"/>
            <a:ext cx="52324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7195" algn="l"/>
              </a:tabLst>
            </a:pPr>
            <a:r>
              <a:rPr dirty="0" sz="1000" spc="395">
                <a:latin typeface="Arial"/>
                <a:cs typeface="Arial"/>
              </a:rPr>
              <a:t>ˆ</a:t>
            </a:r>
            <a:r>
              <a:rPr dirty="0" sz="1000" spc="395">
                <a:latin typeface="Arial"/>
                <a:cs typeface="Arial"/>
              </a:rPr>
              <a:t>	</a:t>
            </a:r>
            <a:r>
              <a:rPr dirty="0" sz="1000" spc="395">
                <a:latin typeface="Arial"/>
                <a:cs typeface="Arial"/>
              </a:rPr>
              <a:t>˙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4824" y="1066170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6139" y="1149881"/>
            <a:ext cx="1073785" cy="462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2</a:t>
            </a:r>
            <a:r>
              <a:rPr dirty="0" baseline="-38888" sz="1500">
                <a:latin typeface="Calibri"/>
                <a:cs typeface="Calibri"/>
              </a:rPr>
              <a:t> </a:t>
            </a:r>
            <a:r>
              <a:rPr dirty="0" baseline="-38888" sz="1500" spc="-82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marL="135255">
              <a:lnSpc>
                <a:spcPct val="100000"/>
              </a:lnSpc>
              <a:spcBef>
                <a:spcPts val="980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91348" y="1066170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04048" y="122612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1871" y="17681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12291" y="207441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15607" y="1691955"/>
            <a:ext cx="1315720" cy="547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1594" marR="5080" indent="-49530">
              <a:lnSpc>
                <a:spcPct val="200900"/>
              </a:lnSpc>
            </a:pP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5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30" i="1">
                <a:latin typeface="Arial"/>
                <a:cs typeface="Arial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ă</a:t>
            </a:r>
            <a:r>
              <a:rPr dirty="0" sz="1000" spc="114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9171" y="1608244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99591" y="1914466"/>
            <a:ext cx="8890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32445" y="1835681"/>
            <a:ext cx="319405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69654" y="1389035"/>
            <a:ext cx="2109470" cy="723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0955">
              <a:lnSpc>
                <a:spcPct val="100000"/>
              </a:lnSpc>
            </a:pPr>
            <a:r>
              <a:rPr dirty="0" sz="1000" spc="-65" i="1">
                <a:latin typeface="Trebuchet MS"/>
                <a:cs typeface="Trebuchet MS"/>
              </a:rPr>
              <a:t>t</a:t>
            </a:r>
            <a:r>
              <a:rPr dirty="0" sz="1000" spc="4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ô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  <a:p>
            <a:pPr algn="ctr" marL="55880">
              <a:lnSpc>
                <a:spcPct val="100000"/>
              </a:lnSpc>
              <a:spcBef>
                <a:spcPts val="295"/>
              </a:spcBef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  <a:p>
            <a:pPr algn="ctr" marL="20955">
              <a:lnSpc>
                <a:spcPct val="100000"/>
              </a:lnSpc>
              <a:spcBef>
                <a:spcPts val="295"/>
              </a:spcBef>
            </a:pPr>
            <a:r>
              <a:rPr dirty="0" sz="1000" spc="-35">
                <a:latin typeface="Arial Unicode MS"/>
                <a:cs typeface="Arial Unicode MS"/>
              </a:rPr>
              <a:t>∅</a:t>
            </a:r>
            <a:endParaRPr sz="100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  <a:spcBef>
                <a:spcPts val="295"/>
              </a:spcBef>
            </a:pPr>
            <a:r>
              <a:rPr dirty="0" sz="1000" spc="-5">
                <a:latin typeface="Calibri"/>
                <a:cs typeface="Calibri"/>
              </a:rPr>
              <a:t>(nessuna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20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ha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il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coseno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maggi</a:t>
            </a:r>
            <a:r>
              <a:rPr dirty="0" sz="1000" spc="-30">
                <a:latin typeface="Calibri"/>
                <a:cs typeface="Calibri"/>
              </a:rPr>
              <a:t>o</a:t>
            </a:r>
            <a:r>
              <a:rPr dirty="0" sz="1000" spc="-35">
                <a:latin typeface="Calibri"/>
                <a:cs typeface="Calibri"/>
              </a:rPr>
              <a:t>re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d</a:t>
            </a:r>
            <a:r>
              <a:rPr dirty="0" sz="1000" spc="5">
                <a:latin typeface="Calibri"/>
                <a:cs typeface="Calibri"/>
              </a:rPr>
              <a:t>i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2)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09228" y="2612209"/>
            <a:ext cx="10287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0">
                <a:latin typeface="Arial"/>
                <a:cs typeface="Arial"/>
              </a:rPr>
              <a:t>ó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303108" y="293427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718244" y="293427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876731" y="2858031"/>
            <a:ext cx="285496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12420" algn="l"/>
                <a:tab pos="2512695" algn="l"/>
              </a:tabLst>
            </a:pP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-114" i="1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i="1">
                <a:latin typeface="Arial"/>
                <a:cs typeface="Arial"/>
              </a:rPr>
              <a:t>   </a:t>
            </a:r>
            <a:r>
              <a:rPr dirty="0" sz="1000" spc="-125" i="1">
                <a:latin typeface="Arial"/>
                <a:cs typeface="Arial"/>
              </a:rPr>
              <a:t> </a:t>
            </a:r>
            <a:r>
              <a:rPr dirty="0" sz="1000" spc="105">
                <a:latin typeface="Arial"/>
                <a:cs typeface="Arial"/>
              </a:rPr>
              <a:t>Y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12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75" i="1">
                <a:latin typeface="Arial"/>
                <a:cs typeface="Arial"/>
              </a:rPr>
              <a:t>π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" i="1">
                <a:latin typeface="Arial"/>
                <a:cs typeface="Arial"/>
              </a:rPr>
              <a:t> </a:t>
            </a:r>
            <a:r>
              <a:rPr dirty="0" baseline="-38888" sz="1500" spc="-22">
                <a:latin typeface="Calibri"/>
                <a:cs typeface="Calibri"/>
              </a:rPr>
              <a:t>3</a:t>
            </a:r>
            <a:r>
              <a:rPr dirty="0" baseline="-38888" sz="1500" spc="-165">
                <a:latin typeface="Calibri"/>
                <a:cs typeface="Calibri"/>
              </a:rPr>
              <a:t> 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spc="-25" i="1">
                <a:latin typeface="Arial"/>
                <a:cs typeface="Arial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55" i="1">
                <a:latin typeface="Trebuchet MS"/>
                <a:cs typeface="Trebuchet MS"/>
              </a:rPr>
              <a:t>k</a:t>
            </a:r>
            <a:r>
              <a:rPr dirty="0" sz="1000" spc="-110" i="1">
                <a:latin typeface="Arial"/>
                <a:cs typeface="Arial"/>
              </a:rPr>
              <a:t>π</a:t>
            </a:r>
            <a:r>
              <a:rPr dirty="0" sz="1000" i="1">
                <a:latin typeface="Arial"/>
                <a:cs typeface="Arial"/>
              </a:rPr>
              <a:t>	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83729" y="2747344"/>
            <a:ext cx="136398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09650" algn="l"/>
                <a:tab pos="1257300" algn="l"/>
              </a:tabLst>
            </a:pPr>
            <a:r>
              <a:rPr dirty="0" sz="1000" spc="395">
                <a:latin typeface="Arial"/>
                <a:cs typeface="Arial"/>
              </a:rPr>
              <a:t>ˆ</a:t>
            </a:r>
            <a:r>
              <a:rPr dirty="0" sz="1000" spc="395">
                <a:latin typeface="Arial"/>
                <a:cs typeface="Arial"/>
              </a:rPr>
              <a:t>	</a:t>
            </a:r>
            <a:r>
              <a:rPr dirty="0" sz="1000" spc="395">
                <a:latin typeface="Arial"/>
                <a:cs typeface="Arial"/>
              </a:rPr>
              <a:t>˙</a:t>
            </a:r>
            <a:r>
              <a:rPr dirty="0" sz="1000" spc="395">
                <a:latin typeface="Arial"/>
                <a:cs typeface="Arial"/>
              </a:rPr>
              <a:t>	</a:t>
            </a:r>
            <a:r>
              <a:rPr dirty="0" sz="1000" spc="395">
                <a:latin typeface="Arial"/>
                <a:cs typeface="Arial"/>
              </a:rPr>
              <a:t>ˆ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90408" y="2774320"/>
            <a:ext cx="150368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427480" algn="l"/>
              </a:tabLst>
            </a:pP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15">
                <a:latin typeface="Calibri"/>
                <a:cs typeface="Calibri"/>
              </a:rPr>
              <a:t>	</a:t>
            </a:r>
            <a:r>
              <a:rPr dirty="0" sz="1000" spc="-15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27577" y="2747344"/>
            <a:ext cx="118745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395">
                <a:latin typeface="Arial"/>
                <a:cs typeface="Arial"/>
              </a:rPr>
              <a:t>˙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45" name="object 4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45/48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1675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556548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607348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074177"/>
            <a:ext cx="50800" cy="14950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137678"/>
            <a:ext cx="50800" cy="14315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250119"/>
            <a:ext cx="4457065" cy="1370330"/>
          </a:xfrm>
          <a:custGeom>
            <a:avLst/>
            <a:gdLst/>
            <a:ahLst/>
            <a:cxnLst/>
            <a:rect l="l" t="t" r="r" b="b"/>
            <a:pathLst>
              <a:path w="4457065" h="1370330">
                <a:moveTo>
                  <a:pt x="4456669" y="0"/>
                </a:moveTo>
                <a:lnTo>
                  <a:pt x="0" y="0"/>
                </a:lnTo>
                <a:lnTo>
                  <a:pt x="0" y="1319128"/>
                </a:lnTo>
                <a:lnTo>
                  <a:pt x="16636" y="1356642"/>
                </a:lnTo>
                <a:lnTo>
                  <a:pt x="4405868" y="1369929"/>
                </a:lnTo>
                <a:lnTo>
                  <a:pt x="4420111" y="1367884"/>
                </a:lnTo>
                <a:lnTo>
                  <a:pt x="4451232" y="134192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124978"/>
            <a:ext cx="0" cy="1463675"/>
          </a:xfrm>
          <a:custGeom>
            <a:avLst/>
            <a:gdLst/>
            <a:ahLst/>
            <a:cxnLst/>
            <a:rect l="l" t="t" r="r" b="b"/>
            <a:pathLst>
              <a:path w="0" h="1463675">
                <a:moveTo>
                  <a:pt x="0" y="146331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1122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0995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0868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067828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07667" y="14395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860611" y="14395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3792" y="1062614"/>
            <a:ext cx="3425190" cy="569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967740">
              <a:lnSpc>
                <a:spcPct val="100000"/>
              </a:lnSpc>
              <a:spcBef>
                <a:spcPts val="680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46/48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211" y="25957"/>
            <a:ext cx="100584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Disequazioni</a:t>
            </a:r>
            <a:r>
              <a:rPr dirty="0" sz="500" spc="3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-65">
                <a:solidFill>
                  <a:srgbClr val="7A0000"/>
                </a:solidFill>
                <a:latin typeface="Arial"/>
                <a:cs typeface="Arial"/>
              </a:rPr>
              <a:t> </a:t>
            </a:r>
            <a:r>
              <a:rPr dirty="0" sz="500" spc="45">
                <a:solidFill>
                  <a:srgbClr val="7A0000"/>
                </a:solidFill>
                <a:latin typeface="Arial"/>
                <a:cs typeface="Arial"/>
              </a:rPr>
              <a:t>trigonometriche</a:t>
            </a:r>
            <a:endParaRPr sz="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03995" y="0"/>
            <a:ext cx="2304415" cy="127000"/>
          </a:xfrm>
          <a:custGeom>
            <a:avLst/>
            <a:gdLst/>
            <a:ahLst/>
            <a:cxnLst/>
            <a:rect l="l" t="t" r="r" b="b"/>
            <a:pathLst>
              <a:path w="2304415" h="127000">
                <a:moveTo>
                  <a:pt x="0" y="126936"/>
                </a:moveTo>
                <a:lnTo>
                  <a:pt x="2303995" y="126936"/>
                </a:lnTo>
                <a:lnTo>
                  <a:pt x="2303995" y="0"/>
                </a:lnTo>
                <a:lnTo>
                  <a:pt x="0" y="0"/>
                </a:lnTo>
                <a:lnTo>
                  <a:pt x="0" y="126936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26936"/>
            <a:ext cx="4608195" cy="354330"/>
          </a:xfrm>
          <a:custGeom>
            <a:avLst/>
            <a:gdLst/>
            <a:ahLst/>
            <a:cxnLst/>
            <a:rect l="l" t="t" r="r" b="b"/>
            <a:pathLst>
              <a:path w="4608195" h="354330">
                <a:moveTo>
                  <a:pt x="0" y="354152"/>
                </a:moveTo>
                <a:lnTo>
                  <a:pt x="4608004" y="354152"/>
                </a:lnTo>
                <a:lnTo>
                  <a:pt x="4608004" y="0"/>
                </a:lnTo>
                <a:lnTo>
                  <a:pt x="0" y="0"/>
                </a:lnTo>
                <a:lnTo>
                  <a:pt x="0" y="354152"/>
                </a:lnTo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15"/>
              <a:t>Disequazioni</a:t>
            </a:r>
            <a:r>
              <a:rPr dirty="0" spc="130"/>
              <a:t> </a:t>
            </a:r>
            <a:r>
              <a:rPr dirty="0" spc="-25"/>
              <a:t>trigonometriche</a:t>
            </a:r>
          </a:p>
        </p:txBody>
      </p:sp>
      <p:sp>
        <p:nvSpPr>
          <p:cNvPr id="6" name="object 6"/>
          <p:cNvSpPr/>
          <p:nvPr/>
        </p:nvSpPr>
        <p:spPr>
          <a:xfrm>
            <a:off x="75691" y="1167560"/>
            <a:ext cx="4456669" cy="101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4608004" cy="345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468859" y="2556548"/>
            <a:ext cx="114301" cy="114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7292" y="2607348"/>
            <a:ext cx="4304267" cy="63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32360" y="1074177"/>
            <a:ext cx="50800" cy="14950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532360" y="1137678"/>
            <a:ext cx="50800" cy="14315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91" y="1250119"/>
            <a:ext cx="4457065" cy="1370330"/>
          </a:xfrm>
          <a:custGeom>
            <a:avLst/>
            <a:gdLst/>
            <a:ahLst/>
            <a:cxnLst/>
            <a:rect l="l" t="t" r="r" b="b"/>
            <a:pathLst>
              <a:path w="4457065" h="1370330">
                <a:moveTo>
                  <a:pt x="4456669" y="0"/>
                </a:moveTo>
                <a:lnTo>
                  <a:pt x="0" y="0"/>
                </a:lnTo>
                <a:lnTo>
                  <a:pt x="0" y="1319128"/>
                </a:lnTo>
                <a:lnTo>
                  <a:pt x="16636" y="1356642"/>
                </a:lnTo>
                <a:lnTo>
                  <a:pt x="4405868" y="1369929"/>
                </a:lnTo>
                <a:lnTo>
                  <a:pt x="4420111" y="1367884"/>
                </a:lnTo>
                <a:lnTo>
                  <a:pt x="4451232" y="1341925"/>
                </a:lnTo>
                <a:lnTo>
                  <a:pt x="445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32360" y="1124978"/>
            <a:ext cx="0" cy="1463675"/>
          </a:xfrm>
          <a:custGeom>
            <a:avLst/>
            <a:gdLst/>
            <a:ahLst/>
            <a:cxnLst/>
            <a:rect l="l" t="t" r="r" b="b"/>
            <a:pathLst>
              <a:path w="0" h="1463675">
                <a:moveTo>
                  <a:pt x="0" y="1463319"/>
                </a:moveTo>
                <a:lnTo>
                  <a:pt x="0" y="0"/>
                </a:lnTo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32360" y="11122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32360" y="10995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CECEC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532360" y="1086878"/>
            <a:ext cx="0" cy="12700"/>
          </a:xfrm>
          <a:custGeom>
            <a:avLst/>
            <a:gdLst/>
            <a:ahLst/>
            <a:cxnLst/>
            <a:rect l="l" t="t" r="r" b="b"/>
            <a:pathLst>
              <a:path w="0" h="12700">
                <a:moveTo>
                  <a:pt x="0" y="12699"/>
                </a:moveTo>
                <a:lnTo>
                  <a:pt x="0" y="0"/>
                </a:lnTo>
              </a:path>
            </a:pathLst>
          </a:custGeom>
          <a:ln w="3175">
            <a:solidFill>
              <a:srgbClr val="EFEF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32360" y="1067828"/>
            <a:ext cx="0" cy="19050"/>
          </a:xfrm>
          <a:custGeom>
            <a:avLst/>
            <a:gdLst/>
            <a:ahLst/>
            <a:cxnLst/>
            <a:rect l="l" t="t" r="r" b="b"/>
            <a:pathLst>
              <a:path w="0" h="19050">
                <a:moveTo>
                  <a:pt x="0" y="1905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07667" y="14395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860611" y="143959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 h="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13792" y="1062614"/>
            <a:ext cx="3425190" cy="569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solidFill>
                  <a:srgbClr val="007F00"/>
                </a:solidFill>
                <a:latin typeface="Calibri"/>
                <a:cs typeface="Calibri"/>
              </a:rPr>
              <a:t>Esempio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967740">
              <a:lnSpc>
                <a:spcPct val="100000"/>
              </a:lnSpc>
              <a:spcBef>
                <a:spcPts val="680"/>
              </a:spcBef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61111" sz="1500" spc="382">
                <a:latin typeface="Arial"/>
                <a:cs typeface="Arial"/>
              </a:rPr>
              <a:t>´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baseline="61111" sz="1500" spc="52">
                <a:latin typeface="Arial"/>
                <a:cs typeface="Arial"/>
              </a:rPr>
              <a:t>¯</a:t>
            </a:r>
            <a:r>
              <a:rPr dirty="0" baseline="61111" sz="1500" spc="-172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baseline="50000" sz="1500" spc="405">
                <a:latin typeface="Arial"/>
                <a:cs typeface="Arial"/>
              </a:rPr>
              <a:t>?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31746" sz="1050" spc="-7">
                <a:latin typeface="Century Gothic"/>
                <a:cs typeface="Century Gothic"/>
              </a:rPr>
              <a:t>2</a:t>
            </a:r>
            <a:r>
              <a:rPr dirty="0" baseline="31746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215">
                <a:latin typeface="Arial"/>
                <a:cs typeface="Arial"/>
              </a:rPr>
              <a:t>ě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8406" y="1814929"/>
            <a:ext cx="713740" cy="186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100">
                <a:latin typeface="Calibri"/>
                <a:cs typeface="Calibri"/>
              </a:rPr>
              <a:t> </a:t>
            </a:r>
            <a:r>
              <a:rPr dirty="0" sz="1000" spc="1105">
                <a:latin typeface="Arial"/>
                <a:cs typeface="Arial"/>
              </a:rPr>
              <a:t>ñ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048027" y="1795081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657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231239" y="1633525"/>
            <a:ext cx="1327785" cy="2711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52777" sz="1500" spc="315">
                <a:latin typeface="Arial"/>
                <a:cs typeface="Arial"/>
              </a:rPr>
              <a:t>#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80">
                <a:latin typeface="Arial"/>
                <a:cs typeface="Arial"/>
              </a:rPr>
              <a:t>p</a:t>
            </a:r>
            <a:r>
              <a:rPr dirty="0" sz="1000" spc="-15">
                <a:latin typeface="Calibri"/>
                <a:cs typeface="Calibri"/>
              </a:rPr>
              <a:t>2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60">
                <a:latin typeface="Arial"/>
                <a:cs typeface="Arial"/>
              </a:rPr>
              <a:t> </a:t>
            </a:r>
            <a:r>
              <a:rPr dirty="0" baseline="36111" sz="1500" spc="-165" i="1">
                <a:latin typeface="Arial"/>
                <a:cs typeface="Arial"/>
              </a:rPr>
              <a:t>π</a:t>
            </a:r>
            <a:r>
              <a:rPr dirty="0" baseline="36111" sz="1500" spc="-187" i="1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,</a:t>
            </a:r>
            <a:r>
              <a:rPr dirty="0" sz="1000" spc="50" i="1">
                <a:latin typeface="Arial"/>
                <a:cs typeface="Arial"/>
              </a:rPr>
              <a:t> </a:t>
            </a:r>
            <a:r>
              <a:rPr dirty="0" sz="1000" spc="-25" i="1">
                <a:latin typeface="Trebuchet MS"/>
                <a:cs typeface="Trebuchet MS"/>
              </a:rPr>
              <a:t>k</a:t>
            </a:r>
            <a:r>
              <a:rPr dirty="0" sz="1000" spc="55" i="1">
                <a:latin typeface="Trebuchet MS"/>
                <a:cs typeface="Trebuchet MS"/>
              </a:rPr>
              <a:t> </a:t>
            </a:r>
            <a:r>
              <a:rPr dirty="0" sz="1000" spc="-150">
                <a:latin typeface="Arial"/>
                <a:cs typeface="Arial"/>
              </a:rPr>
              <a:t>P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45">
                <a:latin typeface="Arial Unicode MS"/>
                <a:cs typeface="Arial Unicode MS"/>
              </a:rPr>
              <a:t>Z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23910" y="1807520"/>
            <a:ext cx="306705" cy="205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30" u="sng">
                <a:latin typeface="Times New Roman"/>
                <a:cs typeface="Times New Roman"/>
              </a:rPr>
              <a:t> </a:t>
            </a:r>
            <a:r>
              <a:rPr dirty="0" sz="1000" spc="-85">
                <a:latin typeface="Times New Roman"/>
                <a:cs typeface="Times New Roman"/>
              </a:rPr>
              <a:t> </a:t>
            </a:r>
            <a:r>
              <a:rPr dirty="0" baseline="8333" sz="1500" spc="-22">
                <a:latin typeface="Calibri"/>
                <a:cs typeface="Calibri"/>
              </a:rPr>
              <a:t>2</a:t>
            </a:r>
            <a:endParaRPr baseline="8333" sz="1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29626" y="1908093"/>
            <a:ext cx="2649855" cy="210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738630" algn="l"/>
              </a:tabLst>
            </a:pP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baseline="35714" sz="1050" spc="-7">
                <a:latin typeface="Century Gothic"/>
                <a:cs typeface="Century Gothic"/>
              </a:rPr>
              <a:t>2</a:t>
            </a:r>
            <a:r>
              <a:rPr dirty="0" baseline="35714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`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75">
                <a:latin typeface="Arial"/>
                <a:cs typeface="Arial"/>
              </a:rPr>
              <a:t>p</a:t>
            </a:r>
            <a:r>
              <a:rPr dirty="0" sz="1000">
                <a:latin typeface="Arial"/>
                <a:cs typeface="Arial"/>
              </a:rPr>
              <a:t>  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-175">
                <a:latin typeface="Arial"/>
                <a:cs typeface="Arial"/>
              </a:rPr>
              <a:t>q</a:t>
            </a:r>
            <a:r>
              <a:rPr dirty="0" sz="1000" spc="-114">
                <a:latin typeface="Arial"/>
                <a:cs typeface="Arial"/>
              </a:rPr>
              <a:t> </a:t>
            </a:r>
            <a:r>
              <a:rPr dirty="0" sz="1000" spc="-10">
                <a:latin typeface="Calibri"/>
                <a:cs typeface="Calibri"/>
              </a:rPr>
              <a:t>sin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-45" i="1">
                <a:latin typeface="Trebuchet MS"/>
                <a:cs typeface="Trebuchet MS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10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´</a:t>
            </a:r>
            <a:r>
              <a:rPr dirty="0" sz="1000">
                <a:latin typeface="Arial"/>
                <a:cs typeface="Arial"/>
              </a:rPr>
              <a:t>	</a:t>
            </a:r>
            <a:r>
              <a:rPr dirty="0" sz="1000" spc="-15">
                <a:latin typeface="Calibri"/>
                <a:cs typeface="Calibri"/>
              </a:rPr>
              <a:t>3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cos</a:t>
            </a:r>
            <a:r>
              <a:rPr dirty="0" baseline="27777" sz="1050" spc="-7">
                <a:latin typeface="Century Gothic"/>
                <a:cs typeface="Century Gothic"/>
              </a:rPr>
              <a:t>2</a:t>
            </a:r>
            <a:r>
              <a:rPr dirty="0" baseline="27777" sz="1050" spc="30">
                <a:latin typeface="Century Gothic"/>
                <a:cs typeface="Century Gothic"/>
              </a:rPr>
              <a:t> </a:t>
            </a:r>
            <a:r>
              <a:rPr dirty="0" sz="1000" spc="-45" i="1">
                <a:latin typeface="Trebuchet MS"/>
                <a:cs typeface="Trebuchet MS"/>
              </a:rPr>
              <a:t>x</a:t>
            </a:r>
            <a:r>
              <a:rPr dirty="0" sz="1000" spc="65" i="1">
                <a:latin typeface="Trebuchet MS"/>
                <a:cs typeface="Trebuchet MS"/>
              </a:rPr>
              <a:t> </a:t>
            </a:r>
            <a:r>
              <a:rPr dirty="0" sz="1000" spc="434">
                <a:latin typeface="Arial"/>
                <a:cs typeface="Arial"/>
              </a:rPr>
              <a:t>“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1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215">
                <a:latin typeface="Arial"/>
                <a:cs typeface="Arial"/>
              </a:rPr>
              <a:t>ą</a:t>
            </a:r>
            <a:r>
              <a:rPr dirty="0" sz="1000" spc="-5">
                <a:latin typeface="Arial"/>
                <a:cs typeface="Arial"/>
              </a:rPr>
              <a:t> </a:t>
            </a:r>
            <a:r>
              <a:rPr dirty="0" sz="1000" spc="-15">
                <a:latin typeface="Calibri"/>
                <a:cs typeface="Calibri"/>
              </a:rPr>
              <a:t>0</a:t>
            </a:r>
            <a:r>
              <a:rPr dirty="0" sz="1000" spc="-5" i="1">
                <a:latin typeface="Arial"/>
                <a:cs typeface="Arial"/>
              </a:rPr>
              <a:t>,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50502" y="1820410"/>
            <a:ext cx="222885" cy="192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9550" algn="l"/>
              </a:tabLst>
            </a:pPr>
            <a:r>
              <a:rPr dirty="0" sz="1000" spc="270">
                <a:latin typeface="Arial"/>
                <a:cs typeface="Arial"/>
              </a:rPr>
              <a:t>?</a:t>
            </a:r>
            <a:r>
              <a:rPr dirty="0" sz="1000" spc="-5" u="sng">
                <a:latin typeface="Times New Roman"/>
                <a:cs typeface="Times New Roman"/>
              </a:rPr>
              <a:t> </a:t>
            </a:r>
            <a:r>
              <a:rPr dirty="0" sz="1000" spc="-5" u="sng"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3364319"/>
            <a:ext cx="1383030" cy="92075"/>
          </a:xfrm>
          <a:custGeom>
            <a:avLst/>
            <a:gdLst/>
            <a:ahLst/>
            <a:cxnLst/>
            <a:rect l="l" t="t" r="r" b="b"/>
            <a:pathLst>
              <a:path w="1383030" h="92075">
                <a:moveTo>
                  <a:pt x="0" y="91681"/>
                </a:moveTo>
                <a:lnTo>
                  <a:pt x="1382420" y="91681"/>
                </a:lnTo>
                <a:lnTo>
                  <a:pt x="1382420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82407" y="3364319"/>
            <a:ext cx="1935480" cy="92075"/>
          </a:xfrm>
          <a:custGeom>
            <a:avLst/>
            <a:gdLst/>
            <a:ahLst/>
            <a:cxnLst/>
            <a:rect l="l" t="t" r="r" b="b"/>
            <a:pathLst>
              <a:path w="1935479" h="92075">
                <a:moveTo>
                  <a:pt x="0" y="91681"/>
                </a:moveTo>
                <a:lnTo>
                  <a:pt x="1935352" y="91681"/>
                </a:lnTo>
                <a:lnTo>
                  <a:pt x="1935352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317760" y="3364319"/>
            <a:ext cx="829944" cy="92075"/>
          </a:xfrm>
          <a:custGeom>
            <a:avLst/>
            <a:gdLst/>
            <a:ahLst/>
            <a:cxnLst/>
            <a:rect l="l" t="t" r="r" b="b"/>
            <a:pathLst>
              <a:path w="829945" h="92075">
                <a:moveTo>
                  <a:pt x="0" y="91681"/>
                </a:moveTo>
                <a:lnTo>
                  <a:pt x="829411" y="91681"/>
                </a:lnTo>
                <a:lnTo>
                  <a:pt x="829411" y="0"/>
                </a:lnTo>
                <a:lnTo>
                  <a:pt x="0" y="0"/>
                </a:lnTo>
                <a:lnTo>
                  <a:pt x="0" y="91681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47172" y="3364319"/>
            <a:ext cx="461009" cy="92075"/>
          </a:xfrm>
          <a:custGeom>
            <a:avLst/>
            <a:gdLst/>
            <a:ahLst/>
            <a:cxnLst/>
            <a:rect l="l" t="t" r="r" b="b"/>
            <a:pathLst>
              <a:path w="461010" h="92075">
                <a:moveTo>
                  <a:pt x="0" y="91681"/>
                </a:moveTo>
                <a:lnTo>
                  <a:pt x="460832" y="91681"/>
                </a:lnTo>
                <a:lnTo>
                  <a:pt x="460832" y="0"/>
                </a:lnTo>
                <a:lnTo>
                  <a:pt x="0" y="0"/>
                </a:lnTo>
                <a:lnTo>
                  <a:pt x="0" y="91681"/>
                </a:lnTo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65"/>
              <a:t>F</a:t>
            </a:r>
            <a:r>
              <a:rPr dirty="0" spc="40"/>
              <a:t>r</a:t>
            </a:r>
            <a:r>
              <a:rPr dirty="0" spc="25"/>
              <a:t>ancesco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50"/>
              <a:t>Bonghi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95"/>
              <a:t>T</a:t>
            </a:r>
            <a:r>
              <a:rPr dirty="0" spc="45"/>
              <a:t>rigonometria</a:t>
            </a:r>
            <a:r>
              <a:rPr dirty="0"/>
              <a:t> </a:t>
            </a:r>
            <a:r>
              <a:rPr dirty="0" spc="-70"/>
              <a:t> </a:t>
            </a:r>
            <a:r>
              <a:rPr dirty="0" spc="35"/>
              <a:t>4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263593" y="3369131"/>
            <a:ext cx="22796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00" spc="65">
                <a:solidFill>
                  <a:srgbClr val="F2F2F2"/>
                </a:solidFill>
                <a:latin typeface="Arial"/>
                <a:cs typeface="Arial"/>
              </a:rPr>
              <a:t>46/48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  <p:transition spd="fast">
    <p:cut thruBlk="0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Francesco Bonghi</dc:creator>
  <dc:title>Trigonometria: equazioni e disequazioni trigonometriche</dc:title>
  <dcterms:created xsi:type="dcterms:W3CDTF">2023-04-06T11:09:59Z</dcterms:created>
  <dcterms:modified xsi:type="dcterms:W3CDTF">2023-04-06T11:09:59Z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2017-09-13T00:00:00Z</vt:filetime>
  </property>
  <property fmtid="{D5CDD505-2E9C-101B-9397-08002B2CF9AE}" pid="3" name="LastSaved">
    <vt:filetime>2023-04-06T00:00:00Z</vt:filetime>
  </property>
</Properties>
</file>