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/Relationships>
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/Relationships>
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/Relationships>
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/Relationships>
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/Relationships>
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/Relationships>
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
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/Relationships>
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/Relationships>
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/Relationships>
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/Relationships>
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/Relationships>
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/Relationships>
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/Relationships>
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1.xml"/></Relationships>
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2.xml"/></Relationships>
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3.xml"/></Relationships>
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4.xml"/></Relationships>
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5.xml"/></Relationships>
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6.xml"/></Relationships>
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7.xml"/></Relationships>
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8.xml"/></Relationships>
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9.xml"/></Relationships>
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/Relationships>
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0.xml"/></Relationships>
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
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
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
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
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/Relationships>
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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871E33"/>
                </a:solidFill>
                <a:latin typeface="Franklin Gothic Medium"/>
                <a:cs typeface="Franklin Gothic Medium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871E33"/>
                </a:solidFill>
                <a:latin typeface="Franklin Gothic Medium"/>
                <a:cs typeface="Franklin Gothic Medium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871E33"/>
                </a:solidFill>
                <a:latin typeface="Franklin Gothic Medium"/>
                <a:cs typeface="Franklin Gothic Medium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jpg"/><Relationship Id="rId9" Type="http://schemas.openxmlformats.org/officeDocument/2006/relationships/image" Target="../media/image3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570851" y="6450012"/>
            <a:ext cx="1573149" cy="4079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539750" y="1052575"/>
            <a:ext cx="5603875" cy="0"/>
          </a:xfrm>
          <a:custGeom>
            <a:avLst/>
            <a:gdLst/>
            <a:ahLst/>
            <a:cxnLst/>
            <a:rect l="l" t="t" r="r" b="b"/>
            <a:pathLst>
              <a:path w="5603875" h="0">
                <a:moveTo>
                  <a:pt x="0" y="0"/>
                </a:moveTo>
                <a:lnTo>
                  <a:pt x="5603875" y="0"/>
                </a:lnTo>
              </a:path>
            </a:pathLst>
          </a:custGeom>
          <a:ln w="19050">
            <a:solidFill>
              <a:srgbClr val="8223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539750" y="1042257"/>
            <a:ext cx="8002905" cy="0"/>
          </a:xfrm>
          <a:custGeom>
            <a:avLst/>
            <a:gdLst/>
            <a:ahLst/>
            <a:cxnLst/>
            <a:rect l="l" t="t" r="r" b="b"/>
            <a:pathLst>
              <a:path w="8002905" h="0">
                <a:moveTo>
                  <a:pt x="0" y="0"/>
                </a:moveTo>
                <a:lnTo>
                  <a:pt x="8002651" y="0"/>
                </a:lnTo>
              </a:path>
            </a:pathLst>
          </a:custGeom>
          <a:ln w="47307">
            <a:solidFill>
              <a:srgbClr val="4648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5076825" y="466788"/>
            <a:ext cx="1487424" cy="5286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6732651" y="403288"/>
            <a:ext cx="1884299" cy="5921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7684" y="690616"/>
            <a:ext cx="8088630" cy="330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871E33"/>
                </a:solidFill>
                <a:latin typeface="Franklin Gothic Medium"/>
                <a:cs typeface="Franklin Gothic Medium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5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503666" y="6604772"/>
            <a:ext cx="165100" cy="1308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notesSlide" Target="../notesSlides/notesSlide1.xml"/><Relationship Id="rId5" Type="http://schemas.openxmlformats.org/officeDocument/2006/relationships/slide" Target="slide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notesSlide" Target="../notesSlides/notesSlide10.xml"/><Relationship Id="rId4" Type="http://schemas.openxmlformats.org/officeDocument/2006/relationships/slide" Target="slide10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notesSlide" Target="../notesSlides/notesSlide11.xml"/><Relationship Id="rId4" Type="http://schemas.openxmlformats.org/officeDocument/2006/relationships/slide" Target="slide11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notesSlide" Target="../notesSlides/notesSlide12.xml"/><Relationship Id="rId4" Type="http://schemas.openxmlformats.org/officeDocument/2006/relationships/slide" Target="slide1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notesSlide" Target="../notesSlides/notesSlide13.xml"/><Relationship Id="rId4" Type="http://schemas.openxmlformats.org/officeDocument/2006/relationships/slide" Target="slide13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notesSlide" Target="../notesSlides/notesSlide14.xml"/><Relationship Id="rId4" Type="http://schemas.openxmlformats.org/officeDocument/2006/relationships/slide" Target="slide14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notesSlide" Target="../notesSlides/notesSlide15.xml"/><Relationship Id="rId4" Type="http://schemas.openxmlformats.org/officeDocument/2006/relationships/slide" Target="slide15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notesSlide" Target="../notesSlides/notesSlide16.xml"/><Relationship Id="rId4" Type="http://schemas.openxmlformats.org/officeDocument/2006/relationships/slide" Target="slide16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notesSlide" Target="../notesSlides/notesSlide17.xml"/><Relationship Id="rId4" Type="http://schemas.openxmlformats.org/officeDocument/2006/relationships/slide" Target="slide17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8.xml"/><Relationship Id="rId4" Type="http://schemas.openxmlformats.org/officeDocument/2006/relationships/slide" Target="slide18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notesSlide" Target="../notesSlides/notesSlide19.xml"/><Relationship Id="rId4" Type="http://schemas.openxmlformats.org/officeDocument/2006/relationships/slide" Target="slide19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4" Type="http://schemas.openxmlformats.org/officeDocument/2006/relationships/slide" Target="slide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notesSlide" Target="../notesSlides/notesSlide20.xml"/><Relationship Id="rId4" Type="http://schemas.openxmlformats.org/officeDocument/2006/relationships/slide" Target="slide20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notesSlide" Target="../notesSlides/notesSlide21.xml"/><Relationship Id="rId4" Type="http://schemas.openxmlformats.org/officeDocument/2006/relationships/slide" Target="slide21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notesSlide" Target="../notesSlides/notesSlide22.xml"/><Relationship Id="rId4" Type="http://schemas.openxmlformats.org/officeDocument/2006/relationships/slide" Target="slide22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g"/><Relationship Id="rId4" Type="http://schemas.openxmlformats.org/officeDocument/2006/relationships/notesSlide" Target="../notesSlides/notesSlide23.xml"/><Relationship Id="rId5" Type="http://schemas.openxmlformats.org/officeDocument/2006/relationships/slide" Target="slide23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notesSlide" Target="../notesSlides/notesSlide24.xml"/><Relationship Id="rId4" Type="http://schemas.openxmlformats.org/officeDocument/2006/relationships/slide" Target="slide24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notesSlide" Target="../notesSlides/notesSlide25.xml"/><Relationship Id="rId4" Type="http://schemas.openxmlformats.org/officeDocument/2006/relationships/slide" Target="slide25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notesSlide" Target="../notesSlides/notesSlide26.xml"/><Relationship Id="rId4" Type="http://schemas.openxmlformats.org/officeDocument/2006/relationships/slide" Target="slide26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notesSlide" Target="../notesSlides/notesSlide27.xml"/><Relationship Id="rId4" Type="http://schemas.openxmlformats.org/officeDocument/2006/relationships/slide" Target="slide27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notesSlide" Target="../notesSlides/notesSlide28.xml"/><Relationship Id="rId4" Type="http://schemas.openxmlformats.org/officeDocument/2006/relationships/slide" Target="slide28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slide" Target="slide29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notesSlide" Target="../notesSlides/notesSlide3.xml"/><Relationship Id="rId4" Type="http://schemas.openxmlformats.org/officeDocument/2006/relationships/slide" Target="slide3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slide" Target="slide30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4" Type="http://schemas.openxmlformats.org/officeDocument/2006/relationships/slide" Target="slide4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notesSlide" Target="../notesSlides/notesSlide5.xml"/><Relationship Id="rId4" Type="http://schemas.openxmlformats.org/officeDocument/2006/relationships/slide" Target="slide5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notesSlide" Target="../notesSlides/notesSlide6.xml"/><Relationship Id="rId4" Type="http://schemas.openxmlformats.org/officeDocument/2006/relationships/slide" Target="slide6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7.xml"/><Relationship Id="rId4" Type="http://schemas.openxmlformats.org/officeDocument/2006/relationships/slide" Target="slide7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notesSlide" Target="../notesSlides/notesSlide8.xml"/><Relationship Id="rId4" Type="http://schemas.openxmlformats.org/officeDocument/2006/relationships/slide" Target="slide8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notesSlide" Target="../notesSlides/notesSlide9.xml"/><Relationship Id="rId4" Type="http://schemas.openxmlformats.org/officeDocument/2006/relationships/slide" Target="slide9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525"/>
            <a:ext cx="9144000" cy="6848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447800" y="3439529"/>
            <a:ext cx="1279525" cy="305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60"/>
              </a:lnSpc>
            </a:pPr>
            <a:r>
              <a:rPr dirty="0" sz="2400" spc="75" b="1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85" b="1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40" b="1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2400" spc="5" b="1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b="1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30" b="1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b="1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215" b="1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b="1">
                <a:solidFill>
                  <a:srgbClr val="FFFFFF"/>
                </a:solidFill>
                <a:latin typeface="Franklin Gothic Medium"/>
                <a:cs typeface="Franklin Gothic Medium"/>
              </a:rPr>
              <a:t>6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47800" y="4002776"/>
            <a:ext cx="6697980" cy="1682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75600"/>
              </a:lnSpc>
            </a:pPr>
            <a:r>
              <a:rPr dirty="0" sz="2400" spc="70" b="1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b="1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05" b="1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30" b="1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100" b="1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45" b="1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15" b="1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10" b="1">
                <a:solidFill>
                  <a:srgbClr val="FFFFFF"/>
                </a:solidFill>
                <a:latin typeface="Franklin Gothic Medium"/>
                <a:cs typeface="Franklin Gothic Medium"/>
              </a:rPr>
              <a:t>f</a:t>
            </a:r>
            <a:r>
              <a:rPr dirty="0" sz="2400" b="1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25" b="1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20" b="1">
                <a:solidFill>
                  <a:srgbClr val="FFFFFF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spc="-25" b="1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40" b="1">
                <a:solidFill>
                  <a:srgbClr val="FFFFFF"/>
                </a:solidFill>
                <a:latin typeface="Franklin Gothic Medium"/>
                <a:cs typeface="Franklin Gothic Medium"/>
              </a:rPr>
              <a:t>z</a:t>
            </a:r>
            <a:r>
              <a:rPr dirty="0" sz="2400" spc="5" b="1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b="1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25" b="1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15" b="1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215" b="1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50" b="1">
                <a:solidFill>
                  <a:srgbClr val="FFFFFF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70" b="1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80" b="1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5" b="1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15" b="1">
                <a:solidFill>
                  <a:srgbClr val="FFFFFF"/>
                </a:solidFill>
                <a:latin typeface="Franklin Gothic Medium"/>
                <a:cs typeface="Franklin Gothic Medium"/>
              </a:rPr>
              <a:t>’</a:t>
            </a:r>
            <a:r>
              <a:rPr dirty="0" sz="2400" spc="-5" b="1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30" b="1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5" b="1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20" b="1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-65" b="1">
                <a:solidFill>
                  <a:srgbClr val="FFFFFF"/>
                </a:solidFill>
                <a:latin typeface="Franklin Gothic Medium"/>
                <a:cs typeface="Franklin Gothic Medium"/>
              </a:rPr>
              <a:t>g</a:t>
            </a:r>
            <a:r>
              <a:rPr dirty="0" sz="2400" spc="5" b="1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b="1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250" b="1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80" b="1">
                <a:solidFill>
                  <a:srgbClr val="FFFFFF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50" b="1">
                <a:solidFill>
                  <a:srgbClr val="FFFFFF"/>
                </a:solidFill>
                <a:latin typeface="Franklin Gothic Medium"/>
                <a:cs typeface="Franklin Gothic Medium"/>
              </a:rPr>
              <a:t>u</a:t>
            </a:r>
            <a:r>
              <a:rPr dirty="0" sz="2400" spc="55" b="1">
                <a:solidFill>
                  <a:srgbClr val="FFFFFF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spc="5" b="1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45" b="1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b="1">
                <a:solidFill>
                  <a:srgbClr val="FFFFFF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40" b="1">
                <a:solidFill>
                  <a:srgbClr val="FFFFFF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b="1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250" b="1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80" b="1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b="1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30" b="1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70" b="1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45" b="1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5" b="1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20" b="1">
                <a:solidFill>
                  <a:srgbClr val="FFFFFF"/>
                </a:solidFill>
                <a:latin typeface="Franklin Gothic Medium"/>
                <a:cs typeface="Franklin Gothic Medium"/>
              </a:rPr>
              <a:t>r</a:t>
            </a:r>
            <a:r>
              <a:rPr dirty="0" sz="2400" spc="10" b="1">
                <a:solidFill>
                  <a:srgbClr val="FFFFFF"/>
                </a:solidFill>
                <a:latin typeface="Franklin Gothic Medium"/>
                <a:cs typeface="Franklin Gothic Medium"/>
              </a:rPr>
              <a:t>g</a:t>
            </a:r>
            <a:r>
              <a:rPr dirty="0" sz="2400" spc="5" b="1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b="1">
                <a:solidFill>
                  <a:srgbClr val="FFFFFF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b="1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75" b="1">
                <a:solidFill>
                  <a:srgbClr val="FFFFFF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45" b="1">
                <a:solidFill>
                  <a:srgbClr val="FFFFFF"/>
                </a:solidFill>
                <a:latin typeface="Franklin Gothic Medium"/>
                <a:cs typeface="Franklin Gothic Medium"/>
              </a:rPr>
              <a:t>h</a:t>
            </a:r>
            <a:r>
              <a:rPr dirty="0" sz="2400" spc="75" b="1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5" b="1">
                <a:solidFill>
                  <a:srgbClr val="FFFFFF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b="1">
                <a:solidFill>
                  <a:srgbClr val="FFFFFF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b="1">
                <a:solidFill>
                  <a:srgbClr val="FFFFFF"/>
                </a:solidFill>
                <a:latin typeface="Franklin Gothic Medium"/>
                <a:cs typeface="Franklin Gothic Medium"/>
              </a:rPr>
              <a:t>ca</a:t>
            </a:r>
            <a:endParaRPr sz="2400">
              <a:latin typeface="Franklin Gothic Medium"/>
              <a:cs typeface="Franklin Gothic Medium"/>
            </a:endParaRPr>
          </a:p>
          <a:p>
            <a:pPr marL="12700" marR="294640">
              <a:lnSpc>
                <a:spcPct val="84500"/>
              </a:lnSpc>
              <a:spcBef>
                <a:spcPts val="2125"/>
              </a:spcBef>
            </a:pP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dirty="0" sz="2150" spc="4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150" spc="-30">
                <a:solidFill>
                  <a:srgbClr val="FFFFFF"/>
                </a:solidFill>
                <a:latin typeface="Franklin Gothic Book"/>
                <a:cs typeface="Franklin Gothic Book"/>
              </a:rPr>
              <a:t>s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ti</a:t>
            </a:r>
            <a:r>
              <a:rPr dirty="0" sz="2150" spc="1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150" spc="40">
                <a:solidFill>
                  <a:srgbClr val="FFFFFF"/>
                </a:solidFill>
                <a:latin typeface="Franklin Gothic Book"/>
                <a:cs typeface="Franklin Gothic Book"/>
              </a:rPr>
              <a:t>c</a:t>
            </a:r>
            <a:r>
              <a:rPr dirty="0" sz="2150">
                <a:solidFill>
                  <a:srgbClr val="FFFFFF"/>
                </a:solidFill>
                <a:latin typeface="Franklin Gothic Book"/>
                <a:cs typeface="Franklin Gothic Book"/>
              </a:rPr>
              <a:t>e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l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l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u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l</a:t>
            </a:r>
            <a:r>
              <a:rPr dirty="0" sz="2150" spc="-20">
                <a:solidFill>
                  <a:srgbClr val="FFFFFF"/>
                </a:solidFill>
                <a:latin typeface="Franklin Gothic Book"/>
                <a:cs typeface="Franklin Gothic Book"/>
              </a:rPr>
              <a:t>a</a:t>
            </a:r>
            <a:r>
              <a:rPr dirty="0" sz="2150" spc="30">
                <a:solidFill>
                  <a:srgbClr val="FFFFFF"/>
                </a:solidFill>
                <a:latin typeface="Franklin Gothic Book"/>
                <a:cs typeface="Franklin Gothic Book"/>
              </a:rPr>
              <a:t>r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dirty="0" sz="2150" spc="-7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d</a:t>
            </a:r>
            <a:r>
              <a:rPr dirty="0" sz="2150">
                <a:solidFill>
                  <a:srgbClr val="FFFFFF"/>
                </a:solidFill>
                <a:latin typeface="Franklin Gothic Book"/>
                <a:cs typeface="Franklin Gothic Book"/>
              </a:rPr>
              <a:t>e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l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l</a:t>
            </a:r>
            <a:r>
              <a:rPr dirty="0" sz="2150" spc="10">
                <a:solidFill>
                  <a:srgbClr val="FFFFFF"/>
                </a:solidFill>
                <a:latin typeface="Franklin Gothic Book"/>
                <a:cs typeface="Franklin Gothic Book"/>
              </a:rPr>
              <a:t>a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f</a:t>
            </a:r>
            <a:r>
              <a:rPr dirty="0" sz="2150">
                <a:solidFill>
                  <a:srgbClr val="FFFFFF"/>
                </a:solidFill>
                <a:latin typeface="Franklin Gothic Book"/>
                <a:cs typeface="Franklin Gothic Book"/>
              </a:rPr>
              <a:t>o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to</a:t>
            </a:r>
            <a:r>
              <a:rPr dirty="0" sz="2150" spc="-35">
                <a:solidFill>
                  <a:srgbClr val="FFFFFF"/>
                </a:solidFill>
                <a:latin typeface="Franklin Gothic Book"/>
                <a:cs typeface="Franklin Gothic Book"/>
              </a:rPr>
              <a:t>s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n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t</a:t>
            </a:r>
            <a:r>
              <a:rPr dirty="0" sz="2150">
                <a:solidFill>
                  <a:srgbClr val="FFFFFF"/>
                </a:solidFill>
                <a:latin typeface="Franklin Gothic Book"/>
                <a:cs typeface="Franklin Gothic Book"/>
              </a:rPr>
              <a:t>e</a:t>
            </a:r>
            <a:r>
              <a:rPr dirty="0" sz="2150" spc="-30">
                <a:solidFill>
                  <a:srgbClr val="FFFFFF"/>
                </a:solidFill>
                <a:latin typeface="Franklin Gothic Book"/>
                <a:cs typeface="Franklin Gothic Book"/>
              </a:rPr>
              <a:t>s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:</a:t>
            </a:r>
            <a:r>
              <a:rPr dirty="0" sz="2150" spc="114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dirty="0" sz="2150" spc="1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150" spc="40">
                <a:solidFill>
                  <a:srgbClr val="FFFFFF"/>
                </a:solidFill>
                <a:latin typeface="Franklin Gothic Book"/>
                <a:cs typeface="Franklin Gothic Book"/>
              </a:rPr>
              <a:t>c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l</a:t>
            </a:r>
            <a:r>
              <a:rPr dirty="0" sz="2150">
                <a:solidFill>
                  <a:srgbClr val="FFFFFF"/>
                </a:solidFill>
                <a:latin typeface="Franklin Gothic Book"/>
                <a:cs typeface="Franklin Gothic Book"/>
              </a:rPr>
              <a:t>o</a:t>
            </a:r>
            <a:r>
              <a:rPr dirty="0" sz="2150" spc="30">
                <a:solidFill>
                  <a:srgbClr val="FFFFFF"/>
                </a:solidFill>
                <a:latin typeface="Franklin Gothic Book"/>
                <a:cs typeface="Franklin Gothic Book"/>
              </a:rPr>
              <a:t>r</a:t>
            </a:r>
            <a:r>
              <a:rPr dirty="0" sz="2150">
                <a:solidFill>
                  <a:srgbClr val="FFFFFF"/>
                </a:solidFill>
                <a:latin typeface="Franklin Gothic Book"/>
                <a:cs typeface="Franklin Gothic Book"/>
              </a:rPr>
              <a:t>o</a:t>
            </a:r>
            <a:r>
              <a:rPr dirty="0" sz="2150" spc="-30">
                <a:solidFill>
                  <a:srgbClr val="FFFFFF"/>
                </a:solidFill>
                <a:latin typeface="Franklin Gothic Book"/>
                <a:cs typeface="Franklin Gothic Book"/>
              </a:rPr>
              <a:t>p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l</a:t>
            </a:r>
            <a:r>
              <a:rPr dirty="0" sz="2150" spc="-20">
                <a:solidFill>
                  <a:srgbClr val="FFFFFF"/>
                </a:solidFill>
                <a:latin typeface="Franklin Gothic Book"/>
                <a:cs typeface="Franklin Gothic Book"/>
              </a:rPr>
              <a:t>a</a:t>
            </a:r>
            <a:r>
              <a:rPr dirty="0" sz="2150" spc="-30">
                <a:solidFill>
                  <a:srgbClr val="FFFFFF"/>
                </a:solidFill>
                <a:latin typeface="Franklin Gothic Book"/>
                <a:cs typeface="Franklin Gothic Book"/>
              </a:rPr>
              <a:t>s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t</a:t>
            </a:r>
            <a:r>
              <a:rPr dirty="0" sz="2150" spc="30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.</a:t>
            </a:r>
            <a:r>
              <a:rPr dirty="0" sz="2150" spc="4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F</a:t>
            </a:r>
            <a:r>
              <a:rPr dirty="0" sz="2150">
                <a:solidFill>
                  <a:srgbClr val="FFFFFF"/>
                </a:solidFill>
                <a:latin typeface="Franklin Gothic Book"/>
                <a:cs typeface="Franklin Gothic Book"/>
              </a:rPr>
              <a:t>o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to</a:t>
            </a:r>
            <a:r>
              <a:rPr dirty="0" sz="2150" spc="-35">
                <a:solidFill>
                  <a:srgbClr val="FFFFFF"/>
                </a:solidFill>
                <a:latin typeface="Franklin Gothic Book"/>
                <a:cs typeface="Franklin Gothic Book"/>
              </a:rPr>
              <a:t>s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n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t</a:t>
            </a:r>
            <a:r>
              <a:rPr dirty="0" sz="2150">
                <a:solidFill>
                  <a:srgbClr val="FFFFFF"/>
                </a:solidFill>
                <a:latin typeface="Franklin Gothic Book"/>
                <a:cs typeface="Franklin Gothic Book"/>
              </a:rPr>
              <a:t>e</a:t>
            </a:r>
            <a:r>
              <a:rPr dirty="0" sz="2150" spc="-30">
                <a:solidFill>
                  <a:srgbClr val="FFFFFF"/>
                </a:solidFill>
                <a:latin typeface="Franklin Gothic Book"/>
                <a:cs typeface="Franklin Gothic Book"/>
              </a:rPr>
              <a:t>s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.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150" spc="40">
                <a:solidFill>
                  <a:srgbClr val="FFFFFF"/>
                </a:solidFill>
                <a:latin typeface="Franklin Gothic Book"/>
                <a:cs typeface="Franklin Gothic Book"/>
              </a:rPr>
              <a:t>A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u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tot</a:t>
            </a:r>
            <a:r>
              <a:rPr dirty="0" sz="2150" spc="35">
                <a:solidFill>
                  <a:srgbClr val="FFFFFF"/>
                </a:solidFill>
                <a:latin typeface="Franklin Gothic Book"/>
                <a:cs typeface="Franklin Gothic Book"/>
              </a:rPr>
              <a:t>r</a:t>
            </a:r>
            <a:r>
              <a:rPr dirty="0" sz="2150">
                <a:solidFill>
                  <a:srgbClr val="FFFFFF"/>
                </a:solidFill>
                <a:latin typeface="Franklin Gothic Book"/>
                <a:cs typeface="Franklin Gothic Book"/>
              </a:rPr>
              <a:t>o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f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dirty="0" sz="2150" spc="10">
                <a:solidFill>
                  <a:srgbClr val="FFFFFF"/>
                </a:solidFill>
                <a:latin typeface="Franklin Gothic Book"/>
                <a:cs typeface="Franklin Gothic Book"/>
              </a:rPr>
              <a:t>a</a:t>
            </a:r>
            <a:r>
              <a:rPr dirty="0" sz="2150" spc="-4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150">
                <a:solidFill>
                  <a:srgbClr val="FFFFFF"/>
                </a:solidFill>
                <a:latin typeface="Franklin Gothic Book"/>
                <a:cs typeface="Franklin Gothic Book"/>
              </a:rPr>
              <a:t>e</a:t>
            </a:r>
            <a:r>
              <a:rPr dirty="0" sz="2150" spc="10">
                <a:solidFill>
                  <a:srgbClr val="FFFFFF"/>
                </a:solidFill>
                <a:latin typeface="Franklin Gothic Book"/>
                <a:cs typeface="Franklin Gothic Book"/>
              </a:rPr>
              <a:t>d</a:t>
            </a:r>
            <a:r>
              <a:rPr dirty="0" sz="2150" spc="35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150">
                <a:solidFill>
                  <a:srgbClr val="FFFFFF"/>
                </a:solidFill>
                <a:latin typeface="Franklin Gothic Book"/>
                <a:cs typeface="Franklin Gothic Book"/>
              </a:rPr>
              <a:t>e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te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r</a:t>
            </a:r>
            <a:r>
              <a:rPr dirty="0" sz="2150">
                <a:solidFill>
                  <a:srgbClr val="FFFFFF"/>
                </a:solidFill>
                <a:latin typeface="Franklin Gothic Book"/>
                <a:cs typeface="Franklin Gothic Book"/>
              </a:rPr>
              <a:t>o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t</a:t>
            </a:r>
            <a:r>
              <a:rPr dirty="0" sz="2150" spc="35">
                <a:solidFill>
                  <a:srgbClr val="FFFFFF"/>
                </a:solidFill>
                <a:latin typeface="Franklin Gothic Book"/>
                <a:cs typeface="Franklin Gothic Book"/>
              </a:rPr>
              <a:t>r</a:t>
            </a:r>
            <a:r>
              <a:rPr dirty="0" sz="2150">
                <a:solidFill>
                  <a:srgbClr val="FFFFFF"/>
                </a:solidFill>
                <a:latin typeface="Franklin Gothic Book"/>
                <a:cs typeface="Franklin Gothic Book"/>
              </a:rPr>
              <a:t>o</a:t>
            </a:r>
            <a:r>
              <a:rPr dirty="0" sz="2150" spc="20">
                <a:solidFill>
                  <a:srgbClr val="FFFFFF"/>
                </a:solidFill>
                <a:latin typeface="Franklin Gothic Book"/>
                <a:cs typeface="Franklin Gothic Book"/>
              </a:rPr>
              <a:t>f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dirty="0" sz="2150" spc="-20">
                <a:solidFill>
                  <a:srgbClr val="FFFFFF"/>
                </a:solidFill>
                <a:latin typeface="Franklin Gothic Book"/>
                <a:cs typeface="Franklin Gothic Book"/>
              </a:rPr>
              <a:t>a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.</a:t>
            </a:r>
            <a:r>
              <a:rPr dirty="0" sz="2150" spc="4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150" spc="-10">
                <a:solidFill>
                  <a:srgbClr val="FFFFFF"/>
                </a:solidFill>
                <a:latin typeface="Franklin Gothic Book"/>
                <a:cs typeface="Franklin Gothic Book"/>
              </a:rPr>
              <a:t>L</a:t>
            </a:r>
            <a:r>
              <a:rPr dirty="0" sz="2150" spc="-15">
                <a:solidFill>
                  <a:srgbClr val="FFFFFF"/>
                </a:solidFill>
                <a:latin typeface="Franklin Gothic Book"/>
                <a:cs typeface="Franklin Gothic Book"/>
              </a:rPr>
              <a:t>’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dirty="0" sz="2150" spc="40">
                <a:solidFill>
                  <a:srgbClr val="FFFFFF"/>
                </a:solidFill>
                <a:latin typeface="Franklin Gothic Book"/>
                <a:cs typeface="Franklin Gothic Book"/>
              </a:rPr>
              <a:t>m</a:t>
            </a:r>
            <a:r>
              <a:rPr dirty="0" sz="2150" spc="-30">
                <a:solidFill>
                  <a:srgbClr val="FFFFFF"/>
                </a:solidFill>
                <a:latin typeface="Franklin Gothic Book"/>
                <a:cs typeface="Franklin Gothic Book"/>
              </a:rPr>
              <a:t>p</a:t>
            </a:r>
            <a:r>
              <a:rPr dirty="0" sz="2150" spc="-20">
                <a:solidFill>
                  <a:srgbClr val="FFFFFF"/>
                </a:solidFill>
                <a:latin typeface="Franklin Gothic Book"/>
                <a:cs typeface="Franklin Gothic Book"/>
              </a:rPr>
              <a:t>a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t</a:t>
            </a:r>
            <a:r>
              <a:rPr dirty="0" sz="2150" spc="10">
                <a:solidFill>
                  <a:srgbClr val="FFFFFF"/>
                </a:solidFill>
                <a:latin typeface="Franklin Gothic Book"/>
                <a:cs typeface="Franklin Gothic Book"/>
              </a:rPr>
              <a:t>t</a:t>
            </a:r>
            <a:r>
              <a:rPr dirty="0" sz="2150" spc="10">
                <a:solidFill>
                  <a:srgbClr val="FFFFFF"/>
                </a:solidFill>
                <a:latin typeface="Franklin Gothic Book"/>
                <a:cs typeface="Franklin Gothic Book"/>
              </a:rPr>
              <a:t>o</a:t>
            </a:r>
            <a:r>
              <a:rPr dirty="0" sz="2150" spc="16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d</a:t>
            </a:r>
            <a:r>
              <a:rPr dirty="0" sz="2150">
                <a:solidFill>
                  <a:srgbClr val="FFFFFF"/>
                </a:solidFill>
                <a:latin typeface="Franklin Gothic Book"/>
                <a:cs typeface="Franklin Gothic Book"/>
              </a:rPr>
              <a:t>e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l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l</a:t>
            </a:r>
            <a:r>
              <a:rPr dirty="0" sz="2150" spc="10">
                <a:solidFill>
                  <a:srgbClr val="FFFFFF"/>
                </a:solidFill>
                <a:latin typeface="Franklin Gothic Book"/>
                <a:cs typeface="Franklin Gothic Book"/>
              </a:rPr>
              <a:t>a</a:t>
            </a:r>
            <a:r>
              <a:rPr dirty="0" sz="2150" spc="-4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f</a:t>
            </a:r>
            <a:r>
              <a:rPr dirty="0" sz="2150">
                <a:solidFill>
                  <a:srgbClr val="FFFFFF"/>
                </a:solidFill>
                <a:latin typeface="Franklin Gothic Book"/>
                <a:cs typeface="Franklin Gothic Book"/>
              </a:rPr>
              <a:t>o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to</a:t>
            </a:r>
            <a:r>
              <a:rPr dirty="0" sz="2150" spc="-30">
                <a:solidFill>
                  <a:srgbClr val="FFFFFF"/>
                </a:solidFill>
                <a:latin typeface="Franklin Gothic Book"/>
                <a:cs typeface="Franklin Gothic Book"/>
              </a:rPr>
              <a:t>s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n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te</a:t>
            </a:r>
            <a:r>
              <a:rPr dirty="0" sz="2150" spc="-35">
                <a:solidFill>
                  <a:srgbClr val="FFFFFF"/>
                </a:solidFill>
                <a:latin typeface="Franklin Gothic Book"/>
                <a:cs typeface="Franklin Gothic Book"/>
              </a:rPr>
              <a:t>s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150" spc="-25">
                <a:solidFill>
                  <a:srgbClr val="FFFFFF"/>
                </a:solidFill>
                <a:latin typeface="Franklin Gothic Book"/>
                <a:cs typeface="Franklin Gothic Book"/>
              </a:rPr>
              <a:t>s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u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l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l</a:t>
            </a:r>
            <a:r>
              <a:rPr dirty="0" sz="2150" spc="-15">
                <a:solidFill>
                  <a:srgbClr val="FFFFFF"/>
                </a:solidFill>
                <a:latin typeface="Franklin Gothic Book"/>
                <a:cs typeface="Franklin Gothic Book"/>
              </a:rPr>
              <a:t>’</a:t>
            </a:r>
            <a:r>
              <a:rPr dirty="0" sz="2150" spc="-20">
                <a:solidFill>
                  <a:srgbClr val="FFFFFF"/>
                </a:solidFill>
                <a:latin typeface="Franklin Gothic Book"/>
                <a:cs typeface="Franklin Gothic Book"/>
              </a:rPr>
              <a:t>a</a:t>
            </a:r>
            <a:r>
              <a:rPr dirty="0" sz="2150" spc="40">
                <a:solidFill>
                  <a:srgbClr val="FFFFFF"/>
                </a:solidFill>
                <a:latin typeface="Franklin Gothic Book"/>
                <a:cs typeface="Franklin Gothic Book"/>
              </a:rPr>
              <a:t>m</a:t>
            </a:r>
            <a:r>
              <a:rPr dirty="0" sz="2150" spc="35">
                <a:solidFill>
                  <a:srgbClr val="FFFFFF"/>
                </a:solidFill>
                <a:latin typeface="Franklin Gothic Book"/>
                <a:cs typeface="Franklin Gothic Book"/>
              </a:rPr>
              <a:t>b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dirty="0" sz="2150">
                <a:solidFill>
                  <a:srgbClr val="FFFFFF"/>
                </a:solidFill>
                <a:latin typeface="Franklin Gothic Book"/>
                <a:cs typeface="Franklin Gothic Book"/>
              </a:rPr>
              <a:t>e</a:t>
            </a:r>
            <a:r>
              <a:rPr dirty="0" sz="2150" spc="25">
                <a:solidFill>
                  <a:srgbClr val="FFFFFF"/>
                </a:solidFill>
                <a:latin typeface="Franklin Gothic Book"/>
                <a:cs typeface="Franklin Gothic Book"/>
              </a:rPr>
              <a:t>n</a:t>
            </a:r>
            <a:r>
              <a:rPr dirty="0" sz="2150" spc="5">
                <a:solidFill>
                  <a:srgbClr val="FFFFFF"/>
                </a:solidFill>
                <a:latin typeface="Franklin Gothic Book"/>
                <a:cs typeface="Franklin Gothic Book"/>
              </a:rPr>
              <a:t>te.</a:t>
            </a:r>
            <a:endParaRPr sz="215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47800" y="6069384"/>
            <a:ext cx="3456304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FFFFFF"/>
                </a:solidFill>
                <a:latin typeface="Franklin Gothic Medium"/>
                <a:cs typeface="Franklin Gothic Medium"/>
              </a:rPr>
              <a:t>Do</a:t>
            </a:r>
            <a:r>
              <a:rPr dirty="0" sz="2400" spc="10">
                <a:solidFill>
                  <a:srgbClr val="FFFFFF"/>
                </a:solidFill>
                <a:latin typeface="Franklin Gothic Medium"/>
                <a:cs typeface="Franklin Gothic Medium"/>
              </a:rPr>
              <a:t>ce</a:t>
            </a:r>
            <a:r>
              <a:rPr dirty="0" sz="2400" spc="-30">
                <a:solidFill>
                  <a:srgbClr val="FFFFFF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25">
                <a:solidFill>
                  <a:srgbClr val="FFFFFF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25">
                <a:solidFill>
                  <a:srgbClr val="FFFFFF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0" b="1">
                <a:solidFill>
                  <a:srgbClr val="FFFFFF"/>
                </a:solidFill>
                <a:latin typeface="Franklin Gothic Medium"/>
                <a:cs typeface="Franklin Gothic Medium"/>
              </a:rPr>
              <a:t>:</a:t>
            </a:r>
            <a:r>
              <a:rPr dirty="0" sz="2400" spc="20" b="1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15">
                <a:solidFill>
                  <a:srgbClr val="FFFFFF"/>
                </a:solidFill>
                <a:latin typeface="Franklin Gothic Book"/>
                <a:cs typeface="Franklin Gothic Book"/>
              </a:rPr>
              <a:t>G</a:t>
            </a:r>
            <a:r>
              <a:rPr dirty="0" sz="2400">
                <a:solidFill>
                  <a:srgbClr val="FFFFFF"/>
                </a:solidFill>
                <a:latin typeface="Franklin Gothic Book"/>
                <a:cs typeface="Franklin Gothic Book"/>
              </a:rPr>
              <a:t>a</a:t>
            </a:r>
            <a:r>
              <a:rPr dirty="0" sz="2400" spc="-15">
                <a:solidFill>
                  <a:srgbClr val="FFFFFF"/>
                </a:solidFill>
                <a:latin typeface="Franklin Gothic Book"/>
                <a:cs typeface="Franklin Gothic Book"/>
              </a:rPr>
              <a:t>b</a:t>
            </a:r>
            <a:r>
              <a:rPr dirty="0" sz="2400" spc="15">
                <a:solidFill>
                  <a:srgbClr val="FFFFFF"/>
                </a:solidFill>
                <a:latin typeface="Franklin Gothic Book"/>
                <a:cs typeface="Franklin Gothic Book"/>
              </a:rPr>
              <a:t>r</a:t>
            </a:r>
            <a:r>
              <a:rPr dirty="0" sz="2400" spc="-30">
                <a:solidFill>
                  <a:srgbClr val="FFFFFF"/>
                </a:solidFill>
                <a:latin typeface="Franklin Gothic Book"/>
                <a:cs typeface="Franklin Gothic Book"/>
              </a:rPr>
              <a:t>i</a:t>
            </a:r>
            <a:r>
              <a:rPr dirty="0" sz="2400" spc="20">
                <a:solidFill>
                  <a:srgbClr val="FFFFFF"/>
                </a:solidFill>
                <a:latin typeface="Franklin Gothic Book"/>
                <a:cs typeface="Franklin Gothic Book"/>
              </a:rPr>
              <a:t>e</a:t>
            </a:r>
            <a:r>
              <a:rPr dirty="0" sz="2400" spc="-30">
                <a:solidFill>
                  <a:srgbClr val="FFFFFF"/>
                </a:solidFill>
                <a:latin typeface="Franklin Gothic Book"/>
                <a:cs typeface="Franklin Gothic Book"/>
              </a:rPr>
              <a:t>ll</a:t>
            </a:r>
            <a:r>
              <a:rPr dirty="0" sz="2400">
                <a:solidFill>
                  <a:srgbClr val="FFFFFF"/>
                </a:solidFill>
                <a:latin typeface="Franklin Gothic Book"/>
                <a:cs typeface="Franklin Gothic Book"/>
              </a:rPr>
              <a:t>a</a:t>
            </a:r>
            <a:r>
              <a:rPr dirty="0" sz="2400" spc="15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Franklin Gothic Book"/>
                <a:cs typeface="Franklin Gothic Book"/>
              </a:rPr>
              <a:t>P</a:t>
            </a:r>
            <a:r>
              <a:rPr dirty="0" sz="2400" spc="10">
                <a:solidFill>
                  <a:srgbClr val="FFFFFF"/>
                </a:solidFill>
                <a:latin typeface="Franklin Gothic Book"/>
                <a:cs typeface="Franklin Gothic Book"/>
              </a:rPr>
              <a:t>a</a:t>
            </a:r>
            <a:r>
              <a:rPr dirty="0" sz="2400" spc="5">
                <a:solidFill>
                  <a:srgbClr val="FFFFFF"/>
                </a:solidFill>
                <a:latin typeface="Franklin Gothic Book"/>
                <a:cs typeface="Franklin Gothic Book"/>
              </a:rPr>
              <a:t>s</a:t>
            </a:r>
            <a:r>
              <a:rPr dirty="0" sz="2400" spc="-15">
                <a:solidFill>
                  <a:srgbClr val="FFFFFF"/>
                </a:solidFill>
                <a:latin typeface="Franklin Gothic Book"/>
                <a:cs typeface="Franklin Gothic Book"/>
              </a:rPr>
              <a:t>q</a:t>
            </a:r>
            <a:r>
              <a:rPr dirty="0" sz="2400" spc="-30">
                <a:solidFill>
                  <a:srgbClr val="FFFFFF"/>
                </a:solidFill>
                <a:latin typeface="Franklin Gothic Book"/>
                <a:cs typeface="Franklin Gothic Book"/>
              </a:rPr>
              <a:t>u</a:t>
            </a:r>
            <a:r>
              <a:rPr dirty="0" sz="2400">
                <a:solidFill>
                  <a:srgbClr val="FFFFFF"/>
                </a:solidFill>
                <a:latin typeface="Franklin Gothic Book"/>
                <a:cs typeface="Franklin Gothic Book"/>
              </a:rPr>
              <a:t>a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96026" y="2492311"/>
            <a:ext cx="2447925" cy="7699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1028700" y="1274762"/>
            <a:ext cx="6943725" cy="5184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516366" y="6604772"/>
            <a:ext cx="139700" cy="130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30">
                <a:solidFill>
                  <a:srgbClr val="FFFFFF"/>
                </a:solidFill>
                <a:latin typeface="Franklin Gothic Book"/>
                <a:cs typeface="Franklin Gothic Book"/>
              </a:rPr>
              <a:t>10</a:t>
            </a:r>
            <a:endParaRPr sz="8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827087" y="1268475"/>
            <a:ext cx="7345299" cy="51926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11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941387" y="1268475"/>
            <a:ext cx="7118350" cy="5345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11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1125537" y="1343025"/>
            <a:ext cx="6759575" cy="5254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11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250825" y="1274762"/>
            <a:ext cx="8282051" cy="5432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235575" y="2513012"/>
            <a:ext cx="3224530" cy="3940175"/>
          </a:xfrm>
          <a:custGeom>
            <a:avLst/>
            <a:gdLst/>
            <a:ahLst/>
            <a:cxnLst/>
            <a:rect l="l" t="t" r="r" b="b"/>
            <a:pathLst>
              <a:path w="3224529" h="3940175">
                <a:moveTo>
                  <a:pt x="0" y="3940175"/>
                </a:moveTo>
                <a:lnTo>
                  <a:pt x="3224276" y="3940175"/>
                </a:lnTo>
                <a:lnTo>
                  <a:pt x="3224276" y="0"/>
                </a:lnTo>
                <a:lnTo>
                  <a:pt x="0" y="0"/>
                </a:lnTo>
                <a:lnTo>
                  <a:pt x="0" y="39401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320029" y="3084174"/>
            <a:ext cx="949960" cy="225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12750" algn="l"/>
              </a:tabLst>
            </a:pPr>
            <a:r>
              <a:rPr dirty="0" sz="1550" spc="30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	</a:t>
            </a:r>
            <a:r>
              <a:rPr dirty="0" sz="1550" spc="15">
                <a:solidFill>
                  <a:srgbClr val="0068C9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re</a:t>
            </a:r>
            <a:endParaRPr sz="155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11</a:t>
            </a:fld>
          </a:p>
        </p:txBody>
      </p:sp>
      <p:sp>
        <p:nvSpPr>
          <p:cNvPr id="6" name="object 6"/>
          <p:cNvSpPr txBox="1"/>
          <p:nvPr/>
        </p:nvSpPr>
        <p:spPr>
          <a:xfrm>
            <a:off x="6550025" y="3084174"/>
            <a:ext cx="1827530" cy="2254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79425" algn="l"/>
                <a:tab pos="994410" algn="l"/>
              </a:tabLst>
            </a:pPr>
            <a:r>
              <a:rPr dirty="0" sz="1550" spc="55">
                <a:solidFill>
                  <a:srgbClr val="0068C9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	</a:t>
            </a:r>
            <a:r>
              <a:rPr dirty="0" sz="1550" spc="-20">
                <a:solidFill>
                  <a:srgbClr val="0068C9"/>
                </a:solidFill>
                <a:latin typeface="Franklin Gothic Medium"/>
                <a:cs typeface="Franklin Gothic Medium"/>
              </a:rPr>
              <a:t>u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	</a:t>
            </a:r>
            <a:r>
              <a:rPr dirty="0" sz="1550" spc="-20">
                <a:solidFill>
                  <a:srgbClr val="0068C9"/>
                </a:solidFill>
                <a:latin typeface="Franklin Gothic Medium"/>
                <a:cs typeface="Franklin Gothic Medium"/>
              </a:rPr>
              <a:t>p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85">
                <a:solidFill>
                  <a:srgbClr val="0068C9"/>
                </a:solidFill>
                <a:latin typeface="Franklin Gothic Medium"/>
                <a:cs typeface="Franklin Gothic Medium"/>
              </a:rPr>
              <a:t>g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m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20">
                <a:solidFill>
                  <a:srgbClr val="0068C9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endParaRPr sz="155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20029" y="3341601"/>
            <a:ext cx="3060700" cy="2515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7000"/>
              </a:lnSpc>
            </a:pPr>
            <a:r>
              <a:rPr dirty="0" sz="1550" spc="15">
                <a:solidFill>
                  <a:srgbClr val="0068C9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rr</a:t>
            </a:r>
            <a:r>
              <a:rPr dirty="0" sz="1550" spc="-10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35">
                <a:solidFill>
                  <a:srgbClr val="0068C9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-20">
                <a:solidFill>
                  <a:srgbClr val="0068C9"/>
                </a:solidFill>
                <a:latin typeface="Franklin Gothic Medium"/>
                <a:cs typeface="Franklin Gothic Medium"/>
              </a:rPr>
              <a:t>p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50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-20">
                <a:solidFill>
                  <a:srgbClr val="0068C9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9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60">
                <a:solidFill>
                  <a:srgbClr val="0068C9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75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60">
                <a:solidFill>
                  <a:srgbClr val="0068C9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un</a:t>
            </a:r>
            <a:r>
              <a:rPr dirty="0" sz="1550" spc="85">
                <a:solidFill>
                  <a:srgbClr val="0068C9"/>
                </a:solidFill>
                <a:latin typeface="Franklin Gothic Medium"/>
                <a:cs typeface="Franklin Gothic Medium"/>
              </a:rPr>
              <a:t>g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h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15">
                <a:solidFill>
                  <a:srgbClr val="0068C9"/>
                </a:solidFill>
                <a:latin typeface="Franklin Gothic Medium"/>
                <a:cs typeface="Franklin Gothic Medium"/>
              </a:rPr>
              <a:t>zz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9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 spc="65">
                <a:solidFill>
                  <a:srgbClr val="0068C9"/>
                </a:solidFill>
                <a:latin typeface="Franklin Gothic Medium"/>
                <a:cs typeface="Franklin Gothic Medium"/>
              </a:rPr>
              <a:t>’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45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15">
                <a:solidFill>
                  <a:srgbClr val="0068C9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h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   </a:t>
            </a:r>
            <a:r>
              <a:rPr dirty="0" sz="1550" spc="-14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70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  </a:t>
            </a:r>
            <a:r>
              <a:rPr dirty="0" sz="1550" spc="1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35">
                <a:solidFill>
                  <a:srgbClr val="0068C9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70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   </a:t>
            </a:r>
            <a:r>
              <a:rPr dirty="0" sz="1550" spc="-14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35">
                <a:solidFill>
                  <a:srgbClr val="0068C9"/>
                </a:solidFill>
                <a:latin typeface="Franklin Gothic Medium"/>
                <a:cs typeface="Franklin Gothic Medium"/>
              </a:rPr>
              <a:t>ss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75">
                <a:solidFill>
                  <a:srgbClr val="0068C9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20">
                <a:solidFill>
                  <a:srgbClr val="0068C9"/>
                </a:solidFill>
                <a:latin typeface="Franklin Gothic Medium"/>
                <a:cs typeface="Franklin Gothic Medium"/>
              </a:rPr>
              <a:t>b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20">
                <a:solidFill>
                  <a:srgbClr val="0068C9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   </a:t>
            </a:r>
            <a:r>
              <a:rPr dirty="0" sz="1550" spc="-125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ma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10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25">
                <a:solidFill>
                  <a:srgbClr val="0068C9"/>
                </a:solidFill>
                <a:latin typeface="Franklin Gothic Medium"/>
                <a:cs typeface="Franklin Gothic Medium"/>
              </a:rPr>
              <a:t>f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30">
                <a:solidFill>
                  <a:srgbClr val="0068C9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35">
                <a:solidFill>
                  <a:srgbClr val="0068C9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10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.</a:t>
            </a:r>
            <a:endParaRPr sz="1550">
              <a:latin typeface="Franklin Gothic Medium"/>
              <a:cs typeface="Franklin Gothic Medium"/>
            </a:endParaRPr>
          </a:p>
          <a:p>
            <a:pPr algn="just" marL="12700" marR="5080">
              <a:lnSpc>
                <a:spcPct val="107700"/>
              </a:lnSpc>
              <a:spcBef>
                <a:spcPts val="25"/>
              </a:spcBef>
            </a:pPr>
            <a:r>
              <a:rPr dirty="0" sz="1550" spc="-35">
                <a:solidFill>
                  <a:srgbClr val="0068C9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11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15">
                <a:solidFill>
                  <a:srgbClr val="0068C9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25">
                <a:solidFill>
                  <a:srgbClr val="0068C9"/>
                </a:solidFill>
                <a:latin typeface="Franklin Gothic Medium"/>
                <a:cs typeface="Franklin Gothic Medium"/>
              </a:rPr>
              <a:t>f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il</a:t>
            </a:r>
            <a:r>
              <a:rPr dirty="0" sz="1550" spc="60">
                <a:solidFill>
                  <a:srgbClr val="0068C9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114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50">
                <a:solidFill>
                  <a:srgbClr val="0068C9"/>
                </a:solidFill>
                <a:latin typeface="Franklin Gothic Medium"/>
                <a:cs typeface="Franklin Gothic Medium"/>
              </a:rPr>
              <a:t>p</a:t>
            </a:r>
            <a:r>
              <a:rPr dirty="0" sz="1550" spc="-20">
                <a:solidFill>
                  <a:srgbClr val="0068C9"/>
                </a:solidFill>
                <a:latin typeface="Franklin Gothic Medium"/>
                <a:cs typeface="Franklin Gothic Medium"/>
              </a:rPr>
              <a:t>p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re</a:t>
            </a:r>
            <a:r>
              <a:rPr dirty="0" sz="1550" spc="14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0">
                <a:solidFill>
                  <a:srgbClr val="0068C9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125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15">
                <a:solidFill>
                  <a:srgbClr val="0068C9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60">
                <a:solidFill>
                  <a:srgbClr val="0068C9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re</a:t>
            </a:r>
            <a:r>
              <a:rPr dirty="0" sz="1550" spc="7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0">
                <a:solidFill>
                  <a:srgbClr val="0068C9"/>
                </a:solidFill>
                <a:latin typeface="Franklin Gothic Medium"/>
                <a:cs typeface="Franklin Gothic Medium"/>
              </a:rPr>
              <a:t>v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er</a:t>
            </a:r>
            <a:r>
              <a:rPr dirty="0" sz="1550" spc="-20">
                <a:solidFill>
                  <a:srgbClr val="0068C9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0">
                <a:solidFill>
                  <a:srgbClr val="0068C9"/>
                </a:solidFill>
                <a:latin typeface="Franklin Gothic Medium"/>
                <a:cs typeface="Franklin Gothic Medium"/>
              </a:rPr>
              <a:t>p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90">
                <a:solidFill>
                  <a:srgbClr val="0068C9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h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é</a:t>
            </a:r>
            <a:r>
              <a:rPr dirty="0" sz="1550" spc="14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10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25">
                <a:solidFill>
                  <a:srgbClr val="0068C9"/>
                </a:solidFill>
                <a:latin typeface="Franklin Gothic Medium"/>
                <a:cs typeface="Franklin Gothic Medium"/>
              </a:rPr>
              <a:t>f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15">
                <a:solidFill>
                  <a:srgbClr val="0068C9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 spc="20">
                <a:solidFill>
                  <a:srgbClr val="0068C9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14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75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50">
                <a:solidFill>
                  <a:srgbClr val="0068C9"/>
                </a:solidFill>
                <a:latin typeface="Franklin Gothic Medium"/>
                <a:cs typeface="Franklin Gothic Medium"/>
              </a:rPr>
              <a:t>u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10">
                <a:solidFill>
                  <a:srgbClr val="0068C9"/>
                </a:solidFill>
                <a:latin typeface="Franklin Gothic Medium"/>
                <a:cs typeface="Franklin Gothic Medium"/>
              </a:rPr>
              <a:t>g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h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15">
                <a:solidFill>
                  <a:srgbClr val="0068C9"/>
                </a:solidFill>
                <a:latin typeface="Franklin Gothic Medium"/>
                <a:cs typeface="Franklin Gothic Medium"/>
              </a:rPr>
              <a:t>zz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7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 spc="65">
                <a:solidFill>
                  <a:srgbClr val="0068C9"/>
                </a:solidFill>
                <a:latin typeface="Franklin Gothic Medium"/>
                <a:cs typeface="Franklin Gothic Medium"/>
              </a:rPr>
              <a:t>’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45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15">
                <a:solidFill>
                  <a:srgbClr val="0068C9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rr</a:t>
            </a:r>
            <a:r>
              <a:rPr dirty="0" sz="1550" spc="-10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35">
                <a:solidFill>
                  <a:srgbClr val="0068C9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-20">
                <a:solidFill>
                  <a:srgbClr val="0068C9"/>
                </a:solidFill>
                <a:latin typeface="Franklin Gothic Medium"/>
                <a:cs typeface="Franklin Gothic Medium"/>
              </a:rPr>
              <a:t>p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50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-20">
                <a:solidFill>
                  <a:srgbClr val="0068C9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 spc="75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20">
                <a:solidFill>
                  <a:srgbClr val="0068C9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5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0">
                <a:solidFill>
                  <a:srgbClr val="0068C9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4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v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75">
                <a:solidFill>
                  <a:srgbClr val="0068C9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20">
                <a:solidFill>
                  <a:srgbClr val="0068C9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,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125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m</a:t>
            </a:r>
            <a:r>
              <a:rPr dirty="0" sz="1550" spc="75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20">
                <a:solidFill>
                  <a:srgbClr val="0068C9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re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5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15">
                <a:solidFill>
                  <a:srgbClr val="0068C9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20">
                <a:solidFill>
                  <a:srgbClr val="0068C9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-30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60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-20">
                <a:solidFill>
                  <a:srgbClr val="0068C9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  </a:t>
            </a:r>
            <a:r>
              <a:rPr dirty="0" sz="1550" spc="-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0">
                <a:solidFill>
                  <a:srgbClr val="0068C9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-20">
                <a:solidFill>
                  <a:srgbClr val="0068C9"/>
                </a:solidFill>
                <a:latin typeface="Franklin Gothic Medium"/>
                <a:cs typeface="Franklin Gothic Medium"/>
              </a:rPr>
              <a:t>p</a:t>
            </a:r>
            <a:r>
              <a:rPr dirty="0" sz="1550" spc="50">
                <a:solidFill>
                  <a:srgbClr val="0068C9"/>
                </a:solidFill>
                <a:latin typeface="Franklin Gothic Medium"/>
                <a:cs typeface="Franklin Gothic Medium"/>
              </a:rPr>
              <a:t>p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70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  </a:t>
            </a:r>
            <a:r>
              <a:rPr dirty="0" sz="1550" spc="-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0">
                <a:solidFill>
                  <a:srgbClr val="0068C9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  </a:t>
            </a:r>
            <a:r>
              <a:rPr dirty="0" sz="1550" spc="-6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90">
                <a:solidFill>
                  <a:srgbClr val="0068C9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re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20">
                <a:solidFill>
                  <a:srgbClr val="0068C9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95">
                <a:solidFill>
                  <a:srgbClr val="0068C9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/r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35">
                <a:solidFill>
                  <a:srgbClr val="0068C9"/>
                </a:solidFill>
                <a:latin typeface="Franklin Gothic Medium"/>
                <a:cs typeface="Franklin Gothic Medium"/>
              </a:rPr>
              <a:t>ss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5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0">
                <a:solidFill>
                  <a:srgbClr val="0068C9"/>
                </a:solidFill>
                <a:latin typeface="Franklin Gothic Medium"/>
                <a:cs typeface="Franklin Gothic Medium"/>
              </a:rPr>
              <a:t>p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95">
                <a:solidFill>
                  <a:srgbClr val="0068C9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h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é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5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10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25">
                <a:solidFill>
                  <a:srgbClr val="0068C9"/>
                </a:solidFill>
                <a:latin typeface="Franklin Gothic Medium"/>
                <a:cs typeface="Franklin Gothic Medium"/>
              </a:rPr>
              <a:t>f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20">
                <a:solidFill>
                  <a:srgbClr val="0068C9"/>
                </a:solidFill>
                <a:latin typeface="Franklin Gothic Medium"/>
                <a:cs typeface="Franklin Gothic Medium"/>
              </a:rPr>
              <a:t>tt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5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0">
                <a:solidFill>
                  <a:srgbClr val="0068C9"/>
                </a:solidFill>
                <a:latin typeface="Franklin Gothic Medium"/>
                <a:cs typeface="Franklin Gothic Medium"/>
              </a:rPr>
              <a:t>le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un</a:t>
            </a:r>
            <a:r>
              <a:rPr dirty="0" sz="1550" spc="85">
                <a:solidFill>
                  <a:srgbClr val="0068C9"/>
                </a:solidFill>
                <a:latin typeface="Franklin Gothic Medium"/>
                <a:cs typeface="Franklin Gothic Medium"/>
              </a:rPr>
              <a:t>g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h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15">
                <a:solidFill>
                  <a:srgbClr val="0068C9"/>
                </a:solidFill>
                <a:latin typeface="Franklin Gothic Medium"/>
                <a:cs typeface="Franklin Gothic Medium"/>
              </a:rPr>
              <a:t>zz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  </a:t>
            </a:r>
            <a:r>
              <a:rPr dirty="0" sz="1550" spc="-195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 spc="65">
                <a:solidFill>
                  <a:srgbClr val="0068C9"/>
                </a:solidFill>
                <a:latin typeface="Franklin Gothic Medium"/>
                <a:cs typeface="Franklin Gothic Medium"/>
              </a:rPr>
              <a:t>’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45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 </a:t>
            </a:r>
            <a:r>
              <a:rPr dirty="0" sz="1550" spc="165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15">
                <a:solidFill>
                  <a:srgbClr val="0068C9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rr</a:t>
            </a:r>
            <a:r>
              <a:rPr dirty="0" sz="1550" spc="-10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35">
                <a:solidFill>
                  <a:srgbClr val="0068C9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50">
                <a:solidFill>
                  <a:srgbClr val="0068C9"/>
                </a:solidFill>
                <a:latin typeface="Franklin Gothic Medium"/>
                <a:cs typeface="Franklin Gothic Medium"/>
              </a:rPr>
              <a:t>p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50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-20">
                <a:solidFill>
                  <a:srgbClr val="0068C9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-30">
                <a:solidFill>
                  <a:srgbClr val="0068C9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20">
                <a:solidFill>
                  <a:srgbClr val="0068C9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ll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’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25">
                <a:solidFill>
                  <a:srgbClr val="0068C9"/>
                </a:solidFill>
                <a:latin typeface="Franklin Gothic Medium"/>
                <a:cs typeface="Franklin Gothic Medium"/>
              </a:rPr>
              <a:t>an</a:t>
            </a:r>
            <a:r>
              <a:rPr dirty="0" sz="1550" spc="15">
                <a:solidFill>
                  <a:srgbClr val="0068C9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15">
                <a:solidFill>
                  <a:srgbClr val="0068C9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o/</a:t>
            </a:r>
            <a:r>
              <a:rPr dirty="0" sz="1550" spc="5">
                <a:solidFill>
                  <a:srgbClr val="0068C9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5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35">
                <a:solidFill>
                  <a:srgbClr val="0068C9"/>
                </a:solidFill>
                <a:latin typeface="Franklin Gothic Medium"/>
                <a:cs typeface="Franklin Gothic Medium"/>
              </a:rPr>
              <a:t>ss</a:t>
            </a:r>
            <a:r>
              <a:rPr dirty="0" sz="1550" spc="10">
                <a:solidFill>
                  <a:srgbClr val="0068C9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>
                <a:solidFill>
                  <a:srgbClr val="0068C9"/>
                </a:solidFill>
                <a:latin typeface="Franklin Gothic Medium"/>
                <a:cs typeface="Franklin Gothic Medium"/>
              </a:rPr>
              <a:t>.</a:t>
            </a:r>
            <a:endParaRPr sz="155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944562" y="1268412"/>
            <a:ext cx="7112000" cy="528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11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765175" y="1268475"/>
            <a:ext cx="7470775" cy="5421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11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727075" y="1195450"/>
            <a:ext cx="7527925" cy="550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11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684" y="690616"/>
            <a:ext cx="2144395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>
                <a:solidFill>
                  <a:srgbClr val="871E33"/>
                </a:solidFill>
                <a:latin typeface="Franklin Gothic Medium"/>
                <a:cs typeface="Franklin Gothic Medium"/>
              </a:rPr>
              <a:t>LA</a:t>
            </a:r>
            <a:r>
              <a:rPr dirty="0" sz="2400" spc="-25">
                <a:solidFill>
                  <a:srgbClr val="871E33"/>
                </a:solidFill>
                <a:latin typeface="Franklin Gothic Medium"/>
                <a:cs typeface="Franklin Gothic Medium"/>
              </a:rPr>
              <a:t> F</a:t>
            </a:r>
            <a:r>
              <a:rPr dirty="0" sz="2400" spc="25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40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25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25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20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10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40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25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-10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31975" y="2205037"/>
            <a:ext cx="6408674" cy="4181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395979" y="1618986"/>
            <a:ext cx="2136140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20">
                <a:solidFill>
                  <a:srgbClr val="FF0000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30">
                <a:solidFill>
                  <a:srgbClr val="FF0000"/>
                </a:solidFill>
                <a:latin typeface="Franklin Gothic Medium"/>
                <a:cs typeface="Franklin Gothic Medium"/>
              </a:rPr>
              <a:t>C</a:t>
            </a:r>
            <a:r>
              <a:rPr dirty="0" sz="2400" spc="35">
                <a:solidFill>
                  <a:srgbClr val="FF0000"/>
                </a:solidFill>
                <a:latin typeface="Franklin Gothic Medium"/>
                <a:cs typeface="Franklin Gothic Medium"/>
              </a:rPr>
              <a:t>H</a:t>
            </a:r>
            <a:r>
              <a:rPr dirty="0" sz="2400" spc="-15">
                <a:solidFill>
                  <a:srgbClr val="FF0000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25">
                <a:solidFill>
                  <a:srgbClr val="FF0000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>
                <a:solidFill>
                  <a:srgbClr val="FF0000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100">
                <a:solidFill>
                  <a:srgbClr val="FF0000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>
                <a:solidFill>
                  <a:srgbClr val="FF0000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50">
                <a:solidFill>
                  <a:srgbClr val="FF0000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>
                <a:solidFill>
                  <a:srgbClr val="FF0000"/>
                </a:solidFill>
                <a:latin typeface="Franklin Gothic Medium"/>
                <a:cs typeface="Franklin Gothic Medium"/>
              </a:rPr>
              <a:t>Z</a:t>
            </a:r>
            <a:r>
              <a:rPr dirty="0" sz="2400" spc="-20">
                <a:solidFill>
                  <a:srgbClr val="FF0000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185">
                <a:solidFill>
                  <a:srgbClr val="FF0000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>
                <a:solidFill>
                  <a:srgbClr val="FF0000"/>
                </a:solidFill>
                <a:latin typeface="Franklin Gothic Medium"/>
                <a:cs typeface="Franklin Gothic Medium"/>
              </a:rPr>
              <a:t>A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11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765175" y="1489075"/>
            <a:ext cx="7470775" cy="5035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11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1187450" y="1412875"/>
            <a:ext cx="6661150" cy="5089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2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612775" y="1196975"/>
            <a:ext cx="7775575" cy="5483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516366" y="6604772"/>
            <a:ext cx="139700" cy="130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30">
                <a:solidFill>
                  <a:srgbClr val="FFFFFF"/>
                </a:solidFill>
                <a:latin typeface="Franklin Gothic Book"/>
                <a:cs typeface="Franklin Gothic Book"/>
              </a:rPr>
              <a:t>20</a:t>
            </a:r>
            <a:endParaRPr sz="8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817562" y="1196975"/>
            <a:ext cx="7356475" cy="5327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21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530225" y="1157287"/>
            <a:ext cx="8074025" cy="5511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21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539750" y="1084262"/>
            <a:ext cx="7993126" cy="5648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1758" y="2033523"/>
            <a:ext cx="7849234" cy="1323975"/>
          </a:xfrm>
          <a:custGeom>
            <a:avLst/>
            <a:gdLst/>
            <a:ahLst/>
            <a:cxnLst/>
            <a:rect l="l" t="t" r="r" b="b"/>
            <a:pathLst>
              <a:path w="7849234" h="1323975">
                <a:moveTo>
                  <a:pt x="0" y="1323466"/>
                </a:moveTo>
                <a:lnTo>
                  <a:pt x="7848981" y="1323466"/>
                </a:lnTo>
                <a:lnTo>
                  <a:pt x="7848981" y="0"/>
                </a:lnTo>
                <a:lnTo>
                  <a:pt x="0" y="0"/>
                </a:lnTo>
                <a:lnTo>
                  <a:pt x="0" y="13234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91197" y="2107923"/>
            <a:ext cx="7694930" cy="11988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</a:pPr>
            <a:r>
              <a:rPr dirty="0" sz="1550" spc="-35">
                <a:solidFill>
                  <a:srgbClr val="000066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6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6</a:t>
            </a:r>
            <a:r>
              <a:rPr dirty="0" sz="1550" spc="4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60">
                <a:solidFill>
                  <a:srgbClr val="000066"/>
                </a:solidFill>
                <a:latin typeface="Franklin Gothic Medium"/>
                <a:cs typeface="Franklin Gothic Medium"/>
              </a:rPr>
              <a:t>m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15">
                <a:solidFill>
                  <a:srgbClr val="000066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60">
                <a:solidFill>
                  <a:srgbClr val="000066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6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0">
                <a:solidFill>
                  <a:srgbClr val="000066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5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0">
                <a:solidFill>
                  <a:srgbClr val="000066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4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baseline="-15873" sz="1575">
                <a:solidFill>
                  <a:srgbClr val="000066"/>
                </a:solidFill>
                <a:latin typeface="Franklin Gothic Medium"/>
                <a:cs typeface="Franklin Gothic Medium"/>
              </a:rPr>
              <a:t>2 </a:t>
            </a:r>
            <a:r>
              <a:rPr dirty="0" baseline="-15873" sz="1575" spc="-142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15">
                <a:solidFill>
                  <a:srgbClr val="000066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30">
                <a:solidFill>
                  <a:srgbClr val="000066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60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7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0">
                <a:solidFill>
                  <a:srgbClr val="000066"/>
                </a:solidFill>
                <a:latin typeface="Franklin Gothic Medium"/>
                <a:cs typeface="Franklin Gothic Medium"/>
              </a:rPr>
              <a:t>p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6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20">
                <a:solidFill>
                  <a:srgbClr val="000066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15">
                <a:solidFill>
                  <a:srgbClr val="000066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15">
                <a:solidFill>
                  <a:srgbClr val="000066"/>
                </a:solidFill>
                <a:latin typeface="Franklin Gothic Medium"/>
                <a:cs typeface="Franklin Gothic Medium"/>
              </a:rPr>
              <a:t>zz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re</a:t>
            </a:r>
            <a:r>
              <a:rPr dirty="0" sz="1550" spc="7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5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10">
                <a:solidFill>
                  <a:srgbClr val="000066"/>
                </a:solidFill>
                <a:latin typeface="Franklin Gothic Medium"/>
                <a:cs typeface="Franklin Gothic Medium"/>
              </a:rPr>
              <a:t>g</a:t>
            </a:r>
            <a:r>
              <a:rPr dirty="0" sz="1550" spc="60">
                <a:solidFill>
                  <a:srgbClr val="000066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u</a:t>
            </a:r>
            <a:r>
              <a:rPr dirty="0" sz="1550" spc="15">
                <a:solidFill>
                  <a:srgbClr val="000066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6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0">
                <a:solidFill>
                  <a:srgbClr val="000066"/>
                </a:solidFill>
                <a:latin typeface="Franklin Gothic Medium"/>
                <a:cs typeface="Franklin Gothic Medium"/>
              </a:rPr>
              <a:t>C</a:t>
            </a:r>
            <a:r>
              <a:rPr dirty="0" baseline="-15873" sz="1575" spc="82">
                <a:solidFill>
                  <a:srgbClr val="000066"/>
                </a:solidFill>
                <a:latin typeface="Franklin Gothic Medium"/>
                <a:cs typeface="Franklin Gothic Medium"/>
              </a:rPr>
              <a:t>6</a:t>
            </a:r>
            <a:r>
              <a:rPr dirty="0" sz="1550" spc="45">
                <a:solidFill>
                  <a:srgbClr val="000066"/>
                </a:solidFill>
                <a:latin typeface="Franklin Gothic Medium"/>
                <a:cs typeface="Franklin Gothic Medium"/>
              </a:rPr>
              <a:t>H</a:t>
            </a:r>
            <a:r>
              <a:rPr dirty="0" baseline="-15873" sz="1575" spc="-30">
                <a:solidFill>
                  <a:srgbClr val="000066"/>
                </a:solidFill>
                <a:latin typeface="Franklin Gothic Medium"/>
                <a:cs typeface="Franklin Gothic Medium"/>
              </a:rPr>
              <a:t>12</a:t>
            </a:r>
            <a:r>
              <a:rPr dirty="0" sz="1550" spc="40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baseline="-15873" sz="1575">
                <a:solidFill>
                  <a:srgbClr val="000066"/>
                </a:solidFill>
                <a:latin typeface="Franklin Gothic Medium"/>
                <a:cs typeface="Franklin Gothic Medium"/>
              </a:rPr>
              <a:t>6 </a:t>
            </a:r>
            <a:r>
              <a:rPr dirty="0" baseline="-15873" sz="1575" spc="-142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v</a:t>
            </a:r>
            <a:r>
              <a:rPr dirty="0" sz="1550" spc="75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10">
                <a:solidFill>
                  <a:srgbClr val="000066"/>
                </a:solidFill>
                <a:latin typeface="Franklin Gothic Medium"/>
                <a:cs typeface="Franklin Gothic Medium"/>
              </a:rPr>
              <a:t>g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50">
                <a:solidFill>
                  <a:srgbClr val="000066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2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25">
                <a:solidFill>
                  <a:srgbClr val="000066"/>
                </a:solidFill>
                <a:latin typeface="Franklin Gothic Medium"/>
                <a:cs typeface="Franklin Gothic Medium"/>
              </a:rPr>
              <a:t>f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ss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20">
                <a:solidFill>
                  <a:srgbClr val="000066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7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u</a:t>
            </a:r>
            <a:r>
              <a:rPr dirty="0" sz="1550" spc="50">
                <a:solidFill>
                  <a:srgbClr val="000066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ll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11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v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20">
                <a:solidFill>
                  <a:srgbClr val="000066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4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m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an</a:t>
            </a:r>
            <a:r>
              <a:rPr dirty="0" sz="1550" spc="20">
                <a:solidFill>
                  <a:srgbClr val="000066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14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un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11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er</a:t>
            </a:r>
            <a:r>
              <a:rPr dirty="0" sz="1550" spc="-10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6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0">
                <a:solidFill>
                  <a:srgbClr val="000066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5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re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15">
                <a:solidFill>
                  <a:srgbClr val="000066"/>
                </a:solidFill>
                <a:latin typeface="Franklin Gothic Medium"/>
                <a:cs typeface="Franklin Gothic Medium"/>
              </a:rPr>
              <a:t>z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.</a:t>
            </a:r>
            <a:endParaRPr sz="1550">
              <a:latin typeface="Franklin Gothic Medium"/>
              <a:cs typeface="Franklin Gothic Medium"/>
            </a:endParaRPr>
          </a:p>
          <a:p>
            <a:pPr marL="12700" marR="8255">
              <a:lnSpc>
                <a:spcPct val="101000"/>
              </a:lnSpc>
              <a:spcBef>
                <a:spcPts val="70"/>
              </a:spcBef>
            </a:pPr>
            <a:r>
              <a:rPr dirty="0" sz="1550" spc="30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20">
                <a:solidFill>
                  <a:srgbClr val="000066"/>
                </a:solidFill>
                <a:latin typeface="Franklin Gothic Medium"/>
                <a:cs typeface="Franklin Gothic Medium"/>
              </a:rPr>
              <a:t>tt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av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er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6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13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re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90">
                <a:solidFill>
                  <a:srgbClr val="000066"/>
                </a:solidFill>
                <a:latin typeface="Franklin Gothic Medium"/>
                <a:cs typeface="Franklin Gothic Medium"/>
              </a:rPr>
              <a:t>z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50">
                <a:solidFill>
                  <a:srgbClr val="000066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13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0">
                <a:solidFill>
                  <a:srgbClr val="000066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5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75">
                <a:solidFill>
                  <a:srgbClr val="000066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10">
                <a:solidFill>
                  <a:srgbClr val="000066"/>
                </a:solidFill>
                <a:latin typeface="Franklin Gothic Medium"/>
                <a:cs typeface="Franklin Gothic Medium"/>
              </a:rPr>
              <a:t>g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-30">
                <a:solidFill>
                  <a:srgbClr val="000066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75">
                <a:solidFill>
                  <a:srgbClr val="000066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15">
                <a:solidFill>
                  <a:srgbClr val="000066"/>
                </a:solidFill>
                <a:latin typeface="Franklin Gothic Medium"/>
                <a:cs typeface="Franklin Gothic Medium"/>
              </a:rPr>
              <a:t>z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70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15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5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10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90">
                <a:solidFill>
                  <a:srgbClr val="000066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20">
                <a:solidFill>
                  <a:srgbClr val="000066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20">
                <a:solidFill>
                  <a:srgbClr val="000066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u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15">
                <a:solidFill>
                  <a:srgbClr val="000066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7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12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15">
                <a:solidFill>
                  <a:srgbClr val="000066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70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m</a:t>
            </a:r>
            <a:r>
              <a:rPr dirty="0" sz="1550" spc="55">
                <a:solidFill>
                  <a:srgbClr val="000066"/>
                </a:solidFill>
                <a:latin typeface="Franklin Gothic Medium"/>
                <a:cs typeface="Franklin Gothic Medium"/>
              </a:rPr>
              <a:t>p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20">
                <a:solidFill>
                  <a:srgbClr val="000066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6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11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5</a:t>
            </a:r>
            <a:r>
              <a:rPr dirty="0" sz="1550" spc="11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20">
                <a:solidFill>
                  <a:srgbClr val="000066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 spc="70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m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13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0">
                <a:solidFill>
                  <a:srgbClr val="000066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12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15">
                <a:solidFill>
                  <a:srgbClr val="000066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75">
                <a:solidFill>
                  <a:srgbClr val="000066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20">
                <a:solidFill>
                  <a:srgbClr val="000066"/>
                </a:solidFill>
                <a:latin typeface="Franklin Gothic Medium"/>
                <a:cs typeface="Franklin Gothic Medium"/>
              </a:rPr>
              <a:t>b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50">
                <a:solidFill>
                  <a:srgbClr val="000066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m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20">
                <a:solidFill>
                  <a:srgbClr val="000066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13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15">
                <a:solidFill>
                  <a:srgbClr val="000066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h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6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mp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re</a:t>
            </a:r>
            <a:r>
              <a:rPr dirty="0" sz="1550" spc="6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0">
                <a:solidFill>
                  <a:srgbClr val="000066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-20">
                <a:solidFill>
                  <a:srgbClr val="000066"/>
                </a:solidFill>
                <a:latin typeface="Franklin Gothic Medium"/>
                <a:cs typeface="Franklin Gothic Medium"/>
              </a:rPr>
              <a:t>p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-20">
                <a:solidFill>
                  <a:srgbClr val="000066"/>
                </a:solidFill>
                <a:latin typeface="Franklin Gothic Medium"/>
                <a:cs typeface="Franklin Gothic Medium"/>
              </a:rPr>
              <a:t>b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il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7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0">
                <a:solidFill>
                  <a:srgbClr val="000066"/>
                </a:solidFill>
                <a:latin typeface="Franklin Gothic Medium"/>
                <a:cs typeface="Franklin Gothic Medium"/>
              </a:rPr>
              <a:t>p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6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3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45">
                <a:solidFill>
                  <a:srgbClr val="000066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u</a:t>
            </a:r>
            <a:r>
              <a:rPr dirty="0" sz="1550" spc="-20">
                <a:solidFill>
                  <a:srgbClr val="000066"/>
                </a:solidFill>
                <a:latin typeface="Franklin Gothic Medium"/>
                <a:cs typeface="Franklin Gothic Medium"/>
              </a:rPr>
              <a:t>b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15">
                <a:solidFill>
                  <a:srgbClr val="000066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o.</a:t>
            </a:r>
            <a:endParaRPr sz="155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50" spc="-35">
                <a:solidFill>
                  <a:srgbClr val="000066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m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10">
                <a:solidFill>
                  <a:srgbClr val="000066"/>
                </a:solidFill>
                <a:latin typeface="Franklin Gothic Medium"/>
                <a:cs typeface="Franklin Gothic Medium"/>
              </a:rPr>
              <a:t>gg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14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0">
                <a:solidFill>
                  <a:srgbClr val="000066"/>
                </a:solidFill>
                <a:latin typeface="Franklin Gothic Medium"/>
                <a:cs typeface="Franklin Gothic Medium"/>
              </a:rPr>
              <a:t>p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20">
                <a:solidFill>
                  <a:srgbClr val="000066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13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0">
                <a:solidFill>
                  <a:srgbClr val="000066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l</a:t>
            </a:r>
            <a:r>
              <a:rPr dirty="0" sz="1550" spc="5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15">
                <a:solidFill>
                  <a:srgbClr val="000066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20">
                <a:solidFill>
                  <a:srgbClr val="000066"/>
                </a:solidFill>
                <a:latin typeface="Franklin Gothic Medium"/>
                <a:cs typeface="Franklin Gothic Medium"/>
              </a:rPr>
              <a:t>b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8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25">
                <a:solidFill>
                  <a:srgbClr val="000066"/>
                </a:solidFill>
                <a:latin typeface="Franklin Gothic Medium"/>
                <a:cs typeface="Franklin Gothic Medium"/>
              </a:rPr>
              <a:t>f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ss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20">
                <a:solidFill>
                  <a:srgbClr val="000066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9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è</a:t>
            </a:r>
            <a:r>
              <a:rPr dirty="0" sz="1550" spc="6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15">
                <a:solidFill>
                  <a:srgbClr val="000066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nv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er</a:t>
            </a:r>
            <a:r>
              <a:rPr dirty="0" sz="1550" spc="20">
                <a:solidFill>
                  <a:srgbClr val="000066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20">
                <a:solidFill>
                  <a:srgbClr val="000066"/>
                </a:solidFill>
                <a:latin typeface="Franklin Gothic Medium"/>
                <a:cs typeface="Franklin Gothic Medium"/>
              </a:rPr>
              <a:t>t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6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3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15">
                <a:solidFill>
                  <a:srgbClr val="000066"/>
                </a:solidFill>
                <a:latin typeface="Franklin Gothic Medium"/>
                <a:cs typeface="Franklin Gothic Medium"/>
              </a:rPr>
              <a:t>cc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r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35">
                <a:solidFill>
                  <a:srgbClr val="000066"/>
                </a:solidFill>
                <a:latin typeface="Franklin Gothic Medium"/>
                <a:cs typeface="Franklin Gothic Medium"/>
              </a:rPr>
              <a:t>s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 spc="65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15">
                <a:solidFill>
                  <a:srgbClr val="000066"/>
                </a:solidFill>
                <a:latin typeface="Franklin Gothic Medium"/>
                <a:cs typeface="Franklin Gothic Medium"/>
              </a:rPr>
              <a:t>c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h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e</a:t>
            </a:r>
            <a:r>
              <a:rPr dirty="0" sz="1550" spc="14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5">
                <a:solidFill>
                  <a:srgbClr val="000066"/>
                </a:solidFill>
                <a:latin typeface="Franklin Gothic Medium"/>
                <a:cs typeface="Franklin Gothic Medium"/>
              </a:rPr>
              <a:t>n</a:t>
            </a:r>
            <a:r>
              <a:rPr dirty="0" sz="1550" spc="30">
                <a:solidFill>
                  <a:srgbClr val="000066"/>
                </a:solidFill>
                <a:latin typeface="Franklin Gothic Medium"/>
                <a:cs typeface="Franklin Gothic Medium"/>
              </a:rPr>
              <a:t> </a:t>
            </a:r>
            <a:r>
              <a:rPr dirty="0" sz="1550" spc="-25">
                <a:solidFill>
                  <a:srgbClr val="000066"/>
                </a:solidFill>
                <a:latin typeface="Franklin Gothic Medium"/>
                <a:cs typeface="Franklin Gothic Medium"/>
              </a:rPr>
              <a:t>a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m</a:t>
            </a:r>
            <a:r>
              <a:rPr dirty="0" sz="1550" spc="-15">
                <a:solidFill>
                  <a:srgbClr val="000066"/>
                </a:solidFill>
                <a:latin typeface="Franklin Gothic Medium"/>
                <a:cs typeface="Franklin Gothic Medium"/>
              </a:rPr>
              <a:t>i</a:t>
            </a:r>
            <a:r>
              <a:rPr dirty="0" sz="1550" spc="-20">
                <a:solidFill>
                  <a:srgbClr val="000066"/>
                </a:solidFill>
                <a:latin typeface="Franklin Gothic Medium"/>
                <a:cs typeface="Franklin Gothic Medium"/>
              </a:rPr>
              <a:t>d</a:t>
            </a:r>
            <a:r>
              <a:rPr dirty="0" sz="1550" spc="-5">
                <a:solidFill>
                  <a:srgbClr val="000066"/>
                </a:solidFill>
                <a:latin typeface="Franklin Gothic Medium"/>
                <a:cs typeface="Franklin Gothic Medium"/>
              </a:rPr>
              <a:t>o</a:t>
            </a:r>
            <a:r>
              <a:rPr dirty="0" sz="1550">
                <a:solidFill>
                  <a:srgbClr val="000066"/>
                </a:solidFill>
                <a:latin typeface="Franklin Gothic Medium"/>
                <a:cs typeface="Franklin Gothic Medium"/>
              </a:rPr>
              <a:t>.</a:t>
            </a:r>
            <a:endParaRPr sz="155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09825" y="3413125"/>
            <a:ext cx="4465701" cy="3390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21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684" y="324346"/>
            <a:ext cx="4144010" cy="693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865"/>
              </a:lnSpc>
            </a:pPr>
            <a:r>
              <a:rPr dirty="0" sz="2400">
                <a:solidFill>
                  <a:srgbClr val="871E33"/>
                </a:solidFill>
                <a:latin typeface="Franklin Gothic Medium"/>
                <a:cs typeface="Franklin Gothic Medium"/>
              </a:rPr>
              <a:t>L</a:t>
            </a:r>
            <a:r>
              <a:rPr dirty="0" sz="2400" spc="15">
                <a:solidFill>
                  <a:srgbClr val="871E33"/>
                </a:solidFill>
                <a:latin typeface="Franklin Gothic Medium"/>
                <a:cs typeface="Franklin Gothic Medium"/>
              </a:rPr>
              <a:t>’</a:t>
            </a:r>
            <a:r>
              <a:rPr dirty="0" sz="2400" spc="30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20">
                <a:solidFill>
                  <a:srgbClr val="871E33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P</a:t>
            </a:r>
            <a:r>
              <a:rPr dirty="0" sz="2400" spc="-25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-40">
                <a:solidFill>
                  <a:srgbClr val="871E33"/>
                </a:solidFill>
                <a:latin typeface="Franklin Gothic Medium"/>
                <a:cs typeface="Franklin Gothic Medium"/>
              </a:rPr>
              <a:t>TT</a:t>
            </a:r>
            <a:r>
              <a:rPr dirty="0" sz="2400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25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>
                <a:solidFill>
                  <a:srgbClr val="871E33"/>
                </a:solidFill>
                <a:latin typeface="Franklin Gothic Medium"/>
                <a:cs typeface="Franklin Gothic Medium"/>
              </a:rPr>
              <a:t>D</a:t>
            </a:r>
            <a:r>
              <a:rPr dirty="0" sz="2400" spc="-20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>
                <a:solidFill>
                  <a:srgbClr val="871E33"/>
                </a:solidFill>
                <a:latin typeface="Franklin Gothic Medium"/>
                <a:cs typeface="Franklin Gothic Medium"/>
              </a:rPr>
              <a:t>LLA</a:t>
            </a:r>
            <a:r>
              <a:rPr dirty="0" sz="2400" spc="-30">
                <a:solidFill>
                  <a:srgbClr val="871E33"/>
                </a:solidFill>
                <a:latin typeface="Franklin Gothic Medium"/>
                <a:cs typeface="Franklin Gothic Medium"/>
              </a:rPr>
              <a:t> </a:t>
            </a:r>
            <a:r>
              <a:rPr dirty="0" sz="2400" spc="-25">
                <a:solidFill>
                  <a:srgbClr val="871E33"/>
                </a:solidFill>
                <a:latin typeface="Franklin Gothic Medium"/>
                <a:cs typeface="Franklin Gothic Medium"/>
              </a:rPr>
              <a:t>F</a:t>
            </a:r>
            <a:r>
              <a:rPr dirty="0" sz="2400" spc="20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40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20">
                <a:solidFill>
                  <a:srgbClr val="871E33"/>
                </a:solidFill>
                <a:latin typeface="Franklin Gothic Medium"/>
                <a:cs typeface="Franklin Gothic Medium"/>
              </a:rPr>
              <a:t>O</a:t>
            </a:r>
            <a:r>
              <a:rPr dirty="0" sz="2400" spc="-25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 spc="30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5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40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 spc="-20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-25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endParaRPr sz="2400">
              <a:latin typeface="Franklin Gothic Medium"/>
              <a:cs typeface="Franklin Gothic Medium"/>
            </a:endParaRPr>
          </a:p>
          <a:p>
            <a:pPr marL="12700">
              <a:lnSpc>
                <a:spcPts val="2865"/>
              </a:lnSpc>
            </a:pPr>
            <a:r>
              <a:rPr dirty="0" sz="2400" spc="-25">
                <a:solidFill>
                  <a:srgbClr val="871E33"/>
                </a:solidFill>
                <a:latin typeface="Franklin Gothic Medium"/>
                <a:cs typeface="Franklin Gothic Medium"/>
              </a:rPr>
              <a:t>S</a:t>
            </a:r>
            <a:r>
              <a:rPr dirty="0" sz="2400">
                <a:solidFill>
                  <a:srgbClr val="871E33"/>
                </a:solidFill>
                <a:latin typeface="Franklin Gothic Medium"/>
                <a:cs typeface="Franklin Gothic Medium"/>
              </a:rPr>
              <a:t>ULL</a:t>
            </a:r>
            <a:r>
              <a:rPr dirty="0" sz="2400" spc="15">
                <a:solidFill>
                  <a:srgbClr val="871E33"/>
                </a:solidFill>
                <a:latin typeface="Franklin Gothic Medium"/>
                <a:cs typeface="Franklin Gothic Medium"/>
              </a:rPr>
              <a:t>’</a:t>
            </a:r>
            <a:r>
              <a:rPr dirty="0" sz="2400" spc="-25">
                <a:solidFill>
                  <a:srgbClr val="871E33"/>
                </a:solidFill>
                <a:latin typeface="Franklin Gothic Medium"/>
                <a:cs typeface="Franklin Gothic Medium"/>
              </a:rPr>
              <a:t>A</a:t>
            </a:r>
            <a:r>
              <a:rPr dirty="0" sz="2400" spc="25">
                <a:solidFill>
                  <a:srgbClr val="871E33"/>
                </a:solidFill>
                <a:latin typeface="Franklin Gothic Medium"/>
                <a:cs typeface="Franklin Gothic Medium"/>
              </a:rPr>
              <a:t>M</a:t>
            </a:r>
            <a:r>
              <a:rPr dirty="0" sz="2400" spc="-35">
                <a:solidFill>
                  <a:srgbClr val="871E33"/>
                </a:solidFill>
                <a:latin typeface="Franklin Gothic Medium"/>
                <a:cs typeface="Franklin Gothic Medium"/>
              </a:rPr>
              <a:t>B</a:t>
            </a:r>
            <a:r>
              <a:rPr dirty="0" sz="2400" spc="30">
                <a:solidFill>
                  <a:srgbClr val="871E33"/>
                </a:solidFill>
                <a:latin typeface="Franklin Gothic Medium"/>
                <a:cs typeface="Franklin Gothic Medium"/>
              </a:rPr>
              <a:t>I</a:t>
            </a:r>
            <a:r>
              <a:rPr dirty="0" sz="2400" spc="-15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r>
              <a:rPr dirty="0" sz="2400" spc="10">
                <a:solidFill>
                  <a:srgbClr val="871E33"/>
                </a:solidFill>
                <a:latin typeface="Franklin Gothic Medium"/>
                <a:cs typeface="Franklin Gothic Medium"/>
              </a:rPr>
              <a:t>N</a:t>
            </a:r>
            <a:r>
              <a:rPr dirty="0" sz="2400" spc="-40">
                <a:solidFill>
                  <a:srgbClr val="871E33"/>
                </a:solidFill>
                <a:latin typeface="Franklin Gothic Medium"/>
                <a:cs typeface="Franklin Gothic Medium"/>
              </a:rPr>
              <a:t>T</a:t>
            </a:r>
            <a:r>
              <a:rPr dirty="0" sz="2400">
                <a:solidFill>
                  <a:srgbClr val="871E33"/>
                </a:solidFill>
                <a:latin typeface="Franklin Gothic Medium"/>
                <a:cs typeface="Franklin Gothic Medium"/>
              </a:rPr>
              <a:t>E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41362" y="1489075"/>
            <a:ext cx="7499350" cy="5108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21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25">
                <a:latin typeface="Franklin Gothic Medium"/>
                <a:cs typeface="Franklin Gothic Medium"/>
              </a:rPr>
              <a:t>A</a:t>
            </a:r>
            <a:r>
              <a:rPr dirty="0">
                <a:latin typeface="Franklin Gothic Medium"/>
                <a:cs typeface="Franklin Gothic Medium"/>
              </a:rPr>
              <a:t>U</a:t>
            </a:r>
            <a:r>
              <a:rPr dirty="0" spc="-45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RO</a:t>
            </a:r>
            <a:r>
              <a:rPr dirty="0" spc="-25">
                <a:latin typeface="Franklin Gothic Medium"/>
                <a:cs typeface="Franklin Gothic Medium"/>
              </a:rPr>
              <a:t>F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>
                <a:latin typeface="Franklin Gothic Medium"/>
                <a:cs typeface="Franklin Gothic Medium"/>
              </a:rPr>
              <a:t>A</a:t>
            </a:r>
            <a:r>
              <a:rPr dirty="0" spc="-25">
                <a:latin typeface="Franklin Gothic Medium"/>
                <a:cs typeface="Franklin Gothic Medium"/>
              </a:rPr>
              <a:t> </a:t>
            </a:r>
            <a:r>
              <a:rPr dirty="0" spc="-20">
                <a:latin typeface="Franklin Gothic Medium"/>
                <a:cs typeface="Franklin Gothic Medium"/>
              </a:rPr>
              <a:t>E</a:t>
            </a:r>
            <a:r>
              <a:rPr dirty="0">
                <a:latin typeface="Franklin Gothic Medium"/>
                <a:cs typeface="Franklin Gothic Medium"/>
              </a:rPr>
              <a:t>D 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25">
                <a:latin typeface="Franklin Gothic Medium"/>
                <a:cs typeface="Franklin Gothic Medium"/>
              </a:rPr>
              <a:t>RO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RO</a:t>
            </a:r>
            <a:r>
              <a:rPr dirty="0" spc="-25">
                <a:latin typeface="Franklin Gothic Medium"/>
                <a:cs typeface="Franklin Gothic Medium"/>
              </a:rPr>
              <a:t>F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>
                <a:latin typeface="Franklin Gothic Medium"/>
                <a:cs typeface="Franklin Gothic Medium"/>
              </a:rPr>
              <a:t>A</a:t>
            </a:r>
          </a:p>
        </p:txBody>
      </p:sp>
      <p:sp>
        <p:nvSpPr>
          <p:cNvPr id="3" name="object 3"/>
          <p:cNvSpPr/>
          <p:nvPr/>
        </p:nvSpPr>
        <p:spPr>
          <a:xfrm>
            <a:off x="971550" y="1052575"/>
            <a:ext cx="7145274" cy="5545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21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25">
                <a:latin typeface="Franklin Gothic Medium"/>
                <a:cs typeface="Franklin Gothic Medium"/>
              </a:rPr>
              <a:t>A</a:t>
            </a:r>
            <a:r>
              <a:rPr dirty="0">
                <a:latin typeface="Franklin Gothic Medium"/>
                <a:cs typeface="Franklin Gothic Medium"/>
              </a:rPr>
              <a:t>U</a:t>
            </a:r>
            <a:r>
              <a:rPr dirty="0" spc="-45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RO</a:t>
            </a:r>
            <a:r>
              <a:rPr dirty="0" spc="-25">
                <a:latin typeface="Franklin Gothic Medium"/>
                <a:cs typeface="Franklin Gothic Medium"/>
              </a:rPr>
              <a:t>F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>
                <a:latin typeface="Franklin Gothic Medium"/>
                <a:cs typeface="Franklin Gothic Medium"/>
              </a:rPr>
              <a:t>A</a:t>
            </a:r>
            <a:r>
              <a:rPr dirty="0" spc="-25">
                <a:latin typeface="Franklin Gothic Medium"/>
                <a:cs typeface="Franklin Gothic Medium"/>
              </a:rPr>
              <a:t> </a:t>
            </a:r>
            <a:r>
              <a:rPr dirty="0" spc="-20">
                <a:latin typeface="Franklin Gothic Medium"/>
                <a:cs typeface="Franklin Gothic Medium"/>
              </a:rPr>
              <a:t>E</a:t>
            </a:r>
            <a:r>
              <a:rPr dirty="0">
                <a:latin typeface="Franklin Gothic Medium"/>
                <a:cs typeface="Franklin Gothic Medium"/>
              </a:rPr>
              <a:t>D 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25">
                <a:latin typeface="Franklin Gothic Medium"/>
                <a:cs typeface="Franklin Gothic Medium"/>
              </a:rPr>
              <a:t>RO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RO</a:t>
            </a:r>
            <a:r>
              <a:rPr dirty="0" spc="-25">
                <a:latin typeface="Franklin Gothic Medium"/>
                <a:cs typeface="Franklin Gothic Medium"/>
              </a:rPr>
              <a:t>F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>
                <a:latin typeface="Franklin Gothic Medium"/>
                <a:cs typeface="Franklin Gothic Medium"/>
              </a:rPr>
              <a:t>A</a:t>
            </a:r>
          </a:p>
        </p:txBody>
      </p:sp>
      <p:sp>
        <p:nvSpPr>
          <p:cNvPr id="3" name="object 3"/>
          <p:cNvSpPr/>
          <p:nvPr/>
        </p:nvSpPr>
        <p:spPr>
          <a:xfrm>
            <a:off x="609600" y="1082611"/>
            <a:ext cx="7848600" cy="5773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21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25">
                <a:latin typeface="Franklin Gothic Medium"/>
                <a:cs typeface="Franklin Gothic Medium"/>
              </a:rPr>
              <a:t>A</a:t>
            </a:r>
            <a:r>
              <a:rPr dirty="0">
                <a:latin typeface="Franklin Gothic Medium"/>
                <a:cs typeface="Franklin Gothic Medium"/>
              </a:rPr>
              <a:t>U</a:t>
            </a:r>
            <a:r>
              <a:rPr dirty="0" spc="-45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RO</a:t>
            </a:r>
            <a:r>
              <a:rPr dirty="0" spc="-25">
                <a:latin typeface="Franklin Gothic Medium"/>
                <a:cs typeface="Franklin Gothic Medium"/>
              </a:rPr>
              <a:t>F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>
                <a:latin typeface="Franklin Gothic Medium"/>
                <a:cs typeface="Franklin Gothic Medium"/>
              </a:rPr>
              <a:t>A</a:t>
            </a:r>
            <a:r>
              <a:rPr dirty="0" spc="-25">
                <a:latin typeface="Franklin Gothic Medium"/>
                <a:cs typeface="Franklin Gothic Medium"/>
              </a:rPr>
              <a:t> </a:t>
            </a:r>
            <a:r>
              <a:rPr dirty="0" spc="-20">
                <a:latin typeface="Franklin Gothic Medium"/>
                <a:cs typeface="Franklin Gothic Medium"/>
              </a:rPr>
              <a:t>E</a:t>
            </a:r>
            <a:r>
              <a:rPr dirty="0">
                <a:latin typeface="Franklin Gothic Medium"/>
                <a:cs typeface="Franklin Gothic Medium"/>
              </a:rPr>
              <a:t>D 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25">
                <a:latin typeface="Franklin Gothic Medium"/>
                <a:cs typeface="Franklin Gothic Medium"/>
              </a:rPr>
              <a:t>RO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RO</a:t>
            </a:r>
            <a:r>
              <a:rPr dirty="0" spc="-25">
                <a:latin typeface="Franklin Gothic Medium"/>
                <a:cs typeface="Franklin Gothic Medium"/>
              </a:rPr>
              <a:t>F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>
                <a:latin typeface="Franklin Gothic Medium"/>
                <a:cs typeface="Franklin Gothic Medium"/>
              </a:rPr>
              <a:t>A</a:t>
            </a:r>
          </a:p>
        </p:txBody>
      </p:sp>
      <p:sp>
        <p:nvSpPr>
          <p:cNvPr id="3" name="object 3"/>
          <p:cNvSpPr/>
          <p:nvPr/>
        </p:nvSpPr>
        <p:spPr>
          <a:xfrm>
            <a:off x="684212" y="1127061"/>
            <a:ext cx="7704074" cy="5348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21</a:t>
            </a:fld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25">
                <a:latin typeface="Franklin Gothic Medium"/>
                <a:cs typeface="Franklin Gothic Medium"/>
              </a:rPr>
              <a:t>A</a:t>
            </a:r>
            <a:r>
              <a:rPr dirty="0">
                <a:latin typeface="Franklin Gothic Medium"/>
                <a:cs typeface="Franklin Gothic Medium"/>
              </a:rPr>
              <a:t>U</a:t>
            </a:r>
            <a:r>
              <a:rPr dirty="0" spc="-45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RO</a:t>
            </a:r>
            <a:r>
              <a:rPr dirty="0" spc="-25">
                <a:latin typeface="Franklin Gothic Medium"/>
                <a:cs typeface="Franklin Gothic Medium"/>
              </a:rPr>
              <a:t>F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>
                <a:latin typeface="Franklin Gothic Medium"/>
                <a:cs typeface="Franklin Gothic Medium"/>
              </a:rPr>
              <a:t>A</a:t>
            </a:r>
            <a:r>
              <a:rPr dirty="0" spc="-25">
                <a:latin typeface="Franklin Gothic Medium"/>
                <a:cs typeface="Franklin Gothic Medium"/>
              </a:rPr>
              <a:t> </a:t>
            </a:r>
            <a:r>
              <a:rPr dirty="0" spc="-20">
                <a:latin typeface="Franklin Gothic Medium"/>
                <a:cs typeface="Franklin Gothic Medium"/>
              </a:rPr>
              <a:t>E</a:t>
            </a:r>
            <a:r>
              <a:rPr dirty="0">
                <a:latin typeface="Franklin Gothic Medium"/>
                <a:cs typeface="Franklin Gothic Medium"/>
              </a:rPr>
              <a:t>D 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25">
                <a:latin typeface="Franklin Gothic Medium"/>
                <a:cs typeface="Franklin Gothic Medium"/>
              </a:rPr>
              <a:t>RO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RO</a:t>
            </a:r>
            <a:r>
              <a:rPr dirty="0" spc="-25">
                <a:latin typeface="Franklin Gothic Medium"/>
                <a:cs typeface="Franklin Gothic Medium"/>
              </a:rPr>
              <a:t>F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>
                <a:latin typeface="Franklin Gothic Medium"/>
                <a:cs typeface="Franklin Gothic Medium"/>
              </a:rPr>
              <a:t>A</a:t>
            </a:r>
          </a:p>
        </p:txBody>
      </p:sp>
      <p:sp>
        <p:nvSpPr>
          <p:cNvPr id="3" name="object 3"/>
          <p:cNvSpPr/>
          <p:nvPr/>
        </p:nvSpPr>
        <p:spPr>
          <a:xfrm>
            <a:off x="684212" y="1128775"/>
            <a:ext cx="7632700" cy="5684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21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25"/>
              <a:t>V</a:t>
            </a:r>
            <a:r>
              <a:rPr dirty="0" spc="-15"/>
              <a:t>E</a:t>
            </a:r>
            <a:r>
              <a:rPr dirty="0" spc="25"/>
              <a:t>R</a:t>
            </a:r>
            <a:r>
              <a:rPr dirty="0" spc="30"/>
              <a:t>I</a:t>
            </a:r>
            <a:r>
              <a:rPr dirty="0" spc="-25"/>
              <a:t>F</a:t>
            </a:r>
            <a:r>
              <a:rPr dirty="0" spc="30"/>
              <a:t>IC</a:t>
            </a:r>
            <a:r>
              <a:rPr dirty="0"/>
              <a:t>A</a:t>
            </a:r>
            <a:r>
              <a:rPr dirty="0" spc="-100"/>
              <a:t> </a:t>
            </a:r>
            <a:r>
              <a:rPr dirty="0"/>
              <a:t>D</a:t>
            </a:r>
            <a:r>
              <a:rPr dirty="0" spc="-15"/>
              <a:t>E</a:t>
            </a:r>
            <a:r>
              <a:rPr dirty="0"/>
              <a:t>LL</a:t>
            </a:r>
            <a:r>
              <a:rPr dirty="0" spc="20"/>
              <a:t>’</a:t>
            </a:r>
            <a:r>
              <a:rPr dirty="0" spc="-25"/>
              <a:t>A</a:t>
            </a:r>
            <a:r>
              <a:rPr dirty="0" spc="-15"/>
              <a:t>PP</a:t>
            </a:r>
            <a:r>
              <a:rPr dirty="0" spc="25"/>
              <a:t>R</a:t>
            </a:r>
            <a:r>
              <a:rPr dirty="0" spc="-15"/>
              <a:t>E</a:t>
            </a:r>
            <a:r>
              <a:rPr dirty="0" spc="10"/>
              <a:t>N</a:t>
            </a:r>
            <a:r>
              <a:rPr dirty="0"/>
              <a:t>D</a:t>
            </a:r>
            <a:r>
              <a:rPr dirty="0" spc="30"/>
              <a:t>I</a:t>
            </a:r>
            <a:r>
              <a:rPr dirty="0" spc="25"/>
              <a:t>M</a:t>
            </a:r>
            <a:r>
              <a:rPr dirty="0" spc="-15"/>
              <a:t>E</a:t>
            </a:r>
            <a:r>
              <a:rPr dirty="0" spc="10"/>
              <a:t>N</a:t>
            </a:r>
            <a:r>
              <a:rPr dirty="0" spc="-40"/>
              <a:t>T</a:t>
            </a:r>
            <a:r>
              <a:rPr dirty="0"/>
              <a:t>O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21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502284" y="1220208"/>
            <a:ext cx="3752850" cy="1905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buFont typeface="Franklin Gothic Book"/>
              <a:buAutoNum type="arabicParenR"/>
              <a:tabLst>
                <a:tab pos="270510" algn="l"/>
              </a:tabLst>
            </a:pPr>
            <a:r>
              <a:rPr dirty="0" sz="1800" spc="25">
                <a:latin typeface="Franklin Gothic Book"/>
                <a:cs typeface="Franklin Gothic Book"/>
              </a:rPr>
              <a:t>D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10">
                <a:latin typeface="Franklin Gothic Book"/>
                <a:cs typeface="Franklin Gothic Book"/>
              </a:rPr>
              <a:t>v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10">
                <a:latin typeface="Franklin Gothic Book"/>
                <a:cs typeface="Franklin Gothic Book"/>
              </a:rPr>
              <a:t>v</a:t>
            </a:r>
            <a:r>
              <a:rPr dirty="0" sz="1800" spc="10">
                <a:latin typeface="Franklin Gothic Book"/>
                <a:cs typeface="Franklin Gothic Book"/>
              </a:rPr>
              <a:t>v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ne</a:t>
            </a:r>
            <a:r>
              <a:rPr dirty="0" sz="1800" spc="-120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 spc="-20">
                <a:latin typeface="Franklin Gothic Book"/>
                <a:cs typeface="Franklin Gothic Book"/>
              </a:rPr>
              <a:t>f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25">
                <a:latin typeface="Franklin Gothic Book"/>
                <a:cs typeface="Franklin Gothic Book"/>
              </a:rPr>
              <a:t>m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20">
                <a:latin typeface="Franklin Gothic Book"/>
                <a:cs typeface="Franklin Gothic Book"/>
              </a:rPr>
              <a:t>f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35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  <a:p>
            <a:pPr lvl="1" marL="12700">
              <a:lnSpc>
                <a:spcPct val="100000"/>
              </a:lnSpc>
              <a:spcBef>
                <a:spcPts val="20"/>
              </a:spcBef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l</a:t>
            </a:r>
            <a:r>
              <a:rPr dirty="0" sz="1800" spc="-4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40">
                <a:latin typeface="Franklin Gothic Book"/>
                <a:cs typeface="Franklin Gothic Book"/>
              </a:rPr>
              <a:t>e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o</a:t>
            </a:r>
            <a:r>
              <a:rPr dirty="0" sz="1800" spc="-114">
                <a:latin typeface="Franklin Gothic Book"/>
                <a:cs typeface="Franklin Gothic Book"/>
              </a:rPr>
              <a:t> 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nd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10">
                <a:latin typeface="Franklin Gothic Book"/>
                <a:cs typeface="Franklin Gothic Book"/>
              </a:rPr>
              <a:t>p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>
                <a:latin typeface="Franklin Gothic Book"/>
                <a:cs typeface="Franklin Gothic Book"/>
              </a:rPr>
              <a:t>o</a:t>
            </a:r>
            <a:endParaRPr sz="1800">
              <a:latin typeface="Franklin Gothic Book"/>
              <a:cs typeface="Franklin Gothic Book"/>
            </a:endParaRPr>
          </a:p>
          <a:p>
            <a:pPr lvl="1" marL="260350" indent="-247650">
              <a:lnSpc>
                <a:spcPts val="2130"/>
              </a:lnSpc>
              <a:spcBef>
                <a:spcPts val="15"/>
              </a:spcBef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nd</a:t>
            </a:r>
            <a:r>
              <a:rPr dirty="0" sz="1800" spc="5">
                <a:latin typeface="Franklin Gothic Book"/>
                <a:cs typeface="Franklin Gothic Book"/>
              </a:rPr>
              <a:t>r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  <a:p>
            <a:pPr lvl="1" marL="12700" marR="581025">
              <a:lnSpc>
                <a:spcPts val="2180"/>
              </a:lnSpc>
              <a:spcBef>
                <a:spcPts val="25"/>
              </a:spcBef>
              <a:buFont typeface="Franklin Gothic Book"/>
              <a:buAutoNum type="alphaLcParenR"/>
              <a:tabLst>
                <a:tab pos="241935" algn="l"/>
              </a:tabLst>
            </a:pP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120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 spc="5">
                <a:latin typeface="Franklin Gothic Book"/>
                <a:cs typeface="Franklin Gothic Book"/>
              </a:rPr>
              <a:t>b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25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ne</a:t>
            </a:r>
            <a:r>
              <a:rPr dirty="0" sz="1800" spc="-90">
                <a:latin typeface="Franklin Gothic Book"/>
                <a:cs typeface="Franklin Gothic Book"/>
              </a:rPr>
              <a:t> 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10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10">
                <a:latin typeface="Franklin Gothic Book"/>
                <a:cs typeface="Franklin Gothic Book"/>
              </a:rPr>
              <a:t>p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  <a:p>
            <a:pPr lvl="1" marL="260350" indent="-247650">
              <a:lnSpc>
                <a:spcPts val="2105"/>
              </a:lnSpc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30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12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40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nd</a:t>
            </a:r>
            <a:r>
              <a:rPr dirty="0" sz="1800" spc="5">
                <a:latin typeface="Franklin Gothic Book"/>
                <a:cs typeface="Franklin Gothic Book"/>
              </a:rPr>
              <a:t>r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2284" y="4091424"/>
            <a:ext cx="3665854" cy="1351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69875" indent="-257175">
              <a:lnSpc>
                <a:spcPct val="100000"/>
              </a:lnSpc>
              <a:buFont typeface="Franklin Gothic Book"/>
              <a:buAutoNum type="arabicParenR" startAt="2"/>
              <a:tabLst>
                <a:tab pos="270510" algn="l"/>
              </a:tabLst>
            </a:pPr>
            <a:r>
              <a:rPr dirty="0" sz="1800">
                <a:latin typeface="Franklin Gothic Book"/>
                <a:cs typeface="Franklin Gothic Book"/>
              </a:rPr>
              <a:t>I </a:t>
            </a:r>
            <a:r>
              <a:rPr dirty="0" sz="1800" spc="5">
                <a:latin typeface="Franklin Gothic Book"/>
                <a:cs typeface="Franklin Gothic Book"/>
              </a:rPr>
              <a:t>p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10">
                <a:latin typeface="Franklin Gothic Book"/>
                <a:cs typeface="Franklin Gothic Book"/>
              </a:rPr>
              <a:t>g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35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12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10">
                <a:latin typeface="Franklin Gothic Book"/>
                <a:cs typeface="Franklin Gothic Book"/>
              </a:rPr>
              <a:t>v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30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135">
                <a:latin typeface="Franklin Gothic Book"/>
                <a:cs typeface="Franklin Gothic Book"/>
              </a:rPr>
              <a:t> </a:t>
            </a:r>
            <a:r>
              <a:rPr dirty="0" sz="1800" spc="-20">
                <a:latin typeface="Franklin Gothic Book"/>
                <a:cs typeface="Franklin Gothic Book"/>
              </a:rPr>
              <a:t>f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35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  <a:p>
            <a:pPr lvl="1" marL="260350" indent="-247650">
              <a:lnSpc>
                <a:spcPts val="2130"/>
              </a:lnSpc>
              <a:spcBef>
                <a:spcPts val="15"/>
              </a:spcBef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o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20">
                <a:latin typeface="Franklin Gothic Book"/>
                <a:cs typeface="Franklin Gothic Book"/>
              </a:rPr>
              <a:t>f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endParaRPr sz="1800">
              <a:latin typeface="Franklin Gothic Book"/>
              <a:cs typeface="Franklin Gothic Book"/>
            </a:endParaRPr>
          </a:p>
          <a:p>
            <a:pPr lvl="1" marL="260350" indent="-247650">
              <a:lnSpc>
                <a:spcPts val="2130"/>
              </a:lnSpc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20">
                <a:latin typeface="Franklin Gothic Book"/>
                <a:cs typeface="Franklin Gothic Book"/>
              </a:rPr>
              <a:t>f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>
                <a:latin typeface="Franklin Gothic Book"/>
                <a:cs typeface="Franklin Gothic Book"/>
              </a:rPr>
              <a:t>he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 spc="-20">
                <a:latin typeface="Franklin Gothic Book"/>
                <a:cs typeface="Franklin Gothic Book"/>
              </a:rPr>
              <a:t>c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di</a:t>
            </a:r>
            <a:endParaRPr sz="1800">
              <a:latin typeface="Franklin Gothic Book"/>
              <a:cs typeface="Franklin Gothic Book"/>
            </a:endParaRPr>
          </a:p>
          <a:p>
            <a:pPr lvl="1" marL="241300" indent="-228600">
              <a:lnSpc>
                <a:spcPct val="100000"/>
              </a:lnSpc>
              <a:spcBef>
                <a:spcPts val="20"/>
              </a:spcBef>
              <a:buFont typeface="Franklin Gothic Book"/>
              <a:buAutoNum type="alphaLcParenR"/>
              <a:tabLst>
                <a:tab pos="241935" algn="l"/>
              </a:tabLst>
            </a:pPr>
            <a:r>
              <a:rPr dirty="0" sz="1800" spc="5">
                <a:latin typeface="Franklin Gothic Book"/>
                <a:cs typeface="Franklin Gothic Book"/>
              </a:rPr>
              <a:t>g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35">
                <a:latin typeface="Franklin Gothic Book"/>
                <a:cs typeface="Franklin Gothic Book"/>
              </a:rPr>
              <a:t>t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ni</a:t>
            </a:r>
            <a:r>
              <a:rPr dirty="0" sz="1800" spc="-45">
                <a:latin typeface="Franklin Gothic Book"/>
                <a:cs typeface="Franklin Gothic Book"/>
              </a:rPr>
              <a:t> 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d i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di</a:t>
            </a:r>
            <a:endParaRPr sz="1800">
              <a:latin typeface="Franklin Gothic Book"/>
              <a:cs typeface="Franklin Gothic Book"/>
            </a:endParaRPr>
          </a:p>
          <a:p>
            <a:pPr lvl="1" marL="260350" indent="-247650">
              <a:lnSpc>
                <a:spcPct val="100000"/>
              </a:lnSpc>
              <a:spcBef>
                <a:spcPts val="15"/>
              </a:spcBef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o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20">
                <a:latin typeface="Franklin Gothic Book"/>
                <a:cs typeface="Franklin Gothic Book"/>
              </a:rPr>
              <a:t>f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1720" y="1265928"/>
            <a:ext cx="3948429" cy="4928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69875" indent="-257175">
              <a:lnSpc>
                <a:spcPct val="100000"/>
              </a:lnSpc>
              <a:buFont typeface="Franklin Gothic Book"/>
              <a:buAutoNum type="arabicParenR" startAt="3"/>
              <a:tabLst>
                <a:tab pos="270510" algn="l"/>
              </a:tabLst>
            </a:pPr>
            <a:r>
              <a:rPr dirty="0" sz="1800" spc="15">
                <a:latin typeface="Franklin Gothic Book"/>
                <a:cs typeface="Franklin Gothic Book"/>
              </a:rPr>
              <a:t>N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130">
                <a:latin typeface="Franklin Gothic Book"/>
                <a:cs typeface="Franklin Gothic Book"/>
              </a:rPr>
              <a:t> </a:t>
            </a:r>
            <a:r>
              <a:rPr dirty="0" sz="1800" spc="-20">
                <a:latin typeface="Franklin Gothic Book"/>
                <a:cs typeface="Franklin Gothic Book"/>
              </a:rPr>
              <a:t>f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130">
                <a:latin typeface="Franklin Gothic Book"/>
                <a:cs typeface="Franklin Gothic Book"/>
              </a:rPr>
              <a:t> </a:t>
            </a:r>
            <a:r>
              <a:rPr dirty="0" sz="1800" spc="-90">
                <a:latin typeface="Franklin Gothic Book"/>
                <a:cs typeface="Franklin Gothic Book"/>
              </a:rPr>
              <a:t>f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  <a:p>
            <a:pPr lvl="1" marL="12700" marR="263525">
              <a:lnSpc>
                <a:spcPct val="100800"/>
              </a:lnSpc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10">
                <a:latin typeface="Franklin Gothic Book"/>
                <a:cs typeface="Franklin Gothic Book"/>
              </a:rPr>
              <a:t>v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ne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10">
                <a:latin typeface="Franklin Gothic Book"/>
                <a:cs typeface="Franklin Gothic Book"/>
              </a:rPr>
              <a:t>b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10">
                <a:latin typeface="Franklin Gothic Book"/>
                <a:cs typeface="Franklin Gothic Book"/>
              </a:rPr>
              <a:t>p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15">
                <a:latin typeface="Franklin Gothic Book"/>
                <a:cs typeface="Franklin Gothic Book"/>
              </a:rPr>
              <a:t>g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20">
                <a:latin typeface="Franklin Gothic Book"/>
                <a:cs typeface="Franklin Gothic Book"/>
              </a:rPr>
              <a:t>g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z</a:t>
            </a:r>
            <a:r>
              <a:rPr dirty="0" sz="1800" spc="-15">
                <a:latin typeface="Franklin Gothic Book"/>
                <a:cs typeface="Franklin Gothic Book"/>
              </a:rPr>
              <a:t>z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3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F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  <a:p>
            <a:pPr lvl="1" marL="12700" marR="104139">
              <a:lnSpc>
                <a:spcPct val="99100"/>
              </a:lnSpc>
              <a:spcBef>
                <a:spcPts val="35"/>
              </a:spcBef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15">
                <a:latin typeface="Franklin Gothic Book"/>
                <a:cs typeface="Franklin Gothic Book"/>
              </a:rPr>
              <a:t>g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-35">
                <a:latin typeface="Franklin Gothic Book"/>
                <a:cs typeface="Franklin Gothic Book"/>
              </a:rPr>
              <a:t>t</a:t>
            </a:r>
            <a:r>
              <a:rPr dirty="0" sz="1800" spc="-35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-30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ni</a:t>
            </a:r>
            <a:r>
              <a:rPr dirty="0" sz="1800" spc="-114">
                <a:latin typeface="Franklin Gothic Book"/>
                <a:cs typeface="Franklin Gothic Book"/>
              </a:rPr>
              <a:t> </a:t>
            </a:r>
            <a:r>
              <a:rPr dirty="0" sz="1800" spc="-20">
                <a:latin typeface="Franklin Gothic Book"/>
                <a:cs typeface="Franklin Gothic Book"/>
              </a:rPr>
              <a:t>f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no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’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5">
                <a:latin typeface="Franklin Gothic Book"/>
                <a:cs typeface="Franklin Gothic Book"/>
              </a:rPr>
              <a:t>q</a:t>
            </a:r>
            <a:r>
              <a:rPr dirty="0" sz="1800">
                <a:latin typeface="Franklin Gothic Book"/>
                <a:cs typeface="Franklin Gothic Book"/>
              </a:rPr>
              <a:t>ua</a:t>
            </a:r>
            <a:r>
              <a:rPr dirty="0" sz="1800" spc="-130">
                <a:latin typeface="Franklin Gothic Book"/>
                <a:cs typeface="Franklin Gothic Book"/>
              </a:rPr>
              <a:t> 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F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II 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un</a:t>
            </a:r>
            <a:r>
              <a:rPr dirty="0" sz="1800" spc="15">
                <a:latin typeface="Franklin Gothic Book"/>
                <a:cs typeface="Franklin Gothic Book"/>
              </a:rPr>
              <a:t>g</a:t>
            </a:r>
            <a:r>
              <a:rPr dirty="0" sz="1800">
                <a:latin typeface="Franklin Gothic Book"/>
                <a:cs typeface="Franklin Gothic Book"/>
              </a:rPr>
              <a:t>o</a:t>
            </a:r>
            <a:r>
              <a:rPr dirty="0" sz="1800" spc="-35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na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di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25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10">
                <a:latin typeface="Franklin Gothic Book"/>
                <a:cs typeface="Franklin Gothic Book"/>
              </a:rPr>
              <a:t>p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75">
                <a:latin typeface="Franklin Gothic Book"/>
                <a:cs typeface="Franklin Gothic Book"/>
              </a:rPr>
              <a:t>r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o</a:t>
            </a:r>
            <a:r>
              <a:rPr dirty="0" sz="1800" spc="-3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40">
                <a:latin typeface="Franklin Gothic Book"/>
                <a:cs typeface="Franklin Gothic Book"/>
              </a:rPr>
              <a:t>e</a:t>
            </a:r>
            <a:r>
              <a:rPr dirty="0" sz="1800" spc="15">
                <a:latin typeface="Franklin Gothic Book"/>
                <a:cs typeface="Franklin Gothic Book"/>
              </a:rPr>
              <a:t>g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-30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ni</a:t>
            </a:r>
            <a:r>
              <a:rPr dirty="0" sz="1800" spc="-120">
                <a:latin typeface="Franklin Gothic Book"/>
                <a:cs typeface="Franklin Gothic Book"/>
              </a:rPr>
              <a:t> 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l</a:t>
            </a:r>
            <a:r>
              <a:rPr dirty="0" sz="1800" spc="-3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F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  <a:p>
            <a:pPr lvl="1" marL="12700" marR="91440">
              <a:lnSpc>
                <a:spcPct val="100800"/>
              </a:lnSpc>
              <a:buFont typeface="Franklin Gothic Book"/>
              <a:buAutoNum type="alphaLcParenR"/>
              <a:tabLst>
                <a:tab pos="241935" algn="l"/>
              </a:tabLst>
            </a:pP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’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20">
                <a:latin typeface="Franklin Gothic Book"/>
                <a:cs typeface="Franklin Gothic Book"/>
              </a:rPr>
              <a:t>g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130">
                <a:latin typeface="Franklin Gothic Book"/>
                <a:cs typeface="Franklin Gothic Book"/>
              </a:rPr>
              <a:t> </a:t>
            </a:r>
            <a:r>
              <a:rPr dirty="0" sz="1800" spc="10">
                <a:latin typeface="Franklin Gothic Book"/>
                <a:cs typeface="Franklin Gothic Book"/>
              </a:rPr>
              <a:t>p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-30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35">
                <a:latin typeface="Franklin Gothic Book"/>
                <a:cs typeface="Franklin Gothic Book"/>
              </a:rPr>
              <a:t>t</a:t>
            </a:r>
            <a:r>
              <a:rPr dirty="0" sz="1800" spc="-35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2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è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35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di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-140">
                <a:latin typeface="Franklin Gothic Book"/>
                <a:cs typeface="Franklin Gothic Book"/>
              </a:rPr>
              <a:t>A</a:t>
            </a:r>
            <a:r>
              <a:rPr dirty="0" sz="1800" spc="25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P</a:t>
            </a:r>
            <a:r>
              <a:rPr dirty="0" sz="1800" spc="4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15">
                <a:latin typeface="Franklin Gothic Book"/>
                <a:cs typeface="Franklin Gothic Book"/>
              </a:rPr>
              <a:t>N</a:t>
            </a:r>
            <a:r>
              <a:rPr dirty="0" sz="1800" spc="5">
                <a:latin typeface="Franklin Gothic Book"/>
                <a:cs typeface="Franklin Gothic Book"/>
              </a:rPr>
              <a:t>A</a:t>
            </a:r>
            <a:r>
              <a:rPr dirty="0" sz="1800" spc="30">
                <a:latin typeface="Franklin Gothic Book"/>
                <a:cs typeface="Franklin Gothic Book"/>
              </a:rPr>
              <a:t>D</a:t>
            </a:r>
            <a:r>
              <a:rPr dirty="0" sz="1800" spc="-35">
                <a:latin typeface="Franklin Gothic Book"/>
                <a:cs typeface="Franklin Gothic Book"/>
              </a:rPr>
              <a:t>P</a:t>
            </a:r>
            <a:r>
              <a:rPr dirty="0" sz="1800">
                <a:latin typeface="Franklin Gothic Book"/>
                <a:cs typeface="Franklin Gothic Book"/>
              </a:rPr>
              <a:t>H</a:t>
            </a:r>
            <a:endParaRPr sz="18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5">
                <a:latin typeface="Franklin Gothic Book"/>
                <a:cs typeface="Franklin Gothic Book"/>
              </a:rPr>
              <a:t>d</a:t>
            </a:r>
            <a:r>
              <a:rPr dirty="0" sz="1800" spc="-5">
                <a:latin typeface="Franklin Gothic Book"/>
                <a:cs typeface="Franklin Gothic Book"/>
              </a:rPr>
              <a:t>)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-30">
                <a:latin typeface="Franklin Gothic Book"/>
                <a:cs typeface="Franklin Gothic Book"/>
              </a:rPr>
              <a:t>tt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40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10">
                <a:latin typeface="Franklin Gothic Book"/>
                <a:cs typeface="Franklin Gothic Book"/>
              </a:rPr>
              <a:t>p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no</a:t>
            </a:r>
            <a:r>
              <a:rPr dirty="0" sz="1800" spc="35">
                <a:latin typeface="Franklin Gothic Book"/>
                <a:cs typeface="Franklin Gothic Book"/>
              </a:rPr>
              <a:t> e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30">
                <a:latin typeface="Franklin Gothic Book"/>
                <a:cs typeface="Franklin Gothic Book"/>
              </a:rPr>
              <a:t>tt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endParaRPr sz="1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800"/>
              </a:lnSpc>
              <a:buFont typeface="Franklin Gothic Book"/>
              <a:buAutoNum type="arabicParenR" startAt="4"/>
              <a:tabLst>
                <a:tab pos="270510" algn="l"/>
              </a:tabLst>
            </a:pPr>
            <a:r>
              <a:rPr dirty="0" sz="1800" spc="-125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-30">
                <a:latin typeface="Franklin Gothic Book"/>
                <a:cs typeface="Franklin Gothic Book"/>
              </a:rPr>
              <a:t>o</a:t>
            </a:r>
            <a:r>
              <a:rPr dirty="0" sz="1800" spc="10">
                <a:latin typeface="Franklin Gothic Book"/>
                <a:cs typeface="Franklin Gothic Book"/>
              </a:rPr>
              <a:t>v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’</a:t>
            </a:r>
            <a:r>
              <a:rPr dirty="0" sz="1800" spc="3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ru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. </a:t>
            </a:r>
            <a:r>
              <a:rPr dirty="0" sz="1800" spc="10">
                <a:latin typeface="Franklin Gothic Book"/>
                <a:cs typeface="Franklin Gothic Book"/>
              </a:rPr>
              <a:t>N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130">
                <a:latin typeface="Franklin Gothic Book"/>
                <a:cs typeface="Franklin Gothic Book"/>
              </a:rPr>
              <a:t> </a:t>
            </a:r>
            <a:r>
              <a:rPr dirty="0" sz="1800" spc="-20">
                <a:latin typeface="Franklin Gothic Book"/>
                <a:cs typeface="Franklin Gothic Book"/>
              </a:rPr>
              <a:t>f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>
                <a:latin typeface="Franklin Gothic Book"/>
                <a:cs typeface="Franklin Gothic Book"/>
              </a:rPr>
              <a:t>ura</a:t>
            </a:r>
            <a:r>
              <a:rPr dirty="0" sz="1800" spc="2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40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90">
                <a:latin typeface="Franklin Gothic Book"/>
                <a:cs typeface="Franklin Gothic Book"/>
              </a:rPr>
              <a:t>f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  <a:p>
            <a:pPr lvl="1" marL="12700">
              <a:lnSpc>
                <a:spcPct val="100000"/>
              </a:lnSpc>
              <a:spcBef>
                <a:spcPts val="15"/>
              </a:spcBef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>
                <a:latin typeface="Franklin Gothic Book"/>
                <a:cs typeface="Franklin Gothic Book"/>
              </a:rPr>
              <a:t>è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4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o</a:t>
            </a:r>
            <a:r>
              <a:rPr dirty="0" sz="1800" spc="-110">
                <a:latin typeface="Franklin Gothic Book"/>
                <a:cs typeface="Franklin Gothic Book"/>
              </a:rPr>
              <a:t> 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l</a:t>
            </a:r>
            <a:r>
              <a:rPr dirty="0" sz="1800" spc="-45">
                <a:latin typeface="Franklin Gothic Book"/>
                <a:cs typeface="Franklin Gothic Book"/>
              </a:rPr>
              <a:t> </a:t>
            </a:r>
            <a:r>
              <a:rPr dirty="0" sz="1800" spc="5">
                <a:latin typeface="Franklin Gothic Book"/>
                <a:cs typeface="Franklin Gothic Book"/>
              </a:rPr>
              <a:t>b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o</a:t>
            </a:r>
            <a:endParaRPr sz="1800">
              <a:latin typeface="Franklin Gothic Book"/>
              <a:cs typeface="Franklin Gothic Book"/>
            </a:endParaRPr>
          </a:p>
          <a:p>
            <a:pPr lvl="1" marL="12700" marR="347980">
              <a:lnSpc>
                <a:spcPts val="2100"/>
              </a:lnSpc>
              <a:spcBef>
                <a:spcPts val="135"/>
              </a:spcBef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ha</a:t>
            </a:r>
            <a:r>
              <a:rPr dirty="0" sz="1800" spc="-50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4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du</a:t>
            </a:r>
            <a:r>
              <a:rPr dirty="0" sz="1800" spc="-15">
                <a:latin typeface="Franklin Gothic Book"/>
                <a:cs typeface="Franklin Gothic Book"/>
              </a:rPr>
              <a:t>z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ne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’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dr</a:t>
            </a:r>
            <a:r>
              <a:rPr dirty="0" sz="1800" spc="4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de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10">
                <a:latin typeface="Franklin Gothic Book"/>
                <a:cs typeface="Franklin Gothic Book"/>
              </a:rPr>
              <a:t>b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70">
                <a:latin typeface="Franklin Gothic Book"/>
                <a:cs typeface="Franklin Gothic Book"/>
              </a:rPr>
              <a:t> </a:t>
            </a:r>
            <a:r>
              <a:rPr dirty="0" sz="1800" spc="-90">
                <a:latin typeface="Franklin Gothic Book"/>
                <a:cs typeface="Franklin Gothic Book"/>
              </a:rPr>
              <a:t>f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35">
                <a:latin typeface="Franklin Gothic Book"/>
                <a:cs typeface="Franklin Gothic Book"/>
              </a:rPr>
              <a:t>m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z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ne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di</a:t>
            </a:r>
            <a:r>
              <a:rPr dirty="0" sz="1800" spc="-3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z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>
                <a:latin typeface="Franklin Gothic Book"/>
                <a:cs typeface="Franklin Gothic Book"/>
              </a:rPr>
              <a:t>h</a:t>
            </a:r>
            <a:r>
              <a:rPr dirty="0" sz="1800" spc="40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ri</a:t>
            </a:r>
            <a:endParaRPr sz="1800">
              <a:latin typeface="Franklin Gothic Book"/>
              <a:cs typeface="Franklin Gothic Book"/>
            </a:endParaRPr>
          </a:p>
          <a:p>
            <a:pPr lvl="1" marL="241300" indent="-228600">
              <a:lnSpc>
                <a:spcPts val="2120"/>
              </a:lnSpc>
              <a:buFont typeface="Franklin Gothic Book"/>
              <a:buAutoNum type="alphaLcParenR"/>
              <a:tabLst>
                <a:tab pos="241935" algn="l"/>
              </a:tabLst>
            </a:pPr>
            <a:r>
              <a:rPr dirty="0" sz="1800" spc="10">
                <a:latin typeface="Franklin Gothic Book"/>
                <a:cs typeface="Franklin Gothic Book"/>
              </a:rPr>
              <a:t>v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ne</a:t>
            </a:r>
            <a:r>
              <a:rPr dirty="0" sz="1800" spc="-114">
                <a:latin typeface="Franklin Gothic Book"/>
                <a:cs typeface="Franklin Gothic Book"/>
              </a:rPr>
              <a:t> </a:t>
            </a:r>
            <a:r>
              <a:rPr dirty="0" sz="1800" spc="10">
                <a:latin typeface="Franklin Gothic Book"/>
                <a:cs typeface="Franklin Gothic Book"/>
              </a:rPr>
              <a:t>p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-30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o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15">
                <a:latin typeface="Franklin Gothic Book"/>
                <a:cs typeface="Franklin Gothic Book"/>
              </a:rPr>
              <a:t>g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no</a:t>
            </a:r>
            <a:endParaRPr sz="1800">
              <a:latin typeface="Franklin Gothic Book"/>
              <a:cs typeface="Franklin Gothic Book"/>
            </a:endParaRPr>
          </a:p>
          <a:p>
            <a:pPr lvl="1" marL="12700" marR="559435">
              <a:lnSpc>
                <a:spcPct val="100800"/>
              </a:lnSpc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10">
                <a:latin typeface="Franklin Gothic Book"/>
                <a:cs typeface="Franklin Gothic Book"/>
              </a:rPr>
              <a:t>v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15">
                <a:latin typeface="Franklin Gothic Book"/>
                <a:cs typeface="Franklin Gothic Book"/>
              </a:rPr>
              <a:t>g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no</a:t>
            </a:r>
            <a:r>
              <a:rPr dirty="0" sz="1800" spc="-3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z</a:t>
            </a:r>
            <a:r>
              <a:rPr dirty="0" sz="1800" spc="-15">
                <a:latin typeface="Franklin Gothic Book"/>
                <a:cs typeface="Franklin Gothic Book"/>
              </a:rPr>
              <a:t>z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120">
                <a:latin typeface="Franklin Gothic Book"/>
                <a:cs typeface="Franklin Gothic Book"/>
              </a:rPr>
              <a:t> </a:t>
            </a:r>
            <a:r>
              <a:rPr dirty="0" sz="1800" spc="-140">
                <a:latin typeface="Franklin Gothic Book"/>
                <a:cs typeface="Franklin Gothic Book"/>
              </a:rPr>
              <a:t>A</a:t>
            </a:r>
            <a:r>
              <a:rPr dirty="0" sz="1800" spc="25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P</a:t>
            </a:r>
            <a:r>
              <a:rPr dirty="0" sz="1800" spc="40">
                <a:latin typeface="Franklin Gothic Book"/>
                <a:cs typeface="Franklin Gothic Book"/>
              </a:rPr>
              <a:t> 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-75">
                <a:latin typeface="Franklin Gothic Book"/>
                <a:cs typeface="Franklin Gothic Book"/>
              </a:rPr>
              <a:t> </a:t>
            </a:r>
            <a:r>
              <a:rPr dirty="0" sz="1800" spc="15">
                <a:latin typeface="Franklin Gothic Book"/>
                <a:cs typeface="Franklin Gothic Book"/>
              </a:rPr>
              <a:t>N</a:t>
            </a:r>
            <a:r>
              <a:rPr dirty="0" sz="1800" spc="5">
                <a:latin typeface="Franklin Gothic Book"/>
                <a:cs typeface="Franklin Gothic Book"/>
              </a:rPr>
              <a:t>A</a:t>
            </a:r>
            <a:r>
              <a:rPr dirty="0" sz="1800" spc="30">
                <a:latin typeface="Franklin Gothic Book"/>
                <a:cs typeface="Franklin Gothic Book"/>
              </a:rPr>
              <a:t>D</a:t>
            </a:r>
            <a:r>
              <a:rPr dirty="0" sz="1800" spc="-35">
                <a:latin typeface="Franklin Gothic Book"/>
                <a:cs typeface="Franklin Gothic Book"/>
              </a:rPr>
              <a:t>P</a:t>
            </a:r>
            <a:r>
              <a:rPr dirty="0" sz="1800">
                <a:latin typeface="Franklin Gothic Book"/>
                <a:cs typeface="Franklin Gothic Book"/>
              </a:rPr>
              <a:t>H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10">
                <a:latin typeface="Franklin Gothic Book"/>
                <a:cs typeface="Franklin Gothic Book"/>
              </a:rPr>
              <a:t>p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-30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130">
                <a:latin typeface="Franklin Gothic Book"/>
                <a:cs typeface="Franklin Gothic Book"/>
              </a:rPr>
              <a:t> </a:t>
            </a:r>
            <a:r>
              <a:rPr dirty="0" sz="1800" spc="-20">
                <a:latin typeface="Franklin Gothic Book"/>
                <a:cs typeface="Franklin Gothic Book"/>
              </a:rPr>
              <a:t>f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endParaRPr sz="18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7687" y="1280785"/>
            <a:ext cx="2719070" cy="6934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2850"/>
              </a:lnSpc>
              <a:tabLst>
                <a:tab pos="765810" algn="l"/>
              </a:tabLst>
            </a:pPr>
            <a:r>
              <a:rPr dirty="0" sz="2400" spc="-60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1</a:t>
            </a:r>
            <a:r>
              <a:rPr dirty="0" sz="2400" spc="10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0</a:t>
            </a:r>
            <a:r>
              <a:rPr dirty="0" sz="2400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0</a:t>
            </a:r>
            <a:r>
              <a:rPr dirty="0" sz="2400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 	</a:t>
            </a:r>
            <a:r>
              <a:rPr dirty="0" sz="2400" spc="20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G</a:t>
            </a:r>
            <a:r>
              <a:rPr dirty="0" sz="2400" spc="-40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i</a:t>
            </a:r>
            <a:r>
              <a:rPr dirty="0" sz="2400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g</a:t>
            </a:r>
            <a:r>
              <a:rPr dirty="0" sz="2400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a</a:t>
            </a:r>
            <a:r>
              <a:rPr dirty="0" sz="2400" spc="-130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T</a:t>
            </a:r>
            <a:r>
              <a:rPr dirty="0" sz="2400" spc="25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o</a:t>
            </a:r>
            <a:r>
              <a:rPr dirty="0" sz="2400" spc="-30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n</a:t>
            </a:r>
            <a:r>
              <a:rPr dirty="0" sz="2400" spc="-30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n</a:t>
            </a:r>
            <a:r>
              <a:rPr dirty="0" sz="2400" spc="20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e</a:t>
            </a:r>
            <a:r>
              <a:rPr dirty="0" sz="2400" spc="-30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l</a:t>
            </a:r>
            <a:r>
              <a:rPr dirty="0" sz="2400" spc="-30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l</a:t>
            </a:r>
            <a:r>
              <a:rPr dirty="0" sz="2400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a</a:t>
            </a:r>
            <a:r>
              <a:rPr dirty="0" sz="2400" spc="-60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t</a:t>
            </a:r>
            <a:r>
              <a:rPr dirty="0" sz="2400" b="1" u="heavy">
                <a:solidFill>
                  <a:srgbClr val="008000"/>
                </a:solidFill>
                <a:latin typeface="Franklin Gothic Book"/>
                <a:cs typeface="Franklin Gothic Book"/>
              </a:rPr>
              <a:t>e</a:t>
            </a:r>
            <a:r>
              <a:rPr dirty="0" sz="2400" b="1">
                <a:solidFill>
                  <a:srgbClr val="008000"/>
                </a:solidFill>
                <a:latin typeface="Franklin Gothic Book"/>
                <a:cs typeface="Franklin Gothic Book"/>
              </a:rPr>
              <a:t> </a:t>
            </a:r>
            <a:r>
              <a:rPr dirty="0" sz="2400" spc="25">
                <a:solidFill>
                  <a:srgbClr val="008000"/>
                </a:solidFill>
                <a:latin typeface="Franklin Gothic Book"/>
                <a:cs typeface="Franklin Gothic Book"/>
              </a:rPr>
              <a:t>o</a:t>
            </a:r>
            <a:r>
              <a:rPr dirty="0" sz="2400" spc="15">
                <a:solidFill>
                  <a:srgbClr val="008000"/>
                </a:solidFill>
                <a:latin typeface="Franklin Gothic Book"/>
                <a:cs typeface="Franklin Gothic Book"/>
              </a:rPr>
              <a:t>r</a:t>
            </a:r>
            <a:r>
              <a:rPr dirty="0" sz="2400" spc="15">
                <a:solidFill>
                  <a:srgbClr val="008000"/>
                </a:solidFill>
                <a:latin typeface="Franklin Gothic Book"/>
                <a:cs typeface="Franklin Gothic Book"/>
              </a:rPr>
              <a:t>g</a:t>
            </a:r>
            <a:r>
              <a:rPr dirty="0" sz="2400">
                <a:solidFill>
                  <a:srgbClr val="008000"/>
                </a:solidFill>
                <a:latin typeface="Franklin Gothic Book"/>
                <a:cs typeface="Franklin Gothic Book"/>
              </a:rPr>
              <a:t>a</a:t>
            </a:r>
            <a:r>
              <a:rPr dirty="0" sz="2400" spc="-25">
                <a:solidFill>
                  <a:srgbClr val="008000"/>
                </a:solidFill>
                <a:latin typeface="Franklin Gothic Book"/>
                <a:cs typeface="Franklin Gothic Book"/>
              </a:rPr>
              <a:t>n</a:t>
            </a:r>
            <a:r>
              <a:rPr dirty="0" sz="2400" spc="-30">
                <a:solidFill>
                  <a:srgbClr val="008000"/>
                </a:solidFill>
                <a:latin typeface="Franklin Gothic Book"/>
                <a:cs typeface="Franklin Gothic Book"/>
              </a:rPr>
              <a:t>i</a:t>
            </a:r>
            <a:r>
              <a:rPr dirty="0" sz="2400">
                <a:solidFill>
                  <a:srgbClr val="008000"/>
                </a:solidFill>
                <a:latin typeface="Franklin Gothic Book"/>
                <a:cs typeface="Franklin Gothic Book"/>
              </a:rPr>
              <a:t>c</a:t>
            </a:r>
            <a:r>
              <a:rPr dirty="0" sz="2400" spc="-20">
                <a:solidFill>
                  <a:srgbClr val="008000"/>
                </a:solidFill>
                <a:latin typeface="Franklin Gothic Book"/>
                <a:cs typeface="Franklin Gothic Book"/>
              </a:rPr>
              <a:t>h</a:t>
            </a:r>
            <a:r>
              <a:rPr dirty="0" sz="2400">
                <a:solidFill>
                  <a:srgbClr val="008000"/>
                </a:solidFill>
                <a:latin typeface="Franklin Gothic Book"/>
                <a:cs typeface="Franklin Gothic Book"/>
              </a:rPr>
              <a:t>e</a:t>
            </a:r>
            <a:r>
              <a:rPr dirty="0" sz="2400" spc="-35">
                <a:solidFill>
                  <a:srgbClr val="008000"/>
                </a:solidFill>
                <a:latin typeface="Franklin Gothic Book"/>
                <a:cs typeface="Franklin Gothic Book"/>
              </a:rPr>
              <a:t> </a:t>
            </a:r>
            <a:r>
              <a:rPr dirty="0" sz="2400" spc="25">
                <a:solidFill>
                  <a:srgbClr val="008000"/>
                </a:solidFill>
                <a:latin typeface="Franklin Gothic Book"/>
                <a:cs typeface="Franklin Gothic Book"/>
              </a:rPr>
              <a:t>o</a:t>
            </a:r>
            <a:r>
              <a:rPr dirty="0" sz="2400" spc="15">
                <a:solidFill>
                  <a:srgbClr val="008000"/>
                </a:solidFill>
                <a:latin typeface="Franklin Gothic Book"/>
                <a:cs typeface="Franklin Gothic Book"/>
              </a:rPr>
              <a:t>g</a:t>
            </a:r>
            <a:r>
              <a:rPr dirty="0" sz="2400" spc="-30">
                <a:solidFill>
                  <a:srgbClr val="008000"/>
                </a:solidFill>
                <a:latin typeface="Franklin Gothic Book"/>
                <a:cs typeface="Franklin Gothic Book"/>
              </a:rPr>
              <a:t>n</a:t>
            </a:r>
            <a:r>
              <a:rPr dirty="0" sz="2400">
                <a:solidFill>
                  <a:srgbClr val="008000"/>
                </a:solidFill>
                <a:latin typeface="Franklin Gothic Book"/>
                <a:cs typeface="Franklin Gothic Book"/>
              </a:rPr>
              <a:t>i</a:t>
            </a:r>
            <a:r>
              <a:rPr dirty="0" sz="2400" spc="-20">
                <a:solidFill>
                  <a:srgbClr val="008000"/>
                </a:solidFill>
                <a:latin typeface="Franklin Gothic Book"/>
                <a:cs typeface="Franklin Gothic Book"/>
              </a:rPr>
              <a:t> </a:t>
            </a:r>
            <a:r>
              <a:rPr dirty="0" sz="2400">
                <a:solidFill>
                  <a:srgbClr val="008000"/>
                </a:solidFill>
                <a:latin typeface="Franklin Gothic Book"/>
                <a:cs typeface="Franklin Gothic Book"/>
              </a:rPr>
              <a:t>a</a:t>
            </a:r>
            <a:r>
              <a:rPr dirty="0" sz="2400" spc="-25">
                <a:solidFill>
                  <a:srgbClr val="008000"/>
                </a:solidFill>
                <a:latin typeface="Franklin Gothic Book"/>
                <a:cs typeface="Franklin Gothic Book"/>
              </a:rPr>
              <a:t>n</a:t>
            </a:r>
            <a:r>
              <a:rPr dirty="0" sz="2400" spc="-30">
                <a:solidFill>
                  <a:srgbClr val="008000"/>
                </a:solidFill>
                <a:latin typeface="Franklin Gothic Book"/>
                <a:cs typeface="Franklin Gothic Book"/>
              </a:rPr>
              <a:t>n</a:t>
            </a:r>
            <a:r>
              <a:rPr dirty="0" sz="2400" spc="25">
                <a:solidFill>
                  <a:srgbClr val="008000"/>
                </a:solidFill>
                <a:latin typeface="Franklin Gothic Book"/>
                <a:cs typeface="Franklin Gothic Book"/>
              </a:rPr>
              <a:t>o</a:t>
            </a:r>
            <a:r>
              <a:rPr dirty="0" sz="2400" spc="-10">
                <a:solidFill>
                  <a:srgbClr val="008000"/>
                </a:solidFill>
                <a:latin typeface="Franklin Gothic Book"/>
                <a:cs typeface="Franklin Gothic Book"/>
              </a:rPr>
              <a:t>!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36620" y="1280785"/>
            <a:ext cx="1631950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60375" algn="l"/>
              </a:tabLst>
            </a:pPr>
            <a:r>
              <a:rPr dirty="0" sz="2400" spc="-20">
                <a:solidFill>
                  <a:srgbClr val="008000"/>
                </a:solidFill>
                <a:latin typeface="Franklin Gothic Book"/>
                <a:cs typeface="Franklin Gothic Book"/>
              </a:rPr>
              <a:t>d</a:t>
            </a:r>
            <a:r>
              <a:rPr dirty="0" sz="2400">
                <a:solidFill>
                  <a:srgbClr val="008000"/>
                </a:solidFill>
                <a:latin typeface="Franklin Gothic Book"/>
                <a:cs typeface="Franklin Gothic Book"/>
              </a:rPr>
              <a:t>i	</a:t>
            </a:r>
            <a:r>
              <a:rPr dirty="0" sz="2400" spc="30">
                <a:solidFill>
                  <a:srgbClr val="008000"/>
                </a:solidFill>
                <a:latin typeface="Franklin Gothic Book"/>
                <a:cs typeface="Franklin Gothic Book"/>
              </a:rPr>
              <a:t>C</a:t>
            </a:r>
            <a:r>
              <a:rPr dirty="0" sz="2400">
                <a:solidFill>
                  <a:srgbClr val="008000"/>
                </a:solidFill>
                <a:latin typeface="Franklin Gothic Book"/>
                <a:cs typeface="Franklin Gothic Book"/>
              </a:rPr>
              <a:t>a</a:t>
            </a:r>
            <a:r>
              <a:rPr dirty="0" sz="2400" spc="30">
                <a:solidFill>
                  <a:srgbClr val="008000"/>
                </a:solidFill>
                <a:latin typeface="Franklin Gothic Book"/>
                <a:cs typeface="Franklin Gothic Book"/>
              </a:rPr>
              <a:t>r</a:t>
            </a:r>
            <a:r>
              <a:rPr dirty="0" sz="2400" spc="-15">
                <a:solidFill>
                  <a:srgbClr val="008000"/>
                </a:solidFill>
                <a:latin typeface="Franklin Gothic Book"/>
                <a:cs typeface="Franklin Gothic Book"/>
              </a:rPr>
              <a:t>b</a:t>
            </a:r>
            <a:r>
              <a:rPr dirty="0" sz="2400" spc="25">
                <a:solidFill>
                  <a:srgbClr val="008000"/>
                </a:solidFill>
                <a:latin typeface="Franklin Gothic Book"/>
                <a:cs typeface="Franklin Gothic Book"/>
              </a:rPr>
              <a:t>o</a:t>
            </a:r>
            <a:r>
              <a:rPr dirty="0" sz="2400" spc="-30">
                <a:solidFill>
                  <a:srgbClr val="008000"/>
                </a:solidFill>
                <a:latin typeface="Franklin Gothic Book"/>
                <a:cs typeface="Franklin Gothic Book"/>
              </a:rPr>
              <a:t>ni</a:t>
            </a:r>
            <a:r>
              <a:rPr dirty="0" sz="2400">
                <a:solidFill>
                  <a:srgbClr val="008000"/>
                </a:solidFill>
                <a:latin typeface="Franklin Gothic Book"/>
                <a:cs typeface="Franklin Gothic Book"/>
              </a:rPr>
              <a:t>o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67325" y="1280785"/>
            <a:ext cx="1497330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30">
                <a:solidFill>
                  <a:srgbClr val="008000"/>
                </a:solidFill>
                <a:latin typeface="Franklin Gothic Book"/>
                <a:cs typeface="Franklin Gothic Book"/>
              </a:rPr>
              <a:t>in</a:t>
            </a:r>
            <a:r>
              <a:rPr dirty="0" sz="2400">
                <a:solidFill>
                  <a:srgbClr val="008000"/>
                </a:solidFill>
                <a:latin typeface="Franklin Gothic Book"/>
                <a:cs typeface="Franklin Gothic Book"/>
              </a:rPr>
              <a:t>c</a:t>
            </a:r>
            <a:r>
              <a:rPr dirty="0" sz="2400" spc="30">
                <a:solidFill>
                  <a:srgbClr val="008000"/>
                </a:solidFill>
                <a:latin typeface="Franklin Gothic Book"/>
                <a:cs typeface="Franklin Gothic Book"/>
              </a:rPr>
              <a:t>o</a:t>
            </a:r>
            <a:r>
              <a:rPr dirty="0" sz="2400" spc="15">
                <a:solidFill>
                  <a:srgbClr val="008000"/>
                </a:solidFill>
                <a:latin typeface="Franklin Gothic Book"/>
                <a:cs typeface="Franklin Gothic Book"/>
              </a:rPr>
              <a:t>r</a:t>
            </a:r>
            <a:r>
              <a:rPr dirty="0" sz="2400" spc="-10">
                <a:solidFill>
                  <a:srgbClr val="008000"/>
                </a:solidFill>
                <a:latin typeface="Franklin Gothic Book"/>
                <a:cs typeface="Franklin Gothic Book"/>
              </a:rPr>
              <a:t>p</a:t>
            </a:r>
            <a:r>
              <a:rPr dirty="0" sz="2400" spc="25">
                <a:solidFill>
                  <a:srgbClr val="008000"/>
                </a:solidFill>
                <a:latin typeface="Franklin Gothic Book"/>
                <a:cs typeface="Franklin Gothic Book"/>
              </a:rPr>
              <a:t>o</a:t>
            </a:r>
            <a:r>
              <a:rPr dirty="0" sz="2400" spc="15">
                <a:solidFill>
                  <a:srgbClr val="008000"/>
                </a:solidFill>
                <a:latin typeface="Franklin Gothic Book"/>
                <a:cs typeface="Franklin Gothic Book"/>
              </a:rPr>
              <a:t>r</a:t>
            </a:r>
            <a:r>
              <a:rPr dirty="0" sz="2400" spc="-75">
                <a:solidFill>
                  <a:srgbClr val="008000"/>
                </a:solidFill>
                <a:latin typeface="Franklin Gothic Book"/>
                <a:cs typeface="Franklin Gothic Book"/>
              </a:rPr>
              <a:t>a</a:t>
            </a:r>
            <a:r>
              <a:rPr dirty="0" sz="2400" spc="-5">
                <a:solidFill>
                  <a:srgbClr val="008000"/>
                </a:solidFill>
                <a:latin typeface="Franklin Gothic Book"/>
                <a:cs typeface="Franklin Gothic Book"/>
              </a:rPr>
              <a:t>t</a:t>
            </a:r>
            <a:r>
              <a:rPr dirty="0" sz="2400">
                <a:solidFill>
                  <a:srgbClr val="008000"/>
                </a:solidFill>
                <a:latin typeface="Franklin Gothic Book"/>
                <a:cs typeface="Franklin Gothic Book"/>
              </a:rPr>
              <a:t>o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64680" y="1280785"/>
            <a:ext cx="1642110" cy="330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60375" algn="l"/>
              </a:tabLst>
            </a:pPr>
            <a:r>
              <a:rPr dirty="0" sz="2400" spc="-30">
                <a:solidFill>
                  <a:srgbClr val="008000"/>
                </a:solidFill>
                <a:latin typeface="Franklin Gothic Book"/>
                <a:cs typeface="Franklin Gothic Book"/>
              </a:rPr>
              <a:t>i</a:t>
            </a:r>
            <a:r>
              <a:rPr dirty="0" sz="2400">
                <a:solidFill>
                  <a:srgbClr val="008000"/>
                </a:solidFill>
                <a:latin typeface="Franklin Gothic Book"/>
                <a:cs typeface="Franklin Gothic Book"/>
              </a:rPr>
              <a:t>n	m</a:t>
            </a:r>
            <a:r>
              <a:rPr dirty="0" sz="2400" spc="20">
                <a:solidFill>
                  <a:srgbClr val="008000"/>
                </a:solidFill>
                <a:latin typeface="Franklin Gothic Book"/>
                <a:cs typeface="Franklin Gothic Book"/>
              </a:rPr>
              <a:t>o</a:t>
            </a:r>
            <a:r>
              <a:rPr dirty="0" sz="2400" spc="-30">
                <a:solidFill>
                  <a:srgbClr val="008000"/>
                </a:solidFill>
                <a:latin typeface="Franklin Gothic Book"/>
                <a:cs typeface="Franklin Gothic Book"/>
              </a:rPr>
              <a:t>l</a:t>
            </a:r>
            <a:r>
              <a:rPr dirty="0" sz="2400" spc="20">
                <a:solidFill>
                  <a:srgbClr val="008000"/>
                </a:solidFill>
                <a:latin typeface="Franklin Gothic Book"/>
                <a:cs typeface="Franklin Gothic Book"/>
              </a:rPr>
              <a:t>e</a:t>
            </a:r>
            <a:r>
              <a:rPr dirty="0" sz="2400">
                <a:solidFill>
                  <a:srgbClr val="008000"/>
                </a:solidFill>
                <a:latin typeface="Franklin Gothic Book"/>
                <a:cs typeface="Franklin Gothic Book"/>
              </a:rPr>
              <a:t>c</a:t>
            </a:r>
            <a:r>
              <a:rPr dirty="0" sz="2400" spc="30">
                <a:solidFill>
                  <a:srgbClr val="008000"/>
                </a:solidFill>
                <a:latin typeface="Franklin Gothic Book"/>
                <a:cs typeface="Franklin Gothic Book"/>
              </a:rPr>
              <a:t>o</a:t>
            </a:r>
            <a:r>
              <a:rPr dirty="0" sz="2400" spc="-30">
                <a:solidFill>
                  <a:srgbClr val="008000"/>
                </a:solidFill>
                <a:latin typeface="Franklin Gothic Book"/>
                <a:cs typeface="Franklin Gothic Book"/>
              </a:rPr>
              <a:t>l</a:t>
            </a:r>
            <a:r>
              <a:rPr dirty="0" sz="2400">
                <a:solidFill>
                  <a:srgbClr val="008000"/>
                </a:solidFill>
                <a:latin typeface="Franklin Gothic Book"/>
                <a:cs typeface="Franklin Gothic Book"/>
              </a:rPr>
              <a:t>e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09975" y="6353944"/>
            <a:ext cx="2022475" cy="2832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15" b="1">
                <a:solidFill>
                  <a:srgbClr val="0000CC"/>
                </a:solidFill>
                <a:latin typeface="Franklin Gothic Book"/>
                <a:cs typeface="Franklin Gothic Book"/>
              </a:rPr>
              <a:t>1</a:t>
            </a:r>
            <a:r>
              <a:rPr dirty="0" sz="2000" spc="90" b="1">
                <a:solidFill>
                  <a:srgbClr val="0000CC"/>
                </a:solidFill>
                <a:latin typeface="Franklin Gothic Book"/>
                <a:cs typeface="Franklin Gothic Book"/>
              </a:rPr>
              <a:t>0</a:t>
            </a:r>
            <a:r>
              <a:rPr dirty="0" sz="2000" spc="10" b="1">
                <a:solidFill>
                  <a:srgbClr val="0000CC"/>
                </a:solidFill>
                <a:latin typeface="Franklin Gothic Book"/>
                <a:cs typeface="Franklin Gothic Book"/>
              </a:rPr>
              <a:t>0</a:t>
            </a:r>
            <a:r>
              <a:rPr dirty="0" sz="2000" spc="-120" b="1">
                <a:solidFill>
                  <a:srgbClr val="0000CC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90" b="1">
                <a:solidFill>
                  <a:srgbClr val="0000CC"/>
                </a:solidFill>
                <a:latin typeface="Franklin Gothic Book"/>
                <a:cs typeface="Franklin Gothic Book"/>
              </a:rPr>
              <a:t>0</a:t>
            </a:r>
            <a:r>
              <a:rPr dirty="0" sz="2000" spc="15" b="1">
                <a:solidFill>
                  <a:srgbClr val="0000CC"/>
                </a:solidFill>
                <a:latin typeface="Franklin Gothic Book"/>
                <a:cs typeface="Franklin Gothic Book"/>
              </a:rPr>
              <a:t>0</a:t>
            </a:r>
            <a:r>
              <a:rPr dirty="0" sz="2000" spc="10" b="1">
                <a:solidFill>
                  <a:srgbClr val="0000CC"/>
                </a:solidFill>
                <a:latin typeface="Franklin Gothic Book"/>
                <a:cs typeface="Franklin Gothic Book"/>
              </a:rPr>
              <a:t>0</a:t>
            </a:r>
            <a:r>
              <a:rPr dirty="0" sz="2000" spc="-120" b="1">
                <a:solidFill>
                  <a:srgbClr val="0000CC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90" b="1">
                <a:solidFill>
                  <a:srgbClr val="0000CC"/>
                </a:solidFill>
                <a:latin typeface="Franklin Gothic Book"/>
                <a:cs typeface="Franklin Gothic Book"/>
              </a:rPr>
              <a:t>0</a:t>
            </a:r>
            <a:r>
              <a:rPr dirty="0" sz="2000" spc="15" b="1">
                <a:solidFill>
                  <a:srgbClr val="0000CC"/>
                </a:solidFill>
                <a:latin typeface="Franklin Gothic Book"/>
                <a:cs typeface="Franklin Gothic Book"/>
              </a:rPr>
              <a:t>0</a:t>
            </a:r>
            <a:r>
              <a:rPr dirty="0" sz="2000" spc="10" b="1">
                <a:solidFill>
                  <a:srgbClr val="0000CC"/>
                </a:solidFill>
                <a:latin typeface="Franklin Gothic Book"/>
                <a:cs typeface="Franklin Gothic Book"/>
              </a:rPr>
              <a:t>0</a:t>
            </a:r>
            <a:r>
              <a:rPr dirty="0" sz="2000" spc="-190" b="1">
                <a:solidFill>
                  <a:srgbClr val="0000CC"/>
                </a:solidFill>
                <a:latin typeface="Franklin Gothic Book"/>
                <a:cs typeface="Franklin Gothic Book"/>
              </a:rPr>
              <a:t> </a:t>
            </a:r>
            <a:r>
              <a:rPr dirty="0" sz="2000" spc="90" b="1">
                <a:solidFill>
                  <a:srgbClr val="0000CC"/>
                </a:solidFill>
                <a:latin typeface="Franklin Gothic Book"/>
                <a:cs typeface="Franklin Gothic Book"/>
              </a:rPr>
              <a:t>0</a:t>
            </a:r>
            <a:r>
              <a:rPr dirty="0" sz="2000" spc="15" b="1">
                <a:solidFill>
                  <a:srgbClr val="0000CC"/>
                </a:solidFill>
                <a:latin typeface="Franklin Gothic Book"/>
                <a:cs typeface="Franklin Gothic Book"/>
              </a:rPr>
              <a:t>0</a:t>
            </a:r>
            <a:r>
              <a:rPr dirty="0" sz="2000" spc="10" b="1">
                <a:solidFill>
                  <a:srgbClr val="0000CC"/>
                </a:solidFill>
                <a:latin typeface="Franklin Gothic Book"/>
                <a:cs typeface="Franklin Gothic Book"/>
              </a:rPr>
              <a:t>0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71876" y="3286061"/>
            <a:ext cx="2981325" cy="28337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2411476" y="2420937"/>
            <a:ext cx="4464050" cy="462280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 vert="horz">
            <a:spAutoFit/>
          </a:bodyPr>
          <a:lstStyle/>
          <a:p>
            <a:pPr marL="93345">
              <a:lnSpc>
                <a:spcPct val="100000"/>
              </a:lnSpc>
            </a:pPr>
            <a:r>
              <a:rPr dirty="0" sz="2400">
                <a:latin typeface="Franklin Gothic Book"/>
                <a:cs typeface="Franklin Gothic Book"/>
              </a:rPr>
              <a:t>1</a:t>
            </a:r>
            <a:r>
              <a:rPr dirty="0" sz="2400" spc="15">
                <a:latin typeface="Franklin Gothic Book"/>
                <a:cs typeface="Franklin Gothic Book"/>
              </a:rPr>
              <a:t> </a:t>
            </a:r>
            <a:r>
              <a:rPr dirty="0" sz="2400" spc="20">
                <a:latin typeface="Franklin Gothic Book"/>
                <a:cs typeface="Franklin Gothic Book"/>
              </a:rPr>
              <a:t>G</a:t>
            </a:r>
            <a:r>
              <a:rPr dirty="0" sz="2400" spc="-10">
                <a:latin typeface="Franklin Gothic Book"/>
                <a:cs typeface="Franklin Gothic Book"/>
              </a:rPr>
              <a:t>t</a:t>
            </a:r>
            <a:r>
              <a:rPr dirty="0" sz="2400" spc="-6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=</a:t>
            </a:r>
            <a:r>
              <a:rPr dirty="0" sz="2400" spc="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1</a:t>
            </a:r>
            <a:r>
              <a:rPr dirty="0" sz="2400" spc="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m</a:t>
            </a:r>
            <a:r>
              <a:rPr dirty="0" sz="2400" spc="-30">
                <a:latin typeface="Franklin Gothic Book"/>
                <a:cs typeface="Franklin Gothic Book"/>
              </a:rPr>
              <a:t>i</a:t>
            </a:r>
            <a:r>
              <a:rPr dirty="0" sz="2400" spc="-30">
                <a:latin typeface="Franklin Gothic Book"/>
                <a:cs typeface="Franklin Gothic Book"/>
              </a:rPr>
              <a:t>l</a:t>
            </a:r>
            <a:r>
              <a:rPr dirty="0" sz="2400" spc="-30">
                <a:latin typeface="Franklin Gothic Book"/>
                <a:cs typeface="Franklin Gothic Book"/>
              </a:rPr>
              <a:t>i</a:t>
            </a:r>
            <a:r>
              <a:rPr dirty="0" sz="2400">
                <a:latin typeface="Franklin Gothic Book"/>
                <a:cs typeface="Franklin Gothic Book"/>
              </a:rPr>
              <a:t>a</a:t>
            </a:r>
            <a:r>
              <a:rPr dirty="0" sz="2400" spc="-35">
                <a:latin typeface="Franklin Gothic Book"/>
                <a:cs typeface="Franklin Gothic Book"/>
              </a:rPr>
              <a:t>r</a:t>
            </a:r>
            <a:r>
              <a:rPr dirty="0" sz="2400" spc="-20">
                <a:latin typeface="Franklin Gothic Book"/>
                <a:cs typeface="Franklin Gothic Book"/>
              </a:rPr>
              <a:t>d</a:t>
            </a:r>
            <a:r>
              <a:rPr dirty="0" sz="2400">
                <a:latin typeface="Franklin Gothic Book"/>
                <a:cs typeface="Franklin Gothic Book"/>
              </a:rPr>
              <a:t>o</a:t>
            </a:r>
            <a:r>
              <a:rPr dirty="0" sz="2400" spc="100">
                <a:latin typeface="Franklin Gothic Book"/>
                <a:cs typeface="Franklin Gothic Book"/>
              </a:rPr>
              <a:t> </a:t>
            </a:r>
            <a:r>
              <a:rPr dirty="0" sz="2400" spc="-20">
                <a:latin typeface="Franklin Gothic Book"/>
                <a:cs typeface="Franklin Gothic Book"/>
              </a:rPr>
              <a:t>d</a:t>
            </a:r>
            <a:r>
              <a:rPr dirty="0" sz="2400">
                <a:latin typeface="Franklin Gothic Book"/>
                <a:cs typeface="Franklin Gothic Book"/>
              </a:rPr>
              <a:t>i</a:t>
            </a:r>
            <a:r>
              <a:rPr dirty="0" sz="2400" spc="-25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t</a:t>
            </a:r>
            <a:r>
              <a:rPr dirty="0" sz="2400" spc="10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=</a:t>
            </a:r>
            <a:r>
              <a:rPr dirty="0" sz="2400" spc="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1</a:t>
            </a:r>
            <a:r>
              <a:rPr dirty="0" sz="2400" spc="15">
                <a:latin typeface="Franklin Gothic Book"/>
                <a:cs typeface="Franklin Gothic Book"/>
              </a:rPr>
              <a:t> </a:t>
            </a:r>
            <a:r>
              <a:rPr dirty="0" sz="2400">
                <a:latin typeface="Franklin Gothic Book"/>
                <a:cs typeface="Franklin Gothic Book"/>
              </a:rPr>
              <a:t>x</a:t>
            </a:r>
            <a:r>
              <a:rPr dirty="0" sz="2400" spc="-40">
                <a:latin typeface="Franklin Gothic Book"/>
                <a:cs typeface="Franklin Gothic Book"/>
              </a:rPr>
              <a:t> </a:t>
            </a:r>
            <a:r>
              <a:rPr dirty="0" sz="2400" spc="-60">
                <a:latin typeface="Franklin Gothic Book"/>
                <a:cs typeface="Franklin Gothic Book"/>
              </a:rPr>
              <a:t>1</a:t>
            </a:r>
            <a:r>
              <a:rPr dirty="0" sz="2400" spc="-70">
                <a:latin typeface="Franklin Gothic Book"/>
                <a:cs typeface="Franklin Gothic Book"/>
              </a:rPr>
              <a:t>0</a:t>
            </a:r>
            <a:r>
              <a:rPr dirty="0" baseline="26881" sz="2325" spc="-30">
                <a:latin typeface="Franklin Gothic Book"/>
                <a:cs typeface="Franklin Gothic Book"/>
              </a:rPr>
              <a:t>1</a:t>
            </a:r>
            <a:r>
              <a:rPr dirty="0" baseline="26881" sz="2325" spc="7">
                <a:latin typeface="Franklin Gothic Book"/>
                <a:cs typeface="Franklin Gothic Book"/>
              </a:rPr>
              <a:t>1</a:t>
            </a:r>
            <a:r>
              <a:rPr dirty="0" baseline="26881" sz="2325" spc="277">
                <a:latin typeface="Franklin Gothic Book"/>
                <a:cs typeface="Franklin Gothic Book"/>
              </a:rPr>
              <a:t> </a:t>
            </a:r>
            <a:r>
              <a:rPr dirty="0" sz="2400" spc="-10">
                <a:latin typeface="Franklin Gothic Book"/>
                <a:cs typeface="Franklin Gothic Book"/>
              </a:rPr>
              <a:t>t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2</a:t>
            </a:fld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25"/>
              <a:t>V</a:t>
            </a:r>
            <a:r>
              <a:rPr dirty="0" spc="-15"/>
              <a:t>E</a:t>
            </a:r>
            <a:r>
              <a:rPr dirty="0" spc="25"/>
              <a:t>R</a:t>
            </a:r>
            <a:r>
              <a:rPr dirty="0" spc="30"/>
              <a:t>I</a:t>
            </a:r>
            <a:r>
              <a:rPr dirty="0" spc="-25"/>
              <a:t>F</a:t>
            </a:r>
            <a:r>
              <a:rPr dirty="0" spc="30"/>
              <a:t>IC</a:t>
            </a:r>
            <a:r>
              <a:rPr dirty="0"/>
              <a:t>A</a:t>
            </a:r>
            <a:r>
              <a:rPr dirty="0" spc="-100"/>
              <a:t> </a:t>
            </a:r>
            <a:r>
              <a:rPr dirty="0"/>
              <a:t>D</a:t>
            </a:r>
            <a:r>
              <a:rPr dirty="0" spc="-15"/>
              <a:t>E</a:t>
            </a:r>
            <a:r>
              <a:rPr dirty="0"/>
              <a:t>LL</a:t>
            </a:r>
            <a:r>
              <a:rPr dirty="0" spc="20"/>
              <a:t>’</a:t>
            </a:r>
            <a:r>
              <a:rPr dirty="0" spc="-25"/>
              <a:t>A</a:t>
            </a:r>
            <a:r>
              <a:rPr dirty="0" spc="-15"/>
              <a:t>PP</a:t>
            </a:r>
            <a:r>
              <a:rPr dirty="0" spc="25"/>
              <a:t>R</a:t>
            </a:r>
            <a:r>
              <a:rPr dirty="0" spc="-15"/>
              <a:t>E</a:t>
            </a:r>
            <a:r>
              <a:rPr dirty="0" spc="10"/>
              <a:t>N</a:t>
            </a:r>
            <a:r>
              <a:rPr dirty="0"/>
              <a:t>D</a:t>
            </a:r>
            <a:r>
              <a:rPr dirty="0" spc="30"/>
              <a:t>I</a:t>
            </a:r>
            <a:r>
              <a:rPr dirty="0" spc="25"/>
              <a:t>M</a:t>
            </a:r>
            <a:r>
              <a:rPr dirty="0" spc="-15"/>
              <a:t>E</a:t>
            </a:r>
            <a:r>
              <a:rPr dirty="0" spc="10"/>
              <a:t>N</a:t>
            </a:r>
            <a:r>
              <a:rPr dirty="0" spc="-40"/>
              <a:t>T</a:t>
            </a:r>
            <a:r>
              <a:rPr dirty="0"/>
              <a:t>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516366" y="6604772"/>
            <a:ext cx="139700" cy="130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30">
                <a:solidFill>
                  <a:srgbClr val="FFFFFF"/>
                </a:solidFill>
                <a:latin typeface="Franklin Gothic Book"/>
                <a:cs typeface="Franklin Gothic Book"/>
              </a:rPr>
              <a:t>30</a:t>
            </a:r>
            <a:endParaRPr sz="800">
              <a:latin typeface="Franklin Gothic Book"/>
              <a:cs typeface="Franklin Gothic Boo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2284" y="1220208"/>
            <a:ext cx="3752850" cy="1905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buFont typeface="Franklin Gothic Book"/>
              <a:buAutoNum type="arabicParenR"/>
              <a:tabLst>
                <a:tab pos="270510" algn="l"/>
              </a:tabLst>
            </a:pPr>
            <a:r>
              <a:rPr dirty="0" sz="1800" spc="25">
                <a:latin typeface="Franklin Gothic Book"/>
                <a:cs typeface="Franklin Gothic Book"/>
              </a:rPr>
              <a:t>D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10">
                <a:latin typeface="Franklin Gothic Book"/>
                <a:cs typeface="Franklin Gothic Book"/>
              </a:rPr>
              <a:t>v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10">
                <a:latin typeface="Franklin Gothic Book"/>
                <a:cs typeface="Franklin Gothic Book"/>
              </a:rPr>
              <a:t>v</a:t>
            </a:r>
            <a:r>
              <a:rPr dirty="0" sz="1800" spc="10">
                <a:latin typeface="Franklin Gothic Book"/>
                <a:cs typeface="Franklin Gothic Book"/>
              </a:rPr>
              <a:t>v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ne</a:t>
            </a:r>
            <a:r>
              <a:rPr dirty="0" sz="1800" spc="-120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 spc="-20">
                <a:latin typeface="Franklin Gothic Book"/>
                <a:cs typeface="Franklin Gothic Book"/>
              </a:rPr>
              <a:t>f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25">
                <a:latin typeface="Franklin Gothic Book"/>
                <a:cs typeface="Franklin Gothic Book"/>
              </a:rPr>
              <a:t>m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20">
                <a:latin typeface="Franklin Gothic Book"/>
                <a:cs typeface="Franklin Gothic Book"/>
              </a:rPr>
              <a:t>f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35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  <a:p>
            <a:pPr lvl="1" marL="12700">
              <a:lnSpc>
                <a:spcPct val="100000"/>
              </a:lnSpc>
              <a:spcBef>
                <a:spcPts val="20"/>
              </a:spcBef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-4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40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114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nd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10">
                <a:solidFill>
                  <a:srgbClr val="D9D9D9"/>
                </a:solidFill>
                <a:latin typeface="Franklin Gothic Book"/>
                <a:cs typeface="Franklin Gothic Book"/>
              </a:rPr>
              <a:t>p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m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endParaRPr sz="1800">
              <a:latin typeface="Franklin Gothic Book"/>
              <a:cs typeface="Franklin Gothic Book"/>
            </a:endParaRPr>
          </a:p>
          <a:p>
            <a:pPr lvl="1" marL="260350" indent="-247650">
              <a:lnSpc>
                <a:spcPts val="2130"/>
              </a:lnSpc>
              <a:spcBef>
                <a:spcPts val="15"/>
              </a:spcBef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-10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m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nd</a:t>
            </a:r>
            <a:r>
              <a:rPr dirty="0" sz="1800" spc="5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  <a:p>
            <a:pPr lvl="1" marL="12700" marR="581025">
              <a:lnSpc>
                <a:spcPts val="2180"/>
              </a:lnSpc>
              <a:spcBef>
                <a:spcPts val="25"/>
              </a:spcBef>
              <a:buFont typeface="Franklin Gothic Book"/>
              <a:buAutoNum type="alphaLcParenR"/>
              <a:tabLst>
                <a:tab pos="241935" algn="l"/>
              </a:tabLst>
            </a:pPr>
            <a:r>
              <a:rPr dirty="0" sz="1800" spc="-10">
                <a:latin typeface="Franklin Gothic Book"/>
                <a:cs typeface="Franklin Gothic Book"/>
              </a:rPr>
              <a:t>n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120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 spc="5">
                <a:latin typeface="Franklin Gothic Book"/>
                <a:cs typeface="Franklin Gothic Book"/>
              </a:rPr>
              <a:t>b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25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ne</a:t>
            </a:r>
            <a:r>
              <a:rPr dirty="0" sz="1800" spc="-90">
                <a:latin typeface="Franklin Gothic Book"/>
                <a:cs typeface="Franklin Gothic Book"/>
              </a:rPr>
              <a:t> 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10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10">
                <a:latin typeface="Franklin Gothic Book"/>
                <a:cs typeface="Franklin Gothic Book"/>
              </a:rPr>
              <a:t>p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  <a:p>
            <a:pPr lvl="1" marL="260350" indent="-247650">
              <a:lnSpc>
                <a:spcPts val="2105"/>
              </a:lnSpc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-12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40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m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nd</a:t>
            </a:r>
            <a:r>
              <a:rPr dirty="0" sz="1800" spc="5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2284" y="4091424"/>
            <a:ext cx="3665854" cy="1351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69875" indent="-257175">
              <a:lnSpc>
                <a:spcPct val="100000"/>
              </a:lnSpc>
              <a:buFont typeface="Franklin Gothic Book"/>
              <a:buAutoNum type="arabicParenR" startAt="2"/>
              <a:tabLst>
                <a:tab pos="270510" algn="l"/>
              </a:tabLst>
            </a:pPr>
            <a:r>
              <a:rPr dirty="0" sz="1800">
                <a:latin typeface="Franklin Gothic Book"/>
                <a:cs typeface="Franklin Gothic Book"/>
              </a:rPr>
              <a:t>I </a:t>
            </a:r>
            <a:r>
              <a:rPr dirty="0" sz="1800" spc="5">
                <a:latin typeface="Franklin Gothic Book"/>
                <a:cs typeface="Franklin Gothic Book"/>
              </a:rPr>
              <a:t>p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10">
                <a:latin typeface="Franklin Gothic Book"/>
                <a:cs typeface="Franklin Gothic Book"/>
              </a:rPr>
              <a:t>g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35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-12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10">
                <a:latin typeface="Franklin Gothic Book"/>
                <a:cs typeface="Franklin Gothic Book"/>
              </a:rPr>
              <a:t>v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30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135">
                <a:latin typeface="Franklin Gothic Book"/>
                <a:cs typeface="Franklin Gothic Book"/>
              </a:rPr>
              <a:t> </a:t>
            </a:r>
            <a:r>
              <a:rPr dirty="0" sz="1800" spc="-20">
                <a:latin typeface="Franklin Gothic Book"/>
                <a:cs typeface="Franklin Gothic Book"/>
              </a:rPr>
              <a:t>f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35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  <a:p>
            <a:pPr lvl="1" marL="260350" indent="-247650">
              <a:lnSpc>
                <a:spcPts val="2130"/>
              </a:lnSpc>
              <a:spcBef>
                <a:spcPts val="15"/>
              </a:spcBef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20">
                <a:solidFill>
                  <a:srgbClr val="D9D9D9"/>
                </a:solidFill>
                <a:latin typeface="Franklin Gothic Book"/>
                <a:cs typeface="Franklin Gothic Book"/>
              </a:rPr>
              <a:t>f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endParaRPr sz="1800">
              <a:latin typeface="Franklin Gothic Book"/>
              <a:cs typeface="Franklin Gothic Book"/>
            </a:endParaRPr>
          </a:p>
          <a:p>
            <a:pPr lvl="1" marL="260350" indent="-247650">
              <a:lnSpc>
                <a:spcPts val="2130"/>
              </a:lnSpc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20">
                <a:latin typeface="Franklin Gothic Book"/>
                <a:cs typeface="Franklin Gothic Book"/>
              </a:rPr>
              <a:t>f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>
                <a:latin typeface="Franklin Gothic Book"/>
                <a:cs typeface="Franklin Gothic Book"/>
              </a:rPr>
              <a:t>he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 spc="-20">
                <a:latin typeface="Franklin Gothic Book"/>
                <a:cs typeface="Franklin Gothic Book"/>
              </a:rPr>
              <a:t>c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40">
                <a:latin typeface="Franklin Gothic Book"/>
                <a:cs typeface="Franklin Gothic Book"/>
              </a:rPr>
              <a:t>o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di</a:t>
            </a:r>
            <a:endParaRPr sz="1800">
              <a:latin typeface="Franklin Gothic Book"/>
              <a:cs typeface="Franklin Gothic Book"/>
            </a:endParaRPr>
          </a:p>
          <a:p>
            <a:pPr lvl="1" marL="241300" indent="-228600">
              <a:lnSpc>
                <a:spcPct val="100000"/>
              </a:lnSpc>
              <a:spcBef>
                <a:spcPts val="20"/>
              </a:spcBef>
              <a:buFont typeface="Franklin Gothic Book"/>
              <a:buAutoNum type="alphaLcParenR"/>
              <a:tabLst>
                <a:tab pos="241300" algn="l"/>
              </a:tabLst>
            </a:pPr>
            <a:r>
              <a:rPr dirty="0" sz="1800" spc="10">
                <a:solidFill>
                  <a:srgbClr val="D9D9D9"/>
                </a:solidFill>
                <a:latin typeface="Franklin Gothic Book"/>
                <a:cs typeface="Franklin Gothic Book"/>
              </a:rPr>
              <a:t>g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ni</a:t>
            </a:r>
            <a:r>
              <a:rPr dirty="0" sz="1800" spc="-4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d i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di</a:t>
            </a:r>
            <a:endParaRPr sz="1800">
              <a:latin typeface="Franklin Gothic Book"/>
              <a:cs typeface="Franklin Gothic Book"/>
            </a:endParaRPr>
          </a:p>
          <a:p>
            <a:pPr lvl="1" marL="260350" indent="-247650">
              <a:lnSpc>
                <a:spcPct val="100000"/>
              </a:lnSpc>
              <a:spcBef>
                <a:spcPts val="15"/>
              </a:spcBef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5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20">
                <a:solidFill>
                  <a:srgbClr val="D9D9D9"/>
                </a:solidFill>
                <a:latin typeface="Franklin Gothic Book"/>
                <a:cs typeface="Franklin Gothic Book"/>
              </a:rPr>
              <a:t>f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5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1720" y="1265928"/>
            <a:ext cx="3948429" cy="4928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69875" indent="-257175">
              <a:lnSpc>
                <a:spcPct val="100000"/>
              </a:lnSpc>
              <a:buFont typeface="Franklin Gothic Book"/>
              <a:buAutoNum type="arabicParenR" startAt="3"/>
              <a:tabLst>
                <a:tab pos="270510" algn="l"/>
              </a:tabLst>
            </a:pPr>
            <a:r>
              <a:rPr dirty="0" sz="1800" spc="15">
                <a:latin typeface="Franklin Gothic Book"/>
                <a:cs typeface="Franklin Gothic Book"/>
              </a:rPr>
              <a:t>N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130">
                <a:latin typeface="Franklin Gothic Book"/>
                <a:cs typeface="Franklin Gothic Book"/>
              </a:rPr>
              <a:t> </a:t>
            </a:r>
            <a:r>
              <a:rPr dirty="0" sz="1800" spc="-20">
                <a:latin typeface="Franklin Gothic Book"/>
                <a:cs typeface="Franklin Gothic Book"/>
              </a:rPr>
              <a:t>f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30">
                <a:latin typeface="Franklin Gothic Book"/>
                <a:cs typeface="Franklin Gothic Book"/>
              </a:rPr>
              <a:t>m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130">
                <a:latin typeface="Franklin Gothic Book"/>
                <a:cs typeface="Franklin Gothic Book"/>
              </a:rPr>
              <a:t> </a:t>
            </a:r>
            <a:r>
              <a:rPr dirty="0" sz="1800" spc="-90">
                <a:latin typeface="Franklin Gothic Book"/>
                <a:cs typeface="Franklin Gothic Book"/>
              </a:rPr>
              <a:t>f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  <a:p>
            <a:pPr lvl="1" marL="12700" marR="263525">
              <a:lnSpc>
                <a:spcPct val="100800"/>
              </a:lnSpc>
              <a:buClr>
                <a:srgbClr val="D9D9D9"/>
              </a:buClr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5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u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10">
                <a:solidFill>
                  <a:srgbClr val="D9D9D9"/>
                </a:solidFill>
                <a:latin typeface="Franklin Gothic Book"/>
                <a:cs typeface="Franklin Gothic Book"/>
              </a:rPr>
              <a:t>v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ne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10">
                <a:solidFill>
                  <a:srgbClr val="D9D9D9"/>
                </a:solidFill>
                <a:latin typeface="Franklin Gothic Book"/>
                <a:cs typeface="Franklin Gothic Book"/>
              </a:rPr>
              <a:t>b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5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d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10">
                <a:solidFill>
                  <a:srgbClr val="D9D9D9"/>
                </a:solidFill>
                <a:latin typeface="Franklin Gothic Book"/>
                <a:cs typeface="Franklin Gothic Book"/>
              </a:rPr>
              <a:t>p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15">
                <a:solidFill>
                  <a:srgbClr val="D9D9D9"/>
                </a:solidFill>
                <a:latin typeface="Franklin Gothic Book"/>
                <a:cs typeface="Franklin Gothic Book"/>
              </a:rPr>
              <a:t>g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m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g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z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z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F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m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  <a:p>
            <a:pPr lvl="1" marL="12700" marR="104139">
              <a:lnSpc>
                <a:spcPct val="99100"/>
              </a:lnSpc>
              <a:spcBef>
                <a:spcPts val="35"/>
              </a:spcBef>
              <a:buClr>
                <a:srgbClr val="D9D9D9"/>
              </a:buClr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15">
                <a:solidFill>
                  <a:srgbClr val="D9D9D9"/>
                </a:solidFill>
                <a:latin typeface="Franklin Gothic Book"/>
                <a:cs typeface="Franklin Gothic Book"/>
              </a:rPr>
              <a:t>g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ni</a:t>
            </a:r>
            <a:r>
              <a:rPr dirty="0" sz="1800" spc="-114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20">
                <a:solidFill>
                  <a:srgbClr val="D9D9D9"/>
                </a:solidFill>
                <a:latin typeface="Franklin Gothic Book"/>
                <a:cs typeface="Franklin Gothic Book"/>
              </a:rPr>
              <a:t>f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u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no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d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’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 spc="5">
                <a:solidFill>
                  <a:srgbClr val="D9D9D9"/>
                </a:solidFill>
                <a:latin typeface="Franklin Gothic Book"/>
                <a:cs typeface="Franklin Gothic Book"/>
              </a:rPr>
              <a:t>q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ua</a:t>
            </a:r>
            <a:r>
              <a:rPr dirty="0" sz="1800" spc="-13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F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m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5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II e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un</a:t>
            </a:r>
            <a:r>
              <a:rPr dirty="0" sz="1800" spc="15">
                <a:solidFill>
                  <a:srgbClr val="D9D9D9"/>
                </a:solidFill>
                <a:latin typeface="Franklin Gothic Book"/>
                <a:cs typeface="Franklin Gothic Book"/>
              </a:rPr>
              <a:t>g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5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na</a:t>
            </a:r>
            <a:r>
              <a:rPr dirty="0" sz="1800" spc="-5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di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25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10">
                <a:solidFill>
                  <a:srgbClr val="D9D9D9"/>
                </a:solidFill>
                <a:latin typeface="Franklin Gothic Book"/>
                <a:cs typeface="Franklin Gothic Book"/>
              </a:rPr>
              <a:t>p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75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d</a:t>
            </a:r>
            <a:r>
              <a:rPr dirty="0" sz="1800" spc="40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15">
                <a:solidFill>
                  <a:srgbClr val="D9D9D9"/>
                </a:solidFill>
                <a:latin typeface="Franklin Gothic Book"/>
                <a:cs typeface="Franklin Gothic Book"/>
              </a:rPr>
              <a:t>g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ni</a:t>
            </a:r>
            <a:r>
              <a:rPr dirty="0" sz="1800" spc="-12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F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m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5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  <a:p>
            <a:pPr lvl="1" marL="12700" marR="91440">
              <a:lnSpc>
                <a:spcPct val="100800"/>
              </a:lnSpc>
              <a:buClr>
                <a:srgbClr val="D9D9D9"/>
              </a:buClr>
              <a:buFont typeface="Franklin Gothic Book"/>
              <a:buAutoNum type="alphaLcParenR"/>
              <a:tabLst>
                <a:tab pos="241935" algn="l"/>
              </a:tabLst>
            </a:pP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’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g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13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10">
                <a:solidFill>
                  <a:srgbClr val="D9D9D9"/>
                </a:solidFill>
                <a:latin typeface="Franklin Gothic Book"/>
                <a:cs typeface="Franklin Gothic Book"/>
              </a:rPr>
              <a:t>p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d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è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u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m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u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5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m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di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4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25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P</a:t>
            </a:r>
            <a:r>
              <a:rPr dirty="0" sz="1800" spc="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15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5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D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P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H</a:t>
            </a:r>
            <a:endParaRPr sz="1800">
              <a:latin typeface="Franklin Gothic Book"/>
              <a:cs typeface="Franklin Gothic Book"/>
            </a:endParaRPr>
          </a:p>
          <a:p>
            <a:pPr lvl="1" marL="260350" indent="-247650">
              <a:lnSpc>
                <a:spcPct val="100000"/>
              </a:lnSpc>
              <a:spcBef>
                <a:spcPts val="15"/>
              </a:spcBef>
              <a:buClr>
                <a:srgbClr val="D9D9D9"/>
              </a:buClr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40">
                <a:latin typeface="Franklin Gothic Book"/>
                <a:cs typeface="Franklin Gothic Book"/>
              </a:rPr>
              <a:t>i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10">
                <a:latin typeface="Franklin Gothic Book"/>
                <a:cs typeface="Franklin Gothic Book"/>
              </a:rPr>
              <a:t>p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no</a:t>
            </a:r>
            <a:r>
              <a:rPr dirty="0" sz="1800" spc="35">
                <a:latin typeface="Franklin Gothic Book"/>
                <a:cs typeface="Franklin Gothic Book"/>
              </a:rPr>
              <a:t> 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endParaRPr sz="18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800"/>
              </a:lnSpc>
              <a:buFont typeface="Franklin Gothic Book"/>
              <a:buAutoNum type="arabicParenR" startAt="4"/>
              <a:tabLst>
                <a:tab pos="270510" algn="l"/>
              </a:tabLst>
            </a:pPr>
            <a:r>
              <a:rPr dirty="0" sz="1800" spc="-125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-30">
                <a:latin typeface="Franklin Gothic Book"/>
                <a:cs typeface="Franklin Gothic Book"/>
              </a:rPr>
              <a:t>o</a:t>
            </a:r>
            <a:r>
              <a:rPr dirty="0" sz="1800" spc="10">
                <a:latin typeface="Franklin Gothic Book"/>
                <a:cs typeface="Franklin Gothic Book"/>
              </a:rPr>
              <a:t>v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55">
                <a:latin typeface="Franklin Gothic Book"/>
                <a:cs typeface="Franklin Gothic Book"/>
              </a:rPr>
              <a:t> 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’</a:t>
            </a:r>
            <a:r>
              <a:rPr dirty="0" sz="1800" spc="3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>
                <a:latin typeface="Franklin Gothic Book"/>
                <a:cs typeface="Franklin Gothic Book"/>
              </a:rPr>
              <a:t>ru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>
                <a:latin typeface="Franklin Gothic Book"/>
                <a:cs typeface="Franklin Gothic Book"/>
              </a:rPr>
              <a:t>. </a:t>
            </a:r>
            <a:r>
              <a:rPr dirty="0" sz="1800" spc="10">
                <a:latin typeface="Franklin Gothic Book"/>
                <a:cs typeface="Franklin Gothic Book"/>
              </a:rPr>
              <a:t>N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 spc="-130">
                <a:latin typeface="Franklin Gothic Book"/>
                <a:cs typeface="Franklin Gothic Book"/>
              </a:rPr>
              <a:t> </a:t>
            </a:r>
            <a:r>
              <a:rPr dirty="0" sz="1800" spc="-20">
                <a:latin typeface="Franklin Gothic Book"/>
                <a:cs typeface="Franklin Gothic Book"/>
              </a:rPr>
              <a:t>f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e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>
                <a:latin typeface="Franklin Gothic Book"/>
                <a:cs typeface="Franklin Gothic Book"/>
              </a:rPr>
              <a:t>ura</a:t>
            </a:r>
            <a:r>
              <a:rPr dirty="0" sz="1800" spc="2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d</a:t>
            </a:r>
            <a:r>
              <a:rPr dirty="0" sz="1800" spc="40">
                <a:latin typeface="Franklin Gothic Book"/>
                <a:cs typeface="Franklin Gothic Book"/>
              </a:rPr>
              <a:t>e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 spc="30">
                <a:latin typeface="Franklin Gothic Book"/>
                <a:cs typeface="Franklin Gothic Book"/>
              </a:rPr>
              <a:t>l</a:t>
            </a:r>
            <a:r>
              <a:rPr dirty="0" sz="180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 </a:t>
            </a:r>
            <a:r>
              <a:rPr dirty="0" sz="1800" spc="-90">
                <a:latin typeface="Franklin Gothic Book"/>
                <a:cs typeface="Franklin Gothic Book"/>
              </a:rPr>
              <a:t>f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-35">
                <a:latin typeface="Franklin Gothic Book"/>
                <a:cs typeface="Franklin Gothic Book"/>
              </a:rPr>
              <a:t>o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-30">
                <a:latin typeface="Franklin Gothic Book"/>
                <a:cs typeface="Franklin Gothic Book"/>
              </a:rPr>
              <a:t>t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>
                <a:latin typeface="Franklin Gothic Book"/>
                <a:cs typeface="Franklin Gothic Book"/>
              </a:rPr>
              <a:t>i</a:t>
            </a:r>
            <a:endParaRPr sz="1800">
              <a:latin typeface="Franklin Gothic Book"/>
              <a:cs typeface="Franklin Gothic Book"/>
            </a:endParaRPr>
          </a:p>
          <a:p>
            <a:pPr lvl="1" marL="12700">
              <a:lnSpc>
                <a:spcPct val="100000"/>
              </a:lnSpc>
              <a:spcBef>
                <a:spcPts val="15"/>
              </a:spcBef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>
                <a:latin typeface="Franklin Gothic Book"/>
                <a:cs typeface="Franklin Gothic Book"/>
              </a:rPr>
              <a:t>è</a:t>
            </a:r>
            <a:r>
              <a:rPr dirty="0" sz="1800" spc="-40">
                <a:latin typeface="Franklin Gothic Book"/>
                <a:cs typeface="Franklin Gothic Book"/>
              </a:rPr>
              <a:t> </a:t>
            </a:r>
            <a:r>
              <a:rPr dirty="0" sz="1800">
                <a:latin typeface="Franklin Gothic Book"/>
                <a:cs typeface="Franklin Gothic Book"/>
              </a:rPr>
              <a:t>n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c</a:t>
            </a:r>
            <a:r>
              <a:rPr dirty="0" sz="1800" spc="35">
                <a:latin typeface="Franklin Gothic Book"/>
                <a:cs typeface="Franklin Gothic Book"/>
              </a:rPr>
              <a:t>e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-15">
                <a:latin typeface="Franklin Gothic Book"/>
                <a:cs typeface="Franklin Gothic Book"/>
              </a:rPr>
              <a:t>s</a:t>
            </a:r>
            <a:r>
              <a:rPr dirty="0" sz="1800" spc="20">
                <a:latin typeface="Franklin Gothic Book"/>
                <a:cs typeface="Franklin Gothic Book"/>
              </a:rPr>
              <a:t>a</a:t>
            </a:r>
            <a:r>
              <a:rPr dirty="0" sz="1800">
                <a:latin typeface="Franklin Gothic Book"/>
                <a:cs typeface="Franklin Gothic Book"/>
              </a:rPr>
              <a:t>r</a:t>
            </a:r>
            <a:r>
              <a:rPr dirty="0" sz="1800" spc="40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o</a:t>
            </a:r>
            <a:r>
              <a:rPr dirty="0" sz="1800" spc="-110">
                <a:latin typeface="Franklin Gothic Book"/>
                <a:cs typeface="Franklin Gothic Book"/>
              </a:rPr>
              <a:t> 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l</a:t>
            </a:r>
            <a:r>
              <a:rPr dirty="0" sz="1800" spc="-45">
                <a:latin typeface="Franklin Gothic Book"/>
                <a:cs typeface="Franklin Gothic Book"/>
              </a:rPr>
              <a:t> </a:t>
            </a:r>
            <a:r>
              <a:rPr dirty="0" sz="1800" spc="5">
                <a:latin typeface="Franklin Gothic Book"/>
                <a:cs typeface="Franklin Gothic Book"/>
              </a:rPr>
              <a:t>b</a:t>
            </a:r>
            <a:r>
              <a:rPr dirty="0" sz="1800">
                <a:latin typeface="Franklin Gothic Book"/>
                <a:cs typeface="Franklin Gothic Book"/>
              </a:rPr>
              <a:t>u</a:t>
            </a:r>
            <a:r>
              <a:rPr dirty="0" sz="1800" spc="35">
                <a:latin typeface="Franklin Gothic Book"/>
                <a:cs typeface="Franklin Gothic Book"/>
              </a:rPr>
              <a:t>i</a:t>
            </a:r>
            <a:r>
              <a:rPr dirty="0" sz="1800">
                <a:latin typeface="Franklin Gothic Book"/>
                <a:cs typeface="Franklin Gothic Book"/>
              </a:rPr>
              <a:t>o</a:t>
            </a:r>
            <a:endParaRPr sz="1800">
              <a:latin typeface="Franklin Gothic Book"/>
              <a:cs typeface="Franklin Gothic Book"/>
            </a:endParaRPr>
          </a:p>
          <a:p>
            <a:pPr lvl="1" marL="12700" marR="347980">
              <a:lnSpc>
                <a:spcPts val="2100"/>
              </a:lnSpc>
              <a:spcBef>
                <a:spcPts val="135"/>
              </a:spcBef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ha</a:t>
            </a:r>
            <a:r>
              <a:rPr dirty="0" sz="1800" spc="-5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5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40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du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z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ne</a:t>
            </a:r>
            <a:r>
              <a:rPr dirty="0" sz="1800" spc="-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d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’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dr</a:t>
            </a:r>
            <a:r>
              <a:rPr dirty="0" sz="1800" spc="40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de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10">
                <a:solidFill>
                  <a:srgbClr val="D9D9D9"/>
                </a:solidFill>
                <a:latin typeface="Franklin Gothic Book"/>
                <a:cs typeface="Franklin Gothic Book"/>
              </a:rPr>
              <a:t>b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5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7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90">
                <a:solidFill>
                  <a:srgbClr val="D9D9D9"/>
                </a:solidFill>
                <a:latin typeface="Franklin Gothic Book"/>
                <a:cs typeface="Franklin Gothic Book"/>
              </a:rPr>
              <a:t>f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m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z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ne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di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z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u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c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h</a:t>
            </a:r>
            <a:r>
              <a:rPr dirty="0" sz="1800" spc="40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ri</a:t>
            </a:r>
            <a:endParaRPr sz="1800">
              <a:latin typeface="Franklin Gothic Book"/>
              <a:cs typeface="Franklin Gothic Book"/>
            </a:endParaRPr>
          </a:p>
          <a:p>
            <a:pPr lvl="1" marL="241300" indent="-228600">
              <a:lnSpc>
                <a:spcPts val="2120"/>
              </a:lnSpc>
              <a:buFont typeface="Franklin Gothic Book"/>
              <a:buAutoNum type="alphaLcParenR"/>
              <a:tabLst>
                <a:tab pos="241935" algn="l"/>
              </a:tabLst>
            </a:pPr>
            <a:r>
              <a:rPr dirty="0" sz="1800" spc="10">
                <a:solidFill>
                  <a:srgbClr val="D9D9D9"/>
                </a:solidFill>
                <a:latin typeface="Franklin Gothic Book"/>
                <a:cs typeface="Franklin Gothic Book"/>
              </a:rPr>
              <a:t>v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ne</a:t>
            </a:r>
            <a:r>
              <a:rPr dirty="0" sz="1800" spc="-114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10">
                <a:solidFill>
                  <a:srgbClr val="D9D9D9"/>
                </a:solidFill>
                <a:latin typeface="Franklin Gothic Book"/>
                <a:cs typeface="Franklin Gothic Book"/>
              </a:rPr>
              <a:t>p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d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15">
                <a:solidFill>
                  <a:srgbClr val="D9D9D9"/>
                </a:solidFill>
                <a:latin typeface="Franklin Gothic Book"/>
                <a:cs typeface="Franklin Gothic Book"/>
              </a:rPr>
              <a:t>g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no</a:t>
            </a:r>
            <a:endParaRPr sz="1800">
              <a:latin typeface="Franklin Gothic Book"/>
              <a:cs typeface="Franklin Gothic Book"/>
            </a:endParaRPr>
          </a:p>
          <a:p>
            <a:pPr lvl="1" marL="12700" marR="559435">
              <a:lnSpc>
                <a:spcPct val="100800"/>
              </a:lnSpc>
              <a:buFont typeface="Franklin Gothic Book"/>
              <a:buAutoNum type="alphaLcParenR"/>
              <a:tabLst>
                <a:tab pos="260985" algn="l"/>
              </a:tabLst>
            </a:pPr>
            <a:r>
              <a:rPr dirty="0" sz="1800" spc="10">
                <a:solidFill>
                  <a:srgbClr val="D9D9D9"/>
                </a:solidFill>
                <a:latin typeface="Franklin Gothic Book"/>
                <a:cs typeface="Franklin Gothic Book"/>
              </a:rPr>
              <a:t>v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15">
                <a:solidFill>
                  <a:srgbClr val="D9D9D9"/>
                </a:solidFill>
                <a:latin typeface="Franklin Gothic Book"/>
                <a:cs typeface="Franklin Gothic Book"/>
              </a:rPr>
              <a:t>g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no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u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z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z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-12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14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25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P</a:t>
            </a:r>
            <a:r>
              <a:rPr dirty="0" sz="1800" spc="4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d</a:t>
            </a:r>
            <a:r>
              <a:rPr dirty="0" sz="1800" spc="-7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15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5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D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P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H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10">
                <a:solidFill>
                  <a:srgbClr val="D9D9D9"/>
                </a:solidFill>
                <a:latin typeface="Franklin Gothic Book"/>
                <a:cs typeface="Franklin Gothic Book"/>
              </a:rPr>
              <a:t>p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r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d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 spc="-30">
                <a:solidFill>
                  <a:srgbClr val="D9D9D9"/>
                </a:solidFill>
                <a:latin typeface="Franklin Gothic Book"/>
                <a:cs typeface="Franklin Gothic Book"/>
              </a:rPr>
              <a:t>t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130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-20">
                <a:solidFill>
                  <a:srgbClr val="D9D9D9"/>
                </a:solidFill>
                <a:latin typeface="Franklin Gothic Book"/>
                <a:cs typeface="Franklin Gothic Book"/>
              </a:rPr>
              <a:t>f</a:t>
            </a:r>
            <a:r>
              <a:rPr dirty="0" sz="1800" spc="2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e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 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l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u</a:t>
            </a:r>
            <a:r>
              <a:rPr dirty="0" sz="1800" spc="30">
                <a:solidFill>
                  <a:srgbClr val="D9D9D9"/>
                </a:solidFill>
                <a:latin typeface="Franklin Gothic Book"/>
                <a:cs typeface="Franklin Gothic Book"/>
              </a:rPr>
              <a:t>m</a:t>
            </a:r>
            <a:r>
              <a:rPr dirty="0" sz="1800" spc="35">
                <a:solidFill>
                  <a:srgbClr val="D9D9D9"/>
                </a:solidFill>
                <a:latin typeface="Franklin Gothic Book"/>
                <a:cs typeface="Franklin Gothic Book"/>
              </a:rPr>
              <a:t>i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n</a:t>
            </a:r>
            <a:r>
              <a:rPr dirty="0" sz="1800" spc="-35">
                <a:solidFill>
                  <a:srgbClr val="D9D9D9"/>
                </a:solidFill>
                <a:latin typeface="Franklin Gothic Book"/>
                <a:cs typeface="Franklin Gothic Book"/>
              </a:rPr>
              <a:t>o</a:t>
            </a:r>
            <a:r>
              <a:rPr dirty="0" sz="1800" spc="-15">
                <a:solidFill>
                  <a:srgbClr val="D9D9D9"/>
                </a:solidFill>
                <a:latin typeface="Franklin Gothic Book"/>
                <a:cs typeface="Franklin Gothic Book"/>
              </a:rPr>
              <a:t>s</a:t>
            </a:r>
            <a:r>
              <a:rPr dirty="0" sz="1800">
                <a:solidFill>
                  <a:srgbClr val="D9D9D9"/>
                </a:solidFill>
                <a:latin typeface="Franklin Gothic Book"/>
                <a:cs typeface="Franklin Gothic Book"/>
              </a:rPr>
              <a:t>a</a:t>
            </a:r>
            <a:endParaRPr sz="1800">
              <a:latin typeface="Franklin Gothic Book"/>
              <a:cs typeface="Franklin Gothic Boo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873125" y="1225613"/>
            <a:ext cx="7370826" cy="5481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2</a:t>
            </a:fld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1162050" y="1341437"/>
            <a:ext cx="6677025" cy="4924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2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1314450" y="1412811"/>
            <a:ext cx="6372225" cy="48213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2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1116012" y="1557337"/>
            <a:ext cx="6769100" cy="5181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2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998537" y="1341500"/>
            <a:ext cx="7004050" cy="54085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2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>
                <a:latin typeface="Franklin Gothic Medium"/>
                <a:cs typeface="Franklin Gothic Medium"/>
              </a:rPr>
              <a:t>LA</a:t>
            </a:r>
            <a:r>
              <a:rPr dirty="0" spc="-25">
                <a:latin typeface="Franklin Gothic Medium"/>
                <a:cs typeface="Franklin Gothic Medium"/>
              </a:rPr>
              <a:t> F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25">
                <a:latin typeface="Franklin Gothic Medium"/>
                <a:cs typeface="Franklin Gothic Medium"/>
              </a:rPr>
              <a:t>O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20">
                <a:latin typeface="Franklin Gothic Medium"/>
                <a:cs typeface="Franklin Gothic Medium"/>
              </a:rPr>
              <a:t>I</a:t>
            </a:r>
            <a:r>
              <a:rPr dirty="0" spc="10">
                <a:latin typeface="Franklin Gothic Medium"/>
                <a:cs typeface="Franklin Gothic Medium"/>
              </a:rPr>
              <a:t>N</a:t>
            </a:r>
            <a:r>
              <a:rPr dirty="0" spc="-40">
                <a:latin typeface="Franklin Gothic Medium"/>
                <a:cs typeface="Franklin Gothic Medium"/>
              </a:rPr>
              <a:t>T</a:t>
            </a:r>
            <a:r>
              <a:rPr dirty="0" spc="-15">
                <a:latin typeface="Franklin Gothic Medium"/>
                <a:cs typeface="Franklin Gothic Medium"/>
              </a:rPr>
              <a:t>E</a:t>
            </a:r>
            <a:r>
              <a:rPr dirty="0" spc="-25">
                <a:latin typeface="Franklin Gothic Medium"/>
                <a:cs typeface="Franklin Gothic Medium"/>
              </a:rPr>
              <a:t>S</a:t>
            </a:r>
            <a:r>
              <a:rPr dirty="0" spc="-10">
                <a:latin typeface="Franklin Gothic Medium"/>
                <a:cs typeface="Franklin Gothic Medium"/>
              </a:rPr>
              <a:t>I</a:t>
            </a:r>
          </a:p>
        </p:txBody>
      </p:sp>
      <p:sp>
        <p:nvSpPr>
          <p:cNvPr id="3" name="object 3"/>
          <p:cNvSpPr/>
          <p:nvPr/>
        </p:nvSpPr>
        <p:spPr>
          <a:xfrm>
            <a:off x="841375" y="1412811"/>
            <a:ext cx="7318375" cy="5065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 spc="10"/>
              <a:t>2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alessio</dc:creator>
  <dc:title>Presentazione di PowerPoint</dc:title>
  <dcterms:created xsi:type="dcterms:W3CDTF">2023-04-18T13:06:50Z</dcterms:created>
  <dcterms:modified xsi:type="dcterms:W3CDTF">2023-04-18T13:06:50Z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2016-10-07T00:00:00Z</vt:filetime>
  </property>
  <property fmtid="{D5CDD505-2E9C-101B-9397-08002B2CF9AE}" pid="3" name="LastSaved">
    <vt:filetime>2023-04-18T00:00:00Z</vt:filetime>
  </property>
</Properties>
</file>