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Default Extension="png" ContentType="image/png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9144"/>
            <a:ext cx="9144000" cy="68488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1231" y="6449567"/>
            <a:ext cx="1572767" cy="40843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89865"/>
            <a:ext cx="8089798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6827" y="1391264"/>
            <a:ext cx="8810345" cy="17360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595425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notesSlide" Target="../notesSlides/notesSlide1.xml"/><Relationship Id="rId4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notesSlide" Target="../notesSlides/notesSlide11.xml"/><Relationship Id="rId4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notesSlide" Target="../notesSlides/notesSlide12.xml"/><Relationship Id="rId6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3" Type="http://schemas.openxmlformats.org/officeDocument/2006/relationships/notesSlide" Target="../notesSlides/notesSlide14.xml"/><Relationship Id="rId4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Relationship Id="rId3" Type="http://schemas.openxmlformats.org/officeDocument/2006/relationships/notesSlide" Target="../notesSlides/notesSlide15.xml"/><Relationship Id="rId4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notesSlide" Target="../notesSlides/notesSlide16.xml"/><Relationship Id="rId4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notesSlide" Target="../notesSlides/notesSlide17.xml"/><Relationship Id="rId5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notesSlide" Target="../notesSlides/notesSlide3.xml"/><Relationship Id="rId4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Relationship Id="rId11" Type="http://schemas.openxmlformats.org/officeDocument/2006/relationships/image" Target="../media/image16.png"/><Relationship Id="rId12" Type="http://schemas.openxmlformats.org/officeDocument/2006/relationships/notesSlide" Target="../notesSlides/notesSlide4.xml"/><Relationship Id="rId1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notesSlide" Target="../notesSlides/notesSlide7.xml"/><Relationship Id="rId7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0871" y="4061852"/>
            <a:ext cx="2604770" cy="1271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3200" spc="5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32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F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3200" spc="-3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–</a:t>
            </a:r>
            <a:r>
              <a:rPr dirty="0" sz="32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3200" spc="5">
                <a:solidFill>
                  <a:srgbClr val="FFFFFF"/>
                </a:solidFill>
                <a:latin typeface="Franklin Gothic Medium"/>
                <a:cs typeface="Franklin Gothic Medium"/>
              </a:rPr>
              <a:t>h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im</a:t>
            </a:r>
            <a:r>
              <a:rPr dirty="0" sz="3200" spc="5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ca</a:t>
            </a:r>
            <a:endParaRPr sz="3200">
              <a:latin typeface="Franklin Gothic Medium"/>
              <a:cs typeface="Franklin Gothic Medium"/>
            </a:endParaRPr>
          </a:p>
          <a:p>
            <a:pPr algn="ctr">
              <a:lnSpc>
                <a:spcPct val="100000"/>
              </a:lnSpc>
              <a:spcBef>
                <a:spcPts val="2760"/>
              </a:spcBef>
            </a:pPr>
            <a:r>
              <a:rPr dirty="0" sz="3200" spc="5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32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id</a:t>
            </a:r>
            <a:r>
              <a:rPr dirty="0" sz="32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3200" spc="-3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32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spc="5">
                <a:solidFill>
                  <a:srgbClr val="FFFFFF"/>
                </a:solidFill>
                <a:latin typeface="Franklin Gothic Medium"/>
                <a:cs typeface="Franklin Gothic Medium"/>
              </a:rPr>
              <a:t>B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32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s</a:t>
            </a:r>
            <a:r>
              <a:rPr dirty="0" sz="32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endParaRPr sz="32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95771" y="2491739"/>
            <a:ext cx="2447544" cy="7711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Acid</a:t>
            </a:r>
            <a:r>
              <a:rPr dirty="0"/>
              <a:t>i</a:t>
            </a:r>
            <a:r>
              <a:rPr dirty="0" spc="-10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/>
              <a:t>basi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508872" y="6595425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894" y="1391264"/>
            <a:ext cx="8849995" cy="13900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4455">
              <a:lnSpc>
                <a:spcPct val="100000"/>
              </a:lnSpc>
            </a:pPr>
            <a:r>
              <a:rPr dirty="0" sz="2800" spc="-20">
                <a:latin typeface="Franklin Gothic Book"/>
                <a:cs typeface="Franklin Gothic Book"/>
              </a:rPr>
              <a:t>Calco</a:t>
            </a:r>
            <a:r>
              <a:rPr dirty="0" sz="2800">
                <a:latin typeface="Franklin Gothic Book"/>
                <a:cs typeface="Franklin Gothic Book"/>
              </a:rPr>
              <a:t>l</a:t>
            </a:r>
            <a:r>
              <a:rPr dirty="0" sz="2800" spc="-15">
                <a:latin typeface="Franklin Gothic Book"/>
                <a:cs typeface="Franklin Gothic Book"/>
              </a:rPr>
              <a:t>o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25">
                <a:latin typeface="Franklin Gothic Book"/>
                <a:cs typeface="Franklin Gothic Book"/>
              </a:rPr>
              <a:t>d</a:t>
            </a:r>
            <a:r>
              <a:rPr dirty="0" sz="2800" spc="-15">
                <a:latin typeface="Franklin Gothic Book"/>
                <a:cs typeface="Franklin Gothic Book"/>
              </a:rPr>
              <a:t>el</a:t>
            </a:r>
            <a:r>
              <a:rPr dirty="0" sz="2800" spc="20">
                <a:latin typeface="Franklin Gothic Book"/>
                <a:cs typeface="Franklin Gothic Book"/>
              </a:rPr>
              <a:t> </a:t>
            </a:r>
            <a:r>
              <a:rPr dirty="0" sz="2800" spc="-25">
                <a:latin typeface="Franklin Gothic Book"/>
                <a:cs typeface="Franklin Gothic Book"/>
              </a:rPr>
              <a:t>p</a:t>
            </a:r>
            <a:r>
              <a:rPr dirty="0" sz="2800" spc="-20">
                <a:latin typeface="Franklin Gothic Book"/>
                <a:cs typeface="Franklin Gothic Book"/>
              </a:rPr>
              <a:t>H</a:t>
            </a:r>
            <a:r>
              <a:rPr dirty="0" sz="2800" spc="2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di</a:t>
            </a:r>
            <a:r>
              <a:rPr dirty="0" sz="2800" spc="-1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una</a:t>
            </a:r>
            <a:r>
              <a:rPr dirty="0" sz="2800" spc="-1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soluzione</a:t>
            </a:r>
            <a:r>
              <a:rPr dirty="0" sz="2800" spc="-1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di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aci</a:t>
            </a:r>
            <a:r>
              <a:rPr dirty="0" sz="2800" spc="-25">
                <a:latin typeface="Franklin Gothic Book"/>
                <a:cs typeface="Franklin Gothic Book"/>
              </a:rPr>
              <a:t>d</a:t>
            </a:r>
            <a:r>
              <a:rPr dirty="0" sz="2800" spc="-15">
                <a:latin typeface="Franklin Gothic Book"/>
                <a:cs typeface="Franklin Gothic Book"/>
              </a:rPr>
              <a:t>o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75">
                <a:latin typeface="Franklin Gothic Book"/>
                <a:cs typeface="Franklin Gothic Book"/>
              </a:rPr>
              <a:t>f</a:t>
            </a:r>
            <a:r>
              <a:rPr dirty="0" sz="2800" spc="-15">
                <a:latin typeface="Franklin Gothic Book"/>
                <a:cs typeface="Franklin Gothic Book"/>
              </a:rPr>
              <a:t>o</a:t>
            </a:r>
            <a:r>
              <a:rPr dirty="0" sz="2800" spc="75">
                <a:latin typeface="Franklin Gothic Book"/>
                <a:cs typeface="Franklin Gothic Book"/>
              </a:rPr>
              <a:t>r</a:t>
            </a:r>
            <a:r>
              <a:rPr dirty="0" sz="2800" spc="-55">
                <a:latin typeface="Franklin Gothic Book"/>
                <a:cs typeface="Franklin Gothic Book"/>
              </a:rPr>
              <a:t>t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endParaRPr sz="2800">
              <a:latin typeface="Franklin Gothic Book"/>
              <a:cs typeface="Franklin Gothic Book"/>
            </a:endParaRPr>
          </a:p>
          <a:p>
            <a:pPr marL="12700" marR="5080">
              <a:lnSpc>
                <a:spcPct val="120000"/>
              </a:lnSpc>
              <a:spcBef>
                <a:spcPts val="1810"/>
              </a:spcBef>
            </a:pPr>
            <a:r>
              <a:rPr dirty="0" sz="2000" spc="-3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oic</a:t>
            </a:r>
            <a:r>
              <a:rPr dirty="0" sz="2000" spc="-15">
                <a:latin typeface="Franklin Gothic Book"/>
                <a:cs typeface="Franklin Gothic Book"/>
              </a:rPr>
              <a:t>h</a:t>
            </a:r>
            <a:r>
              <a:rPr dirty="0" sz="2000">
                <a:latin typeface="Franklin Gothic Book"/>
                <a:cs typeface="Franklin Gothic Book"/>
              </a:rPr>
              <a:t>é</a:t>
            </a:r>
            <a:r>
              <a:rPr dirty="0" sz="2000" spc="1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azione</a:t>
            </a:r>
            <a:r>
              <a:rPr dirty="0" sz="2000" spc="1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13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baseline="25641" sz="1950" spc="22">
                <a:latin typeface="Franklin Gothic Book"/>
                <a:cs typeface="Franklin Gothic Book"/>
              </a:rPr>
              <a:t>+</a:t>
            </a:r>
            <a:r>
              <a:rPr dirty="0" baseline="25641" sz="1950">
                <a:latin typeface="Franklin Gothic Book"/>
                <a:cs typeface="Franklin Gothic Book"/>
              </a:rPr>
              <a:t> </a:t>
            </a:r>
            <a:r>
              <a:rPr dirty="0" baseline="25641" sz="195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1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-15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ano</a:t>
            </a:r>
            <a:r>
              <a:rPr dirty="0" sz="2000" spc="1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dall’a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ido</a:t>
            </a:r>
            <a:r>
              <a:rPr dirty="0" sz="2000" spc="1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([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baseline="25641" sz="1950" spc="15">
                <a:latin typeface="Franklin Gothic Book"/>
                <a:cs typeface="Franklin Gothic Book"/>
              </a:rPr>
              <a:t>+</a:t>
            </a:r>
            <a:r>
              <a:rPr dirty="0" sz="2000">
                <a:latin typeface="Franklin Gothic Book"/>
                <a:cs typeface="Franklin Gothic Book"/>
              </a:rPr>
              <a:t>]</a:t>
            </a:r>
            <a:r>
              <a:rPr dirty="0" baseline="-21367" sz="1950" spc="15">
                <a:latin typeface="Franklin Gothic Book"/>
                <a:cs typeface="Franklin Gothic Book"/>
              </a:rPr>
              <a:t>a</a:t>
            </a:r>
            <a:r>
              <a:rPr dirty="0" baseline="-21367" sz="1950" spc="22">
                <a:latin typeface="Franklin Gothic Book"/>
                <a:cs typeface="Franklin Gothic Book"/>
              </a:rPr>
              <a:t>c</a:t>
            </a:r>
            <a:r>
              <a:rPr dirty="0" baseline="-21367" sz="1950" spc="-7">
                <a:latin typeface="Franklin Gothic Book"/>
                <a:cs typeface="Franklin Gothic Book"/>
              </a:rPr>
              <a:t>i</a:t>
            </a:r>
            <a:r>
              <a:rPr dirty="0" baseline="-21367" sz="1950" spc="15">
                <a:latin typeface="Franklin Gothic Book"/>
                <a:cs typeface="Franklin Gothic Book"/>
              </a:rPr>
              <a:t>do</a:t>
            </a:r>
            <a:r>
              <a:rPr dirty="0" baseline="-21367" sz="1950" spc="22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r>
              <a:rPr dirty="0" sz="2000" spc="1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13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più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ta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azione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baseline="25641" sz="1950" spc="22">
                <a:latin typeface="Franklin Gothic Book"/>
                <a:cs typeface="Franklin Gothic Book"/>
              </a:rPr>
              <a:t>+</a:t>
            </a:r>
            <a:r>
              <a:rPr dirty="0" baseline="25641" sz="1950" spc="44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deri</a:t>
            </a:r>
            <a:r>
              <a:rPr dirty="0" sz="2000" spc="-3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ano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l’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([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baseline="25641" sz="1950" spc="22">
                <a:latin typeface="Franklin Gothic Book"/>
                <a:cs typeface="Franklin Gothic Book"/>
              </a:rPr>
              <a:t>+</a:t>
            </a:r>
            <a:r>
              <a:rPr dirty="0" sz="2000">
                <a:latin typeface="Franklin Gothic Book"/>
                <a:cs typeface="Franklin Gothic Book"/>
              </a:rPr>
              <a:t>]</a:t>
            </a:r>
            <a:r>
              <a:rPr dirty="0" baseline="-21367" sz="1950" spc="15">
                <a:latin typeface="Franklin Gothic Book"/>
                <a:cs typeface="Franklin Gothic Book"/>
              </a:rPr>
              <a:t>a</a:t>
            </a:r>
            <a:r>
              <a:rPr dirty="0" baseline="-21367" sz="1950" spc="22">
                <a:latin typeface="Franklin Gothic Book"/>
                <a:cs typeface="Franklin Gothic Book"/>
              </a:rPr>
              <a:t>c</a:t>
            </a:r>
            <a:r>
              <a:rPr dirty="0" baseline="-21367" sz="1950" spc="-15">
                <a:latin typeface="Franklin Gothic Book"/>
                <a:cs typeface="Franklin Gothic Book"/>
              </a:rPr>
              <a:t>q</a:t>
            </a:r>
            <a:r>
              <a:rPr dirty="0" baseline="-21367" sz="1950" spc="15">
                <a:latin typeface="Franklin Gothic Book"/>
                <a:cs typeface="Franklin Gothic Book"/>
              </a:rPr>
              <a:t>ua</a:t>
            </a:r>
            <a:r>
              <a:rPr dirty="0" baseline="-21367" sz="1950" spc="37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8902" y="2915165"/>
            <a:ext cx="66230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cioè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38450" y="2886782"/>
            <a:ext cx="3472815" cy="9601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3888" sz="3300" spc="-15">
                <a:latin typeface="Franklin Gothic Book"/>
                <a:cs typeface="Franklin Gothic Book"/>
              </a:rPr>
              <a:t>[</a:t>
            </a:r>
            <a:r>
              <a:rPr dirty="0" baseline="13888" sz="3300" spc="-15">
                <a:latin typeface="Franklin Gothic Book"/>
                <a:cs typeface="Franklin Gothic Book"/>
              </a:rPr>
              <a:t>H</a:t>
            </a:r>
            <a:r>
              <a:rPr dirty="0" sz="1450" spc="10">
                <a:latin typeface="Franklin Gothic Book"/>
                <a:cs typeface="Franklin Gothic Book"/>
              </a:rPr>
              <a:t>3</a:t>
            </a:r>
            <a:r>
              <a:rPr dirty="0" baseline="13888" sz="3300" spc="-30">
                <a:latin typeface="Franklin Gothic Book"/>
                <a:cs typeface="Franklin Gothic Book"/>
              </a:rPr>
              <a:t>O</a:t>
            </a:r>
            <a:r>
              <a:rPr dirty="0" baseline="45977" sz="2175" spc="15">
                <a:latin typeface="Franklin Gothic Book"/>
                <a:cs typeface="Franklin Gothic Book"/>
              </a:rPr>
              <a:t>+</a:t>
            </a:r>
            <a:r>
              <a:rPr dirty="0" baseline="13888" sz="3300" spc="-15">
                <a:latin typeface="Franklin Gothic Book"/>
                <a:cs typeface="Franklin Gothic Book"/>
              </a:rPr>
              <a:t>]</a:t>
            </a:r>
            <a:r>
              <a:rPr dirty="0" sz="1450">
                <a:latin typeface="Franklin Gothic Book"/>
                <a:cs typeface="Franklin Gothic Book"/>
              </a:rPr>
              <a:t>acido</a:t>
            </a:r>
            <a:r>
              <a:rPr dirty="0" sz="1450" spc="5">
                <a:latin typeface="Franklin Gothic Book"/>
                <a:cs typeface="Franklin Gothic Book"/>
              </a:rPr>
              <a:t> </a:t>
            </a:r>
            <a:r>
              <a:rPr dirty="0" baseline="13888" sz="3300" spc="-30">
                <a:latin typeface="Franklin Gothic Book"/>
                <a:cs typeface="Franklin Gothic Book"/>
              </a:rPr>
              <a:t>&gt;</a:t>
            </a:r>
            <a:r>
              <a:rPr dirty="0" baseline="13888" sz="3300" spc="-22">
                <a:latin typeface="Franklin Gothic Book"/>
                <a:cs typeface="Franklin Gothic Book"/>
              </a:rPr>
              <a:t>&gt;</a:t>
            </a:r>
            <a:r>
              <a:rPr dirty="0" baseline="13888" sz="3300" spc="-7">
                <a:latin typeface="Franklin Gothic Book"/>
                <a:cs typeface="Franklin Gothic Book"/>
              </a:rPr>
              <a:t> </a:t>
            </a:r>
            <a:r>
              <a:rPr dirty="0" baseline="13888" sz="3300" spc="-15">
                <a:latin typeface="Franklin Gothic Book"/>
                <a:cs typeface="Franklin Gothic Book"/>
              </a:rPr>
              <a:t>[</a:t>
            </a:r>
            <a:r>
              <a:rPr dirty="0" baseline="13888" sz="3300" spc="-15">
                <a:latin typeface="Franklin Gothic Book"/>
                <a:cs typeface="Franklin Gothic Book"/>
              </a:rPr>
              <a:t>H</a:t>
            </a:r>
            <a:r>
              <a:rPr dirty="0" sz="1450" spc="10">
                <a:latin typeface="Franklin Gothic Book"/>
                <a:cs typeface="Franklin Gothic Book"/>
              </a:rPr>
              <a:t>3</a:t>
            </a:r>
            <a:r>
              <a:rPr dirty="0" baseline="13888" sz="3300" spc="-37">
                <a:latin typeface="Franklin Gothic Book"/>
                <a:cs typeface="Franklin Gothic Book"/>
              </a:rPr>
              <a:t>O</a:t>
            </a:r>
            <a:r>
              <a:rPr dirty="0" baseline="45977" sz="2175" spc="15">
                <a:latin typeface="Franklin Gothic Book"/>
                <a:cs typeface="Franklin Gothic Book"/>
              </a:rPr>
              <a:t>+</a:t>
            </a:r>
            <a:r>
              <a:rPr dirty="0" baseline="13888" sz="3300" spc="-15">
                <a:latin typeface="Franklin Gothic Book"/>
                <a:cs typeface="Franklin Gothic Book"/>
              </a:rPr>
              <a:t>]</a:t>
            </a:r>
            <a:r>
              <a:rPr dirty="0" sz="1450">
                <a:latin typeface="Franklin Gothic Book"/>
                <a:cs typeface="Franklin Gothic Book"/>
              </a:rPr>
              <a:t>ac</a:t>
            </a:r>
            <a:r>
              <a:rPr dirty="0" sz="1450" spc="-15">
                <a:latin typeface="Franklin Gothic Book"/>
                <a:cs typeface="Franklin Gothic Book"/>
              </a:rPr>
              <a:t>q</a:t>
            </a:r>
            <a:r>
              <a:rPr dirty="0" sz="1450">
                <a:latin typeface="Franklin Gothic Book"/>
                <a:cs typeface="Franklin Gothic Book"/>
              </a:rPr>
              <a:t>ua</a:t>
            </a:r>
            <a:endParaRPr sz="145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510"/>
              </a:spcBef>
            </a:pPr>
            <a:r>
              <a:rPr dirty="0" sz="2200" spc="-15">
                <a:latin typeface="Franklin Gothic Book"/>
                <a:cs typeface="Franklin Gothic Book"/>
              </a:rPr>
              <a:t>pH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=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-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log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[</a:t>
            </a:r>
            <a:r>
              <a:rPr dirty="0" sz="2200" spc="-5">
                <a:latin typeface="Franklin Gothic Book"/>
                <a:cs typeface="Franklin Gothic Book"/>
              </a:rPr>
              <a:t>H</a:t>
            </a:r>
            <a:r>
              <a:rPr dirty="0" baseline="-21072" sz="2175" spc="15">
                <a:latin typeface="Franklin Gothic Book"/>
                <a:cs typeface="Franklin Gothic Book"/>
              </a:rPr>
              <a:t>3</a:t>
            </a:r>
            <a:r>
              <a:rPr dirty="0" sz="2200" spc="-25">
                <a:latin typeface="Franklin Gothic Book"/>
                <a:cs typeface="Franklin Gothic Book"/>
              </a:rPr>
              <a:t>O</a:t>
            </a:r>
            <a:r>
              <a:rPr dirty="0" baseline="24904" sz="2175" spc="15">
                <a:latin typeface="Franklin Gothic Book"/>
                <a:cs typeface="Franklin Gothic Book"/>
              </a:rPr>
              <a:t>+</a:t>
            </a:r>
            <a:r>
              <a:rPr dirty="0" sz="2200" spc="-10">
                <a:latin typeface="Franklin Gothic Book"/>
                <a:cs typeface="Franklin Gothic Book"/>
              </a:rPr>
              <a:t>]</a:t>
            </a:r>
            <a:r>
              <a:rPr dirty="0" baseline="-21072" sz="2175">
                <a:latin typeface="Franklin Gothic Book"/>
                <a:cs typeface="Franklin Gothic Book"/>
              </a:rPr>
              <a:t>acido</a:t>
            </a:r>
            <a:r>
              <a:rPr dirty="0" baseline="-21072" sz="2175" spc="7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=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-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log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C</a:t>
            </a:r>
            <a:r>
              <a:rPr dirty="0" baseline="-21072" sz="2175">
                <a:latin typeface="Franklin Gothic Book"/>
                <a:cs typeface="Franklin Gothic Book"/>
              </a:rPr>
              <a:t>A</a:t>
            </a:r>
            <a:endParaRPr baseline="-21072" sz="2175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4894" y="3491338"/>
            <a:ext cx="165481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20">
                <a:latin typeface="Franklin Gothic Book"/>
                <a:cs typeface="Franklin Gothic Book"/>
              </a:rPr>
              <a:t>N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risul</a:t>
            </a:r>
            <a:r>
              <a:rPr dirty="0" sz="2200" spc="-25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che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4894" y="4427927"/>
            <a:ext cx="8618220" cy="3638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0">
                <a:latin typeface="Franklin Gothic Book"/>
                <a:cs typeface="Franklin Gothic Book"/>
              </a:rPr>
              <a:t>Es.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Calcolar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 spc="-5">
                <a:latin typeface="Franklin Gothic Book"/>
                <a:cs typeface="Franklin Gothic Book"/>
              </a:rPr>
              <a:t>l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pH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di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una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solu</a:t>
            </a:r>
            <a:r>
              <a:rPr dirty="0" sz="2200" spc="-20">
                <a:latin typeface="Franklin Gothic Book"/>
                <a:cs typeface="Franklin Gothic Book"/>
              </a:rPr>
              <a:t>z</a:t>
            </a:r>
            <a:r>
              <a:rPr dirty="0" sz="2200" spc="-10">
                <a:latin typeface="Franklin Gothic Book"/>
                <a:cs typeface="Franklin Gothic Book"/>
              </a:rPr>
              <a:t>ione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ac</a:t>
            </a:r>
            <a:r>
              <a:rPr dirty="0" sz="2200" spc="-45">
                <a:latin typeface="Franklin Gothic Book"/>
                <a:cs typeface="Franklin Gothic Book"/>
              </a:rPr>
              <a:t>q</a:t>
            </a:r>
            <a:r>
              <a:rPr dirty="0" sz="2200" spc="-15">
                <a:latin typeface="Franklin Gothic Book"/>
                <a:cs typeface="Franklin Gothic Book"/>
              </a:rPr>
              <a:t>uosa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dell’acido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65">
                <a:latin typeface="Franklin Gothic Book"/>
                <a:cs typeface="Franklin Gothic Book"/>
              </a:rPr>
              <a:t>f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50">
                <a:latin typeface="Franklin Gothic Book"/>
                <a:cs typeface="Franklin Gothic Book"/>
              </a:rPr>
              <a:t>r</a:t>
            </a:r>
            <a:r>
              <a:rPr dirty="0" sz="2200" spc="-5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HN</a:t>
            </a:r>
            <a:r>
              <a:rPr dirty="0" sz="2200" spc="-5">
                <a:latin typeface="Franklin Gothic Book"/>
                <a:cs typeface="Franklin Gothic Book"/>
              </a:rPr>
              <a:t>O</a:t>
            </a:r>
            <a:r>
              <a:rPr dirty="0" baseline="-21072" sz="2175" spc="7">
                <a:latin typeface="Franklin Gothic Book"/>
                <a:cs typeface="Franklin Gothic Book"/>
              </a:rPr>
              <a:t>3</a:t>
            </a:r>
            <a:r>
              <a:rPr dirty="0" baseline="-21072" sz="2175">
                <a:latin typeface="Franklin Gothic Book"/>
                <a:cs typeface="Franklin Gothic Book"/>
              </a:rPr>
              <a:t> </a:t>
            </a:r>
            <a:r>
              <a:rPr dirty="0" baseline="-21072" sz="2175" spc="-240">
                <a:latin typeface="Franklin Gothic Book"/>
                <a:cs typeface="Franklin Gothic Book"/>
              </a:rPr>
              <a:t> </a:t>
            </a:r>
            <a:r>
              <a:rPr dirty="0" sz="2200" spc="-95">
                <a:latin typeface="Franklin Gothic Book"/>
                <a:cs typeface="Franklin Gothic Book"/>
              </a:rPr>
              <a:t>1</a:t>
            </a:r>
            <a:r>
              <a:rPr dirty="0" sz="2200" spc="-20">
                <a:latin typeface="Franklin Gothic Book"/>
                <a:cs typeface="Franklin Gothic Book"/>
              </a:rPr>
              <a:t>0</a:t>
            </a:r>
            <a:r>
              <a:rPr dirty="0" baseline="24904" sz="2175" spc="7">
                <a:latin typeface="Franklin Gothic Book"/>
                <a:cs typeface="Franklin Gothic Book"/>
              </a:rPr>
              <a:t>-</a:t>
            </a:r>
            <a:r>
              <a:rPr dirty="0" baseline="24904" sz="2175" spc="7">
                <a:latin typeface="Franklin Gothic Book"/>
                <a:cs typeface="Franklin Gothic Book"/>
              </a:rPr>
              <a:t>2</a:t>
            </a:r>
            <a:r>
              <a:rPr dirty="0" baseline="24904" sz="2175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M.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2386" y="5403287"/>
            <a:ext cx="3256279" cy="643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5">
                <a:latin typeface="Franklin Gothic Book"/>
                <a:cs typeface="Franklin Gothic Book"/>
              </a:rPr>
              <a:t>HN</a:t>
            </a:r>
            <a:r>
              <a:rPr dirty="0" sz="2200" spc="-30">
                <a:latin typeface="Franklin Gothic Book"/>
                <a:cs typeface="Franklin Gothic Book"/>
              </a:rPr>
              <a:t>O</a:t>
            </a:r>
            <a:r>
              <a:rPr dirty="0" baseline="-21072" sz="2175" spc="7">
                <a:latin typeface="Franklin Gothic Book"/>
                <a:cs typeface="Franklin Gothic Book"/>
              </a:rPr>
              <a:t>3</a:t>
            </a:r>
            <a:r>
              <a:rPr dirty="0" baseline="-21072" sz="2175">
                <a:latin typeface="Franklin Gothic Book"/>
                <a:cs typeface="Franklin Gothic Book"/>
              </a:rPr>
              <a:t> </a:t>
            </a:r>
            <a:r>
              <a:rPr dirty="0" baseline="-21072" sz="2175" spc="-24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+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H</a:t>
            </a:r>
            <a:r>
              <a:rPr dirty="0" baseline="-21072" sz="2175" spc="7">
                <a:latin typeface="Franklin Gothic Book"/>
                <a:cs typeface="Franklin Gothic Book"/>
              </a:rPr>
              <a:t>2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25">
                <a:latin typeface="Franklin Gothic Book"/>
                <a:cs typeface="Franklin Gothic Book"/>
              </a:rPr>
              <a:t>→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H</a:t>
            </a:r>
            <a:r>
              <a:rPr dirty="0" baseline="-21072" sz="2175" spc="7">
                <a:latin typeface="Franklin Gothic Book"/>
                <a:cs typeface="Franklin Gothic Book"/>
              </a:rPr>
              <a:t>3</a:t>
            </a:r>
            <a:r>
              <a:rPr dirty="0" sz="2200" spc="-25">
                <a:latin typeface="Franklin Gothic Book"/>
                <a:cs typeface="Franklin Gothic Book"/>
              </a:rPr>
              <a:t>O</a:t>
            </a:r>
            <a:r>
              <a:rPr dirty="0" baseline="24904" sz="2175" spc="7">
                <a:latin typeface="Franklin Gothic Book"/>
                <a:cs typeface="Franklin Gothic Book"/>
              </a:rPr>
              <a:t>+</a:t>
            </a:r>
            <a:r>
              <a:rPr dirty="0" baseline="24904" sz="2175">
                <a:latin typeface="Franklin Gothic Book"/>
                <a:cs typeface="Franklin Gothic Book"/>
              </a:rPr>
              <a:t> </a:t>
            </a:r>
            <a:r>
              <a:rPr dirty="0" baseline="24904" sz="2175" spc="-27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+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N</a:t>
            </a:r>
            <a:r>
              <a:rPr dirty="0" sz="2200" spc="-25">
                <a:latin typeface="Franklin Gothic Book"/>
                <a:cs typeface="Franklin Gothic Book"/>
              </a:rPr>
              <a:t>O</a:t>
            </a:r>
            <a:r>
              <a:rPr dirty="0" baseline="-21072" sz="2175" spc="7">
                <a:latin typeface="Franklin Gothic Book"/>
                <a:cs typeface="Franklin Gothic Book"/>
              </a:rPr>
              <a:t>3</a:t>
            </a:r>
            <a:r>
              <a:rPr dirty="0" baseline="24904" sz="2175">
                <a:latin typeface="Franklin Gothic Book"/>
                <a:cs typeface="Franklin Gothic Book"/>
              </a:rPr>
              <a:t>-</a:t>
            </a:r>
            <a:endParaRPr baseline="24904" sz="2175">
              <a:latin typeface="Franklin Gothic Book"/>
              <a:cs typeface="Franklin Gothic Book"/>
            </a:endParaRPr>
          </a:p>
          <a:p>
            <a:pPr marL="132715">
              <a:lnSpc>
                <a:spcPct val="100000"/>
              </a:lnSpc>
              <a:spcBef>
                <a:spcPts val="200"/>
              </a:spcBef>
              <a:tabLst>
                <a:tab pos="1835150" algn="l"/>
              </a:tabLst>
            </a:pPr>
            <a:r>
              <a:rPr dirty="0" sz="2000" spc="-75" i="1">
                <a:solidFill>
                  <a:srgbClr val="FF0000"/>
                </a:solidFill>
                <a:latin typeface="Franklin Gothic Book"/>
                <a:cs typeface="Franklin Gothic Book"/>
              </a:rPr>
              <a:t>1</a:t>
            </a:r>
            <a:r>
              <a:rPr dirty="0" sz="2000" i="1">
                <a:solidFill>
                  <a:srgbClr val="FF0000"/>
                </a:solidFill>
                <a:latin typeface="Franklin Gothic Book"/>
                <a:cs typeface="Franklin Gothic Book"/>
              </a:rPr>
              <a:t>0</a:t>
            </a:r>
            <a:r>
              <a:rPr dirty="0" baseline="25641" sz="1950" spc="15" i="1">
                <a:solidFill>
                  <a:srgbClr val="FF0000"/>
                </a:solidFill>
                <a:latin typeface="Franklin Gothic Book"/>
                <a:cs typeface="Franklin Gothic Book"/>
              </a:rPr>
              <a:t>-2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 	</a:t>
            </a:r>
            <a:r>
              <a:rPr dirty="0" sz="2000" spc="-75" i="1">
                <a:solidFill>
                  <a:srgbClr val="FF0000"/>
                </a:solidFill>
                <a:latin typeface="Franklin Gothic Book"/>
                <a:cs typeface="Franklin Gothic Book"/>
              </a:rPr>
              <a:t>1</a:t>
            </a:r>
            <a:r>
              <a:rPr dirty="0" sz="2000" i="1">
                <a:solidFill>
                  <a:srgbClr val="FF0000"/>
                </a:solidFill>
                <a:latin typeface="Franklin Gothic Book"/>
                <a:cs typeface="Franklin Gothic Book"/>
              </a:rPr>
              <a:t>0</a:t>
            </a:r>
            <a:r>
              <a:rPr dirty="0" baseline="25641" sz="1950" spc="15" i="1">
                <a:solidFill>
                  <a:srgbClr val="FF0000"/>
                </a:solidFill>
                <a:latin typeface="Franklin Gothic Book"/>
                <a:cs typeface="Franklin Gothic Book"/>
              </a:rPr>
              <a:t>-2</a:t>
            </a:r>
            <a:endParaRPr baseline="25641" sz="195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67503" y="5411687"/>
            <a:ext cx="97091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45">
                <a:latin typeface="Franklin Gothic Book"/>
                <a:cs typeface="Franklin Gothic Book"/>
              </a:rPr>
              <a:t>q</a:t>
            </a:r>
            <a:r>
              <a:rPr dirty="0" sz="2200" spc="-10">
                <a:latin typeface="Franklin Gothic Book"/>
                <a:cs typeface="Franklin Gothic Book"/>
              </a:rPr>
              <a:t>uindi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96558" y="5403287"/>
            <a:ext cx="2152650" cy="313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5">
                <a:latin typeface="Franklin Gothic Book"/>
                <a:cs typeface="Franklin Gothic Book"/>
              </a:rPr>
              <a:t>pH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=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-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log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95">
                <a:latin typeface="Franklin Gothic Book"/>
                <a:cs typeface="Franklin Gothic Book"/>
              </a:rPr>
              <a:t>1</a:t>
            </a:r>
            <a:r>
              <a:rPr dirty="0" sz="2200" spc="-25">
                <a:latin typeface="Franklin Gothic Book"/>
                <a:cs typeface="Franklin Gothic Book"/>
              </a:rPr>
              <a:t>0</a:t>
            </a:r>
            <a:r>
              <a:rPr dirty="0" baseline="24904" sz="2175" spc="7">
                <a:latin typeface="Franklin Gothic Book"/>
                <a:cs typeface="Franklin Gothic Book"/>
              </a:rPr>
              <a:t>-</a:t>
            </a:r>
            <a:r>
              <a:rPr dirty="0" baseline="24904" sz="2175" spc="7">
                <a:latin typeface="Franklin Gothic Book"/>
                <a:cs typeface="Franklin Gothic Book"/>
              </a:rPr>
              <a:t>2</a:t>
            </a:r>
            <a:r>
              <a:rPr dirty="0" baseline="24904" sz="2175">
                <a:latin typeface="Franklin Gothic Book"/>
                <a:cs typeface="Franklin Gothic Book"/>
              </a:rPr>
              <a:t> </a:t>
            </a:r>
            <a:r>
              <a:rPr dirty="0" baseline="24904" sz="2175" spc="-254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=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2</a:t>
            </a:r>
            <a:endParaRPr sz="22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89865"/>
            <a:ext cx="151955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Acid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basi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6827" y="1403964"/>
            <a:ext cx="7070090" cy="35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335"/>
              </a:lnSpc>
            </a:pPr>
            <a:r>
              <a:rPr dirty="0" sz="2800" spc="-20">
                <a:latin typeface="Franklin Gothic Book"/>
                <a:cs typeface="Franklin Gothic Book"/>
              </a:rPr>
              <a:t>Calco</a:t>
            </a:r>
            <a:r>
              <a:rPr dirty="0" sz="2800">
                <a:latin typeface="Franklin Gothic Book"/>
                <a:cs typeface="Franklin Gothic Book"/>
              </a:rPr>
              <a:t>l</a:t>
            </a:r>
            <a:r>
              <a:rPr dirty="0" sz="2800" spc="-15">
                <a:latin typeface="Franklin Gothic Book"/>
                <a:cs typeface="Franklin Gothic Book"/>
              </a:rPr>
              <a:t>o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25">
                <a:latin typeface="Franklin Gothic Book"/>
                <a:cs typeface="Franklin Gothic Book"/>
              </a:rPr>
              <a:t>d</a:t>
            </a:r>
            <a:r>
              <a:rPr dirty="0" sz="2800" spc="-15">
                <a:latin typeface="Franklin Gothic Book"/>
                <a:cs typeface="Franklin Gothic Book"/>
              </a:rPr>
              <a:t>el</a:t>
            </a:r>
            <a:r>
              <a:rPr dirty="0" sz="2800" spc="20">
                <a:latin typeface="Franklin Gothic Book"/>
                <a:cs typeface="Franklin Gothic Book"/>
              </a:rPr>
              <a:t> </a:t>
            </a:r>
            <a:r>
              <a:rPr dirty="0" sz="2800" spc="-25">
                <a:latin typeface="Franklin Gothic Book"/>
                <a:cs typeface="Franklin Gothic Book"/>
              </a:rPr>
              <a:t>p</a:t>
            </a:r>
            <a:r>
              <a:rPr dirty="0" sz="2800" spc="-20">
                <a:latin typeface="Franklin Gothic Book"/>
                <a:cs typeface="Franklin Gothic Book"/>
              </a:rPr>
              <a:t>H</a:t>
            </a:r>
            <a:r>
              <a:rPr dirty="0" sz="2800" spc="2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di</a:t>
            </a:r>
            <a:r>
              <a:rPr dirty="0" sz="2800" spc="-1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una</a:t>
            </a:r>
            <a:r>
              <a:rPr dirty="0" sz="2800" spc="-1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soluzione</a:t>
            </a:r>
            <a:r>
              <a:rPr dirty="0" sz="2800" spc="-1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di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aci</a:t>
            </a:r>
            <a:r>
              <a:rPr dirty="0" sz="2800" spc="-25">
                <a:latin typeface="Franklin Gothic Book"/>
                <a:cs typeface="Franklin Gothic Book"/>
              </a:rPr>
              <a:t>d</a:t>
            </a:r>
            <a:r>
              <a:rPr dirty="0" sz="2800" spc="-15">
                <a:latin typeface="Franklin Gothic Book"/>
                <a:cs typeface="Franklin Gothic Book"/>
              </a:rPr>
              <a:t>o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25">
                <a:latin typeface="Franklin Gothic Book"/>
                <a:cs typeface="Franklin Gothic Book"/>
              </a:rPr>
              <a:t>d</a:t>
            </a:r>
            <a:r>
              <a:rPr dirty="0" sz="2800" spc="-15">
                <a:latin typeface="Franklin Gothic Book"/>
                <a:cs typeface="Franklin Gothic Book"/>
              </a:rPr>
              <a:t>ebole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334" y="2076330"/>
            <a:ext cx="6323965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85"/>
              </a:lnSpc>
            </a:pP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cido de</a:t>
            </a:r>
            <a:r>
              <a:rPr dirty="0" sz="2000" spc="5">
                <a:latin typeface="Franklin Gothic Book"/>
                <a:cs typeface="Franklin Gothic Book"/>
              </a:rPr>
              <a:t>b</a:t>
            </a:r>
            <a:r>
              <a:rPr dirty="0" sz="2000">
                <a:latin typeface="Franklin Gothic Book"/>
                <a:cs typeface="Franklin Gothic Book"/>
              </a:rPr>
              <a:t>ole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sol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osa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ioni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">
                <a:latin typeface="Franklin Gothic Book"/>
                <a:cs typeface="Franklin Gothic Book"/>
              </a:rPr>
              <a:t>pa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zia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24939" y="2778251"/>
            <a:ext cx="661416" cy="679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30200" y="2907139"/>
            <a:ext cx="2809240" cy="394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H</a:t>
            </a:r>
            <a:r>
              <a:rPr dirty="0" baseline="-20833" sz="2400" spc="-22">
                <a:latin typeface="Franklin Gothic Book"/>
                <a:cs typeface="Franklin Gothic Book"/>
              </a:rPr>
              <a:t>2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Cambria Math"/>
                <a:cs typeface="Cambria Math"/>
              </a:rPr>
              <a:t>⇄</a:t>
            </a:r>
            <a:r>
              <a:rPr dirty="0" sz="2400" spc="75">
                <a:latin typeface="Cambria Math"/>
                <a:cs typeface="Cambria Math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A</a:t>
            </a:r>
            <a:r>
              <a:rPr dirty="0" baseline="24305" sz="2400" spc="-7">
                <a:latin typeface="Franklin Gothic Book"/>
                <a:cs typeface="Franklin Gothic Book"/>
              </a:rPr>
              <a:t>-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292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3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baseline="24305" sz="2400" spc="-15">
                <a:latin typeface="Franklin Gothic Book"/>
                <a:cs typeface="Franklin Gothic Book"/>
              </a:rPr>
              <a:t>+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47379" y="3194631"/>
            <a:ext cx="826769" cy="396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900" spc="55">
                <a:latin typeface="Times New Roman"/>
                <a:cs typeface="Times New Roman"/>
              </a:rPr>
              <a:t>[</a:t>
            </a:r>
            <a:r>
              <a:rPr dirty="0" sz="2900" spc="20">
                <a:latin typeface="Times New Roman"/>
                <a:cs typeface="Times New Roman"/>
              </a:rPr>
              <a:t>HA</a:t>
            </a:r>
            <a:r>
              <a:rPr dirty="0" sz="2900" spc="15">
                <a:latin typeface="Times New Roman"/>
                <a:cs typeface="Times New Roman"/>
              </a:rPr>
              <a:t>]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79829" y="2662683"/>
            <a:ext cx="2270760" cy="632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5440" sz="4350" spc="44">
                <a:latin typeface="Symbol"/>
                <a:cs typeface="Symbol"/>
              </a:rPr>
              <a:t></a:t>
            </a:r>
            <a:r>
              <a:rPr dirty="0" baseline="-35440" sz="4350" spc="-120">
                <a:latin typeface="Times New Roman"/>
                <a:cs typeface="Times New Roman"/>
              </a:rPr>
              <a:t> </a:t>
            </a:r>
            <a:r>
              <a:rPr dirty="0" sz="2900" spc="55" u="heavy">
                <a:latin typeface="Times New Roman"/>
                <a:cs typeface="Times New Roman"/>
              </a:rPr>
              <a:t>[</a:t>
            </a:r>
            <a:r>
              <a:rPr dirty="0" sz="2900" spc="40" u="heavy">
                <a:latin typeface="Times New Roman"/>
                <a:cs typeface="Times New Roman"/>
              </a:rPr>
              <a:t>H</a:t>
            </a:r>
            <a:r>
              <a:rPr dirty="0" sz="2900" spc="240" u="heavy">
                <a:latin typeface="Times New Roman"/>
                <a:cs typeface="Times New Roman"/>
              </a:rPr>
              <a:t> </a:t>
            </a:r>
            <a:r>
              <a:rPr dirty="0" sz="2900" spc="25" u="heavy">
                <a:latin typeface="Times New Roman"/>
                <a:cs typeface="Times New Roman"/>
              </a:rPr>
              <a:t>O </a:t>
            </a:r>
            <a:r>
              <a:rPr dirty="0" sz="2900" spc="-70" u="heavy">
                <a:latin typeface="Times New Roman"/>
                <a:cs typeface="Times New Roman"/>
              </a:rPr>
              <a:t> </a:t>
            </a:r>
            <a:r>
              <a:rPr dirty="0" sz="2900" spc="15" u="heavy">
                <a:latin typeface="Times New Roman"/>
                <a:cs typeface="Times New Roman"/>
              </a:rPr>
              <a:t>]</a:t>
            </a:r>
            <a:r>
              <a:rPr dirty="0" sz="2900" spc="-545" u="heavy">
                <a:latin typeface="Times New Roman"/>
                <a:cs typeface="Times New Roman"/>
              </a:rPr>
              <a:t> </a:t>
            </a:r>
            <a:r>
              <a:rPr dirty="0" sz="2900" spc="120" u="heavy">
                <a:latin typeface="Symbol"/>
                <a:cs typeface="Symbol"/>
              </a:rPr>
              <a:t></a:t>
            </a:r>
            <a:r>
              <a:rPr dirty="0" sz="2900" spc="65" u="heavy">
                <a:latin typeface="Times New Roman"/>
                <a:cs typeface="Times New Roman"/>
              </a:rPr>
              <a:t>[</a:t>
            </a:r>
            <a:r>
              <a:rPr dirty="0" sz="2900" spc="25" u="heavy">
                <a:latin typeface="Times New Roman"/>
                <a:cs typeface="Times New Roman"/>
              </a:rPr>
              <a:t>A </a:t>
            </a:r>
            <a:r>
              <a:rPr dirty="0" sz="2900" spc="-60" u="heavy">
                <a:latin typeface="Times New Roman"/>
                <a:cs typeface="Times New Roman"/>
              </a:rPr>
              <a:t> </a:t>
            </a:r>
            <a:r>
              <a:rPr dirty="0" sz="2900" spc="15" u="heavy">
                <a:latin typeface="Times New Roman"/>
                <a:cs typeface="Times New Roman"/>
              </a:rPr>
              <a:t>]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98917" y="2903892"/>
            <a:ext cx="299720" cy="396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900" spc="40">
                <a:latin typeface="Times New Roman"/>
                <a:cs typeface="Times New Roman"/>
              </a:rPr>
              <a:t>K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87642" y="2886157"/>
            <a:ext cx="135890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15">
                <a:latin typeface="Times New Roman"/>
                <a:cs typeface="Times New Roman"/>
              </a:rPr>
              <a:t>3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96245" y="3122218"/>
            <a:ext cx="185420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20">
                <a:latin typeface="Times New Roman"/>
                <a:cs typeface="Times New Roman"/>
              </a:rPr>
              <a:t>A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86647" y="2623447"/>
            <a:ext cx="996950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62330" algn="l"/>
              </a:tabLst>
            </a:pPr>
            <a:r>
              <a:rPr dirty="0" sz="1700" spc="15">
                <a:latin typeface="Symbol"/>
                <a:cs typeface="Symbol"/>
              </a:rPr>
              <a:t></a:t>
            </a:r>
            <a:r>
              <a:rPr dirty="0" sz="1700" spc="15">
                <a:latin typeface="Times New Roman"/>
                <a:cs typeface="Times New Roman"/>
              </a:rPr>
              <a:t>	</a:t>
            </a:r>
            <a:r>
              <a:rPr dirty="0" sz="1700" spc="1155">
                <a:latin typeface="Symbol"/>
                <a:cs typeface="Symbol"/>
              </a:rPr>
              <a:t>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5813" y="5039105"/>
            <a:ext cx="7848600" cy="1630680"/>
          </a:xfrm>
          <a:custGeom>
            <a:avLst/>
            <a:gdLst/>
            <a:ahLst/>
            <a:cxnLst/>
            <a:rect l="l" t="t" r="r" b="b"/>
            <a:pathLst>
              <a:path w="7848600" h="1630679">
                <a:moveTo>
                  <a:pt x="0" y="1630680"/>
                </a:moveTo>
                <a:lnTo>
                  <a:pt x="7848600" y="1630680"/>
                </a:lnTo>
                <a:lnTo>
                  <a:pt x="7848600" y="0"/>
                </a:lnTo>
                <a:lnTo>
                  <a:pt x="0" y="0"/>
                </a:lnTo>
                <a:lnTo>
                  <a:pt x="0" y="1630680"/>
                </a:lnTo>
                <a:close/>
              </a:path>
            </a:pathLst>
          </a:custGeom>
          <a:ln w="28956">
            <a:solidFill>
              <a:srgbClr val="99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26492" y="3787682"/>
            <a:ext cx="7584440" cy="2249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4145">
              <a:lnSpc>
                <a:spcPct val="100000"/>
              </a:lnSpc>
            </a:pPr>
            <a:r>
              <a:rPr dirty="0" sz="2000" spc="-3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acendo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 d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 app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imazio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[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baseline="25641" sz="1950" spc="15">
                <a:latin typeface="Franklin Gothic Book"/>
                <a:cs typeface="Franklin Gothic Book"/>
              </a:rPr>
              <a:t>+</a:t>
            </a:r>
            <a:r>
              <a:rPr dirty="0" sz="2000">
                <a:latin typeface="Franklin Gothic Book"/>
                <a:cs typeface="Franklin Gothic Book"/>
              </a:rPr>
              <a:t>]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</a:t>
            </a:r>
            <a:r>
              <a:rPr dirty="0" sz="2000" spc="-5">
                <a:latin typeface="Franklin Gothic Book"/>
                <a:cs typeface="Franklin Gothic Book"/>
              </a:rPr>
              <a:t>[</a:t>
            </a:r>
            <a:r>
              <a:rPr dirty="0" sz="2000" spc="35">
                <a:latin typeface="Franklin Gothic Book"/>
                <a:cs typeface="Franklin Gothic Book"/>
              </a:rPr>
              <a:t>A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r>
              <a:rPr dirty="0" sz="2000">
                <a:latin typeface="Franklin Gothic Book"/>
                <a:cs typeface="Franklin Gothic Book"/>
              </a:rPr>
              <a:t>] e </a:t>
            </a:r>
            <a:r>
              <a:rPr dirty="0" sz="2000" spc="-5">
                <a:latin typeface="Franklin Gothic Book"/>
                <a:cs typeface="Franklin Gothic Book"/>
              </a:rPr>
              <a:t>[</a:t>
            </a:r>
            <a:r>
              <a:rPr dirty="0" sz="2000" spc="-10">
                <a:latin typeface="Franklin Gothic Book"/>
                <a:cs typeface="Franklin Gothic Book"/>
              </a:rPr>
              <a:t>HA</a:t>
            </a:r>
            <a:r>
              <a:rPr dirty="0" sz="2000">
                <a:latin typeface="Franklin Gothic Book"/>
                <a:cs typeface="Franklin Gothic Book"/>
              </a:rPr>
              <a:t>]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baseline="-21367" sz="1950" spc="15">
                <a:latin typeface="Franklin Gothic Book"/>
                <a:cs typeface="Franklin Gothic Book"/>
              </a:rPr>
              <a:t>a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baseline="-21367" sz="1950" spc="-232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si 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ien</a:t>
            </a:r>
            <a:r>
              <a:rPr dirty="0" sz="2000" spc="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2050">
              <a:latin typeface="Times New Roman"/>
              <a:cs typeface="Times New Roman"/>
            </a:endParaRPr>
          </a:p>
          <a:p>
            <a:pPr algn="ctr" marL="33210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[</a:t>
            </a:r>
            <a:r>
              <a:rPr dirty="0" sz="2400" spc="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3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baseline="24305" sz="2400" spc="-15">
                <a:latin typeface="Franklin Gothic Book"/>
                <a:cs typeface="Franklin Gothic Book"/>
              </a:rPr>
              <a:t>+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√(</a:t>
            </a:r>
            <a:r>
              <a:rPr dirty="0" sz="2400" spc="5">
                <a:latin typeface="Franklin Gothic Book"/>
                <a:cs typeface="Franklin Gothic Book"/>
              </a:rPr>
              <a:t>K</a:t>
            </a:r>
            <a:r>
              <a:rPr dirty="0" baseline="-20833" sz="2400" spc="-15">
                <a:latin typeface="Franklin Gothic Book"/>
                <a:cs typeface="Franklin Gothic Book"/>
              </a:rPr>
              <a:t>A</a:t>
            </a:r>
            <a:r>
              <a:rPr dirty="0" baseline="-20833" sz="2400" spc="277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baseline="-20833" sz="2400" spc="-22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23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Co</a:t>
            </a:r>
            <a:r>
              <a:rPr dirty="0" sz="2000">
                <a:latin typeface="Franklin Gothic Book"/>
                <a:cs typeface="Franklin Gothic Book"/>
              </a:rPr>
              <a:t>n rag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amen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ana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ogo a 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acid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>
                <a:latin typeface="Franklin Gothic Book"/>
                <a:cs typeface="Franklin Gothic Book"/>
              </a:rPr>
              <a:t> ric</a:t>
            </a:r>
            <a:r>
              <a:rPr dirty="0" sz="2000" spc="-60">
                <a:latin typeface="Franklin Gothic Book"/>
                <a:cs typeface="Franklin Gothic Book"/>
              </a:rPr>
              <a:t>a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tabLst>
                <a:tab pos="3657600" algn="l"/>
              </a:tabLst>
            </a:pP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5">
                <a:latin typeface="Franklin Gothic Book"/>
                <a:cs typeface="Franklin Gothic Book"/>
              </a:rPr>
              <a:t> BAS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40">
                <a:latin typeface="Franklin Gothic Book"/>
                <a:cs typeface="Franklin Gothic Book"/>
              </a:rPr>
              <a:t>F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TI</a:t>
            </a:r>
            <a:r>
              <a:rPr dirty="0" sz="2000">
                <a:latin typeface="Franklin Gothic Book"/>
                <a:cs typeface="Franklin Gothic Book"/>
              </a:rPr>
              <a:t>:	</a:t>
            </a:r>
            <a:r>
              <a:rPr dirty="0" sz="2000" spc="-5">
                <a:latin typeface="Franklin Gothic Book"/>
                <a:cs typeface="Franklin Gothic Book"/>
              </a:rPr>
              <a:t>[</a:t>
            </a:r>
            <a:r>
              <a:rPr dirty="0" sz="2000" spc="-10">
                <a:latin typeface="Franklin Gothic Book"/>
                <a:cs typeface="Franklin Gothic Book"/>
              </a:rPr>
              <a:t>OH</a:t>
            </a:r>
            <a:r>
              <a:rPr dirty="0" sz="2000">
                <a:latin typeface="Franklin Gothic Book"/>
                <a:cs typeface="Franklin Gothic Book"/>
              </a:rPr>
              <a:t>-] =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baseline="-21367" sz="1950" spc="15">
                <a:latin typeface="Franklin Gothic Book"/>
                <a:cs typeface="Franklin Gothic Book"/>
              </a:rPr>
              <a:t>b</a:t>
            </a:r>
            <a:endParaRPr baseline="-21367" sz="1950">
              <a:latin typeface="Franklin Gothic Book"/>
              <a:cs typeface="Franklin Gothic Book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15" name="object 15"/>
          <p:cNvSpPr txBox="1"/>
          <p:nvPr/>
        </p:nvSpPr>
        <p:spPr>
          <a:xfrm>
            <a:off x="126492" y="6345638"/>
            <a:ext cx="2098675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385"/>
              </a:lnSpc>
            </a:pP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 </a:t>
            </a:r>
            <a:r>
              <a:rPr dirty="0" sz="2000" spc="-5">
                <a:latin typeface="Franklin Gothic Book"/>
                <a:cs typeface="Franklin Gothic Book"/>
              </a:rPr>
              <a:t>B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BOLI: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84727" y="6345638"/>
            <a:ext cx="1666239" cy="300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[</a:t>
            </a:r>
            <a:r>
              <a:rPr dirty="0" sz="2000" spc="-5">
                <a:latin typeface="Franklin Gothic Book"/>
                <a:cs typeface="Franklin Gothic Book"/>
              </a:rPr>
              <a:t>OH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>
                <a:latin typeface="Franklin Gothic Book"/>
                <a:cs typeface="Franklin Gothic Book"/>
              </a:rPr>
              <a:t>] = √(K</a:t>
            </a:r>
            <a:r>
              <a:rPr dirty="0" baseline="-21367" sz="1950" spc="22">
                <a:latin typeface="Franklin Gothic Book"/>
                <a:cs typeface="Franklin Gothic Book"/>
              </a:rPr>
              <a:t>B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baseline="-21367" sz="1950" spc="-24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baseline="-21367" sz="1950" spc="15">
                <a:latin typeface="Franklin Gothic Book"/>
                <a:cs typeface="Franklin Gothic Book"/>
              </a:rPr>
              <a:t>b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Acid</a:t>
            </a:r>
            <a:r>
              <a:rPr dirty="0"/>
              <a:t>i</a:t>
            </a:r>
            <a:r>
              <a:rPr dirty="0" spc="-10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/>
              <a:t>basi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R</a:t>
            </a:r>
            <a:r>
              <a:rPr dirty="0" spc="-15"/>
              <a:t>eazi</a:t>
            </a:r>
            <a:r>
              <a:rPr dirty="0" spc="-30"/>
              <a:t>o</a:t>
            </a:r>
            <a:r>
              <a:rPr dirty="0" spc="-15"/>
              <a:t>ni</a:t>
            </a:r>
            <a:r>
              <a:rPr dirty="0" spc="-5"/>
              <a:t> </a:t>
            </a:r>
            <a:r>
              <a:rPr dirty="0" spc="-15"/>
              <a:t>acid</a:t>
            </a:r>
            <a:r>
              <a:rPr dirty="0" spc="-25"/>
              <a:t>o</a:t>
            </a:r>
            <a:r>
              <a:rPr dirty="0" spc="-20"/>
              <a:t>-base</a:t>
            </a:r>
          </a:p>
          <a:p>
            <a:pPr marL="31750">
              <a:lnSpc>
                <a:spcPct val="100000"/>
              </a:lnSpc>
              <a:spcBef>
                <a:spcPts val="1060"/>
              </a:spcBef>
            </a:pPr>
            <a:r>
              <a:rPr dirty="0" sz="2000" spc="-5"/>
              <a:t>S</a:t>
            </a:r>
            <a:r>
              <a:rPr dirty="0" sz="2000"/>
              <a:t>i </a:t>
            </a:r>
            <a:r>
              <a:rPr dirty="0" sz="2000" spc="-215"/>
              <a:t> </a:t>
            </a:r>
            <a:r>
              <a:rPr dirty="0" sz="2000"/>
              <a:t>è </a:t>
            </a:r>
            <a:r>
              <a:rPr dirty="0" sz="2000" spc="-210"/>
              <a:t> </a:t>
            </a:r>
            <a:r>
              <a:rPr dirty="0" sz="2000"/>
              <a:t>s</a:t>
            </a:r>
            <a:r>
              <a:rPr dirty="0" sz="2000" spc="-15"/>
              <a:t>t</a:t>
            </a:r>
            <a:r>
              <a:rPr dirty="0" sz="2000" spc="-5"/>
              <a:t>u</a:t>
            </a:r>
            <a:r>
              <a:rPr dirty="0" sz="2000"/>
              <a:t>di</a:t>
            </a:r>
            <a:r>
              <a:rPr dirty="0" sz="2000" spc="-10"/>
              <a:t>a</a:t>
            </a:r>
            <a:r>
              <a:rPr dirty="0" sz="2000"/>
              <a:t>ta </a:t>
            </a:r>
            <a:r>
              <a:rPr dirty="0" sz="2000" spc="-195"/>
              <a:t> </a:t>
            </a:r>
            <a:r>
              <a:rPr dirty="0" sz="2000" spc="5"/>
              <a:t>f</a:t>
            </a:r>
            <a:r>
              <a:rPr dirty="0" sz="2000" spc="-5"/>
              <a:t>in</a:t>
            </a:r>
            <a:r>
              <a:rPr dirty="0" sz="2000"/>
              <a:t>o </a:t>
            </a:r>
            <a:r>
              <a:rPr dirty="0" sz="2000" spc="-200"/>
              <a:t> </a:t>
            </a:r>
            <a:r>
              <a:rPr dirty="0" sz="2000" spc="-5"/>
              <a:t>a</a:t>
            </a:r>
            <a:r>
              <a:rPr dirty="0" sz="2000"/>
              <a:t>d </a:t>
            </a:r>
            <a:r>
              <a:rPr dirty="0" sz="2000" spc="-210"/>
              <a:t> </a:t>
            </a:r>
            <a:r>
              <a:rPr dirty="0" sz="2000"/>
              <a:t>ora </a:t>
            </a:r>
            <a:r>
              <a:rPr dirty="0" sz="2000" spc="-215"/>
              <a:t> </a:t>
            </a:r>
            <a:r>
              <a:rPr dirty="0" sz="2000" spc="-5"/>
              <a:t>i</a:t>
            </a:r>
            <a:r>
              <a:rPr dirty="0" sz="2000"/>
              <a:t>l </a:t>
            </a:r>
            <a:r>
              <a:rPr dirty="0" sz="2000" spc="-200"/>
              <a:t> </a:t>
            </a:r>
            <a:r>
              <a:rPr dirty="0" sz="2000"/>
              <a:t>co</a:t>
            </a:r>
            <a:r>
              <a:rPr dirty="0" sz="2000" spc="-20"/>
              <a:t>m</a:t>
            </a:r>
            <a:r>
              <a:rPr dirty="0" sz="2000" spc="-5"/>
              <a:t>p</a:t>
            </a:r>
            <a:r>
              <a:rPr dirty="0" sz="2000" spc="-15"/>
              <a:t>o</a:t>
            </a:r>
            <a:r>
              <a:rPr dirty="0" sz="2000" spc="65"/>
              <a:t>r</a:t>
            </a:r>
            <a:r>
              <a:rPr dirty="0" sz="2000"/>
              <a:t>t</a:t>
            </a:r>
            <a:r>
              <a:rPr dirty="0" sz="2000" spc="-10"/>
              <a:t>a</a:t>
            </a:r>
            <a:r>
              <a:rPr dirty="0" sz="2000"/>
              <a:t>m</a:t>
            </a:r>
            <a:r>
              <a:rPr dirty="0" sz="2000" spc="-15"/>
              <a:t>e</a:t>
            </a:r>
            <a:r>
              <a:rPr dirty="0" sz="2000" spc="-10"/>
              <a:t>n</a:t>
            </a:r>
            <a:r>
              <a:rPr dirty="0" sz="2000" spc="-45"/>
              <a:t>t</a:t>
            </a:r>
            <a:r>
              <a:rPr dirty="0" sz="2000"/>
              <a:t>o </a:t>
            </a:r>
            <a:r>
              <a:rPr dirty="0" sz="2000" spc="-200"/>
              <a:t> </a:t>
            </a:r>
            <a:r>
              <a:rPr dirty="0" sz="2000"/>
              <a:t>di </a:t>
            </a:r>
            <a:r>
              <a:rPr dirty="0" sz="2000" spc="-215"/>
              <a:t> </a:t>
            </a:r>
            <a:r>
              <a:rPr dirty="0" sz="2000"/>
              <a:t>a</a:t>
            </a:r>
            <a:r>
              <a:rPr dirty="0" sz="2000" spc="5"/>
              <a:t>c</a:t>
            </a:r>
            <a:r>
              <a:rPr dirty="0" sz="2000" spc="-5"/>
              <a:t>id</a:t>
            </a:r>
            <a:r>
              <a:rPr dirty="0" sz="2000"/>
              <a:t>i </a:t>
            </a:r>
            <a:r>
              <a:rPr dirty="0" sz="2000" spc="-215"/>
              <a:t> </a:t>
            </a:r>
            <a:r>
              <a:rPr dirty="0" sz="2000"/>
              <a:t>e </a:t>
            </a:r>
            <a:r>
              <a:rPr dirty="0" sz="2000" spc="-210"/>
              <a:t> </a:t>
            </a:r>
            <a:r>
              <a:rPr dirty="0" sz="2000" spc="-5"/>
              <a:t>ba</a:t>
            </a:r>
            <a:r>
              <a:rPr dirty="0" sz="2000" spc="-10"/>
              <a:t>s</a:t>
            </a:r>
            <a:r>
              <a:rPr dirty="0" sz="2000"/>
              <a:t>i </a:t>
            </a:r>
            <a:r>
              <a:rPr dirty="0" sz="2000" spc="-215"/>
              <a:t> </a:t>
            </a:r>
            <a:r>
              <a:rPr dirty="0" sz="2000" spc="-5"/>
              <a:t>(</a:t>
            </a:r>
            <a:r>
              <a:rPr dirty="0" sz="2000" spc="-50"/>
              <a:t>f</a:t>
            </a:r>
            <a:r>
              <a:rPr dirty="0" sz="2000"/>
              <a:t>o</a:t>
            </a:r>
            <a:r>
              <a:rPr dirty="0" sz="2000" spc="70"/>
              <a:t>r</a:t>
            </a:r>
            <a:r>
              <a:rPr dirty="0" sz="2000"/>
              <a:t>ti </a:t>
            </a:r>
            <a:r>
              <a:rPr dirty="0" sz="2000" spc="-215"/>
              <a:t> </a:t>
            </a:r>
            <a:r>
              <a:rPr dirty="0" sz="2000"/>
              <a:t>e </a:t>
            </a:r>
            <a:r>
              <a:rPr dirty="0" sz="2000" spc="-210"/>
              <a:t> </a:t>
            </a:r>
            <a:r>
              <a:rPr dirty="0" sz="2000"/>
              <a:t>de</a:t>
            </a:r>
            <a:r>
              <a:rPr dirty="0" sz="2000" spc="-10"/>
              <a:t>b</a:t>
            </a:r>
            <a:r>
              <a:rPr dirty="0" sz="2000"/>
              <a:t>oli) </a:t>
            </a:r>
            <a:r>
              <a:rPr dirty="0" sz="2000" spc="-220"/>
              <a:t> </a:t>
            </a:r>
            <a:r>
              <a:rPr dirty="0" sz="2000" spc="5"/>
              <a:t>in</a:t>
            </a:r>
            <a:endParaRPr sz="2000"/>
          </a:p>
          <a:p>
            <a:pPr marL="31750" marR="5715">
              <a:lnSpc>
                <a:spcPct val="150000"/>
              </a:lnSpc>
            </a:pPr>
            <a:r>
              <a:rPr dirty="0" sz="2000"/>
              <a:t>a</a:t>
            </a:r>
            <a:r>
              <a:rPr dirty="0" sz="2000" spc="5"/>
              <a:t>c</a:t>
            </a:r>
            <a:r>
              <a:rPr dirty="0" sz="2000" spc="-30"/>
              <a:t>q</a:t>
            </a:r>
            <a:r>
              <a:rPr dirty="0" sz="2000"/>
              <a:t>ua.</a:t>
            </a:r>
            <a:r>
              <a:rPr dirty="0" sz="2000" spc="114"/>
              <a:t> </a:t>
            </a:r>
            <a:r>
              <a:rPr dirty="0" sz="2000"/>
              <a:t>Gli</a:t>
            </a:r>
            <a:r>
              <a:rPr dirty="0" sz="2000" spc="100"/>
              <a:t> </a:t>
            </a:r>
            <a:r>
              <a:rPr dirty="0" sz="2000"/>
              <a:t>a</a:t>
            </a:r>
            <a:r>
              <a:rPr dirty="0" sz="2000" spc="10"/>
              <a:t>c</a:t>
            </a:r>
            <a:r>
              <a:rPr dirty="0" sz="2000" spc="5"/>
              <a:t>i</a:t>
            </a:r>
            <a:r>
              <a:rPr dirty="0" sz="2000"/>
              <a:t>di</a:t>
            </a:r>
            <a:r>
              <a:rPr dirty="0" sz="2000" spc="110"/>
              <a:t> </a:t>
            </a:r>
            <a:r>
              <a:rPr dirty="0" sz="2000"/>
              <a:t>e</a:t>
            </a:r>
            <a:r>
              <a:rPr dirty="0" sz="2000" spc="100"/>
              <a:t> </a:t>
            </a:r>
            <a:r>
              <a:rPr dirty="0" sz="2000" spc="-5"/>
              <a:t>l</a:t>
            </a:r>
            <a:r>
              <a:rPr dirty="0" sz="2000"/>
              <a:t>e</a:t>
            </a:r>
            <a:r>
              <a:rPr dirty="0" sz="2000" spc="110"/>
              <a:t> </a:t>
            </a:r>
            <a:r>
              <a:rPr dirty="0" sz="2000" spc="-5"/>
              <a:t>ba</a:t>
            </a:r>
            <a:r>
              <a:rPr dirty="0" sz="2000" spc="-10"/>
              <a:t>s</a:t>
            </a:r>
            <a:r>
              <a:rPr dirty="0" sz="2000"/>
              <a:t>i</a:t>
            </a:r>
            <a:r>
              <a:rPr dirty="0" sz="2000" spc="105"/>
              <a:t> </a:t>
            </a:r>
            <a:r>
              <a:rPr dirty="0" sz="2000" spc="-15"/>
              <a:t>p</a:t>
            </a:r>
            <a:r>
              <a:rPr dirty="0" sz="2000" spc="-10"/>
              <a:t>o</a:t>
            </a:r>
            <a:r>
              <a:rPr dirty="0" sz="2000"/>
              <a:t>s</a:t>
            </a:r>
            <a:r>
              <a:rPr dirty="0" sz="2000" spc="-15"/>
              <a:t>s</a:t>
            </a:r>
            <a:r>
              <a:rPr dirty="0" sz="2000"/>
              <a:t>o</a:t>
            </a:r>
            <a:r>
              <a:rPr dirty="0" sz="2000" spc="5"/>
              <a:t>n</a:t>
            </a:r>
            <a:r>
              <a:rPr dirty="0" sz="2000"/>
              <a:t>o</a:t>
            </a:r>
            <a:r>
              <a:rPr dirty="0" sz="2000" spc="105"/>
              <a:t> </a:t>
            </a:r>
            <a:r>
              <a:rPr dirty="0" sz="2000" spc="-15"/>
              <a:t>p</a:t>
            </a:r>
            <a:r>
              <a:rPr dirty="0" sz="2000"/>
              <a:t>erò</a:t>
            </a:r>
            <a:r>
              <a:rPr dirty="0" sz="2000" spc="100"/>
              <a:t> </a:t>
            </a:r>
            <a:r>
              <a:rPr dirty="0" sz="2000"/>
              <a:t>r</a:t>
            </a:r>
            <a:r>
              <a:rPr dirty="0" sz="2000" spc="-15"/>
              <a:t>e</a:t>
            </a:r>
            <a:r>
              <a:rPr dirty="0" sz="2000"/>
              <a:t>agire</a:t>
            </a:r>
            <a:r>
              <a:rPr dirty="0" sz="2000" spc="114"/>
              <a:t> </a:t>
            </a:r>
            <a:r>
              <a:rPr dirty="0" sz="2000" spc="-5"/>
              <a:t>fr</a:t>
            </a:r>
            <a:r>
              <a:rPr dirty="0" sz="2000"/>
              <a:t>a</a:t>
            </a:r>
            <a:r>
              <a:rPr dirty="0" sz="2000" spc="105"/>
              <a:t> </a:t>
            </a:r>
            <a:r>
              <a:rPr dirty="0" sz="2000"/>
              <a:t>lo</a:t>
            </a:r>
            <a:r>
              <a:rPr dirty="0" sz="2000" spc="-40"/>
              <a:t>r</a:t>
            </a:r>
            <a:r>
              <a:rPr dirty="0" sz="2000"/>
              <a:t>o</a:t>
            </a:r>
            <a:r>
              <a:rPr dirty="0" sz="2000" spc="110"/>
              <a:t> </a:t>
            </a:r>
            <a:r>
              <a:rPr dirty="0" sz="2000" spc="-20"/>
              <a:t>i</a:t>
            </a:r>
            <a:r>
              <a:rPr dirty="0" sz="2000"/>
              <a:t>n</a:t>
            </a:r>
            <a:r>
              <a:rPr dirty="0" sz="2000" spc="114"/>
              <a:t> </a:t>
            </a:r>
            <a:r>
              <a:rPr dirty="0" sz="2000"/>
              <a:t>ac</a:t>
            </a:r>
            <a:r>
              <a:rPr dirty="0" sz="2000" spc="-35"/>
              <a:t>q</a:t>
            </a:r>
            <a:r>
              <a:rPr dirty="0" sz="2000"/>
              <a:t>ua</a:t>
            </a:r>
            <a:r>
              <a:rPr dirty="0" sz="2000" spc="114"/>
              <a:t> </a:t>
            </a:r>
            <a:r>
              <a:rPr dirty="0" sz="2000" spc="-5"/>
              <a:t>pe</a:t>
            </a:r>
            <a:r>
              <a:rPr dirty="0" sz="2000"/>
              <a:t>r</a:t>
            </a:r>
            <a:r>
              <a:rPr dirty="0" sz="2000" spc="110"/>
              <a:t> </a:t>
            </a:r>
            <a:r>
              <a:rPr dirty="0" sz="2000" spc="-15"/>
              <a:t>d</a:t>
            </a:r>
            <a:r>
              <a:rPr dirty="0" sz="2000"/>
              <a:t>ar</a:t>
            </a:r>
            <a:r>
              <a:rPr dirty="0" sz="2000" spc="105"/>
              <a:t> </a:t>
            </a:r>
            <a:r>
              <a:rPr dirty="0" sz="2000"/>
              <a:t>l</a:t>
            </a:r>
            <a:r>
              <a:rPr dirty="0" sz="2000" spc="-15"/>
              <a:t>u</a:t>
            </a:r>
            <a:r>
              <a:rPr dirty="0" sz="2000"/>
              <a:t>ogo</a:t>
            </a:r>
            <a:r>
              <a:rPr dirty="0" sz="2000"/>
              <a:t> </a:t>
            </a:r>
            <a:r>
              <a:rPr dirty="0" sz="2000" spc="-5"/>
              <a:t>all</a:t>
            </a:r>
            <a:r>
              <a:rPr dirty="0" sz="2000"/>
              <a:t>a</a:t>
            </a:r>
            <a:r>
              <a:rPr dirty="0" sz="2000" spc="20"/>
              <a:t> </a:t>
            </a:r>
            <a:r>
              <a:rPr dirty="0" sz="2000" spc="-50"/>
              <a:t>f</a:t>
            </a:r>
            <a:r>
              <a:rPr dirty="0" sz="2000"/>
              <a:t>ormazio</a:t>
            </a:r>
            <a:r>
              <a:rPr dirty="0" sz="2000" spc="-5"/>
              <a:t>n</a:t>
            </a:r>
            <a:r>
              <a:rPr dirty="0" sz="2000"/>
              <a:t>e</a:t>
            </a:r>
            <a:r>
              <a:rPr dirty="0" sz="2000" spc="-15"/>
              <a:t> </a:t>
            </a:r>
            <a:r>
              <a:rPr dirty="0" sz="2000"/>
              <a:t>di co</a:t>
            </a:r>
            <a:r>
              <a:rPr dirty="0" sz="2000" spc="-10"/>
              <a:t>m</a:t>
            </a:r>
            <a:r>
              <a:rPr dirty="0" sz="2000" spc="-5"/>
              <a:t>pos</a:t>
            </a:r>
            <a:r>
              <a:rPr dirty="0" sz="2000"/>
              <a:t>ti</a:t>
            </a:r>
            <a:r>
              <a:rPr dirty="0" sz="2000" spc="-30"/>
              <a:t> </a:t>
            </a:r>
            <a:r>
              <a:rPr dirty="0" sz="2000" spc="-5"/>
              <a:t>io</a:t>
            </a:r>
            <a:r>
              <a:rPr dirty="0" sz="2000" spc="10"/>
              <a:t>n</a:t>
            </a:r>
            <a:r>
              <a:rPr dirty="0" sz="2000" spc="-5"/>
              <a:t>ic</a:t>
            </a:r>
            <a:r>
              <a:rPr dirty="0" sz="2000"/>
              <a:t>i</a:t>
            </a:r>
            <a:r>
              <a:rPr dirty="0" sz="2000" spc="-5"/>
              <a:t> </a:t>
            </a:r>
            <a:r>
              <a:rPr dirty="0" sz="2000"/>
              <a:t>d</a:t>
            </a:r>
            <a:r>
              <a:rPr dirty="0" sz="2000" spc="-15"/>
              <a:t>e</a:t>
            </a:r>
            <a:r>
              <a:rPr dirty="0" sz="2000"/>
              <a:t>t</a:t>
            </a:r>
            <a:r>
              <a:rPr dirty="0" sz="2000" spc="-10"/>
              <a:t>t</a:t>
            </a:r>
            <a:r>
              <a:rPr dirty="0" sz="2000"/>
              <a:t>i</a:t>
            </a:r>
            <a:r>
              <a:rPr dirty="0" sz="2000" spc="-5"/>
              <a:t> </a:t>
            </a:r>
            <a:r>
              <a:rPr dirty="0" sz="2000"/>
              <a:t>s</a:t>
            </a:r>
            <a:r>
              <a:rPr dirty="0" sz="2000" spc="-10"/>
              <a:t>a</a:t>
            </a:r>
            <a:r>
              <a:rPr dirty="0" sz="2000"/>
              <a:t>l</a:t>
            </a:r>
            <a:r>
              <a:rPr dirty="0" sz="2000" spc="-10"/>
              <a:t>i</a:t>
            </a:r>
            <a:r>
              <a:rPr dirty="0" sz="2000"/>
              <a:t>.</a:t>
            </a:r>
            <a:endParaRPr sz="2000"/>
          </a:p>
        </p:txBody>
      </p:sp>
      <p:sp>
        <p:nvSpPr>
          <p:cNvPr id="4" name="object 4"/>
          <p:cNvSpPr/>
          <p:nvPr/>
        </p:nvSpPr>
        <p:spPr>
          <a:xfrm>
            <a:off x="323532" y="3716972"/>
            <a:ext cx="3164840" cy="438784"/>
          </a:xfrm>
          <a:custGeom>
            <a:avLst/>
            <a:gdLst/>
            <a:ahLst/>
            <a:cxnLst/>
            <a:rect l="l" t="t" r="r" b="b"/>
            <a:pathLst>
              <a:path w="3164840" h="438785">
                <a:moveTo>
                  <a:pt x="0" y="438467"/>
                </a:moveTo>
                <a:lnTo>
                  <a:pt x="3164459" y="438467"/>
                </a:lnTo>
                <a:lnTo>
                  <a:pt x="3164459" y="0"/>
                </a:lnTo>
                <a:lnTo>
                  <a:pt x="0" y="0"/>
                </a:lnTo>
                <a:lnTo>
                  <a:pt x="0" y="438467"/>
                </a:lnTo>
                <a:close/>
              </a:path>
            </a:pathLst>
          </a:custGeom>
          <a:solidFill>
            <a:srgbClr val="EEF3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487928" y="3716972"/>
            <a:ext cx="5299075" cy="438784"/>
          </a:xfrm>
          <a:custGeom>
            <a:avLst/>
            <a:gdLst/>
            <a:ahLst/>
            <a:cxnLst/>
            <a:rect l="l" t="t" r="r" b="b"/>
            <a:pathLst>
              <a:path w="5299075" h="438785">
                <a:moveTo>
                  <a:pt x="0" y="438467"/>
                </a:moveTo>
                <a:lnTo>
                  <a:pt x="5298566" y="438467"/>
                </a:lnTo>
                <a:lnTo>
                  <a:pt x="5298566" y="0"/>
                </a:lnTo>
                <a:lnTo>
                  <a:pt x="0" y="0"/>
                </a:lnTo>
                <a:lnTo>
                  <a:pt x="0" y="438467"/>
                </a:lnTo>
                <a:close/>
              </a:path>
            </a:pathLst>
          </a:custGeom>
          <a:solidFill>
            <a:srgbClr val="EEF3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3532" y="4155503"/>
            <a:ext cx="3164840" cy="438784"/>
          </a:xfrm>
          <a:custGeom>
            <a:avLst/>
            <a:gdLst/>
            <a:ahLst/>
            <a:cxnLst/>
            <a:rect l="l" t="t" r="r" b="b"/>
            <a:pathLst>
              <a:path w="3164840" h="438785">
                <a:moveTo>
                  <a:pt x="0" y="438467"/>
                </a:moveTo>
                <a:lnTo>
                  <a:pt x="3164459" y="438467"/>
                </a:lnTo>
                <a:lnTo>
                  <a:pt x="3164459" y="0"/>
                </a:lnTo>
                <a:lnTo>
                  <a:pt x="0" y="0"/>
                </a:lnTo>
                <a:lnTo>
                  <a:pt x="0" y="438467"/>
                </a:lnTo>
                <a:close/>
              </a:path>
            </a:pathLst>
          </a:custGeom>
          <a:solidFill>
            <a:srgbClr val="DEE7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487928" y="4155503"/>
            <a:ext cx="5299075" cy="438784"/>
          </a:xfrm>
          <a:custGeom>
            <a:avLst/>
            <a:gdLst/>
            <a:ahLst/>
            <a:cxnLst/>
            <a:rect l="l" t="t" r="r" b="b"/>
            <a:pathLst>
              <a:path w="5299075" h="438785">
                <a:moveTo>
                  <a:pt x="0" y="438467"/>
                </a:moveTo>
                <a:lnTo>
                  <a:pt x="5298566" y="438467"/>
                </a:lnTo>
                <a:lnTo>
                  <a:pt x="5298566" y="0"/>
                </a:lnTo>
                <a:lnTo>
                  <a:pt x="0" y="0"/>
                </a:lnTo>
                <a:lnTo>
                  <a:pt x="0" y="438467"/>
                </a:lnTo>
                <a:close/>
              </a:path>
            </a:pathLst>
          </a:custGeom>
          <a:solidFill>
            <a:srgbClr val="DEE7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23532" y="4593907"/>
            <a:ext cx="3164840" cy="438784"/>
          </a:xfrm>
          <a:custGeom>
            <a:avLst/>
            <a:gdLst/>
            <a:ahLst/>
            <a:cxnLst/>
            <a:rect l="l" t="t" r="r" b="b"/>
            <a:pathLst>
              <a:path w="3164840" h="438785">
                <a:moveTo>
                  <a:pt x="0" y="438467"/>
                </a:moveTo>
                <a:lnTo>
                  <a:pt x="3164459" y="438467"/>
                </a:lnTo>
                <a:lnTo>
                  <a:pt x="3164459" y="0"/>
                </a:lnTo>
                <a:lnTo>
                  <a:pt x="0" y="0"/>
                </a:lnTo>
                <a:lnTo>
                  <a:pt x="0" y="438467"/>
                </a:lnTo>
                <a:close/>
              </a:path>
            </a:pathLst>
          </a:custGeom>
          <a:solidFill>
            <a:srgbClr val="EEF3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487928" y="4593907"/>
            <a:ext cx="5299075" cy="438784"/>
          </a:xfrm>
          <a:custGeom>
            <a:avLst/>
            <a:gdLst/>
            <a:ahLst/>
            <a:cxnLst/>
            <a:rect l="l" t="t" r="r" b="b"/>
            <a:pathLst>
              <a:path w="5299075" h="438785">
                <a:moveTo>
                  <a:pt x="0" y="438467"/>
                </a:moveTo>
                <a:lnTo>
                  <a:pt x="5298566" y="438467"/>
                </a:lnTo>
                <a:lnTo>
                  <a:pt x="5298566" y="0"/>
                </a:lnTo>
                <a:lnTo>
                  <a:pt x="0" y="0"/>
                </a:lnTo>
                <a:lnTo>
                  <a:pt x="0" y="438467"/>
                </a:lnTo>
                <a:close/>
              </a:path>
            </a:pathLst>
          </a:custGeom>
          <a:solidFill>
            <a:srgbClr val="EEF3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23532" y="5032438"/>
            <a:ext cx="3164840" cy="438784"/>
          </a:xfrm>
          <a:custGeom>
            <a:avLst/>
            <a:gdLst/>
            <a:ahLst/>
            <a:cxnLst/>
            <a:rect l="l" t="t" r="r" b="b"/>
            <a:pathLst>
              <a:path w="3164840" h="438785">
                <a:moveTo>
                  <a:pt x="0" y="438467"/>
                </a:moveTo>
                <a:lnTo>
                  <a:pt x="3164459" y="438467"/>
                </a:lnTo>
                <a:lnTo>
                  <a:pt x="3164459" y="0"/>
                </a:lnTo>
                <a:lnTo>
                  <a:pt x="0" y="0"/>
                </a:lnTo>
                <a:lnTo>
                  <a:pt x="0" y="438467"/>
                </a:lnTo>
                <a:close/>
              </a:path>
            </a:pathLst>
          </a:custGeom>
          <a:solidFill>
            <a:srgbClr val="DEE7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487928" y="5032438"/>
            <a:ext cx="5299075" cy="438784"/>
          </a:xfrm>
          <a:custGeom>
            <a:avLst/>
            <a:gdLst/>
            <a:ahLst/>
            <a:cxnLst/>
            <a:rect l="l" t="t" r="r" b="b"/>
            <a:pathLst>
              <a:path w="5299075" h="438785">
                <a:moveTo>
                  <a:pt x="0" y="438467"/>
                </a:moveTo>
                <a:lnTo>
                  <a:pt x="5298566" y="438467"/>
                </a:lnTo>
                <a:lnTo>
                  <a:pt x="5298566" y="0"/>
                </a:lnTo>
                <a:lnTo>
                  <a:pt x="0" y="0"/>
                </a:lnTo>
                <a:lnTo>
                  <a:pt x="0" y="438467"/>
                </a:lnTo>
                <a:close/>
              </a:path>
            </a:pathLst>
          </a:custGeom>
          <a:solidFill>
            <a:srgbClr val="DEE7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23532" y="5470893"/>
            <a:ext cx="3164840" cy="438784"/>
          </a:xfrm>
          <a:custGeom>
            <a:avLst/>
            <a:gdLst/>
            <a:ahLst/>
            <a:cxnLst/>
            <a:rect l="l" t="t" r="r" b="b"/>
            <a:pathLst>
              <a:path w="3164840" h="438785">
                <a:moveTo>
                  <a:pt x="0" y="438467"/>
                </a:moveTo>
                <a:lnTo>
                  <a:pt x="3164459" y="438467"/>
                </a:lnTo>
                <a:lnTo>
                  <a:pt x="3164459" y="0"/>
                </a:lnTo>
                <a:lnTo>
                  <a:pt x="0" y="0"/>
                </a:lnTo>
                <a:lnTo>
                  <a:pt x="0" y="438467"/>
                </a:lnTo>
                <a:close/>
              </a:path>
            </a:pathLst>
          </a:custGeom>
          <a:solidFill>
            <a:srgbClr val="EEF3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487928" y="5470893"/>
            <a:ext cx="5299075" cy="438784"/>
          </a:xfrm>
          <a:custGeom>
            <a:avLst/>
            <a:gdLst/>
            <a:ahLst/>
            <a:cxnLst/>
            <a:rect l="l" t="t" r="r" b="b"/>
            <a:pathLst>
              <a:path w="5299075" h="438785">
                <a:moveTo>
                  <a:pt x="0" y="438467"/>
                </a:moveTo>
                <a:lnTo>
                  <a:pt x="5298566" y="438467"/>
                </a:lnTo>
                <a:lnTo>
                  <a:pt x="5298566" y="0"/>
                </a:lnTo>
                <a:lnTo>
                  <a:pt x="0" y="0"/>
                </a:lnTo>
                <a:lnTo>
                  <a:pt x="0" y="438467"/>
                </a:lnTo>
                <a:close/>
              </a:path>
            </a:pathLst>
          </a:custGeom>
          <a:solidFill>
            <a:srgbClr val="EEF3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487928" y="3710685"/>
            <a:ext cx="0" cy="2205355"/>
          </a:xfrm>
          <a:custGeom>
            <a:avLst/>
            <a:gdLst/>
            <a:ahLst/>
            <a:cxnLst/>
            <a:rect l="l" t="t" r="r" b="b"/>
            <a:pathLst>
              <a:path w="0" h="2205354">
                <a:moveTo>
                  <a:pt x="0" y="0"/>
                </a:moveTo>
                <a:lnTo>
                  <a:pt x="0" y="2205024"/>
                </a:lnTo>
              </a:path>
            </a:pathLst>
          </a:custGeom>
          <a:ln w="12700">
            <a:solidFill>
              <a:srgbClr val="9BBA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17182" y="4155440"/>
            <a:ext cx="8475980" cy="0"/>
          </a:xfrm>
          <a:custGeom>
            <a:avLst/>
            <a:gdLst/>
            <a:ahLst/>
            <a:cxnLst/>
            <a:rect l="l" t="t" r="r" b="b"/>
            <a:pathLst>
              <a:path w="8475980" h="0">
                <a:moveTo>
                  <a:pt x="0" y="0"/>
                </a:moveTo>
                <a:lnTo>
                  <a:pt x="8475662" y="0"/>
                </a:lnTo>
              </a:path>
            </a:pathLst>
          </a:custGeom>
          <a:ln w="12700">
            <a:solidFill>
              <a:srgbClr val="9BBA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17182" y="4593971"/>
            <a:ext cx="8475980" cy="0"/>
          </a:xfrm>
          <a:custGeom>
            <a:avLst/>
            <a:gdLst/>
            <a:ahLst/>
            <a:cxnLst/>
            <a:rect l="l" t="t" r="r" b="b"/>
            <a:pathLst>
              <a:path w="8475980" h="0">
                <a:moveTo>
                  <a:pt x="0" y="0"/>
                </a:moveTo>
                <a:lnTo>
                  <a:pt x="8475662" y="0"/>
                </a:lnTo>
              </a:path>
            </a:pathLst>
          </a:custGeom>
          <a:ln w="12700">
            <a:solidFill>
              <a:srgbClr val="9BBA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17182" y="5032375"/>
            <a:ext cx="8475980" cy="0"/>
          </a:xfrm>
          <a:custGeom>
            <a:avLst/>
            <a:gdLst/>
            <a:ahLst/>
            <a:cxnLst/>
            <a:rect l="l" t="t" r="r" b="b"/>
            <a:pathLst>
              <a:path w="8475980" h="0">
                <a:moveTo>
                  <a:pt x="0" y="0"/>
                </a:moveTo>
                <a:lnTo>
                  <a:pt x="8475662" y="0"/>
                </a:lnTo>
              </a:path>
            </a:pathLst>
          </a:custGeom>
          <a:ln w="12700">
            <a:solidFill>
              <a:srgbClr val="9BBA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17182" y="5470905"/>
            <a:ext cx="8475980" cy="0"/>
          </a:xfrm>
          <a:custGeom>
            <a:avLst/>
            <a:gdLst/>
            <a:ahLst/>
            <a:cxnLst/>
            <a:rect l="l" t="t" r="r" b="b"/>
            <a:pathLst>
              <a:path w="8475980" h="0">
                <a:moveTo>
                  <a:pt x="0" y="0"/>
                </a:moveTo>
                <a:lnTo>
                  <a:pt x="8475662" y="0"/>
                </a:lnTo>
              </a:path>
            </a:pathLst>
          </a:custGeom>
          <a:ln w="12700">
            <a:solidFill>
              <a:srgbClr val="9BBA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23532" y="3710685"/>
            <a:ext cx="0" cy="2205355"/>
          </a:xfrm>
          <a:custGeom>
            <a:avLst/>
            <a:gdLst/>
            <a:ahLst/>
            <a:cxnLst/>
            <a:rect l="l" t="t" r="r" b="b"/>
            <a:pathLst>
              <a:path w="0" h="2205354">
                <a:moveTo>
                  <a:pt x="0" y="0"/>
                </a:moveTo>
                <a:lnTo>
                  <a:pt x="0" y="2205024"/>
                </a:lnTo>
              </a:path>
            </a:pathLst>
          </a:custGeom>
          <a:ln w="12700">
            <a:solidFill>
              <a:srgbClr val="9BBA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8786494" y="3710685"/>
            <a:ext cx="0" cy="2205355"/>
          </a:xfrm>
          <a:custGeom>
            <a:avLst/>
            <a:gdLst/>
            <a:ahLst/>
            <a:cxnLst/>
            <a:rect l="l" t="t" r="r" b="b"/>
            <a:pathLst>
              <a:path w="0" h="2205354">
                <a:moveTo>
                  <a:pt x="0" y="0"/>
                </a:moveTo>
                <a:lnTo>
                  <a:pt x="0" y="2205024"/>
                </a:lnTo>
              </a:path>
            </a:pathLst>
          </a:custGeom>
          <a:ln w="12700">
            <a:solidFill>
              <a:srgbClr val="9BBA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17182" y="3717035"/>
            <a:ext cx="8475980" cy="0"/>
          </a:xfrm>
          <a:custGeom>
            <a:avLst/>
            <a:gdLst/>
            <a:ahLst/>
            <a:cxnLst/>
            <a:rect l="l" t="t" r="r" b="b"/>
            <a:pathLst>
              <a:path w="8475980" h="0">
                <a:moveTo>
                  <a:pt x="0" y="0"/>
                </a:moveTo>
                <a:lnTo>
                  <a:pt x="8475662" y="0"/>
                </a:lnTo>
              </a:path>
            </a:pathLst>
          </a:custGeom>
          <a:ln w="12700">
            <a:solidFill>
              <a:srgbClr val="9BBA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17182" y="5909360"/>
            <a:ext cx="8475980" cy="0"/>
          </a:xfrm>
          <a:custGeom>
            <a:avLst/>
            <a:gdLst/>
            <a:ahLst/>
            <a:cxnLst/>
            <a:rect l="l" t="t" r="r" b="b"/>
            <a:pathLst>
              <a:path w="8475980" h="0">
                <a:moveTo>
                  <a:pt x="0" y="0"/>
                </a:moveTo>
                <a:lnTo>
                  <a:pt x="8475662" y="0"/>
                </a:lnTo>
              </a:path>
            </a:pathLst>
          </a:custGeom>
          <a:ln w="12700">
            <a:solidFill>
              <a:srgbClr val="9BBA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402437" y="3790576"/>
            <a:ext cx="140271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2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cido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+ </a:t>
            </a:r>
            <a:r>
              <a:rPr dirty="0" sz="2000" spc="5">
                <a:latin typeface="Franklin Gothic Book"/>
                <a:cs typeface="Franklin Gothic Book"/>
              </a:rPr>
              <a:t>b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567176" y="3792100"/>
            <a:ext cx="94043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pio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02437" y="4230171"/>
            <a:ext cx="238188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ac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do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dirty="0" sz="2000" spc="5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rte</a:t>
            </a:r>
            <a:r>
              <a:rPr dirty="0" sz="2000" spc="-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 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base</a:t>
            </a:r>
            <a:r>
              <a:rPr dirty="0" sz="2000" spc="-2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dirty="0" sz="2000" spc="5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rte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567176" y="4230171"/>
            <a:ext cx="3026410" cy="325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HCl </a:t>
            </a:r>
            <a:r>
              <a:rPr dirty="0" sz="2000">
                <a:latin typeface="Times New Roman"/>
                <a:cs typeface="Times New Roman"/>
              </a:rPr>
              <a:t>+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Na</a:t>
            </a:r>
            <a:r>
              <a:rPr dirty="0" sz="2000" spc="5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H</a:t>
            </a:r>
            <a:r>
              <a:rPr dirty="0" sz="2000" spc="-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→ </a:t>
            </a:r>
            <a:r>
              <a:rPr dirty="0" sz="2000">
                <a:latin typeface="Times New Roman"/>
                <a:cs typeface="Times New Roman"/>
              </a:rPr>
              <a:t>NaCl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 </a:t>
            </a:r>
            <a:r>
              <a:rPr dirty="0" sz="2000" spc="5">
                <a:latin typeface="Times New Roman"/>
                <a:cs typeface="Times New Roman"/>
              </a:rPr>
              <a:t>H</a:t>
            </a:r>
            <a:r>
              <a:rPr dirty="0" baseline="-21367" sz="1950" spc="22">
                <a:latin typeface="Times New Roman"/>
                <a:cs typeface="Times New Roman"/>
              </a:rPr>
              <a:t>2</a:t>
            </a:r>
            <a:r>
              <a:rPr dirty="0" sz="2000">
                <a:latin typeface="Times New Roman"/>
                <a:cs typeface="Times New Roman"/>
              </a:rPr>
              <a:t>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2437" y="4668202"/>
            <a:ext cx="2580005" cy="280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ac</a:t>
            </a:r>
            <a:r>
              <a:rPr dirty="0" sz="2000" spc="-15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do</a:t>
            </a:r>
            <a:r>
              <a:rPr dirty="0" sz="2000" spc="-1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dirty="0" sz="2000" spc="5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rte</a:t>
            </a:r>
            <a:r>
              <a:rPr dirty="0" sz="2000" spc="-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 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base</a:t>
            </a:r>
            <a:r>
              <a:rPr dirty="0" sz="2000" spc="-2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debole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608576" y="4564379"/>
            <a:ext cx="577596" cy="5669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567176" y="4648390"/>
            <a:ext cx="2932430" cy="3263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HCl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NH</a:t>
            </a:r>
            <a:r>
              <a:rPr dirty="0" baseline="-21367" sz="1950" spc="15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dirty="0" baseline="-21367" sz="195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Lucida Sans Unicode"/>
                <a:cs typeface="Lucida Sans Unicode"/>
              </a:rPr>
              <a:t>⇄</a:t>
            </a:r>
            <a:r>
              <a:rPr dirty="0" sz="2000" spc="-140">
                <a:latin typeface="Lucida Sans Unicode"/>
                <a:cs typeface="Lucida Sans Unicode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NH</a:t>
            </a:r>
            <a:r>
              <a:rPr dirty="0" baseline="-21367" sz="1950" spc="15">
                <a:latin typeface="Times New Roman"/>
                <a:cs typeface="Times New Roman"/>
              </a:rPr>
              <a:t>4</a:t>
            </a:r>
            <a:r>
              <a:rPr dirty="0" sz="2000" spc="-10">
                <a:latin typeface="Times New Roman"/>
                <a:cs typeface="Times New Roman"/>
              </a:rPr>
              <a:t>C</a:t>
            </a:r>
            <a:r>
              <a:rPr dirty="0" sz="2000">
                <a:latin typeface="Times New Roman"/>
                <a:cs typeface="Times New Roman"/>
              </a:rPr>
              <a:t>l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H</a:t>
            </a:r>
            <a:r>
              <a:rPr dirty="0" baseline="-21367" sz="1950" spc="15">
                <a:latin typeface="Times New Roman"/>
                <a:cs typeface="Times New Roman"/>
              </a:rPr>
              <a:t>2</a:t>
            </a:r>
            <a:r>
              <a:rPr dirty="0" sz="2000">
                <a:latin typeface="Times New Roman"/>
                <a:cs typeface="Times New Roman"/>
              </a:rPr>
              <a:t>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02437" y="5107106"/>
            <a:ext cx="258000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ac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do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de</a:t>
            </a:r>
            <a:r>
              <a:rPr dirty="0" sz="2000" spc="5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ole</a:t>
            </a:r>
            <a:r>
              <a:rPr dirty="0" sz="2000" spc="-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 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base</a:t>
            </a:r>
            <a:r>
              <a:rPr dirty="0" sz="2000" spc="-2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dirty="0" sz="2000" spc="5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rte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579364" y="5003291"/>
            <a:ext cx="577596" cy="5669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567176" y="5087294"/>
            <a:ext cx="4483735" cy="325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dirty="0" sz="2000" spc="5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r>
              <a:rPr dirty="0" baseline="-21367" sz="1950" spc="22">
                <a:solidFill>
                  <a:srgbClr val="FF0000"/>
                </a:solidFill>
                <a:latin typeface="Times New Roman"/>
                <a:cs typeface="Times New Roman"/>
              </a:rPr>
              <a:t>3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COOH </a:t>
            </a:r>
            <a:r>
              <a:rPr dirty="0" sz="2000">
                <a:latin typeface="Times New Roman"/>
                <a:cs typeface="Times New Roman"/>
              </a:rPr>
              <a:t>+ 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Na</a:t>
            </a:r>
            <a:r>
              <a:rPr dirty="0" sz="2000" spc="5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H </a:t>
            </a:r>
            <a:r>
              <a:rPr dirty="0" sz="2000">
                <a:latin typeface="Lucida Sans Unicode"/>
                <a:cs typeface="Lucida Sans Unicode"/>
              </a:rPr>
              <a:t>⇄</a:t>
            </a:r>
            <a:r>
              <a:rPr dirty="0" sz="2000" spc="-140">
                <a:latin typeface="Lucida Sans Unicode"/>
                <a:cs typeface="Lucida Sans Unicode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</a:t>
            </a:r>
            <a:r>
              <a:rPr dirty="0" sz="2000" spc="5">
                <a:latin typeface="Times New Roman"/>
                <a:cs typeface="Times New Roman"/>
              </a:rPr>
              <a:t>H</a:t>
            </a:r>
            <a:r>
              <a:rPr dirty="0" baseline="-21367" sz="1950" spc="22">
                <a:latin typeface="Times New Roman"/>
                <a:cs typeface="Times New Roman"/>
              </a:rPr>
              <a:t>3</a:t>
            </a:r>
            <a:r>
              <a:rPr dirty="0" sz="2000">
                <a:latin typeface="Times New Roman"/>
                <a:cs typeface="Times New Roman"/>
              </a:rPr>
              <a:t>COO</a:t>
            </a:r>
            <a:r>
              <a:rPr dirty="0" sz="2000" spc="5">
                <a:latin typeface="Times New Roman"/>
                <a:cs typeface="Times New Roman"/>
              </a:rPr>
              <a:t>N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H</a:t>
            </a:r>
            <a:r>
              <a:rPr dirty="0" baseline="-21367" sz="1950" spc="22">
                <a:latin typeface="Times New Roman"/>
                <a:cs typeface="Times New Roman"/>
              </a:rPr>
              <a:t>2</a:t>
            </a:r>
            <a:r>
              <a:rPr dirty="0" sz="2000">
                <a:latin typeface="Times New Roman"/>
                <a:cs typeface="Times New Roman"/>
              </a:rPr>
              <a:t>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02437" y="5545662"/>
            <a:ext cx="277812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ac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do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de</a:t>
            </a:r>
            <a:r>
              <a:rPr dirty="0" sz="2000" spc="5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ole</a:t>
            </a:r>
            <a:r>
              <a:rPr dirty="0" sz="2000" spc="-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 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base</a:t>
            </a:r>
            <a:r>
              <a:rPr dirty="0" sz="2000" spc="-2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de</a:t>
            </a:r>
            <a:r>
              <a:rPr dirty="0" sz="2000" spc="5">
                <a:solidFill>
                  <a:srgbClr val="0000FF"/>
                </a:solidFill>
                <a:latin typeface="Times New Roman"/>
                <a:cs typeface="Times New Roman"/>
              </a:rPr>
              <a:t>b</a:t>
            </a:r>
            <a:r>
              <a:rPr dirty="0" sz="2000">
                <a:solidFill>
                  <a:srgbClr val="0000FF"/>
                </a:solidFill>
                <a:latin typeface="Times New Roman"/>
                <a:cs typeface="Times New Roman"/>
              </a:rPr>
              <a:t>ole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346191" y="5440679"/>
            <a:ext cx="577596" cy="5669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3567176" y="5525850"/>
            <a:ext cx="4385945" cy="325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dirty="0" sz="2000" spc="5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r>
              <a:rPr dirty="0" baseline="-21367" sz="1950" spc="22">
                <a:solidFill>
                  <a:srgbClr val="FF0000"/>
                </a:solidFill>
                <a:latin typeface="Times New Roman"/>
                <a:cs typeface="Times New Roman"/>
              </a:rPr>
              <a:t>3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COOH </a:t>
            </a:r>
            <a:r>
              <a:rPr dirty="0" sz="2000">
                <a:latin typeface="Times New Roman"/>
                <a:cs typeface="Times New Roman"/>
              </a:rPr>
              <a:t>+ </a:t>
            </a:r>
            <a:r>
              <a:rPr dirty="0" sz="2000" spc="5">
                <a:solidFill>
                  <a:srgbClr val="0000FF"/>
                </a:solidFill>
                <a:latin typeface="Times New Roman"/>
                <a:cs typeface="Times New Roman"/>
              </a:rPr>
              <a:t>NH</a:t>
            </a:r>
            <a:r>
              <a:rPr dirty="0" baseline="-21367" sz="1950" spc="15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dirty="0" baseline="-21367" sz="1950" spc="7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Lucida Sans Unicode"/>
                <a:cs typeface="Lucida Sans Unicode"/>
              </a:rPr>
              <a:t>⇄</a:t>
            </a:r>
            <a:r>
              <a:rPr dirty="0" sz="2000" spc="-150">
                <a:latin typeface="Lucida Sans Unicode"/>
                <a:cs typeface="Lucida Sans Unicode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</a:t>
            </a:r>
            <a:r>
              <a:rPr dirty="0" sz="2000" spc="5">
                <a:latin typeface="Times New Roman"/>
                <a:cs typeface="Times New Roman"/>
              </a:rPr>
              <a:t>H</a:t>
            </a:r>
            <a:r>
              <a:rPr dirty="0" baseline="-21367" sz="1950" spc="22">
                <a:latin typeface="Times New Roman"/>
                <a:cs typeface="Times New Roman"/>
              </a:rPr>
              <a:t>3</a:t>
            </a:r>
            <a:r>
              <a:rPr dirty="0" sz="2000">
                <a:latin typeface="Times New Roman"/>
                <a:cs typeface="Times New Roman"/>
              </a:rPr>
              <a:t>COO</a:t>
            </a:r>
            <a:r>
              <a:rPr dirty="0" sz="2000" spc="5">
                <a:latin typeface="Times New Roman"/>
                <a:cs typeface="Times New Roman"/>
              </a:rPr>
              <a:t>NH</a:t>
            </a:r>
            <a:r>
              <a:rPr dirty="0" baseline="-21367" sz="1950" spc="15">
                <a:latin typeface="Times New Roman"/>
                <a:cs typeface="Times New Roman"/>
              </a:rPr>
              <a:t>4</a:t>
            </a:r>
            <a:r>
              <a:rPr dirty="0" baseline="-21367" sz="1950" spc="7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 </a:t>
            </a:r>
            <a:r>
              <a:rPr dirty="0" sz="2000" spc="5">
                <a:latin typeface="Times New Roman"/>
                <a:cs typeface="Times New Roman"/>
              </a:rPr>
              <a:t>H</a:t>
            </a:r>
            <a:r>
              <a:rPr dirty="0" baseline="-21367" sz="1950" spc="22">
                <a:latin typeface="Times New Roman"/>
                <a:cs typeface="Times New Roman"/>
              </a:rPr>
              <a:t>2</a:t>
            </a:r>
            <a:r>
              <a:rPr dirty="0" sz="2000">
                <a:latin typeface="Times New Roman"/>
                <a:cs typeface="Times New Roman"/>
              </a:rPr>
              <a:t>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Acid</a:t>
            </a:r>
            <a:r>
              <a:rPr dirty="0"/>
              <a:t>i</a:t>
            </a:r>
            <a:r>
              <a:rPr dirty="0" spc="-10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/>
              <a:t>basi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66827" y="1391264"/>
            <a:ext cx="8386445" cy="1341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0">
                <a:latin typeface="Franklin Gothic Book"/>
                <a:cs typeface="Franklin Gothic Book"/>
              </a:rPr>
              <a:t>SAL</a:t>
            </a:r>
            <a:r>
              <a:rPr dirty="0" sz="2800" spc="-10">
                <a:latin typeface="Franklin Gothic Book"/>
                <a:cs typeface="Franklin Gothic Book"/>
              </a:rPr>
              <a:t>I</a:t>
            </a:r>
            <a:r>
              <a:rPr dirty="0" sz="2800" spc="25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NEUTRI</a:t>
            </a:r>
            <a:endParaRPr sz="2800">
              <a:latin typeface="Franklin Gothic Book"/>
              <a:cs typeface="Franklin Gothic Book"/>
            </a:endParaRPr>
          </a:p>
          <a:p>
            <a:pPr marL="104139" marR="5080">
              <a:lnSpc>
                <a:spcPct val="100800"/>
              </a:lnSpc>
              <a:spcBef>
                <a:spcPts val="1750"/>
              </a:spcBef>
            </a:pP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orma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neutrali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za</a:t>
            </a:r>
            <a:r>
              <a:rPr dirty="0" sz="2400" spc="10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acido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70">
                <a:latin typeface="Franklin Gothic Book"/>
                <a:cs typeface="Franklin Gothic Book"/>
              </a:rPr>
              <a:t>r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ase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70">
                <a:latin typeface="Franklin Gothic Book"/>
                <a:cs typeface="Franklin Gothic Book"/>
              </a:rPr>
              <a:t>r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era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pH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MS PGothic"/>
                <a:cs typeface="MS PGothic"/>
              </a:rPr>
              <a:t>’</a:t>
            </a:r>
            <a:r>
              <a:rPr dirty="0" sz="2400" spc="-15">
                <a:latin typeface="Franklin Gothic Book"/>
                <a:cs typeface="Franklin Gothic Book"/>
              </a:rPr>
              <a:t>ac</a:t>
            </a:r>
            <a:r>
              <a:rPr dirty="0" sz="2400" spc="-4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ua.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9267" y="3427610"/>
            <a:ext cx="39560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HCl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62404" y="3427610"/>
            <a:ext cx="17526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+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19248" y="3427610"/>
            <a:ext cx="65151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NaOH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25341" y="3424482"/>
            <a:ext cx="2228215" cy="8928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84530" marR="5080" indent="-672465">
              <a:lnSpc>
                <a:spcPts val="4800"/>
              </a:lnSpc>
              <a:tabLst>
                <a:tab pos="644525" algn="l"/>
                <a:tab pos="1282065" algn="l"/>
              </a:tabLst>
            </a:pPr>
            <a:r>
              <a:rPr dirty="0" sz="2000">
                <a:latin typeface="Symbol"/>
                <a:cs typeface="Symbol"/>
              </a:rPr>
              <a:t>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5">
                <a:latin typeface="Franklin Gothic Book"/>
                <a:cs typeface="Franklin Gothic Book"/>
              </a:rPr>
              <a:t>NaC</a:t>
            </a:r>
            <a:r>
              <a:rPr dirty="0" sz="2000">
                <a:latin typeface="Franklin Gothic Book"/>
                <a:cs typeface="Franklin Gothic Book"/>
              </a:rPr>
              <a:t>l + H</a:t>
            </a:r>
            <a:r>
              <a:rPr dirty="0" baseline="-21367" sz="1950" spc="15">
                <a:latin typeface="Franklin Gothic Book"/>
                <a:cs typeface="Franklin Gothic Book"/>
              </a:rPr>
              <a:t>2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 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le	+ 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8767" y="4037210"/>
            <a:ext cx="11709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acido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70">
                <a:latin typeface="Franklin Gothic Book"/>
                <a:cs typeface="Franklin Gothic Book"/>
              </a:rPr>
              <a:t>r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74595" y="4037210"/>
            <a:ext cx="164020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42925" algn="l"/>
              </a:tabLst>
            </a:pPr>
            <a:r>
              <a:rPr dirty="0" sz="2000">
                <a:latin typeface="Franklin Gothic Book"/>
                <a:cs typeface="Franklin Gothic Book"/>
              </a:rPr>
              <a:t>+	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70">
                <a:latin typeface="Franklin Gothic Book"/>
                <a:cs typeface="Franklin Gothic Book"/>
              </a:rPr>
              <a:t>r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8267" y="4639852"/>
            <a:ext cx="8660130" cy="1739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93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NaC</a:t>
            </a:r>
            <a:r>
              <a:rPr dirty="0" sz="2000">
                <a:latin typeface="Franklin Gothic Book"/>
                <a:cs typeface="Franklin Gothic Book"/>
              </a:rPr>
              <a:t>l </a:t>
            </a:r>
            <a:r>
              <a:rPr dirty="0" sz="2000">
                <a:latin typeface="Symbol"/>
                <a:cs typeface="Symbol"/>
              </a:rPr>
              <a:t>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baseline="25641" sz="1950" spc="22">
                <a:latin typeface="Franklin Gothic Book"/>
                <a:cs typeface="Franklin Gothic Book"/>
              </a:rPr>
              <a:t>+</a:t>
            </a:r>
            <a:r>
              <a:rPr dirty="0" baseline="25641" sz="1950">
                <a:latin typeface="Franklin Gothic Book"/>
                <a:cs typeface="Franklin Gothic Book"/>
              </a:rPr>
              <a:t> </a:t>
            </a:r>
            <a:r>
              <a:rPr dirty="0" baseline="25641" sz="1950" spc="-2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+ 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endParaRPr baseline="25641" sz="195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30100"/>
              </a:lnSpc>
              <a:tabLst>
                <a:tab pos="3022600" algn="l"/>
              </a:tabLst>
            </a:pPr>
            <a:r>
              <a:rPr dirty="0" sz="2000" spc="-5">
                <a:latin typeface="Franklin Gothic Book"/>
                <a:cs typeface="Franklin Gothic Book"/>
              </a:rPr>
              <a:t>Na</a:t>
            </a:r>
            <a:r>
              <a:rPr dirty="0" sz="2000">
                <a:latin typeface="Franklin Gothic Book"/>
                <a:cs typeface="Franklin Gothic Book"/>
              </a:rPr>
              <a:t>+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 C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 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p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amen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l’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cido 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ga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70">
                <a:latin typeface="Franklin Gothic Book"/>
                <a:cs typeface="Franklin Gothic Book"/>
              </a:rPr>
              <a:t>r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NaO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 la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coni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ta 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l’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cido </a:t>
            </a:r>
            <a:r>
              <a:rPr dirty="0" sz="2000" spc="-5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H</a:t>
            </a:r>
            <a:r>
              <a:rPr dirty="0" sz="2000" spc="-5">
                <a:latin typeface="Franklin Gothic Book"/>
                <a:cs typeface="Franklin Gothic Book"/>
              </a:rPr>
              <a:t>Cl</a:t>
            </a:r>
            <a:r>
              <a:rPr dirty="0" sz="2000">
                <a:latin typeface="Franklin Gothic Book"/>
                <a:cs typeface="Franklin Gothic Book"/>
              </a:rPr>
              <a:t>. 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on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han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>
                <a:latin typeface="Franklin Gothic Book"/>
                <a:cs typeface="Franklin Gothic Book"/>
              </a:rPr>
              <a:t>u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ndi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cuna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 reag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re c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OH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r>
              <a:rPr dirty="0" baseline="25641" sz="1950">
                <a:latin typeface="Franklin Gothic Book"/>
                <a:cs typeface="Franklin Gothic Book"/>
              </a:rPr>
              <a:t> </a:t>
            </a:r>
            <a:r>
              <a:rPr dirty="0" baseline="25641" sz="1950" spc="-217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25641" sz="1950" spc="22">
                <a:latin typeface="Franklin Gothic Book"/>
                <a:cs typeface="Franklin Gothic Book"/>
              </a:rPr>
              <a:t>+</a:t>
            </a:r>
            <a:r>
              <a:rPr dirty="0" baseline="25641" sz="1950">
                <a:latin typeface="Franklin Gothic Book"/>
                <a:cs typeface="Franklin Gothic Book"/>
              </a:rPr>
              <a:t> </a:t>
            </a:r>
            <a:r>
              <a:rPr dirty="0" baseline="25641" sz="1950" spc="-209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’ac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a.	</a:t>
            </a:r>
            <a:r>
              <a:rPr dirty="0" sz="2000" spc="-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 de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 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uzio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 di</a:t>
            </a:r>
            <a:r>
              <a:rPr dirty="0" sz="2000" spc="-5">
                <a:latin typeface="Franklin Gothic Book"/>
                <a:cs typeface="Franklin Gothic Book"/>
              </a:rPr>
              <a:t> NaC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ha</a:t>
            </a:r>
            <a:r>
              <a:rPr dirty="0" sz="2000" spc="-5">
                <a:latin typeface="Franklin Gothic Book"/>
                <a:cs typeface="Franklin Gothic Book"/>
              </a:rPr>
              <a:t> p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</a:t>
            </a:r>
            <a:r>
              <a:rPr dirty="0" sz="2000" spc="-215">
                <a:latin typeface="Franklin Gothic Book"/>
                <a:cs typeface="Franklin Gothic Book"/>
              </a:rPr>
              <a:t>7</a:t>
            </a:r>
            <a:r>
              <a:rPr dirty="0" sz="2000">
                <a:latin typeface="Franklin Gothic Book"/>
                <a:cs typeface="Franklin Gothic Book"/>
              </a:rPr>
              <a:t>.0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Acid</a:t>
            </a:r>
            <a:r>
              <a:rPr dirty="0"/>
              <a:t>i</a:t>
            </a:r>
            <a:r>
              <a:rPr dirty="0" spc="-10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/>
              <a:t>basi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792" y="1340337"/>
            <a:ext cx="8473440" cy="30149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5090">
              <a:lnSpc>
                <a:spcPct val="100000"/>
              </a:lnSpc>
            </a:pPr>
            <a:r>
              <a:rPr dirty="0" sz="2800" spc="-15">
                <a:latin typeface="Franklin Gothic Book"/>
                <a:cs typeface="Franklin Gothic Book"/>
              </a:rPr>
              <a:t>REAZIONI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DI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ID</a:t>
            </a:r>
            <a:r>
              <a:rPr dirty="0" sz="2800" spc="-60">
                <a:latin typeface="Franklin Gothic Book"/>
                <a:cs typeface="Franklin Gothic Book"/>
              </a:rPr>
              <a:t>R</a:t>
            </a:r>
            <a:r>
              <a:rPr dirty="0" sz="2800" spc="-15">
                <a:latin typeface="Franklin Gothic Book"/>
                <a:cs typeface="Franklin Gothic Book"/>
              </a:rPr>
              <a:t>OLISI</a:t>
            </a:r>
            <a:r>
              <a:rPr dirty="0" sz="2800" spc="10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SALINA</a:t>
            </a:r>
            <a:endParaRPr sz="2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455"/>
              </a:spcBef>
            </a:pPr>
            <a:r>
              <a:rPr dirty="0" sz="2000" spc="-5">
                <a:latin typeface="Franklin Gothic Book"/>
                <a:cs typeface="Franklin Gothic Book"/>
              </a:rPr>
              <a:t>Co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ermini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oli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si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end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no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acid</a:t>
            </a:r>
            <a:r>
              <a:rPr dirty="0" sz="2000" spc="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abi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2000">
                <a:latin typeface="Franklin Gothic Book"/>
                <a:cs typeface="Franklin Gothic Book"/>
              </a:rPr>
              <a:t>nel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s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zion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-4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endParaRPr sz="2000">
              <a:latin typeface="Franklin Gothic Book"/>
              <a:cs typeface="Franklin Gothic Book"/>
            </a:endParaRPr>
          </a:p>
          <a:p>
            <a:pPr marL="372745" indent="-287655">
              <a:lnSpc>
                <a:spcPct val="100000"/>
              </a:lnSpc>
              <a:spcBef>
                <a:spcPts val="1755"/>
              </a:spcBef>
              <a:buClr>
                <a:srgbClr val="FF0000"/>
              </a:buClr>
              <a:buFont typeface="Franklin Gothic Book"/>
              <a:buAutoNum type="arabicParenR"/>
              <a:tabLst>
                <a:tab pos="373380" algn="l"/>
              </a:tabLst>
            </a:pP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da</a:t>
            </a:r>
            <a:r>
              <a:rPr dirty="0" sz="2000" spc="-1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acidi deboli</a:t>
            </a:r>
            <a:r>
              <a:rPr dirty="0" sz="2000" spc="-2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1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FF0000"/>
                </a:solidFill>
                <a:latin typeface="Franklin Gothic Book"/>
                <a:cs typeface="Franklin Gothic Book"/>
              </a:rPr>
              <a:t>ba</a:t>
            </a:r>
            <a:r>
              <a:rPr dirty="0" sz="2000" spc="-10">
                <a:solidFill>
                  <a:srgbClr val="FF0000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1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0">
                <a:solidFill>
                  <a:srgbClr val="FF0000"/>
                </a:solidFill>
                <a:latin typeface="Franklin Gothic Book"/>
                <a:cs typeface="Franklin Gothic Book"/>
              </a:rPr>
              <a:t>f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70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0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: </a:t>
            </a:r>
            <a:r>
              <a:rPr dirty="0" sz="2000" spc="-10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d</a:t>
            </a:r>
            <a:r>
              <a:rPr dirty="0" sz="2000" spc="-40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oli</a:t>
            </a:r>
            <a:r>
              <a:rPr dirty="0" sz="2000" spc="-15">
                <a:solidFill>
                  <a:srgbClr val="FF0000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1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FF0000"/>
                </a:solidFill>
                <a:latin typeface="Franklin Gothic Book"/>
                <a:cs typeface="Franklin Gothic Book"/>
              </a:rPr>
              <a:t>ba</a:t>
            </a:r>
            <a:r>
              <a:rPr dirty="0" sz="2000" spc="-10">
                <a:solidFill>
                  <a:srgbClr val="FF0000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5">
                <a:solidFill>
                  <a:srgbClr val="FF0000"/>
                </a:solidFill>
                <a:latin typeface="Franklin Gothic Book"/>
                <a:cs typeface="Franklin Gothic Book"/>
              </a:rPr>
              <a:t>ica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,</a:t>
            </a:r>
            <a:r>
              <a:rPr dirty="0" sz="2000" spc="3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FF0000"/>
                </a:solidFill>
                <a:latin typeface="Franklin Gothic Book"/>
                <a:cs typeface="Franklin Gothic Book"/>
              </a:rPr>
              <a:t>p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H</a:t>
            </a:r>
            <a:r>
              <a:rPr dirty="0" sz="2000" spc="-1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&gt; 7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  <a:buClr>
                <a:srgbClr val="FF0000"/>
              </a:buClr>
              <a:buFont typeface="Franklin Gothic Book"/>
              <a:buAutoNum type="arabicParenR"/>
            </a:pPr>
            <a:endParaRPr sz="2050">
              <a:latin typeface="Times New Roman"/>
              <a:cs typeface="Times New Roman"/>
            </a:endParaRPr>
          </a:p>
          <a:p>
            <a:pPr marL="372745" indent="-287655">
              <a:lnSpc>
                <a:spcPct val="100000"/>
              </a:lnSpc>
              <a:buClr>
                <a:srgbClr val="FF0000"/>
              </a:buClr>
              <a:buFont typeface="Franklin Gothic Book"/>
              <a:buAutoNum type="arabicParenR"/>
              <a:tabLst>
                <a:tab pos="373380" algn="l"/>
              </a:tabLst>
            </a:pP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deboli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acidi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7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: 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oli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acid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Symbol"/>
                <a:cs typeface="Symbol"/>
              </a:rPr>
              <a:t>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7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F0000"/>
              </a:buClr>
              <a:buFont typeface="Franklin Gothic Book"/>
              <a:buAutoNum type="arabicParenR"/>
            </a:pPr>
            <a:endParaRPr sz="2050">
              <a:latin typeface="Times New Roman"/>
              <a:cs typeface="Times New Roman"/>
            </a:endParaRPr>
          </a:p>
          <a:p>
            <a:pPr marL="372745" indent="-287655">
              <a:lnSpc>
                <a:spcPct val="100000"/>
              </a:lnSpc>
              <a:buClr>
                <a:srgbClr val="FF0000"/>
              </a:buClr>
              <a:buFont typeface="Franklin Gothic Book"/>
              <a:buAutoNum type="arabicParenR"/>
              <a:tabLst>
                <a:tab pos="373380" algn="l"/>
              </a:tabLst>
            </a:pP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da</a:t>
            </a:r>
            <a:r>
              <a:rPr dirty="0" sz="2000" spc="-1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acidi e</a:t>
            </a:r>
            <a:r>
              <a:rPr dirty="0" sz="2000" spc="-1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7E7E7E"/>
                </a:solidFill>
                <a:latin typeface="Franklin Gothic Book"/>
                <a:cs typeface="Franklin Gothic Book"/>
              </a:rPr>
              <a:t>ba</a:t>
            </a:r>
            <a:r>
              <a:rPr dirty="0" sz="2000" spc="-10">
                <a:solidFill>
                  <a:srgbClr val="7E7E7E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1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entrambi</a:t>
            </a:r>
            <a:r>
              <a:rPr dirty="0" sz="2000" spc="-25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deboli:</a:t>
            </a:r>
            <a:r>
              <a:rPr dirty="0" sz="2000" spc="-3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7E7E7E"/>
                </a:solidFill>
                <a:latin typeface="Franklin Gothic Book"/>
                <a:cs typeface="Franklin Gothic Book"/>
              </a:rPr>
              <a:t>id</a:t>
            </a:r>
            <a:r>
              <a:rPr dirty="0" sz="2000" spc="-40">
                <a:solidFill>
                  <a:srgbClr val="7E7E7E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oli</a:t>
            </a:r>
            <a:r>
              <a:rPr dirty="0" sz="2000" spc="-15">
                <a:solidFill>
                  <a:srgbClr val="7E7E7E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2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7E7E7E"/>
                </a:solidFill>
                <a:latin typeface="Franklin Gothic Book"/>
                <a:cs typeface="Franklin Gothic Book"/>
              </a:rPr>
              <a:t>p</a:t>
            </a:r>
            <a:r>
              <a:rPr dirty="0" sz="2000" spc="-10">
                <a:solidFill>
                  <a:srgbClr val="7E7E7E"/>
                </a:solidFill>
                <a:latin typeface="Franklin Gothic Book"/>
                <a:cs typeface="Franklin Gothic Book"/>
              </a:rPr>
              <a:t>u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ò</a:t>
            </a:r>
            <a:r>
              <a:rPr dirty="0" sz="2000" spc="-1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es</a:t>
            </a:r>
            <a:r>
              <a:rPr dirty="0" sz="2000" spc="-15">
                <a:solidFill>
                  <a:srgbClr val="7E7E7E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ere</a:t>
            </a:r>
            <a:r>
              <a:rPr dirty="0" sz="2000" spc="-25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acida o</a:t>
            </a:r>
            <a:r>
              <a:rPr dirty="0" sz="2000" spc="-1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7E7E7E"/>
                </a:solidFill>
                <a:latin typeface="Franklin Gothic Book"/>
                <a:cs typeface="Franklin Gothic Book"/>
              </a:rPr>
              <a:t>ba</a:t>
            </a:r>
            <a:r>
              <a:rPr dirty="0" sz="2000" spc="-10">
                <a:solidFill>
                  <a:srgbClr val="7E7E7E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5">
                <a:solidFill>
                  <a:srgbClr val="7E7E7E"/>
                </a:solidFill>
                <a:latin typeface="Franklin Gothic Book"/>
                <a:cs typeface="Franklin Gothic Book"/>
              </a:rPr>
              <a:t>ica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79876" y="5250179"/>
            <a:ext cx="661415" cy="6797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14677" y="4867004"/>
            <a:ext cx="4518025" cy="906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2865" marR="5080" indent="-50800">
              <a:lnSpc>
                <a:spcPct val="140100"/>
              </a:lnSpc>
              <a:tabLst>
                <a:tab pos="1316990" algn="l"/>
                <a:tab pos="1577340" algn="l"/>
                <a:tab pos="259143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COO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	→ N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baseline="24305" sz="2400" spc="-15">
                <a:latin typeface="Franklin Gothic Book"/>
                <a:cs typeface="Franklin Gothic Book"/>
              </a:rPr>
              <a:t>+</a:t>
            </a:r>
            <a:r>
              <a:rPr dirty="0" baseline="24305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3</a:t>
            </a:r>
            <a:r>
              <a:rPr dirty="0" sz="2400" spc="-20">
                <a:latin typeface="Franklin Gothic Book"/>
                <a:cs typeface="Franklin Gothic Book"/>
              </a:rPr>
              <a:t>COO</a:t>
            </a:r>
            <a:r>
              <a:rPr dirty="0" baseline="24305" sz="2400" spc="-7">
                <a:latin typeface="Franklin Gothic Book"/>
                <a:cs typeface="Franklin Gothic Book"/>
              </a:rPr>
              <a:t>-</a:t>
            </a:r>
            <a:r>
              <a:rPr dirty="0" baseline="24305" sz="2400" spc="-7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3</a:t>
            </a:r>
            <a:r>
              <a:rPr dirty="0" sz="2400" spc="-20">
                <a:latin typeface="Franklin Gothic Book"/>
                <a:cs typeface="Franklin Gothic Book"/>
              </a:rPr>
              <a:t>CO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baseline="24305" sz="2400" spc="-7">
                <a:latin typeface="Franklin Gothic Book"/>
                <a:cs typeface="Franklin Gothic Book"/>
              </a:rPr>
              <a:t>-</a:t>
            </a:r>
            <a:r>
              <a:rPr dirty="0" baseline="24305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Cambria Math"/>
                <a:cs typeface="Cambria Math"/>
              </a:rPr>
              <a:t>⇄</a:t>
            </a:r>
            <a:r>
              <a:rPr dirty="0" sz="2400" spc="75">
                <a:latin typeface="Cambria Math"/>
                <a:cs typeface="Cambria Math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3</a:t>
            </a:r>
            <a:r>
              <a:rPr dirty="0" sz="2400" spc="-20">
                <a:latin typeface="Franklin Gothic Book"/>
                <a:cs typeface="Franklin Gothic Book"/>
              </a:rPr>
              <a:t>COO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24305" sz="2400" spc="-7">
                <a:latin typeface="Franklin Gothic Book"/>
                <a:cs typeface="Franklin Gothic Book"/>
              </a:rPr>
              <a:t>-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8267" y="6162658"/>
            <a:ext cx="7631430" cy="287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30">
                <a:solidFill>
                  <a:srgbClr val="FF0000"/>
                </a:solidFill>
                <a:latin typeface="Franklin Gothic Book"/>
                <a:cs typeface="Franklin Gothic Book"/>
              </a:rPr>
              <a:t>P</a:t>
            </a:r>
            <a:r>
              <a:rPr dirty="0" sz="2000" spc="10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2000" spc="-1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0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55">
                <a:solidFill>
                  <a:srgbClr val="FF0000"/>
                </a:solidFill>
                <a:latin typeface="Franklin Gothic Book"/>
                <a:cs typeface="Franklin Gothic Book"/>
              </a:rPr>
              <a:t>f</a:t>
            </a:r>
            <a:r>
              <a:rPr dirty="0" sz="2000" spc="-55">
                <a:solidFill>
                  <a:srgbClr val="FF0000"/>
                </a:solidFill>
                <a:latin typeface="Franklin Gothic Book"/>
                <a:cs typeface="Franklin Gothic Book"/>
              </a:rPr>
              <a:t>f</a:t>
            </a:r>
            <a:r>
              <a:rPr dirty="0" sz="2000" spc="-15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50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-4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0">
                <a:solidFill>
                  <a:srgbClr val="FF0000"/>
                </a:solidFill>
                <a:latin typeface="Franklin Gothic Book"/>
                <a:cs typeface="Franklin Gothic Book"/>
              </a:rPr>
              <a:t>de</a:t>
            </a:r>
            <a:r>
              <a:rPr dirty="0" sz="2000" spc="5">
                <a:solidFill>
                  <a:srgbClr val="FF0000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10">
                <a:solidFill>
                  <a:srgbClr val="FF0000"/>
                </a:solidFill>
                <a:latin typeface="Franklin Gothic Book"/>
                <a:cs typeface="Franklin Gothic Book"/>
              </a:rPr>
              <a:t>’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20">
                <a:solidFill>
                  <a:srgbClr val="FF0000"/>
                </a:solidFill>
                <a:latin typeface="Franklin Gothic Book"/>
                <a:cs typeface="Franklin Gothic Book"/>
              </a:rPr>
              <a:t>q</a:t>
            </a:r>
            <a:r>
              <a:rPr dirty="0" sz="2000" spc="-5">
                <a:solidFill>
                  <a:srgbClr val="FF0000"/>
                </a:solidFill>
                <a:latin typeface="Franklin Gothic Book"/>
                <a:cs typeface="Franklin Gothic Book"/>
              </a:rPr>
              <a:t>u</a:t>
            </a:r>
            <a:r>
              <a:rPr dirty="0" sz="2000" spc="5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librio</a:t>
            </a:r>
            <a:r>
              <a:rPr dirty="0" sz="2000" spc="-5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5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10">
                <a:solidFill>
                  <a:srgbClr val="FF0000"/>
                </a:solidFill>
                <a:latin typeface="Franklin Gothic Book"/>
                <a:cs typeface="Franklin Gothic Book"/>
              </a:rPr>
              <a:t>d</a:t>
            </a:r>
            <a:r>
              <a:rPr dirty="0" sz="2000" spc="-30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5">
                <a:solidFill>
                  <a:srgbClr val="FF0000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5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10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5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co</a:t>
            </a:r>
            <a:r>
              <a:rPr dirty="0" sz="2000" spc="-4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5">
                <a:solidFill>
                  <a:srgbClr val="FF0000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10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5">
                <a:solidFill>
                  <a:srgbClr val="FF0000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5">
                <a:solidFill>
                  <a:srgbClr val="FF0000"/>
                </a:solidFill>
                <a:latin typeface="Franklin Gothic Book"/>
                <a:cs typeface="Franklin Gothic Book"/>
              </a:rPr>
              <a:t>uzio</a:t>
            </a:r>
            <a:r>
              <a:rPr dirty="0" sz="2000" spc="5">
                <a:solidFill>
                  <a:srgbClr val="FF0000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4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si</a:t>
            </a:r>
            <a:r>
              <a:rPr dirty="0" sz="2000" spc="-1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5">
                <a:solidFill>
                  <a:srgbClr val="FF0000"/>
                </a:solidFill>
                <a:latin typeface="Franklin Gothic Book"/>
                <a:cs typeface="Franklin Gothic Book"/>
              </a:rPr>
              <a:t>arri</a:t>
            </a:r>
            <a:r>
              <a:rPr dirty="0" sz="2000" spc="10">
                <a:solidFill>
                  <a:srgbClr val="FF0000"/>
                </a:solidFill>
                <a:latin typeface="Franklin Gothic Book"/>
                <a:cs typeface="Franklin Gothic Book"/>
              </a:rPr>
              <a:t>c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chi</a:t>
            </a:r>
            <a:r>
              <a:rPr dirty="0" sz="2000" spc="-10">
                <a:solidFill>
                  <a:srgbClr val="FF0000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ce</a:t>
            </a:r>
            <a:r>
              <a:rPr dirty="0" sz="2000" spc="-3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0">
                <a:solidFill>
                  <a:srgbClr val="FF0000"/>
                </a:solidFill>
                <a:latin typeface="Franklin Gothic Book"/>
                <a:cs typeface="Franklin Gothic Book"/>
              </a:rPr>
              <a:t>d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2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5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10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15">
                <a:solidFill>
                  <a:srgbClr val="FF0000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4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5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50">
                <a:solidFill>
                  <a:srgbClr val="FF0000"/>
                </a:solidFill>
                <a:latin typeface="Franklin Gothic Book"/>
                <a:cs typeface="Franklin Gothic Book"/>
              </a:rPr>
              <a:t>H</a:t>
            </a:r>
            <a:r>
              <a:rPr dirty="0" baseline="25641" sz="1950" spc="30">
                <a:solidFill>
                  <a:srgbClr val="FF0000"/>
                </a:solidFill>
                <a:latin typeface="Franklin Gothic Book"/>
                <a:cs typeface="Franklin Gothic Book"/>
              </a:rPr>
              <a:t>-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14</a:t>
            </a:fld>
          </a:p>
        </p:txBody>
      </p:sp>
      <p:sp>
        <p:nvSpPr>
          <p:cNvPr id="6" name="object 6"/>
          <p:cNvSpPr txBox="1"/>
          <p:nvPr/>
        </p:nvSpPr>
        <p:spPr>
          <a:xfrm>
            <a:off x="320141" y="4792338"/>
            <a:ext cx="2927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1)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Acid</a:t>
            </a:r>
            <a:r>
              <a:rPr dirty="0"/>
              <a:t>i</a:t>
            </a:r>
            <a:r>
              <a:rPr dirty="0" spc="-10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/>
              <a:t>basi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792" y="1340337"/>
            <a:ext cx="8473440" cy="30149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5090">
              <a:lnSpc>
                <a:spcPct val="100000"/>
              </a:lnSpc>
            </a:pPr>
            <a:r>
              <a:rPr dirty="0" sz="2800" spc="-15">
                <a:latin typeface="Franklin Gothic Book"/>
                <a:cs typeface="Franklin Gothic Book"/>
              </a:rPr>
              <a:t>REAZIONI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DI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ID</a:t>
            </a:r>
            <a:r>
              <a:rPr dirty="0" sz="2800" spc="-60">
                <a:latin typeface="Franklin Gothic Book"/>
                <a:cs typeface="Franklin Gothic Book"/>
              </a:rPr>
              <a:t>R</a:t>
            </a:r>
            <a:r>
              <a:rPr dirty="0" sz="2800" spc="-15">
                <a:latin typeface="Franklin Gothic Book"/>
                <a:cs typeface="Franklin Gothic Book"/>
              </a:rPr>
              <a:t>OLISI</a:t>
            </a:r>
            <a:r>
              <a:rPr dirty="0" sz="2800" spc="10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SALINA</a:t>
            </a:r>
            <a:endParaRPr sz="2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455"/>
              </a:spcBef>
            </a:pPr>
            <a:r>
              <a:rPr dirty="0" sz="2000" spc="-5">
                <a:latin typeface="Franklin Gothic Book"/>
                <a:cs typeface="Franklin Gothic Book"/>
              </a:rPr>
              <a:t>Co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ermini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oli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si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end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no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acid</a:t>
            </a:r>
            <a:r>
              <a:rPr dirty="0" sz="2000" spc="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abi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2000">
                <a:latin typeface="Franklin Gothic Book"/>
                <a:cs typeface="Franklin Gothic Book"/>
              </a:rPr>
              <a:t>nel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s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zion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-4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endParaRPr sz="2000">
              <a:latin typeface="Franklin Gothic Book"/>
              <a:cs typeface="Franklin Gothic Book"/>
            </a:endParaRPr>
          </a:p>
          <a:p>
            <a:pPr marL="372745" indent="-287655">
              <a:lnSpc>
                <a:spcPct val="100000"/>
              </a:lnSpc>
              <a:spcBef>
                <a:spcPts val="1755"/>
              </a:spcBef>
              <a:buFont typeface="Franklin Gothic Book"/>
              <a:buAutoNum type="arabicParenR"/>
              <a:tabLst>
                <a:tab pos="373380" algn="l"/>
              </a:tabLst>
            </a:pP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acidi deboli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7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: 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oli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ica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&gt; 7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  <a:buFont typeface="Franklin Gothic Book"/>
              <a:buAutoNum type="arabicParenR"/>
            </a:pPr>
            <a:endParaRPr sz="2050">
              <a:latin typeface="Times New Roman"/>
              <a:cs typeface="Times New Roman"/>
            </a:endParaRPr>
          </a:p>
          <a:p>
            <a:pPr marL="372745" indent="-287655">
              <a:lnSpc>
                <a:spcPct val="100000"/>
              </a:lnSpc>
              <a:buFont typeface="Franklin Gothic Book"/>
              <a:buAutoNum type="arabicParenR"/>
              <a:tabLst>
                <a:tab pos="373380" algn="l"/>
              </a:tabLst>
            </a:pP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da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ba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deboli</a:t>
            </a:r>
            <a:r>
              <a:rPr dirty="0" sz="2000" spc="-2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acidi </a:t>
            </a:r>
            <a:r>
              <a:rPr dirty="0" sz="2000" spc="-50">
                <a:solidFill>
                  <a:srgbClr val="0000FF"/>
                </a:solidFill>
                <a:latin typeface="Franklin Gothic Book"/>
                <a:cs typeface="Franklin Gothic Book"/>
              </a:rPr>
              <a:t>f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70">
                <a:solidFill>
                  <a:srgbClr val="0000FF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: 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d</a:t>
            </a:r>
            <a:r>
              <a:rPr dirty="0" sz="2000" spc="-40">
                <a:solidFill>
                  <a:srgbClr val="0000FF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oli</a:t>
            </a:r>
            <a:r>
              <a:rPr dirty="0" sz="2000" spc="-15">
                <a:solidFill>
                  <a:srgbClr val="0000FF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acid</a:t>
            </a:r>
            <a:r>
              <a:rPr dirty="0" sz="2000" spc="-15">
                <a:solidFill>
                  <a:srgbClr val="0000FF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,</a:t>
            </a:r>
            <a:r>
              <a:rPr dirty="0" sz="2000" spc="3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p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H</a:t>
            </a:r>
            <a:r>
              <a:rPr dirty="0" sz="2000" spc="-1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Symbol"/>
                <a:cs typeface="Symbol"/>
              </a:rPr>
              <a:t></a:t>
            </a:r>
            <a:r>
              <a:rPr dirty="0" sz="2000" spc="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7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Franklin Gothic Book"/>
              <a:buAutoNum type="arabicParenR"/>
            </a:pPr>
            <a:endParaRPr sz="2050">
              <a:latin typeface="Times New Roman"/>
              <a:cs typeface="Times New Roman"/>
            </a:endParaRPr>
          </a:p>
          <a:p>
            <a:pPr marL="372745" indent="-287655">
              <a:lnSpc>
                <a:spcPct val="100000"/>
              </a:lnSpc>
              <a:buFont typeface="Franklin Gothic Book"/>
              <a:buAutoNum type="arabicParenR"/>
              <a:tabLst>
                <a:tab pos="373380" algn="l"/>
              </a:tabLst>
            </a:pP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da</a:t>
            </a:r>
            <a:r>
              <a:rPr dirty="0" sz="2000" spc="-1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acidi e</a:t>
            </a:r>
            <a:r>
              <a:rPr dirty="0" sz="2000" spc="-1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7E7E7E"/>
                </a:solidFill>
                <a:latin typeface="Franklin Gothic Book"/>
                <a:cs typeface="Franklin Gothic Book"/>
              </a:rPr>
              <a:t>ba</a:t>
            </a:r>
            <a:r>
              <a:rPr dirty="0" sz="2000" spc="-10">
                <a:solidFill>
                  <a:srgbClr val="7E7E7E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1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entrambi</a:t>
            </a:r>
            <a:r>
              <a:rPr dirty="0" sz="2000" spc="-25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deboli:</a:t>
            </a:r>
            <a:r>
              <a:rPr dirty="0" sz="2000" spc="-3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7E7E7E"/>
                </a:solidFill>
                <a:latin typeface="Franklin Gothic Book"/>
                <a:cs typeface="Franklin Gothic Book"/>
              </a:rPr>
              <a:t>id</a:t>
            </a:r>
            <a:r>
              <a:rPr dirty="0" sz="2000" spc="-40">
                <a:solidFill>
                  <a:srgbClr val="7E7E7E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oli</a:t>
            </a:r>
            <a:r>
              <a:rPr dirty="0" sz="2000" spc="-15">
                <a:solidFill>
                  <a:srgbClr val="7E7E7E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2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7E7E7E"/>
                </a:solidFill>
                <a:latin typeface="Franklin Gothic Book"/>
                <a:cs typeface="Franklin Gothic Book"/>
              </a:rPr>
              <a:t>p</a:t>
            </a:r>
            <a:r>
              <a:rPr dirty="0" sz="2000" spc="-10">
                <a:solidFill>
                  <a:srgbClr val="7E7E7E"/>
                </a:solidFill>
                <a:latin typeface="Franklin Gothic Book"/>
                <a:cs typeface="Franklin Gothic Book"/>
              </a:rPr>
              <a:t>u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ò</a:t>
            </a:r>
            <a:r>
              <a:rPr dirty="0" sz="2000" spc="-1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es</a:t>
            </a:r>
            <a:r>
              <a:rPr dirty="0" sz="2000" spc="-15">
                <a:solidFill>
                  <a:srgbClr val="7E7E7E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ere</a:t>
            </a:r>
            <a:r>
              <a:rPr dirty="0" sz="2000" spc="-25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acida o</a:t>
            </a:r>
            <a:r>
              <a:rPr dirty="0" sz="2000" spc="-1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7E7E7E"/>
                </a:solidFill>
                <a:latin typeface="Franklin Gothic Book"/>
                <a:cs typeface="Franklin Gothic Book"/>
              </a:rPr>
              <a:t>ba</a:t>
            </a:r>
            <a:r>
              <a:rPr dirty="0" sz="2000" spc="-10">
                <a:solidFill>
                  <a:srgbClr val="7E7E7E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5">
                <a:solidFill>
                  <a:srgbClr val="7E7E7E"/>
                </a:solidFill>
                <a:latin typeface="Franklin Gothic Book"/>
                <a:cs typeface="Franklin Gothic Book"/>
              </a:rPr>
              <a:t>ica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69208" y="5218176"/>
            <a:ext cx="661415" cy="6797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198370" y="4834618"/>
            <a:ext cx="3455035" cy="906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06195" algn="l"/>
              </a:tabLst>
            </a:pP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4</a:t>
            </a:r>
            <a:r>
              <a:rPr dirty="0" sz="2400">
                <a:latin typeface="Franklin Gothic Book"/>
                <a:cs typeface="Franklin Gothic Book"/>
              </a:rPr>
              <a:t>Cl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→	NH</a:t>
            </a:r>
            <a:r>
              <a:rPr dirty="0" baseline="-20833" sz="2400" spc="-15">
                <a:latin typeface="Franklin Gothic Book"/>
                <a:cs typeface="Franklin Gothic Book"/>
              </a:rPr>
              <a:t>4</a:t>
            </a:r>
            <a:r>
              <a:rPr dirty="0" baseline="24305" sz="2400" spc="-15">
                <a:latin typeface="Franklin Gothic Book"/>
                <a:cs typeface="Franklin Gothic Book"/>
              </a:rPr>
              <a:t>+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 C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baseline="24305" sz="2400" spc="-7">
                <a:latin typeface="Franklin Gothic Book"/>
                <a:cs typeface="Franklin Gothic Book"/>
              </a:rPr>
              <a:t>-</a:t>
            </a:r>
            <a:endParaRPr baseline="24305"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155"/>
              </a:spcBef>
              <a:tabLst>
                <a:tab pos="1967864" algn="l"/>
              </a:tabLst>
            </a:pP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4</a:t>
            </a:r>
            <a:r>
              <a:rPr dirty="0" baseline="24305" sz="2400" spc="-15">
                <a:latin typeface="Franklin Gothic Book"/>
                <a:cs typeface="Franklin Gothic Book"/>
              </a:rPr>
              <a:t>+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Cambria Math"/>
                <a:cs typeface="Cambria Math"/>
              </a:rPr>
              <a:t>⇄	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3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3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baseline="24305" sz="2400" spc="-15">
                <a:latin typeface="Franklin Gothic Book"/>
                <a:cs typeface="Franklin Gothic Book"/>
              </a:rPr>
              <a:t>+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742" y="6091698"/>
            <a:ext cx="7780655" cy="334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45">
                <a:solidFill>
                  <a:srgbClr val="0000FF"/>
                </a:solidFill>
                <a:latin typeface="Franklin Gothic Book"/>
                <a:cs typeface="Franklin Gothic Book"/>
              </a:rPr>
              <a:t>P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er</a:t>
            </a:r>
            <a:r>
              <a:rPr dirty="0" sz="2000" spc="-1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40">
                <a:solidFill>
                  <a:srgbClr val="0000FF"/>
                </a:solidFill>
                <a:latin typeface="Franklin Gothic Book"/>
                <a:cs typeface="Franklin Gothic Book"/>
              </a:rPr>
              <a:t>f</a:t>
            </a:r>
            <a:r>
              <a:rPr dirty="0" sz="2000" spc="-55">
                <a:solidFill>
                  <a:srgbClr val="0000FF"/>
                </a:solidFill>
                <a:latin typeface="Franklin Gothic Book"/>
                <a:cs typeface="Franklin Gothic Book"/>
              </a:rPr>
              <a:t>f</a:t>
            </a:r>
            <a:r>
              <a:rPr dirty="0" sz="2000" spc="-15">
                <a:solidFill>
                  <a:srgbClr val="0000FF"/>
                </a:solidFill>
                <a:latin typeface="Franklin Gothic Book"/>
                <a:cs typeface="Franklin Gothic Book"/>
              </a:rPr>
              <a:t>e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50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de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l’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35">
                <a:solidFill>
                  <a:srgbClr val="0000FF"/>
                </a:solidFill>
                <a:latin typeface="Franklin Gothic Book"/>
                <a:cs typeface="Franklin Gothic Book"/>
              </a:rPr>
              <a:t>q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u</a:t>
            </a: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ibri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2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id</a:t>
            </a:r>
            <a:r>
              <a:rPr dirty="0" sz="2000" spc="-40">
                <a:solidFill>
                  <a:srgbClr val="0000FF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ol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5">
                <a:solidFill>
                  <a:srgbClr val="0000FF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co</a:t>
            </a:r>
            <a:r>
              <a:rPr dirty="0" sz="2000" spc="1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la 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ol</a:t>
            </a:r>
            <a:r>
              <a:rPr dirty="0" sz="2000" spc="-15">
                <a:solidFill>
                  <a:srgbClr val="0000FF"/>
                </a:solidFill>
                <a:latin typeface="Franklin Gothic Book"/>
                <a:cs typeface="Franklin Gothic Book"/>
              </a:rPr>
              <a:t>u</a:t>
            </a: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zion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15">
                <a:solidFill>
                  <a:srgbClr val="0000FF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i 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rr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cchi</a:t>
            </a:r>
            <a:r>
              <a:rPr dirty="0" sz="2000" spc="-15">
                <a:solidFill>
                  <a:srgbClr val="0000FF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ce</a:t>
            </a:r>
            <a:r>
              <a:rPr dirty="0" sz="2000" spc="2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di</a:t>
            </a:r>
            <a:r>
              <a:rPr dirty="0" sz="2000" spc="-1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ion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5">
                <a:solidFill>
                  <a:srgbClr val="0000FF"/>
                </a:solidFill>
                <a:latin typeface="Franklin Gothic Book"/>
                <a:cs typeface="Franklin Gothic Book"/>
              </a:rPr>
              <a:t> H</a:t>
            </a:r>
            <a:r>
              <a:rPr dirty="0" baseline="-21367" sz="1950" spc="15">
                <a:solidFill>
                  <a:srgbClr val="0000FF"/>
                </a:solidFill>
                <a:latin typeface="Franklin Gothic Book"/>
                <a:cs typeface="Franklin Gothic Book"/>
              </a:rPr>
              <a:t>3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O</a:t>
            </a:r>
            <a:r>
              <a:rPr dirty="0" baseline="25641" sz="1950" spc="15">
                <a:solidFill>
                  <a:srgbClr val="0000FF"/>
                </a:solidFill>
                <a:latin typeface="Franklin Gothic Book"/>
                <a:cs typeface="Franklin Gothic Book"/>
              </a:rPr>
              <a:t>+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15</a:t>
            </a:fld>
          </a:p>
        </p:txBody>
      </p:sp>
      <p:sp>
        <p:nvSpPr>
          <p:cNvPr id="6" name="object 6"/>
          <p:cNvSpPr txBox="1"/>
          <p:nvPr/>
        </p:nvSpPr>
        <p:spPr>
          <a:xfrm>
            <a:off x="323189" y="4707629"/>
            <a:ext cx="2927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2)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89865"/>
            <a:ext cx="151955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Acid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basi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8267" y="1359641"/>
            <a:ext cx="8116570" cy="807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800" spc="-20">
                <a:latin typeface="Franklin Gothic Book"/>
                <a:cs typeface="Franklin Gothic Book"/>
              </a:rPr>
              <a:t>L</a:t>
            </a:r>
            <a:r>
              <a:rPr dirty="0" sz="2800" spc="-15">
                <a:latin typeface="Franklin Gothic Book"/>
                <a:cs typeface="Franklin Gothic Book"/>
              </a:rPr>
              <a:t>a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costan</a:t>
            </a:r>
            <a:r>
              <a:rPr dirty="0" sz="2800" spc="-60">
                <a:latin typeface="Franklin Gothic Book"/>
                <a:cs typeface="Franklin Gothic Book"/>
              </a:rPr>
              <a:t>t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30">
                <a:latin typeface="Franklin Gothic Book"/>
                <a:cs typeface="Franklin Gothic Book"/>
              </a:rPr>
              <a:t>d</a:t>
            </a:r>
            <a:r>
              <a:rPr dirty="0" sz="2800">
                <a:latin typeface="Franklin Gothic Book"/>
                <a:cs typeface="Franklin Gothic Book"/>
              </a:rPr>
              <a:t>i</a:t>
            </a:r>
            <a:r>
              <a:rPr dirty="0" sz="2800" spc="1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 spc="-45">
                <a:latin typeface="Franklin Gothic Book"/>
                <a:cs typeface="Franklin Gothic Book"/>
              </a:rPr>
              <a:t>q</a:t>
            </a:r>
            <a:r>
              <a:rPr dirty="0" sz="2800" spc="-10">
                <a:latin typeface="Franklin Gothic Book"/>
                <a:cs typeface="Franklin Gothic Book"/>
              </a:rPr>
              <a:t>uili</a:t>
            </a:r>
            <a:r>
              <a:rPr dirty="0" sz="2800" spc="-35">
                <a:latin typeface="Franklin Gothic Book"/>
                <a:cs typeface="Franklin Gothic Book"/>
              </a:rPr>
              <a:t>b</a:t>
            </a:r>
            <a:r>
              <a:rPr dirty="0" sz="2800" spc="-10">
                <a:latin typeface="Franklin Gothic Book"/>
                <a:cs typeface="Franklin Gothic Book"/>
              </a:rPr>
              <a:t>rio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della</a:t>
            </a:r>
            <a:r>
              <a:rPr dirty="0" sz="2800" spc="2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reazio</a:t>
            </a:r>
            <a:r>
              <a:rPr dirty="0" sz="2800" spc="-40">
                <a:latin typeface="Franklin Gothic Book"/>
                <a:cs typeface="Franklin Gothic Book"/>
              </a:rPr>
              <a:t>n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 spc="1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di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i</a:t>
            </a:r>
            <a:r>
              <a:rPr dirty="0" sz="2800" spc="-25">
                <a:latin typeface="Franklin Gothic Book"/>
                <a:cs typeface="Franklin Gothic Book"/>
              </a:rPr>
              <a:t>d</a:t>
            </a:r>
            <a:r>
              <a:rPr dirty="0" sz="2800" spc="-60">
                <a:latin typeface="Franklin Gothic Book"/>
                <a:cs typeface="Franklin Gothic Book"/>
              </a:rPr>
              <a:t>r</a:t>
            </a:r>
            <a:r>
              <a:rPr dirty="0" sz="2800" spc="-10">
                <a:latin typeface="Franklin Gothic Book"/>
                <a:cs typeface="Franklin Gothic Book"/>
              </a:rPr>
              <a:t>olisi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25">
                <a:latin typeface="Franklin Gothic Book"/>
                <a:cs typeface="Franklin Gothic Book"/>
              </a:rPr>
              <a:t>K</a:t>
            </a:r>
            <a:r>
              <a:rPr dirty="0" baseline="-21021" sz="2775">
                <a:latin typeface="Franklin Gothic Book"/>
                <a:cs typeface="Franklin Gothic Book"/>
              </a:rPr>
              <a:t>i</a:t>
            </a:r>
            <a:r>
              <a:rPr dirty="0" baseline="-21021" sz="2775">
                <a:latin typeface="Franklin Gothic Book"/>
                <a:cs typeface="Franklin Gothic Book"/>
              </a:rPr>
              <a:t> </a:t>
            </a:r>
            <a:r>
              <a:rPr dirty="0" baseline="-21021" sz="2775" spc="-322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il</a:t>
            </a:r>
            <a:r>
              <a:rPr dirty="0" sz="2800" spc="-1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cal</a:t>
            </a:r>
            <a:r>
              <a:rPr dirty="0" sz="2800" spc="-10">
                <a:latin typeface="Franklin Gothic Book"/>
                <a:cs typeface="Franklin Gothic Book"/>
              </a:rPr>
              <a:t>c</a:t>
            </a:r>
            <a:r>
              <a:rPr dirty="0" sz="2800" spc="-15">
                <a:latin typeface="Franklin Gothic Book"/>
                <a:cs typeface="Franklin Gothic Book"/>
              </a:rPr>
              <a:t>olo</a:t>
            </a:r>
            <a:r>
              <a:rPr dirty="0" sz="2800" spc="-2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</a:t>
            </a:r>
            <a:r>
              <a:rPr dirty="0" sz="2800" spc="-25">
                <a:latin typeface="Franklin Gothic Book"/>
                <a:cs typeface="Franklin Gothic Book"/>
              </a:rPr>
              <a:t>e</a:t>
            </a:r>
            <a:r>
              <a:rPr dirty="0" sz="2800" spc="-10">
                <a:latin typeface="Franklin Gothic Book"/>
                <a:cs typeface="Franklin Gothic Book"/>
              </a:rPr>
              <a:t>l</a:t>
            </a:r>
            <a:r>
              <a:rPr dirty="0" sz="2800" spc="30">
                <a:latin typeface="Franklin Gothic Book"/>
                <a:cs typeface="Franklin Gothic Book"/>
              </a:rPr>
              <a:t> </a:t>
            </a:r>
            <a:r>
              <a:rPr dirty="0" sz="2800" spc="-30">
                <a:latin typeface="Franklin Gothic Book"/>
                <a:cs typeface="Franklin Gothic Book"/>
              </a:rPr>
              <a:t>pH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520029" y="3360877"/>
            <a:ext cx="1830070" cy="0"/>
          </a:xfrm>
          <a:custGeom>
            <a:avLst/>
            <a:gdLst/>
            <a:ahLst/>
            <a:cxnLst/>
            <a:rect l="l" t="t" r="r" b="b"/>
            <a:pathLst>
              <a:path w="1830070" h="0">
                <a:moveTo>
                  <a:pt x="0" y="0"/>
                </a:moveTo>
                <a:lnTo>
                  <a:pt x="1829745" y="0"/>
                </a:lnTo>
              </a:path>
            </a:pathLst>
          </a:custGeom>
          <a:ln w="1433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7078425" y="3386281"/>
            <a:ext cx="711835" cy="424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70">
                <a:latin typeface="Times New Roman"/>
                <a:cs typeface="Times New Roman"/>
              </a:rPr>
              <a:t>[</a:t>
            </a:r>
            <a:r>
              <a:rPr dirty="0" sz="2800" spc="175">
                <a:latin typeface="Times New Roman"/>
                <a:cs typeface="Times New Roman"/>
              </a:rPr>
              <a:t>A</a:t>
            </a:r>
            <a:r>
              <a:rPr dirty="0" baseline="43402" sz="2400" spc="1679">
                <a:latin typeface="Symbol"/>
                <a:cs typeface="Symbol"/>
              </a:rPr>
              <a:t></a:t>
            </a:r>
            <a:r>
              <a:rPr dirty="0" baseline="43402" sz="2400" spc="-127">
                <a:latin typeface="Times New Roman"/>
                <a:cs typeface="Times New Roman"/>
              </a:rPr>
              <a:t> </a:t>
            </a:r>
            <a:r>
              <a:rPr dirty="0" sz="2800" spc="15">
                <a:latin typeface="Times New Roman"/>
                <a:cs typeface="Times New Roman"/>
              </a:rPr>
              <a:t>]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64892" y="2921566"/>
            <a:ext cx="2600325" cy="610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71170" algn="l"/>
                <a:tab pos="2465705" algn="l"/>
              </a:tabLst>
            </a:pPr>
            <a:r>
              <a:rPr dirty="0" baseline="-34722" sz="4200" spc="60">
                <a:latin typeface="Times New Roman"/>
                <a:cs typeface="Times New Roman"/>
              </a:rPr>
              <a:t>K</a:t>
            </a:r>
            <a:r>
              <a:rPr dirty="0" baseline="-34722" sz="4200" spc="60">
                <a:latin typeface="Times New Roman"/>
                <a:cs typeface="Times New Roman"/>
              </a:rPr>
              <a:t>	</a:t>
            </a:r>
            <a:r>
              <a:rPr dirty="0" baseline="-34722" sz="4200" spc="44">
                <a:latin typeface="Symbol"/>
                <a:cs typeface="Symbol"/>
              </a:rPr>
              <a:t></a:t>
            </a:r>
            <a:r>
              <a:rPr dirty="0" baseline="-34722" sz="4200" spc="-104">
                <a:latin typeface="Times New Roman"/>
                <a:cs typeface="Times New Roman"/>
              </a:rPr>
              <a:t> </a:t>
            </a:r>
            <a:r>
              <a:rPr dirty="0" sz="2800" spc="70">
                <a:latin typeface="Times New Roman"/>
                <a:cs typeface="Times New Roman"/>
              </a:rPr>
              <a:t>[</a:t>
            </a:r>
            <a:r>
              <a:rPr dirty="0" sz="2800" spc="20">
                <a:latin typeface="Times New Roman"/>
                <a:cs typeface="Times New Roman"/>
              </a:rPr>
              <a:t>H</a:t>
            </a:r>
            <a:r>
              <a:rPr dirty="0" sz="2800" spc="35">
                <a:latin typeface="Times New Roman"/>
                <a:cs typeface="Times New Roman"/>
              </a:rPr>
              <a:t>A</a:t>
            </a:r>
            <a:r>
              <a:rPr dirty="0" sz="2800" spc="195">
                <a:latin typeface="Times New Roman"/>
                <a:cs typeface="Times New Roman"/>
              </a:rPr>
              <a:t>]</a:t>
            </a:r>
            <a:r>
              <a:rPr dirty="0" sz="2800" spc="125">
                <a:latin typeface="Symbol"/>
                <a:cs typeface="Symbol"/>
              </a:rPr>
              <a:t></a:t>
            </a:r>
            <a:r>
              <a:rPr dirty="0" sz="2800" spc="25">
                <a:latin typeface="Times New Roman"/>
                <a:cs typeface="Times New Roman"/>
              </a:rPr>
              <a:t>[</a:t>
            </a:r>
            <a:r>
              <a:rPr dirty="0" sz="2800" spc="20">
                <a:latin typeface="Times New Roman"/>
                <a:cs typeface="Times New Roman"/>
              </a:rPr>
              <a:t>O</a:t>
            </a:r>
            <a:r>
              <a:rPr dirty="0" sz="2800" spc="40">
                <a:latin typeface="Times New Roman"/>
                <a:cs typeface="Times New Roman"/>
              </a:rPr>
              <a:t>H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15">
                <a:latin typeface="Times New Roman"/>
                <a:cs typeface="Times New Roman"/>
              </a:rPr>
              <a:t>]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44594" y="3360193"/>
            <a:ext cx="8445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15">
                <a:latin typeface="Times New Roman"/>
                <a:cs typeface="Times New Roman"/>
              </a:rPr>
              <a:t>i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61759" y="2883274"/>
            <a:ext cx="14160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1120">
                <a:latin typeface="Symbol"/>
                <a:cs typeface="Symbol"/>
              </a:rPr>
              <a:t>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04544" y="3057144"/>
            <a:ext cx="661416" cy="679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48488" y="3185396"/>
            <a:ext cx="2621915" cy="348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15">
                <a:latin typeface="Franklin Gothic Book"/>
                <a:cs typeface="Franklin Gothic Book"/>
              </a:rPr>
              <a:t>A</a:t>
            </a:r>
            <a:r>
              <a:rPr dirty="0" baseline="24305" sz="2400" spc="-7">
                <a:latin typeface="Franklin Gothic Book"/>
                <a:cs typeface="Franklin Gothic Book"/>
              </a:rPr>
              <a:t>-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292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Cambria Math"/>
                <a:cs typeface="Cambria Math"/>
              </a:rPr>
              <a:t>⇄</a:t>
            </a:r>
            <a:r>
              <a:rPr dirty="0" sz="2400" spc="75">
                <a:latin typeface="Cambria Math"/>
                <a:cs typeface="Cambria Math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24305" sz="2400" spc="-7">
                <a:latin typeface="Franklin Gothic Book"/>
                <a:cs typeface="Franklin Gothic Book"/>
              </a:rPr>
              <a:t>-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96772" y="3351512"/>
            <a:ext cx="14478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2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49270" y="4038107"/>
            <a:ext cx="2406015" cy="463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0">
                <a:latin typeface="Franklin Gothic Book"/>
                <a:cs typeface="Franklin Gothic Book"/>
              </a:rPr>
              <a:t>[O</a:t>
            </a:r>
            <a:r>
              <a:rPr dirty="0" sz="2800" spc="-20">
                <a:latin typeface="Franklin Gothic Book"/>
                <a:cs typeface="Franklin Gothic Book"/>
              </a:rPr>
              <a:t>H</a:t>
            </a:r>
            <a:r>
              <a:rPr dirty="0" baseline="25525" sz="2775">
                <a:latin typeface="Franklin Gothic Book"/>
                <a:cs typeface="Franklin Gothic Book"/>
              </a:rPr>
              <a:t>-</a:t>
            </a:r>
            <a:r>
              <a:rPr dirty="0" sz="2800">
                <a:latin typeface="Franklin Gothic Book"/>
                <a:cs typeface="Franklin Gothic Book"/>
              </a:rPr>
              <a:t>]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>
                <a:latin typeface="Franklin Gothic Book"/>
                <a:cs typeface="Franklin Gothic Book"/>
              </a:rPr>
              <a:t>= </a:t>
            </a:r>
            <a:r>
              <a:rPr dirty="0" sz="2800" spc="-35">
                <a:latin typeface="MS Gothic"/>
                <a:cs typeface="MS Gothic"/>
              </a:rPr>
              <a:t>√</a:t>
            </a:r>
            <a:r>
              <a:rPr dirty="0" sz="2800" spc="-10">
                <a:latin typeface="Franklin Gothic Book"/>
                <a:cs typeface="Franklin Gothic Book"/>
              </a:rPr>
              <a:t>(K</a:t>
            </a:r>
            <a:r>
              <a:rPr dirty="0" baseline="-21021" sz="2775">
                <a:latin typeface="Franklin Gothic Book"/>
                <a:cs typeface="Franklin Gothic Book"/>
              </a:rPr>
              <a:t>i</a:t>
            </a:r>
            <a:r>
              <a:rPr dirty="0" baseline="-21021" sz="2775">
                <a:latin typeface="Franklin Gothic Book"/>
                <a:cs typeface="Franklin Gothic Book"/>
              </a:rPr>
              <a:t> </a:t>
            </a:r>
            <a:r>
              <a:rPr dirty="0" baseline="-21021" sz="2775" spc="-307">
                <a:latin typeface="Franklin Gothic Book"/>
                <a:cs typeface="Franklin Gothic Book"/>
              </a:rPr>
              <a:t> </a:t>
            </a:r>
            <a:r>
              <a:rPr dirty="0" sz="2800" spc="-25">
                <a:latin typeface="Franklin Gothic Book"/>
                <a:cs typeface="Franklin Gothic Book"/>
              </a:rPr>
              <a:t>C</a:t>
            </a:r>
            <a:r>
              <a:rPr dirty="0" baseline="-21021" sz="2775" spc="15">
                <a:latin typeface="Franklin Gothic Book"/>
                <a:cs typeface="Franklin Gothic Book"/>
              </a:rPr>
              <a:t>S</a:t>
            </a:r>
            <a:r>
              <a:rPr dirty="0" sz="2800">
                <a:latin typeface="Franklin Gothic Book"/>
                <a:cs typeface="Franklin Gothic Book"/>
              </a:rPr>
              <a:t>)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0439" y="2639702"/>
            <a:ext cx="148907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solidFill>
                  <a:srgbClr val="F00000"/>
                </a:solidFill>
                <a:latin typeface="Franklin Gothic Book"/>
                <a:cs typeface="Franklin Gothic Book"/>
              </a:rPr>
              <a:t>id</a:t>
            </a:r>
            <a:r>
              <a:rPr dirty="0" sz="2000" spc="-40">
                <a:solidFill>
                  <a:srgbClr val="F00000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F00000"/>
                </a:solidFill>
                <a:latin typeface="Franklin Gothic Book"/>
                <a:cs typeface="Franklin Gothic Book"/>
              </a:rPr>
              <a:t>oli</a:t>
            </a:r>
            <a:r>
              <a:rPr dirty="0" sz="2000" spc="-15">
                <a:solidFill>
                  <a:srgbClr val="F00000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F0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10">
                <a:solidFill>
                  <a:srgbClr val="F0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F00000"/>
                </a:solidFill>
                <a:latin typeface="Franklin Gothic Book"/>
                <a:cs typeface="Franklin Gothic Book"/>
              </a:rPr>
              <a:t>ba</a:t>
            </a:r>
            <a:r>
              <a:rPr dirty="0" sz="2000" spc="-10">
                <a:solidFill>
                  <a:srgbClr val="F00000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5">
                <a:solidFill>
                  <a:srgbClr val="F00000"/>
                </a:solidFill>
                <a:latin typeface="Franklin Gothic Book"/>
                <a:cs typeface="Franklin Gothic Book"/>
              </a:rPr>
              <a:t>ica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9214" y="5357104"/>
            <a:ext cx="2717800" cy="394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B</a:t>
            </a:r>
            <a:r>
              <a:rPr dirty="0" baseline="24305" sz="2400" spc="-15">
                <a:latin typeface="Franklin Gothic Book"/>
                <a:cs typeface="Franklin Gothic Book"/>
              </a:rPr>
              <a:t>+</a:t>
            </a:r>
            <a:r>
              <a:rPr dirty="0" baseline="24305" sz="2400" spc="-15">
                <a:latin typeface="Franklin Gothic Book"/>
                <a:cs typeface="Franklin Gothic Book"/>
              </a:rPr>
              <a:t> </a:t>
            </a:r>
            <a:r>
              <a:rPr dirty="0" baseline="24305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Cambria Math"/>
                <a:cs typeface="Cambria Math"/>
              </a:rPr>
              <a:t>⇄</a:t>
            </a:r>
            <a:r>
              <a:rPr dirty="0" sz="2400" spc="75">
                <a:latin typeface="Cambria Math"/>
                <a:cs typeface="Cambria Math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3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baseline="24305" sz="2400" spc="-15">
                <a:latin typeface="Franklin Gothic Book"/>
                <a:cs typeface="Franklin Gothic Book"/>
              </a:rPr>
              <a:t>+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47361" y="5231884"/>
            <a:ext cx="702310" cy="500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68630" algn="l"/>
              </a:tabLst>
            </a:pPr>
            <a:r>
              <a:rPr dirty="0" sz="3150" spc="65" i="1">
                <a:latin typeface="Times New Roman"/>
                <a:cs typeface="Times New Roman"/>
              </a:rPr>
              <a:t>K</a:t>
            </a:r>
            <a:r>
              <a:rPr dirty="0" baseline="-24691" sz="2700" spc="-150" i="1">
                <a:latin typeface="Times New Roman"/>
                <a:cs typeface="Times New Roman"/>
              </a:rPr>
              <a:t>i</a:t>
            </a:r>
            <a:r>
              <a:rPr dirty="0" baseline="-24691" sz="2700" i="1">
                <a:latin typeface="Times New Roman"/>
                <a:cs typeface="Times New Roman"/>
              </a:rPr>
              <a:t>	</a:t>
            </a:r>
            <a:r>
              <a:rPr dirty="0" sz="3150">
                <a:latin typeface="Symbol"/>
                <a:cs typeface="Symbol"/>
              </a:rPr>
              <a:t></a:t>
            </a:r>
            <a:endParaRPr sz="315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06634" y="4894951"/>
            <a:ext cx="1595120" cy="433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76300" algn="l"/>
              </a:tabLst>
            </a:pPr>
            <a:r>
              <a:rPr dirty="0" sz="3150" spc="190">
                <a:latin typeface="Times New Roman"/>
                <a:cs typeface="Times New Roman"/>
              </a:rPr>
              <a:t>[</a:t>
            </a:r>
            <a:r>
              <a:rPr dirty="0" sz="3150" spc="70" i="1">
                <a:latin typeface="Times New Roman"/>
                <a:cs typeface="Times New Roman"/>
              </a:rPr>
              <a:t>B</a:t>
            </a:r>
            <a:r>
              <a:rPr dirty="0" sz="3150" spc="195">
                <a:latin typeface="Times New Roman"/>
                <a:cs typeface="Times New Roman"/>
              </a:rPr>
              <a:t>]</a:t>
            </a:r>
            <a:r>
              <a:rPr dirty="0" sz="3150" spc="-955">
                <a:latin typeface="Symbol"/>
                <a:cs typeface="Symbol"/>
              </a:rPr>
              <a:t></a:t>
            </a:r>
            <a:r>
              <a:rPr dirty="0" sz="3150">
                <a:latin typeface="Times New Roman"/>
                <a:cs typeface="Times New Roman"/>
              </a:rPr>
              <a:t>	</a:t>
            </a:r>
            <a:r>
              <a:rPr dirty="0" sz="3150" i="1">
                <a:latin typeface="Times New Roman"/>
                <a:cs typeface="Times New Roman"/>
              </a:rPr>
              <a:t>H</a:t>
            </a:r>
            <a:r>
              <a:rPr dirty="0" sz="3150" spc="200" i="1">
                <a:latin typeface="Times New Roman"/>
                <a:cs typeface="Times New Roman"/>
              </a:rPr>
              <a:t> </a:t>
            </a:r>
            <a:r>
              <a:rPr dirty="0" sz="3150" i="1">
                <a:latin typeface="Times New Roman"/>
                <a:cs typeface="Times New Roman"/>
              </a:rPr>
              <a:t>O</a:t>
            </a:r>
            <a:endParaRPr sz="31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780970" y="5136495"/>
            <a:ext cx="140970" cy="2590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5"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185442" y="4808649"/>
            <a:ext cx="340995" cy="630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5">
                <a:latin typeface="Symbol"/>
                <a:cs typeface="Symbol"/>
              </a:rPr>
              <a:t></a:t>
            </a:r>
            <a:r>
              <a:rPr dirty="0" sz="1800" spc="-185">
                <a:latin typeface="Times New Roman"/>
                <a:cs typeface="Times New Roman"/>
              </a:rPr>
              <a:t> </a:t>
            </a:r>
            <a:r>
              <a:rPr dirty="0" baseline="-13227" sz="4725" spc="-847">
                <a:latin typeface="Symbol"/>
                <a:cs typeface="Symbol"/>
              </a:rPr>
              <a:t></a:t>
            </a:r>
            <a:r>
              <a:rPr dirty="0" baseline="-40564" sz="4725" spc="975">
                <a:latin typeface="Symbol"/>
                <a:cs typeface="Symbol"/>
              </a:rPr>
              <a:t></a:t>
            </a:r>
            <a:endParaRPr baseline="-40564" sz="4725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304083" y="4808649"/>
            <a:ext cx="179705" cy="630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150" spc="-565">
                <a:latin typeface="Symbol"/>
                <a:cs typeface="Symbol"/>
              </a:rPr>
              <a:t></a:t>
            </a:r>
            <a:r>
              <a:rPr dirty="0" baseline="-27336" sz="4725" spc="975">
                <a:latin typeface="Symbol"/>
                <a:cs typeface="Symbol"/>
              </a:rPr>
              <a:t></a:t>
            </a:r>
            <a:endParaRPr baseline="-27336" sz="4725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95015" y="5512379"/>
            <a:ext cx="737870" cy="476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150" spc="185">
                <a:latin typeface="Times New Roman"/>
                <a:cs typeface="Times New Roman"/>
              </a:rPr>
              <a:t>[</a:t>
            </a:r>
            <a:r>
              <a:rPr dirty="0" sz="3150" spc="70" i="1">
                <a:latin typeface="Times New Roman"/>
                <a:cs typeface="Times New Roman"/>
              </a:rPr>
              <a:t>B</a:t>
            </a:r>
            <a:r>
              <a:rPr dirty="0" baseline="44753" sz="2700" spc="7">
                <a:latin typeface="Symbol"/>
                <a:cs typeface="Symbol"/>
              </a:rPr>
              <a:t></a:t>
            </a:r>
            <a:r>
              <a:rPr dirty="0" baseline="44753" sz="2700" spc="-209">
                <a:latin typeface="Times New Roman"/>
                <a:cs typeface="Times New Roman"/>
              </a:rPr>
              <a:t> </a:t>
            </a:r>
            <a:r>
              <a:rPr dirty="0" sz="3150">
                <a:latin typeface="Times New Roman"/>
                <a:cs typeface="Times New Roman"/>
              </a:rPr>
              <a:t>]</a:t>
            </a:r>
            <a:endParaRPr sz="31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621793" y="5484112"/>
            <a:ext cx="1884045" cy="0"/>
          </a:xfrm>
          <a:custGeom>
            <a:avLst/>
            <a:gdLst/>
            <a:ahLst/>
            <a:cxnLst/>
            <a:rect l="l" t="t" r="r" b="b"/>
            <a:pathLst>
              <a:path w="1884045" h="0">
                <a:moveTo>
                  <a:pt x="0" y="0"/>
                </a:moveTo>
                <a:lnTo>
                  <a:pt x="0" y="0"/>
                </a:lnTo>
                <a:lnTo>
                  <a:pt x="1883979" y="0"/>
                </a:lnTo>
              </a:path>
            </a:pathLst>
          </a:custGeom>
          <a:ln w="172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86334" y="4728471"/>
            <a:ext cx="137287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id</a:t>
            </a:r>
            <a:r>
              <a:rPr dirty="0" sz="2000" spc="-40">
                <a:solidFill>
                  <a:srgbClr val="0000FF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oli</a:t>
            </a:r>
            <a:r>
              <a:rPr dirty="0" sz="2000" spc="-15">
                <a:solidFill>
                  <a:srgbClr val="0000FF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acida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95041" y="6079894"/>
            <a:ext cx="2782570" cy="4641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0">
                <a:latin typeface="Times New Roman"/>
                <a:cs typeface="Times New Roman"/>
              </a:rPr>
              <a:t>[</a:t>
            </a:r>
            <a:r>
              <a:rPr dirty="0" sz="2800" spc="-30">
                <a:latin typeface="Times New Roman"/>
                <a:cs typeface="Times New Roman"/>
              </a:rPr>
              <a:t>H</a:t>
            </a:r>
            <a:r>
              <a:rPr dirty="0" baseline="-21021" sz="2775" spc="7">
                <a:latin typeface="Times New Roman"/>
                <a:cs typeface="Times New Roman"/>
              </a:rPr>
              <a:t>3</a:t>
            </a:r>
            <a:r>
              <a:rPr dirty="0" sz="2800" spc="-30">
                <a:latin typeface="Times New Roman"/>
                <a:cs typeface="Times New Roman"/>
              </a:rPr>
              <a:t>O</a:t>
            </a:r>
            <a:r>
              <a:rPr dirty="0" baseline="25525" sz="2775" spc="7">
                <a:latin typeface="Times New Roman"/>
                <a:cs typeface="Times New Roman"/>
              </a:rPr>
              <a:t>+</a:t>
            </a:r>
            <a:r>
              <a:rPr dirty="0" sz="2800" spc="-10">
                <a:latin typeface="Times New Roman"/>
                <a:cs typeface="Times New Roman"/>
              </a:rPr>
              <a:t>]</a:t>
            </a:r>
            <a:r>
              <a:rPr dirty="0" sz="2800" spc="35">
                <a:latin typeface="Times New Roman"/>
                <a:cs typeface="Times New Roman"/>
              </a:rPr>
              <a:t> </a:t>
            </a:r>
            <a:r>
              <a:rPr dirty="0" sz="2800" spc="-20">
                <a:latin typeface="Times New Roman"/>
                <a:cs typeface="Times New Roman"/>
              </a:rPr>
              <a:t>=</a:t>
            </a:r>
            <a:r>
              <a:rPr dirty="0" sz="2800" spc="-5">
                <a:latin typeface="Times New Roman"/>
                <a:cs typeface="Times New Roman"/>
              </a:rPr>
              <a:t> </a:t>
            </a:r>
            <a:r>
              <a:rPr dirty="0" sz="2800" spc="-30">
                <a:latin typeface="MS Gothic"/>
                <a:cs typeface="MS Gothic"/>
              </a:rPr>
              <a:t>√</a:t>
            </a:r>
            <a:r>
              <a:rPr dirty="0" sz="2800" spc="-5">
                <a:latin typeface="Times New Roman"/>
                <a:cs typeface="Times New Roman"/>
              </a:rPr>
              <a:t>(</a:t>
            </a:r>
            <a:r>
              <a:rPr dirty="0" sz="2800" spc="-30">
                <a:latin typeface="Times New Roman"/>
                <a:cs typeface="Times New Roman"/>
              </a:rPr>
              <a:t>K</a:t>
            </a:r>
            <a:r>
              <a:rPr dirty="0" baseline="-21021" sz="2775" spc="7">
                <a:latin typeface="Times New Roman"/>
                <a:cs typeface="Times New Roman"/>
              </a:rPr>
              <a:t>i</a:t>
            </a:r>
            <a:r>
              <a:rPr dirty="0" baseline="-21021" sz="2775">
                <a:latin typeface="Times New Roman"/>
                <a:cs typeface="Times New Roman"/>
              </a:rPr>
              <a:t> </a:t>
            </a:r>
            <a:r>
              <a:rPr dirty="0" baseline="-21021" sz="2775" spc="-315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baseline="-21021" sz="2775" spc="15">
                <a:latin typeface="Times New Roman"/>
                <a:cs typeface="Times New Roman"/>
              </a:rPr>
              <a:t>S</a:t>
            </a:r>
            <a:r>
              <a:rPr dirty="0" sz="2800" spc="-1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Acid</a:t>
            </a:r>
            <a:r>
              <a:rPr dirty="0"/>
              <a:t>i</a:t>
            </a:r>
            <a:r>
              <a:rPr dirty="0" spc="-10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/>
              <a:t>basi</a:t>
            </a:r>
          </a:p>
        </p:txBody>
      </p:sp>
      <p:sp>
        <p:nvSpPr>
          <p:cNvPr id="3" name="object 3"/>
          <p:cNvSpPr/>
          <p:nvPr/>
        </p:nvSpPr>
        <p:spPr>
          <a:xfrm>
            <a:off x="3249167" y="5462015"/>
            <a:ext cx="661416" cy="6797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400044" y="4315967"/>
            <a:ext cx="661415" cy="6797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86334" y="1321936"/>
            <a:ext cx="8680450" cy="536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SO</a:t>
            </a:r>
            <a:r>
              <a:rPr dirty="0" sz="2400" spc="-5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UZI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AMPO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  <a:p>
            <a:pPr algn="just" marL="12700" marR="56515">
              <a:lnSpc>
                <a:spcPct val="120000"/>
              </a:lnSpc>
              <a:spcBef>
                <a:spcPts val="1070"/>
              </a:spcBef>
            </a:pP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2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sol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8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20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2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acido</a:t>
            </a:r>
            <a:r>
              <a:rPr dirty="0" sz="2000" spc="204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b</a:t>
            </a:r>
            <a:r>
              <a:rPr dirty="0" sz="2000">
                <a:latin typeface="Franklin Gothic Book"/>
                <a:cs typeface="Franklin Gothic Book"/>
              </a:rPr>
              <a:t>ole</a:t>
            </a:r>
            <a:r>
              <a:rPr dirty="0" sz="2000" spc="200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204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210">
                <a:latin typeface="Franklin Gothic Book"/>
                <a:cs typeface="Franklin Gothic Book"/>
              </a:rPr>
              <a:t> </a:t>
            </a:r>
            <a:r>
              <a:rPr dirty="0" sz="2000" spc="-2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2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2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</a:t>
            </a:r>
            <a:r>
              <a:rPr dirty="0" sz="2000" spc="2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se</a:t>
            </a:r>
            <a:r>
              <a:rPr dirty="0" sz="2000" spc="20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70">
                <a:latin typeface="Franklin Gothic Book"/>
                <a:cs typeface="Franklin Gothic Book"/>
              </a:rPr>
              <a:t>r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(o</a:t>
            </a:r>
            <a:r>
              <a:rPr dirty="0" sz="2000" spc="1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2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una</a:t>
            </a:r>
            <a:r>
              <a:rPr dirty="0" sz="2000" spc="204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 de</a:t>
            </a:r>
            <a:r>
              <a:rPr dirty="0" sz="2000" spc="-10">
                <a:latin typeface="Franklin Gothic Book"/>
                <a:cs typeface="Franklin Gothic Book"/>
              </a:rPr>
              <a:t>b</a:t>
            </a:r>
            <a:r>
              <a:rPr dirty="0" sz="2000">
                <a:latin typeface="Franklin Gothic Book"/>
                <a:cs typeface="Franklin Gothic Book"/>
              </a:rPr>
              <a:t>ole</a:t>
            </a:r>
            <a:r>
              <a:rPr dirty="0" sz="2000" spc="1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ed</a:t>
            </a:r>
            <a:r>
              <a:rPr dirty="0" sz="2000" spc="16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5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su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6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1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</a:t>
            </a:r>
            <a:r>
              <a:rPr dirty="0" sz="2000" spc="16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acido</a:t>
            </a:r>
            <a:r>
              <a:rPr dirty="0" sz="2000" spc="155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70">
                <a:latin typeface="Franklin Gothic Book"/>
                <a:cs typeface="Franklin Gothic Book"/>
              </a:rPr>
              <a:t>r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e)</a:t>
            </a:r>
            <a:r>
              <a:rPr dirty="0" sz="2000" spc="16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uisc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6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75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so</a:t>
            </a:r>
            <a:r>
              <a:rPr dirty="0" sz="2000" spc="-10" u="heavy">
                <a:latin typeface="Franklin Gothic Book"/>
                <a:cs typeface="Franklin Gothic Book"/>
              </a:rPr>
              <a:t>l</a:t>
            </a:r>
            <a:r>
              <a:rPr dirty="0" sz="2000" spc="-5" u="heavy">
                <a:latin typeface="Franklin Gothic Book"/>
                <a:cs typeface="Franklin Gothic Book"/>
              </a:rPr>
              <a:t>uzio</a:t>
            </a:r>
            <a:r>
              <a:rPr dirty="0" sz="2000" spc="5" u="heavy">
                <a:latin typeface="Franklin Gothic Book"/>
                <a:cs typeface="Franklin Gothic Book"/>
              </a:rPr>
              <a:t>n</a:t>
            </a:r>
            <a:r>
              <a:rPr dirty="0" sz="2000" u="heavy">
                <a:latin typeface="Franklin Gothic Book"/>
                <a:cs typeface="Franklin Gothic Book"/>
              </a:rPr>
              <a:t>e</a:t>
            </a:r>
            <a:r>
              <a:rPr dirty="0" sz="2000" spc="160" u="heavy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t</a:t>
            </a:r>
            <a:r>
              <a:rPr dirty="0" sz="2000" spc="-10" u="heavy">
                <a:latin typeface="Franklin Gothic Book"/>
                <a:cs typeface="Franklin Gothic Book"/>
              </a:rPr>
              <a:t>a</a:t>
            </a:r>
            <a:r>
              <a:rPr dirty="0" sz="2000" spc="-25" u="heavy">
                <a:latin typeface="Franklin Gothic Book"/>
                <a:cs typeface="Franklin Gothic Book"/>
              </a:rPr>
              <a:t>m</a:t>
            </a:r>
            <a:r>
              <a:rPr dirty="0" sz="2000" spc="-5" u="heavy">
                <a:latin typeface="Franklin Gothic Book"/>
                <a:cs typeface="Franklin Gothic Book"/>
              </a:rPr>
              <a:t>pon</a:t>
            </a:r>
            <a:r>
              <a:rPr dirty="0" sz="2000" spc="5" u="heavy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160">
                <a:latin typeface="Franklin Gothic Book"/>
                <a:cs typeface="Franklin Gothic Book"/>
              </a:rPr>
              <a:t> </a:t>
            </a:r>
            <a:r>
              <a:rPr dirty="0" sz="2000" spc="-13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 so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uzio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cità</a:t>
            </a:r>
            <a:r>
              <a:rPr dirty="0" sz="2000" spc="7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man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5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ima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amen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cos</a:t>
            </a:r>
            <a:r>
              <a:rPr dirty="0" sz="2000" spc="-2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r>
              <a:rPr dirty="0" sz="2000" spc="7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 f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agg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u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acidi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Il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mecca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mo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f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iona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ei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 spc="5">
                <a:latin typeface="Franklin Gothic Book"/>
                <a:cs typeface="Franklin Gothic Book"/>
              </a:rPr>
              <a:t>ll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rispos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egli 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b</a:t>
            </a:r>
            <a:r>
              <a:rPr dirty="0" sz="2000" spc="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chimici 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coesi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enti 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uzio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seg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 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'</a:t>
            </a:r>
            <a:r>
              <a:rPr dirty="0" sz="2000">
                <a:latin typeface="Franklin Gothic Book"/>
                <a:cs typeface="Franklin Gothic Book"/>
              </a:rPr>
              <a:t>agg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nta</a:t>
            </a:r>
            <a:r>
              <a:rPr dirty="0" sz="2000" spc="5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acidi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2950">
              <a:latin typeface="Times New Roman"/>
              <a:cs typeface="Times New Roman"/>
            </a:endParaRPr>
          </a:p>
          <a:p>
            <a:pPr marL="1243330">
              <a:lnSpc>
                <a:spcPct val="100000"/>
              </a:lnSpc>
            </a:pP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C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3</a:t>
            </a:r>
            <a:r>
              <a:rPr dirty="0" sz="2400" spc="-20">
                <a:solidFill>
                  <a:srgbClr val="0000FF"/>
                </a:solidFill>
                <a:latin typeface="Franklin Gothic Book"/>
                <a:cs typeface="Franklin Gothic Book"/>
              </a:rPr>
              <a:t>COO</a:t>
            </a:r>
            <a:r>
              <a:rPr dirty="0" sz="2400" spc="-20">
                <a:solidFill>
                  <a:srgbClr val="0000FF"/>
                </a:solidFill>
                <a:latin typeface="Franklin Gothic Book"/>
                <a:cs typeface="Franklin Gothic Book"/>
              </a:rPr>
              <a:t>H</a:t>
            </a:r>
            <a:r>
              <a:rPr dirty="0" sz="2400" spc="-2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+</a:t>
            </a:r>
            <a:r>
              <a:rPr dirty="0" sz="2400" spc="-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000FF"/>
                </a:solidFill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2</a:t>
            </a:r>
            <a:r>
              <a:rPr dirty="0" sz="2400" spc="-20">
                <a:solidFill>
                  <a:srgbClr val="0000FF"/>
                </a:solidFill>
                <a:latin typeface="Franklin Gothic Book"/>
                <a:cs typeface="Franklin Gothic Book"/>
              </a:rPr>
              <a:t>O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000FF"/>
                </a:solidFill>
                <a:latin typeface="Cambria Math"/>
                <a:cs typeface="Cambria Math"/>
              </a:rPr>
              <a:t>⇄</a:t>
            </a:r>
            <a:r>
              <a:rPr dirty="0" sz="2400" spc="60">
                <a:solidFill>
                  <a:srgbClr val="0000FF"/>
                </a:solidFill>
                <a:latin typeface="Cambria Math"/>
                <a:cs typeface="Cambria Math"/>
              </a:rPr>
              <a:t> 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C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3</a:t>
            </a:r>
            <a:r>
              <a:rPr dirty="0" sz="2400" spc="-20">
                <a:solidFill>
                  <a:srgbClr val="0000FF"/>
                </a:solidFill>
                <a:latin typeface="Franklin Gothic Book"/>
                <a:cs typeface="Franklin Gothic Book"/>
              </a:rPr>
              <a:t>COO</a:t>
            </a:r>
            <a:r>
              <a:rPr dirty="0" baseline="24305" sz="2400" spc="-7">
                <a:solidFill>
                  <a:srgbClr val="0000FF"/>
                </a:solidFill>
                <a:latin typeface="Franklin Gothic Book"/>
                <a:cs typeface="Franklin Gothic Book"/>
              </a:rPr>
              <a:t>-</a:t>
            </a:r>
            <a:r>
              <a:rPr dirty="0" baseline="24305" sz="2400" spc="277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+</a:t>
            </a:r>
            <a:r>
              <a:rPr dirty="0" sz="2400" spc="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3</a:t>
            </a:r>
            <a:r>
              <a:rPr dirty="0" sz="2400" spc="-25">
                <a:solidFill>
                  <a:srgbClr val="0000FF"/>
                </a:solidFill>
                <a:latin typeface="Franklin Gothic Book"/>
                <a:cs typeface="Franklin Gothic Book"/>
              </a:rPr>
              <a:t>O</a:t>
            </a:r>
            <a:r>
              <a:rPr dirty="0" baseline="24305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+</a:t>
            </a:r>
            <a:endParaRPr baseline="24305" sz="2400">
              <a:latin typeface="Franklin Gothic Book"/>
              <a:cs typeface="Franklin Gothic Book"/>
            </a:endParaRPr>
          </a:p>
          <a:p>
            <a:pPr marL="1236980" indent="-1224915">
              <a:lnSpc>
                <a:spcPct val="100000"/>
              </a:lnSpc>
              <a:spcBef>
                <a:spcPts val="1310"/>
              </a:spcBef>
            </a:pPr>
            <a:r>
              <a:rPr dirty="0" sz="2000" spc="-24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’e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ibrio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’acido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 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eces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per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mare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gli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ioni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agg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nti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2100">
              <a:latin typeface="Times New Roman"/>
              <a:cs typeface="Times New Roman"/>
            </a:endParaRPr>
          </a:p>
          <a:p>
            <a:pPr marL="1236980">
              <a:lnSpc>
                <a:spcPct val="100000"/>
              </a:lnSpc>
            </a:pP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C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3</a:t>
            </a:r>
            <a:r>
              <a:rPr dirty="0" sz="2400" spc="-20">
                <a:solidFill>
                  <a:srgbClr val="0000FF"/>
                </a:solidFill>
                <a:latin typeface="Franklin Gothic Book"/>
                <a:cs typeface="Franklin Gothic Book"/>
              </a:rPr>
              <a:t>COO</a:t>
            </a:r>
            <a:r>
              <a:rPr dirty="0" baseline="24305" sz="2400" spc="-7">
                <a:solidFill>
                  <a:srgbClr val="0000FF"/>
                </a:solidFill>
                <a:latin typeface="Franklin Gothic Book"/>
                <a:cs typeface="Franklin Gothic Book"/>
              </a:rPr>
              <a:t>-</a:t>
            </a:r>
            <a:r>
              <a:rPr dirty="0" baseline="24305" sz="2400" spc="277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+</a:t>
            </a:r>
            <a:r>
              <a:rPr dirty="0" sz="2400" spc="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2</a:t>
            </a:r>
            <a:r>
              <a:rPr dirty="0" sz="2400" spc="-20">
                <a:solidFill>
                  <a:srgbClr val="0000FF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000FF"/>
                </a:solidFill>
                <a:latin typeface="Cambria Math"/>
                <a:cs typeface="Cambria Math"/>
              </a:rPr>
              <a:t>⇄</a:t>
            </a:r>
            <a:r>
              <a:rPr dirty="0" sz="2400" spc="75">
                <a:solidFill>
                  <a:srgbClr val="0000FF"/>
                </a:solidFill>
                <a:latin typeface="Cambria Math"/>
                <a:cs typeface="Cambria Math"/>
              </a:rPr>
              <a:t> 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C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3</a:t>
            </a:r>
            <a:r>
              <a:rPr dirty="0" sz="2400" spc="-20">
                <a:solidFill>
                  <a:srgbClr val="0000FF"/>
                </a:solidFill>
                <a:latin typeface="Franklin Gothic Book"/>
                <a:cs typeface="Franklin Gothic Book"/>
              </a:rPr>
              <a:t>COO</a:t>
            </a:r>
            <a:r>
              <a:rPr dirty="0" sz="2400" spc="-20">
                <a:solidFill>
                  <a:srgbClr val="0000FF"/>
                </a:solidFill>
                <a:latin typeface="Franklin Gothic Book"/>
                <a:cs typeface="Franklin Gothic Book"/>
              </a:rPr>
              <a:t>H</a:t>
            </a:r>
            <a:r>
              <a:rPr dirty="0" sz="2400" spc="-3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+</a:t>
            </a:r>
            <a:r>
              <a:rPr dirty="0" sz="2400" spc="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5">
                <a:solidFill>
                  <a:srgbClr val="0000FF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H</a:t>
            </a:r>
            <a:r>
              <a:rPr dirty="0" baseline="24305" sz="2400" spc="-7">
                <a:solidFill>
                  <a:srgbClr val="0000FF"/>
                </a:solidFill>
                <a:latin typeface="Franklin Gothic Book"/>
                <a:cs typeface="Franklin Gothic Book"/>
              </a:rPr>
              <a:t>-</a:t>
            </a:r>
            <a:endParaRPr baseline="24305" sz="2400">
              <a:latin typeface="Franklin Gothic Book"/>
              <a:cs typeface="Franklin Gothic Book"/>
            </a:endParaRPr>
          </a:p>
          <a:p>
            <a:pPr marL="84455" marR="46990">
              <a:lnSpc>
                <a:spcPct val="100000"/>
              </a:lnSpc>
              <a:spcBef>
                <a:spcPts val="1105"/>
              </a:spcBef>
            </a:pPr>
            <a:r>
              <a:rPr dirty="0" sz="2000" spc="-24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’e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ibrio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id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oli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ione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(deri</a:t>
            </a:r>
            <a:r>
              <a:rPr dirty="0" sz="2000" spc="-2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 da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 di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soci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 del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le) è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mare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o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agg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nti.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17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Acid</a:t>
            </a:r>
            <a:r>
              <a:rPr dirty="0"/>
              <a:t>i</a:t>
            </a:r>
            <a:r>
              <a:rPr dirty="0" spc="-10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/>
              <a:t>basi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17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83286" y="1331715"/>
            <a:ext cx="8633460" cy="278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CA</a:t>
            </a:r>
            <a:r>
              <a:rPr dirty="0" sz="2400" spc="-75">
                <a:latin typeface="Franklin Gothic Book"/>
                <a:cs typeface="Franklin Gothic Book"/>
              </a:rPr>
              <a:t>L</a:t>
            </a:r>
            <a:r>
              <a:rPr dirty="0" sz="2400" spc="-20">
                <a:latin typeface="Franklin Gothic Book"/>
                <a:cs typeface="Franklin Gothic Book"/>
              </a:rPr>
              <a:t>CO</a:t>
            </a:r>
            <a:r>
              <a:rPr dirty="0" sz="2400" spc="-75">
                <a:latin typeface="Franklin Gothic Book"/>
                <a:cs typeface="Franklin Gothic Book"/>
              </a:rPr>
              <a:t>L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pH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SO</a:t>
            </a:r>
            <a:r>
              <a:rPr dirty="0" sz="2400" spc="-5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UZI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AMPO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  <a:p>
            <a:pPr algn="just" marL="15240" marR="5080">
              <a:lnSpc>
                <a:spcPct val="120000"/>
              </a:lnSpc>
              <a:spcBef>
                <a:spcPts val="430"/>
              </a:spcBef>
            </a:pPr>
            <a:r>
              <a:rPr dirty="0" sz="2000" spc="-3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oic</a:t>
            </a:r>
            <a:r>
              <a:rPr dirty="0" sz="2000" spc="-15">
                <a:latin typeface="Franklin Gothic Book"/>
                <a:cs typeface="Franklin Gothic Book"/>
              </a:rPr>
              <a:t>h</a:t>
            </a:r>
            <a:r>
              <a:rPr dirty="0" sz="2000" spc="-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'</a:t>
            </a:r>
            <a:r>
              <a:rPr dirty="0" sz="2000" spc="19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19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204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e'</a:t>
            </a:r>
            <a:r>
              <a:rPr dirty="0" sz="2000" spc="19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 spc="-2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9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soci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3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9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2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9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'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do</a:t>
            </a:r>
            <a:r>
              <a:rPr dirty="0" sz="2000" spc="200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(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bole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r>
              <a:rPr dirty="0" sz="2000" spc="2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8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1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8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5">
                <a:latin typeface="Franklin Gothic Book"/>
                <a:cs typeface="Franklin Gothic Book"/>
              </a:rPr>
              <a:t> piccol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4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e,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4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sc</a:t>
            </a:r>
            <a:r>
              <a:rPr dirty="0" sz="2000" spc="-2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4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5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seg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enti</a:t>
            </a:r>
            <a:r>
              <a:rPr dirty="0" sz="2000" spc="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azioni</a:t>
            </a:r>
            <a:r>
              <a:rPr dirty="0" sz="2000" spc="5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(indica</a:t>
            </a:r>
            <a:r>
              <a:rPr dirty="0" sz="2000" spc="1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do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on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baseline="-21367" sz="1950" spc="15">
                <a:latin typeface="Franklin Gothic Book"/>
                <a:cs typeface="Franklin Gothic Book"/>
              </a:rPr>
              <a:t>s</a:t>
            </a:r>
            <a:r>
              <a:rPr dirty="0" baseline="-21367" sz="1950" spc="7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azione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le 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baseline="-21367" sz="1950" spc="15">
                <a:latin typeface="Franklin Gothic Book"/>
                <a:cs typeface="Franklin Gothic Book"/>
              </a:rPr>
              <a:t>a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baseline="-21367" sz="1950" spc="-232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'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cido):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300">
              <a:latin typeface="Times New Roman"/>
              <a:cs typeface="Times New Roman"/>
            </a:endParaRPr>
          </a:p>
          <a:p>
            <a:pPr algn="just" marL="15240">
              <a:lnSpc>
                <a:spcPct val="100000"/>
              </a:lnSpc>
              <a:tabLst>
                <a:tab pos="2759075" algn="l"/>
              </a:tabLst>
            </a:pP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baseline="-21367" sz="1950" spc="15">
                <a:latin typeface="Franklin Gothic Book"/>
                <a:cs typeface="Franklin Gothic Book"/>
              </a:rPr>
              <a:t>s</a:t>
            </a:r>
            <a:r>
              <a:rPr dirty="0" baseline="-21367" sz="1950" spc="15">
                <a:latin typeface="Franklin Gothic Book"/>
                <a:cs typeface="Franklin Gothic Book"/>
              </a:rPr>
              <a:t> </a:t>
            </a:r>
            <a:r>
              <a:rPr dirty="0" baseline="-21367" sz="1950" spc="-232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[CH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 spc="-5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r>
              <a:rPr dirty="0" sz="2000">
                <a:latin typeface="Franklin Gothic Book"/>
                <a:cs typeface="Franklin Gothic Book"/>
              </a:rPr>
              <a:t>]	C</a:t>
            </a:r>
            <a:r>
              <a:rPr dirty="0" baseline="-21367" sz="1950" spc="15">
                <a:latin typeface="Franklin Gothic Book"/>
                <a:cs typeface="Franklin Gothic Book"/>
              </a:rPr>
              <a:t>a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baseline="-21367" sz="1950" spc="-232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[CH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 spc="-5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OH</a:t>
            </a:r>
            <a:r>
              <a:rPr dirty="0" sz="2000">
                <a:latin typeface="Franklin Gothic Book"/>
                <a:cs typeface="Franklin Gothic Book"/>
              </a:rPr>
              <a:t>]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2050">
              <a:latin typeface="Times New Roman"/>
              <a:cs typeface="Times New Roman"/>
            </a:endParaRPr>
          </a:p>
          <a:p>
            <a:pPr algn="just" marL="15240">
              <a:lnSpc>
                <a:spcPct val="100000"/>
              </a:lnSpc>
            </a:pPr>
            <a:r>
              <a:rPr dirty="0" sz="2000" spc="-3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uind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cri</a:t>
            </a:r>
            <a:r>
              <a:rPr dirty="0" sz="2000" spc="-4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K</a:t>
            </a:r>
            <a:r>
              <a:rPr dirty="0" baseline="-21367" sz="1950" spc="15">
                <a:latin typeface="Franklin Gothic Book"/>
                <a:cs typeface="Franklin Gothic Book"/>
              </a:rPr>
              <a:t>a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baseline="-21367" sz="1950" spc="-232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’acido ac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in </a:t>
            </a:r>
            <a:r>
              <a:rPr dirty="0" sz="2000" spc="-25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m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do: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334" y="4389916"/>
            <a:ext cx="6543675" cy="3333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584700" algn="l"/>
              </a:tabLst>
            </a:pPr>
            <a:r>
              <a:rPr dirty="0" sz="2000" spc="-15">
                <a:latin typeface="Franklin Gothic Book"/>
                <a:cs typeface="Franklin Gothic Book"/>
              </a:rPr>
              <a:t>K</a:t>
            </a:r>
            <a:r>
              <a:rPr dirty="0" baseline="-21367" sz="1950" spc="15">
                <a:latin typeface="Franklin Gothic Book"/>
                <a:cs typeface="Franklin Gothic Book"/>
              </a:rPr>
              <a:t>a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baseline="-21367" sz="1950" spc="-232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baseline="-21367" sz="1950" spc="15">
                <a:latin typeface="Franklin Gothic Book"/>
                <a:cs typeface="Franklin Gothic Book"/>
              </a:rPr>
              <a:t>s</a:t>
            </a:r>
            <a:r>
              <a:rPr dirty="0" baseline="-21367" sz="1950" spc="2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[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baseline="25641" sz="1950" spc="15">
                <a:latin typeface="Franklin Gothic Book"/>
                <a:cs typeface="Franklin Gothic Book"/>
              </a:rPr>
              <a:t>+</a:t>
            </a:r>
            <a:r>
              <a:rPr dirty="0" sz="2000">
                <a:latin typeface="Franklin Gothic Book"/>
                <a:cs typeface="Franklin Gothic Book"/>
              </a:rPr>
              <a:t>]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/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baseline="-21367" sz="1950" spc="15">
                <a:latin typeface="Franklin Gothic Book"/>
                <a:cs typeface="Franklin Gothic Book"/>
              </a:rPr>
              <a:t>a</a:t>
            </a:r>
            <a:r>
              <a:rPr dirty="0" baseline="-21367" sz="1950">
                <a:latin typeface="Franklin Gothic Book"/>
                <a:cs typeface="Franklin Gothic Book"/>
              </a:rPr>
              <a:t>	</a:t>
            </a:r>
            <a:r>
              <a:rPr dirty="0" sz="2000">
                <a:latin typeface="Franklin Gothic Book"/>
                <a:cs typeface="Franklin Gothic Book"/>
              </a:rPr>
              <a:t>[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22">
                <a:latin typeface="Franklin Gothic Book"/>
                <a:cs typeface="Franklin Gothic Book"/>
              </a:rPr>
              <a:t>3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baseline="25641" sz="1950" spc="15">
                <a:latin typeface="Franklin Gothic Book"/>
                <a:cs typeface="Franklin Gothic Book"/>
              </a:rPr>
              <a:t>+</a:t>
            </a:r>
            <a:r>
              <a:rPr dirty="0" sz="2000">
                <a:latin typeface="Franklin Gothic Book"/>
                <a:cs typeface="Franklin Gothic Book"/>
              </a:rPr>
              <a:t>]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</a:t>
            </a:r>
            <a:r>
              <a:rPr dirty="0" sz="2000" spc="-5">
                <a:latin typeface="Franklin Gothic Book"/>
                <a:cs typeface="Franklin Gothic Book"/>
              </a:rPr>
              <a:t>K</a:t>
            </a:r>
            <a:r>
              <a:rPr dirty="0" baseline="-21367" sz="1950" spc="15">
                <a:latin typeface="Franklin Gothic Book"/>
                <a:cs typeface="Franklin Gothic Book"/>
              </a:rPr>
              <a:t>a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baseline="-21367" sz="1950" spc="-232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baseline="-21367" sz="1950" spc="15">
                <a:latin typeface="Franklin Gothic Book"/>
                <a:cs typeface="Franklin Gothic Book"/>
              </a:rPr>
              <a:t>a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/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baseline="-21367" sz="1950" spc="15">
                <a:latin typeface="Franklin Gothic Book"/>
                <a:cs typeface="Franklin Gothic Book"/>
              </a:rPr>
              <a:t>s</a:t>
            </a:r>
            <a:endParaRPr baseline="-21367" sz="195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29889" y="4397128"/>
            <a:ext cx="167767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da cui 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ric</a:t>
            </a:r>
            <a:r>
              <a:rPr dirty="0" sz="2000" spc="-55">
                <a:latin typeface="Franklin Gothic Book"/>
                <a:cs typeface="Franklin Gothic Book"/>
              </a:rPr>
              <a:t>a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6334" y="5007109"/>
            <a:ext cx="8158480" cy="137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che,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ta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4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log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mica,</a:t>
            </a:r>
            <a:r>
              <a:rPr dirty="0" sz="2000" spc="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enta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'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azione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Hende</a:t>
            </a:r>
            <a:r>
              <a:rPr dirty="0" sz="2000" spc="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son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 H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elba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ch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colo del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H di</a:t>
            </a:r>
            <a:r>
              <a:rPr dirty="0" sz="2000" spc="-5">
                <a:latin typeface="Franklin Gothic Book"/>
                <a:cs typeface="Franklin Gothic Book"/>
              </a:rPr>
              <a:t> u</a:t>
            </a:r>
            <a:r>
              <a:rPr dirty="0" sz="2000">
                <a:latin typeface="Franklin Gothic Book"/>
                <a:cs typeface="Franklin Gothic Book"/>
              </a:rPr>
              <a:t>na sol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pone: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50">
              <a:latin typeface="Times New Roman"/>
              <a:cs typeface="Times New Roman"/>
            </a:endParaRPr>
          </a:p>
          <a:p>
            <a:pPr marL="2539365">
              <a:lnSpc>
                <a:spcPct val="100000"/>
              </a:lnSpc>
            </a:pPr>
            <a:r>
              <a:rPr dirty="0" sz="2800" spc="-20">
                <a:latin typeface="Franklin Gothic Book"/>
                <a:cs typeface="Franklin Gothic Book"/>
              </a:rPr>
              <a:t>p</a:t>
            </a:r>
            <a:r>
              <a:rPr dirty="0" sz="2800" spc="-20">
                <a:latin typeface="Franklin Gothic Book"/>
                <a:cs typeface="Franklin Gothic Book"/>
              </a:rPr>
              <a:t>H</a:t>
            </a:r>
            <a:r>
              <a:rPr dirty="0" sz="2800" spc="15">
                <a:latin typeface="Franklin Gothic Book"/>
                <a:cs typeface="Franklin Gothic Book"/>
              </a:rPr>
              <a:t> </a:t>
            </a:r>
            <a:r>
              <a:rPr dirty="0" sz="2800">
                <a:latin typeface="Franklin Gothic Book"/>
                <a:cs typeface="Franklin Gothic Book"/>
              </a:rPr>
              <a:t>=</a:t>
            </a:r>
            <a:r>
              <a:rPr dirty="0" sz="2800" spc="-15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p</a:t>
            </a:r>
            <a:r>
              <a:rPr dirty="0" sz="2800" spc="-60">
                <a:latin typeface="Franklin Gothic Book"/>
                <a:cs typeface="Franklin Gothic Book"/>
              </a:rPr>
              <a:t>K</a:t>
            </a:r>
            <a:r>
              <a:rPr dirty="0" baseline="-21021" sz="2775" spc="7">
                <a:latin typeface="Franklin Gothic Book"/>
                <a:cs typeface="Franklin Gothic Book"/>
              </a:rPr>
              <a:t>a</a:t>
            </a:r>
            <a:r>
              <a:rPr dirty="0" baseline="-21021" sz="2775">
                <a:latin typeface="Franklin Gothic Book"/>
                <a:cs typeface="Franklin Gothic Book"/>
              </a:rPr>
              <a:t> </a:t>
            </a:r>
            <a:r>
              <a:rPr dirty="0" baseline="-21021" sz="2775" spc="-300">
                <a:latin typeface="Franklin Gothic Book"/>
                <a:cs typeface="Franklin Gothic Book"/>
              </a:rPr>
              <a:t> </a:t>
            </a:r>
            <a:r>
              <a:rPr dirty="0" sz="2800">
                <a:latin typeface="Franklin Gothic Book"/>
                <a:cs typeface="Franklin Gothic Book"/>
              </a:rPr>
              <a:t>+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log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5">
                <a:latin typeface="Franklin Gothic Book"/>
                <a:cs typeface="Franklin Gothic Book"/>
              </a:rPr>
              <a:t>(</a:t>
            </a:r>
            <a:r>
              <a:rPr dirty="0" sz="2800">
                <a:latin typeface="Franklin Gothic Book"/>
                <a:cs typeface="Franklin Gothic Book"/>
              </a:rPr>
              <a:t>C</a:t>
            </a:r>
            <a:r>
              <a:rPr dirty="0" baseline="-21021" sz="2775" spc="7">
                <a:latin typeface="Franklin Gothic Book"/>
                <a:cs typeface="Franklin Gothic Book"/>
              </a:rPr>
              <a:t>s</a:t>
            </a:r>
            <a:r>
              <a:rPr dirty="0" baseline="-21021" sz="2775">
                <a:latin typeface="Franklin Gothic Book"/>
                <a:cs typeface="Franklin Gothic Book"/>
              </a:rPr>
              <a:t> </a:t>
            </a:r>
            <a:r>
              <a:rPr dirty="0" baseline="-21021" sz="2775" spc="-337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/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C</a:t>
            </a:r>
            <a:r>
              <a:rPr dirty="0" baseline="-21021" sz="2775" spc="-7">
                <a:latin typeface="Franklin Gothic Book"/>
                <a:cs typeface="Franklin Gothic Book"/>
              </a:rPr>
              <a:t>a</a:t>
            </a:r>
            <a:r>
              <a:rPr dirty="0" sz="2800">
                <a:latin typeface="Franklin Gothic Book"/>
                <a:cs typeface="Franklin Gothic Book"/>
              </a:rPr>
              <a:t>)</a:t>
            </a:r>
            <a:endParaRPr sz="2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Acid</a:t>
            </a:r>
            <a:r>
              <a:rPr dirty="0"/>
              <a:t>i</a:t>
            </a:r>
            <a:r>
              <a:rPr dirty="0" spc="-10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/>
              <a:t>basi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258267" y="1310494"/>
            <a:ext cx="8361045" cy="4831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5">
                <a:latin typeface="Franklin Gothic Book"/>
                <a:cs typeface="Franklin Gothic Book"/>
              </a:rPr>
              <a:t>D</a:t>
            </a:r>
            <a:r>
              <a:rPr dirty="0" sz="2200" spc="-25">
                <a:latin typeface="Franklin Gothic Book"/>
                <a:cs typeface="Franklin Gothic Book"/>
              </a:rPr>
              <a:t>E</a:t>
            </a:r>
            <a:r>
              <a:rPr dirty="0" sz="2200" spc="-15">
                <a:latin typeface="Franklin Gothic Book"/>
                <a:cs typeface="Franklin Gothic Book"/>
              </a:rPr>
              <a:t>FINIZIONE</a:t>
            </a:r>
            <a:r>
              <a:rPr dirty="0" sz="2200" spc="2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DI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75">
                <a:latin typeface="Franklin Gothic Book"/>
                <a:cs typeface="Franklin Gothic Book"/>
              </a:rPr>
              <a:t>A</a:t>
            </a:r>
            <a:r>
              <a:rPr dirty="0" sz="2200" spc="-20">
                <a:latin typeface="Franklin Gothic Book"/>
                <a:cs typeface="Franklin Gothic Book"/>
              </a:rPr>
              <a:t>CID</a:t>
            </a: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 spc="1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BAS</a:t>
            </a: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S</a:t>
            </a:r>
            <a:r>
              <a:rPr dirty="0" sz="2200" spc="-25">
                <a:latin typeface="Franklin Gothic Book"/>
                <a:cs typeface="Franklin Gothic Book"/>
              </a:rPr>
              <a:t>E</a:t>
            </a:r>
            <a:r>
              <a:rPr dirty="0" sz="2200" spc="-20">
                <a:latin typeface="Franklin Gothic Book"/>
                <a:cs typeface="Franklin Gothic Book"/>
              </a:rPr>
              <a:t>CO</a:t>
            </a:r>
            <a:r>
              <a:rPr dirty="0" sz="2200" spc="-25">
                <a:latin typeface="Franklin Gothic Book"/>
                <a:cs typeface="Franklin Gothic Book"/>
              </a:rPr>
              <a:t>N</a:t>
            </a:r>
            <a:r>
              <a:rPr dirty="0" sz="2200" spc="-15">
                <a:latin typeface="Franklin Gothic Book"/>
                <a:cs typeface="Franklin Gothic Book"/>
              </a:rPr>
              <a:t>DO</a:t>
            </a:r>
            <a:r>
              <a:rPr dirty="0" sz="2200" spc="25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BRØN</a:t>
            </a:r>
            <a:r>
              <a:rPr dirty="0" sz="2200" spc="-70">
                <a:latin typeface="Franklin Gothic Book"/>
                <a:cs typeface="Franklin Gothic Book"/>
              </a:rPr>
              <a:t>S</a:t>
            </a:r>
            <a:r>
              <a:rPr dirty="0" sz="2200" spc="-20">
                <a:latin typeface="Franklin Gothic Book"/>
                <a:cs typeface="Franklin Gothic Book"/>
              </a:rPr>
              <a:t>TE</a:t>
            </a:r>
            <a:r>
              <a:rPr dirty="0" sz="2200" spc="-15">
                <a:latin typeface="Franklin Gothic Book"/>
                <a:cs typeface="Franklin Gothic Book"/>
              </a:rPr>
              <a:t>D</a:t>
            </a:r>
            <a:r>
              <a:rPr dirty="0" sz="2200" spc="2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60">
                <a:latin typeface="Franklin Gothic Book"/>
                <a:cs typeface="Franklin Gothic Book"/>
              </a:rPr>
              <a:t>LO</a:t>
            </a:r>
            <a:r>
              <a:rPr dirty="0" sz="2200" spc="-25">
                <a:latin typeface="Franklin Gothic Book"/>
                <a:cs typeface="Franklin Gothic Book"/>
              </a:rPr>
              <a:t>W</a:t>
            </a:r>
            <a:r>
              <a:rPr dirty="0" sz="2200" spc="-50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Y</a:t>
            </a:r>
            <a:endParaRPr sz="2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12700" marR="144145">
              <a:lnSpc>
                <a:spcPct val="150000"/>
              </a:lnSpc>
              <a:spcBef>
                <a:spcPts val="1430"/>
              </a:spcBef>
              <a:buFont typeface="Arial"/>
              <a:buChar char="•"/>
              <a:tabLst>
                <a:tab pos="182245" algn="l"/>
                <a:tab pos="1329690" algn="l"/>
              </a:tabLst>
            </a:pPr>
            <a:r>
              <a:rPr dirty="0" sz="2200" spc="-15">
                <a:latin typeface="Franklin Gothic Book"/>
                <a:cs typeface="Franklin Gothic Book"/>
              </a:rPr>
              <a:t>un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acido</a:t>
            </a:r>
            <a:r>
              <a:rPr dirty="0" sz="2200">
                <a:latin typeface="Franklin Gothic Book"/>
                <a:cs typeface="Franklin Gothic Book"/>
              </a:rPr>
              <a:t>	</a:t>
            </a:r>
            <a:r>
              <a:rPr dirty="0" sz="2200" spc="-15">
                <a:latin typeface="Franklin Gothic Book"/>
                <a:cs typeface="Franklin Gothic Book"/>
              </a:rPr>
              <a:t>è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un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40">
                <a:latin typeface="Franklin Gothic Book"/>
                <a:cs typeface="Franklin Gothic Book"/>
              </a:rPr>
              <a:t>q</a:t>
            </a:r>
            <a:r>
              <a:rPr dirty="0" sz="2200" spc="-10">
                <a:latin typeface="Franklin Gothic Book"/>
                <a:cs typeface="Franklin Gothic Book"/>
              </a:rPr>
              <a:t>ualsiasi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sostan</a:t>
            </a:r>
            <a:r>
              <a:rPr dirty="0" sz="2200" spc="-20">
                <a:latin typeface="Franklin Gothic Book"/>
                <a:cs typeface="Franklin Gothic Book"/>
              </a:rPr>
              <a:t>z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1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ca</a:t>
            </a:r>
            <a:r>
              <a:rPr dirty="0" sz="2200" spc="-10">
                <a:latin typeface="Franklin Gothic Book"/>
                <a:cs typeface="Franklin Gothic Book"/>
              </a:rPr>
              <a:t>p</a:t>
            </a:r>
            <a:r>
              <a:rPr dirty="0" sz="2200" spc="-15">
                <a:latin typeface="Franklin Gothic Book"/>
                <a:cs typeface="Franklin Gothic Book"/>
              </a:rPr>
              <a:t>ace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di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donare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un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p</a:t>
            </a:r>
            <a:r>
              <a:rPr dirty="0" sz="2200" spc="-50">
                <a:latin typeface="Franklin Gothic Book"/>
                <a:cs typeface="Franklin Gothic Book"/>
              </a:rPr>
              <a:t>r</a:t>
            </a:r>
            <a:r>
              <a:rPr dirty="0" sz="2200" spc="-30">
                <a:latin typeface="Franklin Gothic Book"/>
                <a:cs typeface="Franklin Gothic Book"/>
              </a:rPr>
              <a:t>o</a:t>
            </a:r>
            <a:r>
              <a:rPr dirty="0" sz="2200" spc="-5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one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(</a:t>
            </a:r>
            <a:r>
              <a:rPr dirty="0" sz="2200" spc="-10">
                <a:latin typeface="Franklin Gothic Book"/>
                <a:cs typeface="Franklin Gothic Book"/>
              </a:rPr>
              <a:t>H</a:t>
            </a:r>
            <a:r>
              <a:rPr dirty="0" baseline="24904" sz="2175" spc="15">
                <a:latin typeface="Franklin Gothic Book"/>
                <a:cs typeface="Franklin Gothic Book"/>
              </a:rPr>
              <a:t>+</a:t>
            </a:r>
            <a:r>
              <a:rPr dirty="0" sz="2200" spc="-10">
                <a:latin typeface="Franklin Gothic Book"/>
                <a:cs typeface="Franklin Gothic Book"/>
              </a:rPr>
              <a:t>)</a:t>
            </a:r>
            <a:r>
              <a:rPr dirty="0" sz="2200" spc="-10">
                <a:latin typeface="Franklin Gothic Book"/>
                <a:cs typeface="Franklin Gothic Book"/>
              </a:rPr>
              <a:t> ad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un’alt</a:t>
            </a:r>
            <a:r>
              <a:rPr dirty="0" sz="2200" spc="-20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sostan</a:t>
            </a:r>
            <a:r>
              <a:rPr dirty="0" sz="2200" spc="-20">
                <a:latin typeface="Franklin Gothic Book"/>
                <a:cs typeface="Franklin Gothic Book"/>
              </a:rPr>
              <a:t>z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endParaRPr sz="2200">
              <a:latin typeface="Franklin Gothic Book"/>
              <a:cs typeface="Franklin Gothic Book"/>
            </a:endParaRPr>
          </a:p>
          <a:p>
            <a:pPr marL="12700" marR="45085">
              <a:lnSpc>
                <a:spcPct val="150000"/>
              </a:lnSpc>
              <a:buFont typeface="Arial"/>
              <a:buChar char="•"/>
              <a:tabLst>
                <a:tab pos="182245" algn="l"/>
              </a:tabLst>
            </a:pPr>
            <a:r>
              <a:rPr dirty="0" sz="2200" spc="-20">
                <a:latin typeface="Franklin Gothic Book"/>
                <a:cs typeface="Franklin Gothic Book"/>
              </a:rPr>
              <a:t>un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bas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2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è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un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40">
                <a:latin typeface="Franklin Gothic Book"/>
                <a:cs typeface="Franklin Gothic Book"/>
              </a:rPr>
              <a:t>q</a:t>
            </a:r>
            <a:r>
              <a:rPr dirty="0" sz="2200" spc="-10">
                <a:latin typeface="Franklin Gothic Book"/>
                <a:cs typeface="Franklin Gothic Book"/>
              </a:rPr>
              <a:t>ualsiasi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sostan</a:t>
            </a:r>
            <a:r>
              <a:rPr dirty="0" sz="2200" spc="-20">
                <a:latin typeface="Franklin Gothic Book"/>
                <a:cs typeface="Franklin Gothic Book"/>
              </a:rPr>
              <a:t>z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2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che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pu</a:t>
            </a:r>
            <a:r>
              <a:rPr dirty="0" sz="2200" spc="-15">
                <a:latin typeface="Franklin Gothic Book"/>
                <a:cs typeface="Franklin Gothic Book"/>
              </a:rPr>
              <a:t>ò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acc</a:t>
            </a:r>
            <a:r>
              <a:rPr dirty="0" sz="2200" spc="-35">
                <a:latin typeface="Franklin Gothic Book"/>
                <a:cs typeface="Franklin Gothic Book"/>
              </a:rPr>
              <a:t>e</a:t>
            </a:r>
            <a:r>
              <a:rPr dirty="0" sz="2200" spc="-10">
                <a:latin typeface="Franklin Gothic Book"/>
                <a:cs typeface="Franklin Gothic Book"/>
              </a:rPr>
              <a:t>t</a:t>
            </a:r>
            <a:r>
              <a:rPr dirty="0" sz="2200" spc="-2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are</a:t>
            </a:r>
            <a:r>
              <a:rPr dirty="0" sz="2200" spc="3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un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p</a:t>
            </a:r>
            <a:r>
              <a:rPr dirty="0" sz="2200" spc="-50">
                <a:latin typeface="Franklin Gothic Book"/>
                <a:cs typeface="Franklin Gothic Book"/>
              </a:rPr>
              <a:t>r</a:t>
            </a:r>
            <a:r>
              <a:rPr dirty="0" sz="2200" spc="-30">
                <a:latin typeface="Franklin Gothic Book"/>
                <a:cs typeface="Franklin Gothic Book"/>
              </a:rPr>
              <a:t>o</a:t>
            </a:r>
            <a:r>
              <a:rPr dirty="0" sz="2200" spc="-5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one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(</a:t>
            </a:r>
            <a:r>
              <a:rPr dirty="0" sz="2200" spc="-10">
                <a:latin typeface="Franklin Gothic Book"/>
                <a:cs typeface="Franklin Gothic Book"/>
              </a:rPr>
              <a:t>H</a:t>
            </a:r>
            <a:r>
              <a:rPr dirty="0" baseline="24904" sz="2175" spc="15">
                <a:latin typeface="Franklin Gothic Book"/>
                <a:cs typeface="Franklin Gothic Book"/>
              </a:rPr>
              <a:t>+</a:t>
            </a:r>
            <a:r>
              <a:rPr dirty="0" sz="2200" spc="-10">
                <a:latin typeface="Franklin Gothic Book"/>
                <a:cs typeface="Franklin Gothic Book"/>
              </a:rPr>
              <a:t>)</a:t>
            </a:r>
            <a:r>
              <a:rPr dirty="0" sz="2200" spc="-10">
                <a:latin typeface="Franklin Gothic Book"/>
                <a:cs typeface="Franklin Gothic Book"/>
              </a:rPr>
              <a:t> da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un’alt</a:t>
            </a:r>
            <a:r>
              <a:rPr dirty="0" sz="2200" spc="-20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sostan</a:t>
            </a:r>
            <a:r>
              <a:rPr dirty="0" sz="2200" spc="-20">
                <a:latin typeface="Franklin Gothic Book"/>
                <a:cs typeface="Franklin Gothic Book"/>
              </a:rPr>
              <a:t>z</a:t>
            </a:r>
            <a:r>
              <a:rPr dirty="0" sz="2200" spc="-10">
                <a:latin typeface="Franklin Gothic Book"/>
                <a:cs typeface="Franklin Gothic Book"/>
              </a:rPr>
              <a:t>a.</a:t>
            </a:r>
            <a:endParaRPr sz="2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12700" marR="5080">
              <a:lnSpc>
                <a:spcPct val="150000"/>
              </a:lnSpc>
              <a:spcBef>
                <a:spcPts val="1430"/>
              </a:spcBef>
            </a:pPr>
            <a:r>
              <a:rPr dirty="0" sz="2200" spc="-25">
                <a:latin typeface="Wingdings"/>
                <a:cs typeface="Wingdings"/>
              </a:rPr>
              <a:t></a:t>
            </a:r>
            <a:r>
              <a:rPr dirty="0" sz="2200" spc="10">
                <a:latin typeface="Times New Roman"/>
                <a:cs typeface="Times New Roman"/>
              </a:rPr>
              <a:t> </a:t>
            </a:r>
            <a:r>
              <a:rPr dirty="0" sz="2200" spc="-30">
                <a:latin typeface="Franklin Gothic Book"/>
                <a:cs typeface="Franklin Gothic Book"/>
              </a:rPr>
              <a:t>U</a:t>
            </a:r>
            <a:r>
              <a:rPr dirty="0" sz="2200" spc="-15">
                <a:latin typeface="Franklin Gothic Book"/>
                <a:cs typeface="Franklin Gothic Book"/>
              </a:rPr>
              <a:t>n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acido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è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 spc="-15">
                <a:latin typeface="Franklin Gothic Book"/>
                <a:cs typeface="Franklin Gothic Book"/>
              </a:rPr>
              <a:t>n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grad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di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mani</a:t>
            </a:r>
            <a:r>
              <a:rPr dirty="0" sz="2200" spc="-70">
                <a:latin typeface="Franklin Gothic Book"/>
                <a:cs typeface="Franklin Gothic Book"/>
              </a:rPr>
              <a:t>f</a:t>
            </a:r>
            <a:r>
              <a:rPr dirty="0" sz="2200" spc="-15">
                <a:latin typeface="Franklin Gothic Book"/>
                <a:cs typeface="Franklin Gothic Book"/>
              </a:rPr>
              <a:t>es</a:t>
            </a:r>
            <a:r>
              <a:rPr dirty="0" sz="2200" spc="-2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are</a:t>
            </a:r>
            <a:r>
              <a:rPr dirty="0" sz="2200" spc="2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la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p</a:t>
            </a:r>
            <a:r>
              <a:rPr dirty="0" sz="2200" spc="-50">
                <a:latin typeface="Franklin Gothic Book"/>
                <a:cs typeface="Franklin Gothic Book"/>
              </a:rPr>
              <a:t>r</a:t>
            </a:r>
            <a:r>
              <a:rPr dirty="0" sz="2200" spc="-10">
                <a:latin typeface="Franklin Gothic Book"/>
                <a:cs typeface="Franklin Gothic Book"/>
              </a:rPr>
              <a:t>opria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acidità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solo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in</a:t>
            </a:r>
            <a:r>
              <a:rPr dirty="0" sz="2200" spc="-15">
                <a:latin typeface="Franklin Gothic Book"/>
                <a:cs typeface="Franklin Gothic Book"/>
              </a:rPr>
              <a:t> prese</a:t>
            </a:r>
            <a:r>
              <a:rPr dirty="0" sz="2200" spc="-15">
                <a:latin typeface="Franklin Gothic Book"/>
                <a:cs typeface="Franklin Gothic Book"/>
              </a:rPr>
              <a:t>n</a:t>
            </a:r>
            <a:r>
              <a:rPr dirty="0" sz="2200" spc="-20">
                <a:latin typeface="Franklin Gothic Book"/>
                <a:cs typeface="Franklin Gothic Book"/>
              </a:rPr>
              <a:t>z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4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di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un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base</a:t>
            </a:r>
            <a:r>
              <a:rPr dirty="0" sz="2200" spc="-10">
                <a:latin typeface="Franklin Gothic Book"/>
                <a:cs typeface="Franklin Gothic Book"/>
              </a:rPr>
              <a:t>.</a:t>
            </a:r>
            <a:r>
              <a:rPr dirty="0" sz="2200" spc="3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All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s</a:t>
            </a:r>
            <a:r>
              <a:rPr dirty="0" sz="2200" spc="-5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esso</a:t>
            </a:r>
            <a:r>
              <a:rPr dirty="0" sz="2200" spc="2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modo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un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bas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2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non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pu</a:t>
            </a:r>
            <a:r>
              <a:rPr dirty="0" sz="2200" spc="-15">
                <a:latin typeface="Franklin Gothic Book"/>
                <a:cs typeface="Franklin Gothic Book"/>
              </a:rPr>
              <a:t>ò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co</a:t>
            </a:r>
            <a:r>
              <a:rPr dirty="0" sz="2200" spc="-50">
                <a:latin typeface="Franklin Gothic Book"/>
                <a:cs typeface="Franklin Gothic Book"/>
              </a:rPr>
              <a:t>m</a:t>
            </a:r>
            <a:r>
              <a:rPr dirty="0" sz="2200" spc="-20">
                <a:latin typeface="Franklin Gothic Book"/>
                <a:cs typeface="Franklin Gothic Book"/>
              </a:rPr>
              <a:t>po</a:t>
            </a:r>
            <a:r>
              <a:rPr dirty="0" sz="2200" spc="50">
                <a:latin typeface="Franklin Gothic Book"/>
                <a:cs typeface="Franklin Gothic Book"/>
              </a:rPr>
              <a:t>r</a:t>
            </a:r>
            <a:r>
              <a:rPr dirty="0" sz="2200" spc="-10">
                <a:latin typeface="Franklin Gothic Book"/>
                <a:cs typeface="Franklin Gothic Book"/>
              </a:rPr>
              <a:t>tarsi</a:t>
            </a:r>
            <a:r>
              <a:rPr dirty="0" sz="2200" spc="-10">
                <a:latin typeface="Franklin Gothic Book"/>
                <a:cs typeface="Franklin Gothic Book"/>
              </a:rPr>
              <a:t> da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bas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2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se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n</a:t>
            </a:r>
            <a:r>
              <a:rPr dirty="0" sz="2200" spc="-25">
                <a:latin typeface="Franklin Gothic Book"/>
                <a:cs typeface="Franklin Gothic Book"/>
              </a:rPr>
              <a:t>o</a:t>
            </a:r>
            <a:r>
              <a:rPr dirty="0" sz="2200" spc="-15">
                <a:latin typeface="Franklin Gothic Book"/>
                <a:cs typeface="Franklin Gothic Book"/>
              </a:rPr>
              <a:t>n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 spc="-15">
                <a:latin typeface="Franklin Gothic Book"/>
                <a:cs typeface="Franklin Gothic Book"/>
              </a:rPr>
              <a:t>n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pr</a:t>
            </a:r>
            <a:r>
              <a:rPr dirty="0" sz="2200" spc="-25">
                <a:latin typeface="Franklin Gothic Book"/>
                <a:cs typeface="Franklin Gothic Book"/>
              </a:rPr>
              <a:t>e</a:t>
            </a:r>
            <a:r>
              <a:rPr dirty="0" sz="2200" spc="-15">
                <a:latin typeface="Franklin Gothic Book"/>
                <a:cs typeface="Franklin Gothic Book"/>
              </a:rPr>
              <a:t>se</a:t>
            </a:r>
            <a:r>
              <a:rPr dirty="0" sz="2200" spc="-25">
                <a:latin typeface="Franklin Gothic Book"/>
                <a:cs typeface="Franklin Gothic Book"/>
              </a:rPr>
              <a:t>n</a:t>
            </a:r>
            <a:r>
              <a:rPr dirty="0" sz="2200" spc="-15">
                <a:latin typeface="Franklin Gothic Book"/>
                <a:cs typeface="Franklin Gothic Book"/>
              </a:rPr>
              <a:t>z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3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di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25">
                <a:latin typeface="Franklin Gothic Book"/>
                <a:cs typeface="Franklin Gothic Book"/>
              </a:rPr>
              <a:t>u</a:t>
            </a:r>
            <a:r>
              <a:rPr dirty="0" sz="2200" spc="-15">
                <a:latin typeface="Franklin Gothic Book"/>
                <a:cs typeface="Franklin Gothic Book"/>
              </a:rPr>
              <a:t>n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acido.</a:t>
            </a:r>
            <a:endParaRPr sz="22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Acid</a:t>
            </a:r>
            <a:r>
              <a:rPr dirty="0"/>
              <a:t>i</a:t>
            </a:r>
            <a:r>
              <a:rPr dirty="0" spc="-10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/>
              <a:t>basi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639" y="1279018"/>
            <a:ext cx="8808720" cy="19265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Coppi</a:t>
            </a:r>
            <a:r>
              <a:rPr dirty="0" sz="2400">
                <a:latin typeface="Franklin Gothic Book"/>
                <a:cs typeface="Franklin Gothic Book"/>
              </a:rPr>
              <a:t>e 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iu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3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 acido</a:t>
            </a:r>
            <a:r>
              <a:rPr dirty="0" sz="2400" spc="-5">
                <a:latin typeface="Franklin Gothic Book"/>
                <a:cs typeface="Franklin Gothic Book"/>
              </a:rPr>
              <a:t>-base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520"/>
              </a:spcBef>
            </a:pPr>
            <a:r>
              <a:rPr dirty="0" sz="2000">
                <a:latin typeface="Franklin Gothic Book"/>
                <a:cs typeface="Franklin Gothic Book"/>
              </a:rPr>
              <a:t>In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una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do</a:t>
            </a:r>
            <a:r>
              <a:rPr dirty="0" sz="2000" spc="-10">
                <a:latin typeface="Franklin Gothic Book"/>
                <a:cs typeface="Franklin Gothic Book"/>
              </a:rPr>
              <a:t>-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copp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2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ni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35">
                <a:latin typeface="Franklin Gothic Book"/>
                <a:cs typeface="Franklin Gothic Book"/>
              </a:rPr>
              <a:t>f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er</a:t>
            </a:r>
            <a:r>
              <a:rPr dirty="0" sz="2000" spc="-10">
                <a:latin typeface="Franklin Gothic Book"/>
                <a:cs typeface="Franklin Gothic Book"/>
              </a:rPr>
              <a:t>is</a:t>
            </a:r>
            <a:r>
              <a:rPr dirty="0" sz="2000">
                <a:latin typeface="Franklin Gothic Book"/>
                <a:cs typeface="Franklin Gothic Book"/>
              </a:rPr>
              <a:t>cono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r>
              <a:rPr dirty="0" sz="2000" spc="-5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no 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25641" sz="1950" spc="22">
                <a:latin typeface="Franklin Gothic Book"/>
                <a:cs typeface="Franklin Gothic Book"/>
              </a:rPr>
              <a:t>+</a:t>
            </a:r>
            <a:r>
              <a:rPr dirty="0" baseline="25641" sz="1950">
                <a:latin typeface="Franklin Gothic Book"/>
                <a:cs typeface="Franklin Gothic Book"/>
              </a:rPr>
              <a:t> </a:t>
            </a:r>
            <a:r>
              <a:rPr dirty="0" baseline="25641" sz="1950" spc="-209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vien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chiamata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coppia</a:t>
            </a:r>
            <a:r>
              <a:rPr dirty="0" sz="2000" spc="-10" u="heavy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c</a:t>
            </a:r>
            <a:r>
              <a:rPr dirty="0" sz="2000" spc="5" u="heavy">
                <a:latin typeface="Franklin Gothic Book"/>
                <a:cs typeface="Franklin Gothic Book"/>
              </a:rPr>
              <a:t>on</a:t>
            </a:r>
            <a:r>
              <a:rPr dirty="0" sz="2000" spc="-5" u="heavy">
                <a:latin typeface="Franklin Gothic Book"/>
                <a:cs typeface="Franklin Gothic Book"/>
              </a:rPr>
              <a:t>iugata</a:t>
            </a:r>
            <a:r>
              <a:rPr dirty="0" sz="2000" u="heavy">
                <a:latin typeface="Franklin Gothic Book"/>
                <a:cs typeface="Franklin Gothic Book"/>
              </a:rPr>
              <a:t> acid</a:t>
            </a:r>
            <a:r>
              <a:rPr dirty="0" sz="2000" spc="-5" u="heavy">
                <a:latin typeface="Franklin Gothic Book"/>
                <a:cs typeface="Franklin Gothic Book"/>
              </a:rPr>
              <a:t>o</a:t>
            </a:r>
            <a:r>
              <a:rPr dirty="0" sz="2000" u="heavy">
                <a:latin typeface="Franklin Gothic Book"/>
                <a:cs typeface="Franklin Gothic Book"/>
              </a:rPr>
              <a:t>-</a:t>
            </a:r>
            <a:r>
              <a:rPr dirty="0" sz="2000" spc="-5" u="heavy">
                <a:latin typeface="Franklin Gothic Book"/>
                <a:cs typeface="Franklin Gothic Book"/>
              </a:rPr>
              <a:t>ba</a:t>
            </a:r>
            <a:r>
              <a:rPr dirty="0" sz="2000" spc="-10" u="heavy">
                <a:latin typeface="Franklin Gothic Book"/>
                <a:cs typeface="Franklin Gothic Book"/>
              </a:rPr>
              <a:t>s</a:t>
            </a:r>
            <a:r>
              <a:rPr dirty="0" sz="2000" u="heavy">
                <a:latin typeface="Franklin Gothic Book"/>
                <a:cs typeface="Franklin Gothic Book"/>
              </a:rPr>
              <a:t>e.</a:t>
            </a:r>
            <a:endParaRPr sz="2000">
              <a:latin typeface="Franklin Gothic Book"/>
              <a:cs typeface="Franklin Gothic Book"/>
            </a:endParaRPr>
          </a:p>
          <a:p>
            <a:pPr marL="12700" marR="7620">
              <a:lnSpc>
                <a:spcPct val="120000"/>
              </a:lnSpc>
              <a:tabLst>
                <a:tab pos="641985" algn="l"/>
                <a:tab pos="1708785" algn="l"/>
                <a:tab pos="2244090" algn="l"/>
                <a:tab pos="3207385" algn="l"/>
                <a:tab pos="3650615" algn="l"/>
                <a:tab pos="4074795" algn="l"/>
                <a:tab pos="4799965" algn="l"/>
                <a:tab pos="5078730" algn="l"/>
                <a:tab pos="5636895" algn="l"/>
                <a:tab pos="6304280" algn="l"/>
                <a:tab pos="6647180" algn="l"/>
                <a:tab pos="7761605" algn="l"/>
                <a:tab pos="8676005" algn="l"/>
              </a:tabLst>
            </a:pPr>
            <a:r>
              <a:rPr dirty="0" sz="2000">
                <a:latin typeface="Franklin Gothic Book"/>
                <a:cs typeface="Franklin Gothic Book"/>
              </a:rPr>
              <a:t>Ogni	reazione	c</a:t>
            </a:r>
            <a:r>
              <a:rPr dirty="0" sz="2000" spc="-15">
                <a:latin typeface="Franklin Gothic Book"/>
                <a:cs typeface="Franklin Gothic Book"/>
              </a:rPr>
              <a:t>h</a:t>
            </a:r>
            <a:r>
              <a:rPr dirty="0" sz="2000">
                <a:latin typeface="Franklin Gothic Book"/>
                <a:cs typeface="Franklin Gothic Book"/>
              </a:rPr>
              <a:t>e	</a:t>
            </a:r>
            <a:r>
              <a:rPr dirty="0" sz="2000" spc="-55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vv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	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	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	aci</a:t>
            </a:r>
            <a:r>
              <a:rPr dirty="0" sz="2000" spc="-20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o	e	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	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	di	</a:t>
            </a:r>
            <a:r>
              <a:rPr dirty="0" sz="2000" spc="-5">
                <a:latin typeface="Franklin Gothic Book"/>
                <a:cs typeface="Franklin Gothic Book"/>
              </a:rPr>
              <a:t>Br</a:t>
            </a:r>
            <a:r>
              <a:rPr dirty="0" sz="2000" spc="-10">
                <a:latin typeface="Franklin Gothic Book"/>
                <a:cs typeface="Franklin Gothic Book"/>
              </a:rPr>
              <a:t>ø</a:t>
            </a:r>
            <a:r>
              <a:rPr dirty="0" sz="2000">
                <a:latin typeface="Franklin Gothic Book"/>
                <a:cs typeface="Franklin Gothic Book"/>
              </a:rPr>
              <a:t>ns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d	</a:t>
            </a:r>
            <a:r>
              <a:rPr dirty="0" sz="2000" spc="-15">
                <a:latin typeface="Franklin Gothic Book"/>
                <a:cs typeface="Franklin Gothic Book"/>
              </a:rPr>
              <a:t>im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a	</a:t>
            </a:r>
            <a:r>
              <a:rPr dirty="0" sz="2000" spc="-5">
                <a:latin typeface="Franklin Gothic Book"/>
                <a:cs typeface="Franklin Gothic Book"/>
              </a:rPr>
              <a:t>il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erimen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no 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25641" sz="1950" spc="22">
                <a:latin typeface="Franklin Gothic Book"/>
                <a:cs typeface="Franklin Gothic Book"/>
              </a:rPr>
              <a:t>+</a:t>
            </a:r>
            <a:r>
              <a:rPr dirty="0" baseline="25641" sz="1950">
                <a:latin typeface="Franklin Gothic Book"/>
                <a:cs typeface="Franklin Gothic Book"/>
              </a:rPr>
              <a:t> </a:t>
            </a:r>
            <a:r>
              <a:rPr dirty="0" baseline="25641" sz="1950" spc="-209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enta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2 coppie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acid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ga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08988" y="4037076"/>
            <a:ext cx="661415" cy="6797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86155" y="3695700"/>
            <a:ext cx="3156585" cy="476250"/>
          </a:xfrm>
          <a:custGeom>
            <a:avLst/>
            <a:gdLst/>
            <a:ahLst/>
            <a:cxnLst/>
            <a:rect l="l" t="t" r="r" b="b"/>
            <a:pathLst>
              <a:path w="3156585" h="476250">
                <a:moveTo>
                  <a:pt x="38100" y="361950"/>
                </a:moveTo>
                <a:lnTo>
                  <a:pt x="0" y="361950"/>
                </a:lnTo>
                <a:lnTo>
                  <a:pt x="57150" y="476250"/>
                </a:lnTo>
                <a:lnTo>
                  <a:pt x="104775" y="381000"/>
                </a:lnTo>
                <a:lnTo>
                  <a:pt x="38100" y="381000"/>
                </a:lnTo>
                <a:lnTo>
                  <a:pt x="38100" y="361950"/>
                </a:lnTo>
                <a:close/>
              </a:path>
              <a:path w="3156585" h="476250">
                <a:moveTo>
                  <a:pt x="3080004" y="333756"/>
                </a:moveTo>
                <a:lnTo>
                  <a:pt x="3041904" y="333756"/>
                </a:lnTo>
                <a:lnTo>
                  <a:pt x="3099054" y="448056"/>
                </a:lnTo>
                <a:lnTo>
                  <a:pt x="3146679" y="352806"/>
                </a:lnTo>
                <a:lnTo>
                  <a:pt x="3080004" y="352806"/>
                </a:lnTo>
                <a:lnTo>
                  <a:pt x="3080004" y="333756"/>
                </a:lnTo>
                <a:close/>
              </a:path>
              <a:path w="3156585" h="476250">
                <a:moveTo>
                  <a:pt x="3099054" y="0"/>
                </a:moveTo>
                <a:lnTo>
                  <a:pt x="55366" y="82"/>
                </a:lnTo>
                <a:lnTo>
                  <a:pt x="43103" y="6175"/>
                </a:lnTo>
                <a:lnTo>
                  <a:pt x="38100" y="19050"/>
                </a:lnTo>
                <a:lnTo>
                  <a:pt x="38100" y="381000"/>
                </a:lnTo>
                <a:lnTo>
                  <a:pt x="76200" y="381000"/>
                </a:lnTo>
                <a:lnTo>
                  <a:pt x="76200" y="38100"/>
                </a:lnTo>
                <a:lnTo>
                  <a:pt x="57150" y="38100"/>
                </a:lnTo>
                <a:lnTo>
                  <a:pt x="76200" y="19050"/>
                </a:lnTo>
                <a:lnTo>
                  <a:pt x="3118022" y="19050"/>
                </a:lnTo>
                <a:lnTo>
                  <a:pt x="3118021" y="17262"/>
                </a:lnTo>
                <a:lnTo>
                  <a:pt x="3111928" y="4994"/>
                </a:lnTo>
                <a:lnTo>
                  <a:pt x="3099054" y="0"/>
                </a:lnTo>
                <a:close/>
              </a:path>
              <a:path w="3156585" h="476250">
                <a:moveTo>
                  <a:pt x="114300" y="361950"/>
                </a:moveTo>
                <a:lnTo>
                  <a:pt x="76200" y="361950"/>
                </a:lnTo>
                <a:lnTo>
                  <a:pt x="76200" y="381000"/>
                </a:lnTo>
                <a:lnTo>
                  <a:pt x="104775" y="381000"/>
                </a:lnTo>
                <a:lnTo>
                  <a:pt x="114300" y="361950"/>
                </a:lnTo>
                <a:close/>
              </a:path>
              <a:path w="3156585" h="476250">
                <a:moveTo>
                  <a:pt x="3080004" y="19050"/>
                </a:moveTo>
                <a:lnTo>
                  <a:pt x="3080004" y="352806"/>
                </a:lnTo>
                <a:lnTo>
                  <a:pt x="3118104" y="352806"/>
                </a:lnTo>
                <a:lnTo>
                  <a:pt x="3118026" y="38100"/>
                </a:lnTo>
                <a:lnTo>
                  <a:pt x="3099054" y="38100"/>
                </a:lnTo>
                <a:lnTo>
                  <a:pt x="3080004" y="19050"/>
                </a:lnTo>
                <a:close/>
              </a:path>
              <a:path w="3156585" h="476250">
                <a:moveTo>
                  <a:pt x="3156204" y="333756"/>
                </a:moveTo>
                <a:lnTo>
                  <a:pt x="3118099" y="333756"/>
                </a:lnTo>
                <a:lnTo>
                  <a:pt x="3118104" y="352806"/>
                </a:lnTo>
                <a:lnTo>
                  <a:pt x="3146679" y="352806"/>
                </a:lnTo>
                <a:lnTo>
                  <a:pt x="3156204" y="333756"/>
                </a:lnTo>
                <a:close/>
              </a:path>
              <a:path w="3156585" h="476250">
                <a:moveTo>
                  <a:pt x="76200" y="19050"/>
                </a:moveTo>
                <a:lnTo>
                  <a:pt x="57150" y="38100"/>
                </a:lnTo>
                <a:lnTo>
                  <a:pt x="76200" y="38100"/>
                </a:lnTo>
                <a:lnTo>
                  <a:pt x="76200" y="19050"/>
                </a:lnTo>
                <a:close/>
              </a:path>
              <a:path w="3156585" h="476250">
                <a:moveTo>
                  <a:pt x="3080004" y="19050"/>
                </a:moveTo>
                <a:lnTo>
                  <a:pt x="76200" y="19050"/>
                </a:lnTo>
                <a:lnTo>
                  <a:pt x="76200" y="38100"/>
                </a:lnTo>
                <a:lnTo>
                  <a:pt x="3080004" y="38100"/>
                </a:lnTo>
                <a:lnTo>
                  <a:pt x="3080004" y="19050"/>
                </a:lnTo>
                <a:close/>
              </a:path>
              <a:path w="3156585" h="476250">
                <a:moveTo>
                  <a:pt x="3118022" y="19050"/>
                </a:moveTo>
                <a:lnTo>
                  <a:pt x="3080004" y="19050"/>
                </a:lnTo>
                <a:lnTo>
                  <a:pt x="3099054" y="38100"/>
                </a:lnTo>
                <a:lnTo>
                  <a:pt x="3118026" y="38100"/>
                </a:lnTo>
                <a:lnTo>
                  <a:pt x="3118022" y="19050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38655" y="4461509"/>
            <a:ext cx="1394460" cy="383540"/>
          </a:xfrm>
          <a:custGeom>
            <a:avLst/>
            <a:gdLst/>
            <a:ahLst/>
            <a:cxnLst/>
            <a:rect l="l" t="t" r="r" b="b"/>
            <a:pathLst>
              <a:path w="1394460" h="383539">
                <a:moveTo>
                  <a:pt x="76200" y="117728"/>
                </a:moveTo>
                <a:lnTo>
                  <a:pt x="38100" y="117728"/>
                </a:lnTo>
                <a:lnTo>
                  <a:pt x="38182" y="366023"/>
                </a:lnTo>
                <a:lnTo>
                  <a:pt x="44275" y="378291"/>
                </a:lnTo>
                <a:lnTo>
                  <a:pt x="57150" y="383285"/>
                </a:lnTo>
                <a:lnTo>
                  <a:pt x="1339097" y="383203"/>
                </a:lnTo>
                <a:lnTo>
                  <a:pt x="1351365" y="377110"/>
                </a:lnTo>
                <a:lnTo>
                  <a:pt x="1356360" y="364235"/>
                </a:lnTo>
                <a:lnTo>
                  <a:pt x="76200" y="364235"/>
                </a:lnTo>
                <a:lnTo>
                  <a:pt x="57150" y="345185"/>
                </a:lnTo>
                <a:lnTo>
                  <a:pt x="76200" y="345185"/>
                </a:lnTo>
                <a:lnTo>
                  <a:pt x="76200" y="117728"/>
                </a:lnTo>
                <a:close/>
              </a:path>
              <a:path w="1394460" h="383539">
                <a:moveTo>
                  <a:pt x="76200" y="345185"/>
                </a:moveTo>
                <a:lnTo>
                  <a:pt x="57150" y="345185"/>
                </a:lnTo>
                <a:lnTo>
                  <a:pt x="76200" y="364235"/>
                </a:lnTo>
                <a:lnTo>
                  <a:pt x="76200" y="345185"/>
                </a:lnTo>
                <a:close/>
              </a:path>
              <a:path w="1394460" h="383539">
                <a:moveTo>
                  <a:pt x="1318260" y="345185"/>
                </a:moveTo>
                <a:lnTo>
                  <a:pt x="76200" y="345185"/>
                </a:lnTo>
                <a:lnTo>
                  <a:pt x="76200" y="364235"/>
                </a:lnTo>
                <a:lnTo>
                  <a:pt x="1318260" y="364235"/>
                </a:lnTo>
                <a:lnTo>
                  <a:pt x="1318260" y="345185"/>
                </a:lnTo>
                <a:close/>
              </a:path>
              <a:path w="1394460" h="383539">
                <a:moveTo>
                  <a:pt x="1356360" y="95250"/>
                </a:moveTo>
                <a:lnTo>
                  <a:pt x="1318260" y="95250"/>
                </a:lnTo>
                <a:lnTo>
                  <a:pt x="1318260" y="364235"/>
                </a:lnTo>
                <a:lnTo>
                  <a:pt x="1337310" y="345185"/>
                </a:lnTo>
                <a:lnTo>
                  <a:pt x="1356360" y="345185"/>
                </a:lnTo>
                <a:lnTo>
                  <a:pt x="1356360" y="95250"/>
                </a:lnTo>
                <a:close/>
              </a:path>
              <a:path w="1394460" h="383539">
                <a:moveTo>
                  <a:pt x="1356360" y="345185"/>
                </a:moveTo>
                <a:lnTo>
                  <a:pt x="1337310" y="345185"/>
                </a:lnTo>
                <a:lnTo>
                  <a:pt x="1318260" y="364235"/>
                </a:lnTo>
                <a:lnTo>
                  <a:pt x="1356360" y="364235"/>
                </a:lnTo>
                <a:lnTo>
                  <a:pt x="1356360" y="345185"/>
                </a:lnTo>
                <a:close/>
              </a:path>
              <a:path w="1394460" h="383539">
                <a:moveTo>
                  <a:pt x="57150" y="22478"/>
                </a:moveTo>
                <a:lnTo>
                  <a:pt x="0" y="136778"/>
                </a:lnTo>
                <a:lnTo>
                  <a:pt x="38106" y="136778"/>
                </a:lnTo>
                <a:lnTo>
                  <a:pt x="38100" y="117728"/>
                </a:lnTo>
                <a:lnTo>
                  <a:pt x="104775" y="117728"/>
                </a:lnTo>
                <a:lnTo>
                  <a:pt x="57150" y="22478"/>
                </a:lnTo>
                <a:close/>
              </a:path>
              <a:path w="1394460" h="383539">
                <a:moveTo>
                  <a:pt x="104775" y="117728"/>
                </a:moveTo>
                <a:lnTo>
                  <a:pt x="76200" y="117728"/>
                </a:lnTo>
                <a:lnTo>
                  <a:pt x="76200" y="136778"/>
                </a:lnTo>
                <a:lnTo>
                  <a:pt x="114300" y="136778"/>
                </a:lnTo>
                <a:lnTo>
                  <a:pt x="104775" y="117728"/>
                </a:lnTo>
                <a:close/>
              </a:path>
              <a:path w="1394460" h="383539">
                <a:moveTo>
                  <a:pt x="1337310" y="0"/>
                </a:moveTo>
                <a:lnTo>
                  <a:pt x="1280160" y="114300"/>
                </a:lnTo>
                <a:lnTo>
                  <a:pt x="1318260" y="114300"/>
                </a:lnTo>
                <a:lnTo>
                  <a:pt x="1318260" y="95250"/>
                </a:lnTo>
                <a:lnTo>
                  <a:pt x="1384935" y="95250"/>
                </a:lnTo>
                <a:lnTo>
                  <a:pt x="1337310" y="0"/>
                </a:lnTo>
                <a:close/>
              </a:path>
              <a:path w="1394460" h="383539">
                <a:moveTo>
                  <a:pt x="1384935" y="95250"/>
                </a:moveTo>
                <a:lnTo>
                  <a:pt x="1356360" y="95250"/>
                </a:lnTo>
                <a:lnTo>
                  <a:pt x="1356360" y="114300"/>
                </a:lnTo>
                <a:lnTo>
                  <a:pt x="1394460" y="114300"/>
                </a:lnTo>
                <a:lnTo>
                  <a:pt x="1384935" y="9525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86334" y="4165329"/>
            <a:ext cx="3848735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97890" algn="l"/>
                <a:tab pos="1812289" algn="l"/>
                <a:tab pos="292227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HCO</a:t>
            </a:r>
            <a:r>
              <a:rPr dirty="0" baseline="-20833" sz="2400" spc="-15">
                <a:latin typeface="Franklin Gothic Book"/>
                <a:cs typeface="Franklin Gothic Book"/>
              </a:rPr>
              <a:t>3</a:t>
            </a:r>
            <a:r>
              <a:rPr dirty="0" baseline="24305" sz="2400" spc="-7">
                <a:latin typeface="Franklin Gothic Book"/>
                <a:cs typeface="Franklin Gothic Book"/>
              </a:rPr>
              <a:t>-</a:t>
            </a:r>
            <a:r>
              <a:rPr dirty="0" baseline="24305" sz="2400" spc="-7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Cambria Math"/>
                <a:cs typeface="Cambria Math"/>
              </a:rPr>
              <a:t>⇄</a:t>
            </a:r>
            <a:r>
              <a:rPr dirty="0" sz="2400" spc="75">
                <a:latin typeface="Cambria Math"/>
                <a:cs typeface="Cambria Math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3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baseline="24305" sz="2400" spc="-15">
                <a:latin typeface="Franklin Gothic Book"/>
                <a:cs typeface="Franklin Gothic Book"/>
              </a:rPr>
              <a:t>+</a:t>
            </a:r>
            <a:r>
              <a:rPr dirty="0" baseline="24305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baseline="-20833" sz="2400" spc="-15">
                <a:latin typeface="Franklin Gothic Book"/>
                <a:cs typeface="Franklin Gothic Book"/>
              </a:rPr>
              <a:t>3</a:t>
            </a:r>
            <a:r>
              <a:rPr dirty="0" baseline="24305" sz="2400" spc="-15">
                <a:latin typeface="Franklin Gothic Book"/>
                <a:cs typeface="Franklin Gothic Book"/>
              </a:rPr>
              <a:t>2-</a:t>
            </a:r>
            <a:endParaRPr baseline="24305" sz="2400">
              <a:latin typeface="Franklin Gothic Book"/>
              <a:cs typeface="Franklin Gothic Book"/>
            </a:endParaRPr>
          </a:p>
          <a:p>
            <a:pPr marL="1165225">
              <a:lnSpc>
                <a:spcPct val="100000"/>
              </a:lnSpc>
              <a:spcBef>
                <a:spcPts val="2170"/>
              </a:spcBef>
            </a:pPr>
            <a:r>
              <a:rPr dirty="0" sz="1800">
                <a:latin typeface="Franklin Gothic Book"/>
                <a:cs typeface="Franklin Gothic Book"/>
              </a:rPr>
              <a:t>copp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coni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gat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2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91564" y="3462523"/>
            <a:ext cx="1866264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copp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coni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gat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1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28486" y="3525896"/>
            <a:ext cx="1866264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copp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coni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gat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2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10911" y="4464558"/>
            <a:ext cx="1967864" cy="400050"/>
          </a:xfrm>
          <a:custGeom>
            <a:avLst/>
            <a:gdLst/>
            <a:ahLst/>
            <a:cxnLst/>
            <a:rect l="l" t="t" r="r" b="b"/>
            <a:pathLst>
              <a:path w="1967865" h="400050">
                <a:moveTo>
                  <a:pt x="95250" y="137795"/>
                </a:moveTo>
                <a:lnTo>
                  <a:pt x="76205" y="153030"/>
                </a:lnTo>
                <a:lnTo>
                  <a:pt x="76282" y="382787"/>
                </a:lnTo>
                <a:lnTo>
                  <a:pt x="82375" y="395055"/>
                </a:lnTo>
                <a:lnTo>
                  <a:pt x="95250" y="400050"/>
                </a:lnTo>
                <a:lnTo>
                  <a:pt x="1874021" y="399967"/>
                </a:lnTo>
                <a:lnTo>
                  <a:pt x="1886289" y="393874"/>
                </a:lnTo>
                <a:lnTo>
                  <a:pt x="1891284" y="381000"/>
                </a:lnTo>
                <a:lnTo>
                  <a:pt x="114300" y="381000"/>
                </a:lnTo>
                <a:lnTo>
                  <a:pt x="95250" y="361950"/>
                </a:lnTo>
                <a:lnTo>
                  <a:pt x="114300" y="361950"/>
                </a:lnTo>
                <a:lnTo>
                  <a:pt x="114294" y="153030"/>
                </a:lnTo>
                <a:lnTo>
                  <a:pt x="95250" y="137795"/>
                </a:lnTo>
                <a:close/>
              </a:path>
              <a:path w="1967865" h="400050">
                <a:moveTo>
                  <a:pt x="114300" y="361950"/>
                </a:moveTo>
                <a:lnTo>
                  <a:pt x="95250" y="361950"/>
                </a:lnTo>
                <a:lnTo>
                  <a:pt x="114300" y="381000"/>
                </a:lnTo>
                <a:lnTo>
                  <a:pt x="114300" y="361950"/>
                </a:lnTo>
                <a:close/>
              </a:path>
              <a:path w="1967865" h="400050">
                <a:moveTo>
                  <a:pt x="1853184" y="361950"/>
                </a:moveTo>
                <a:lnTo>
                  <a:pt x="114300" y="361950"/>
                </a:lnTo>
                <a:lnTo>
                  <a:pt x="114300" y="381000"/>
                </a:lnTo>
                <a:lnTo>
                  <a:pt x="1853184" y="381000"/>
                </a:lnTo>
                <a:lnTo>
                  <a:pt x="1853184" y="361950"/>
                </a:lnTo>
                <a:close/>
              </a:path>
              <a:path w="1967865" h="400050">
                <a:moveTo>
                  <a:pt x="1872234" y="114300"/>
                </a:moveTo>
                <a:lnTo>
                  <a:pt x="1853184" y="129540"/>
                </a:lnTo>
                <a:lnTo>
                  <a:pt x="1853184" y="381000"/>
                </a:lnTo>
                <a:lnTo>
                  <a:pt x="1872234" y="361950"/>
                </a:lnTo>
                <a:lnTo>
                  <a:pt x="1891284" y="361950"/>
                </a:lnTo>
                <a:lnTo>
                  <a:pt x="1891284" y="129540"/>
                </a:lnTo>
                <a:lnTo>
                  <a:pt x="1872234" y="114300"/>
                </a:lnTo>
                <a:close/>
              </a:path>
              <a:path w="1967865" h="400050">
                <a:moveTo>
                  <a:pt x="1891284" y="361950"/>
                </a:moveTo>
                <a:lnTo>
                  <a:pt x="1872234" y="361950"/>
                </a:lnTo>
                <a:lnTo>
                  <a:pt x="1853184" y="381000"/>
                </a:lnTo>
                <a:lnTo>
                  <a:pt x="1891284" y="381000"/>
                </a:lnTo>
                <a:lnTo>
                  <a:pt x="1891284" y="361950"/>
                </a:lnTo>
                <a:close/>
              </a:path>
              <a:path w="1967865" h="400050">
                <a:moveTo>
                  <a:pt x="95250" y="23495"/>
                </a:moveTo>
                <a:lnTo>
                  <a:pt x="0" y="213995"/>
                </a:lnTo>
                <a:lnTo>
                  <a:pt x="76200" y="153035"/>
                </a:lnTo>
                <a:lnTo>
                  <a:pt x="76200" y="137795"/>
                </a:lnTo>
                <a:lnTo>
                  <a:pt x="152400" y="137795"/>
                </a:lnTo>
                <a:lnTo>
                  <a:pt x="95250" y="23495"/>
                </a:lnTo>
                <a:close/>
              </a:path>
              <a:path w="1967865" h="400050">
                <a:moveTo>
                  <a:pt x="152400" y="137795"/>
                </a:moveTo>
                <a:lnTo>
                  <a:pt x="114300" y="137795"/>
                </a:lnTo>
                <a:lnTo>
                  <a:pt x="114300" y="153035"/>
                </a:lnTo>
                <a:lnTo>
                  <a:pt x="190500" y="213995"/>
                </a:lnTo>
                <a:lnTo>
                  <a:pt x="152400" y="137795"/>
                </a:lnTo>
                <a:close/>
              </a:path>
              <a:path w="1967865" h="400050">
                <a:moveTo>
                  <a:pt x="1872234" y="0"/>
                </a:moveTo>
                <a:lnTo>
                  <a:pt x="1776984" y="190500"/>
                </a:lnTo>
                <a:lnTo>
                  <a:pt x="1853184" y="129540"/>
                </a:lnTo>
                <a:lnTo>
                  <a:pt x="1853184" y="114300"/>
                </a:lnTo>
                <a:lnTo>
                  <a:pt x="1929384" y="114300"/>
                </a:lnTo>
                <a:lnTo>
                  <a:pt x="1872234" y="0"/>
                </a:lnTo>
                <a:close/>
              </a:path>
              <a:path w="1967865" h="400050">
                <a:moveTo>
                  <a:pt x="1929384" y="114300"/>
                </a:moveTo>
                <a:lnTo>
                  <a:pt x="1891284" y="114300"/>
                </a:lnTo>
                <a:lnTo>
                  <a:pt x="1891284" y="129540"/>
                </a:lnTo>
                <a:lnTo>
                  <a:pt x="1967484" y="190500"/>
                </a:lnTo>
                <a:lnTo>
                  <a:pt x="1929384" y="114300"/>
                </a:lnTo>
                <a:close/>
              </a:path>
              <a:path w="1967865" h="400050">
                <a:moveTo>
                  <a:pt x="114300" y="137795"/>
                </a:moveTo>
                <a:lnTo>
                  <a:pt x="95250" y="137795"/>
                </a:lnTo>
                <a:lnTo>
                  <a:pt x="114300" y="153035"/>
                </a:lnTo>
                <a:lnTo>
                  <a:pt x="114300" y="137795"/>
                </a:lnTo>
                <a:close/>
              </a:path>
              <a:path w="1967865" h="400050">
                <a:moveTo>
                  <a:pt x="95250" y="137795"/>
                </a:moveTo>
                <a:lnTo>
                  <a:pt x="76200" y="137795"/>
                </a:lnTo>
                <a:lnTo>
                  <a:pt x="76205" y="153030"/>
                </a:lnTo>
                <a:lnTo>
                  <a:pt x="95250" y="137795"/>
                </a:lnTo>
                <a:close/>
              </a:path>
              <a:path w="1967865" h="400050">
                <a:moveTo>
                  <a:pt x="1872234" y="114300"/>
                </a:moveTo>
                <a:lnTo>
                  <a:pt x="1853184" y="114300"/>
                </a:lnTo>
                <a:lnTo>
                  <a:pt x="1853184" y="129540"/>
                </a:lnTo>
                <a:lnTo>
                  <a:pt x="1872234" y="114300"/>
                </a:lnTo>
                <a:close/>
              </a:path>
              <a:path w="1967865" h="400050">
                <a:moveTo>
                  <a:pt x="1891284" y="114300"/>
                </a:moveTo>
                <a:lnTo>
                  <a:pt x="1872234" y="114300"/>
                </a:lnTo>
                <a:lnTo>
                  <a:pt x="1891284" y="129540"/>
                </a:lnTo>
                <a:lnTo>
                  <a:pt x="1891284" y="11430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887211" y="3765803"/>
            <a:ext cx="2065020" cy="400050"/>
          </a:xfrm>
          <a:custGeom>
            <a:avLst/>
            <a:gdLst/>
            <a:ahLst/>
            <a:cxnLst/>
            <a:rect l="l" t="t" r="r" b="b"/>
            <a:pathLst>
              <a:path w="2065020" h="400050">
                <a:moveTo>
                  <a:pt x="0" y="209550"/>
                </a:moveTo>
                <a:lnTo>
                  <a:pt x="95250" y="400050"/>
                </a:lnTo>
                <a:lnTo>
                  <a:pt x="152400" y="285750"/>
                </a:lnTo>
                <a:lnTo>
                  <a:pt x="76200" y="285750"/>
                </a:lnTo>
                <a:lnTo>
                  <a:pt x="76200" y="270510"/>
                </a:lnTo>
                <a:lnTo>
                  <a:pt x="0" y="209550"/>
                </a:lnTo>
                <a:close/>
              </a:path>
              <a:path w="2065020" h="400050">
                <a:moveTo>
                  <a:pt x="1874519" y="186055"/>
                </a:moveTo>
                <a:lnTo>
                  <a:pt x="1969769" y="376555"/>
                </a:lnTo>
                <a:lnTo>
                  <a:pt x="2026920" y="262255"/>
                </a:lnTo>
                <a:lnTo>
                  <a:pt x="1950719" y="262255"/>
                </a:lnTo>
                <a:lnTo>
                  <a:pt x="1950719" y="247015"/>
                </a:lnTo>
                <a:lnTo>
                  <a:pt x="1874519" y="186055"/>
                </a:lnTo>
                <a:close/>
              </a:path>
              <a:path w="2065020" h="400050">
                <a:moveTo>
                  <a:pt x="76200" y="270510"/>
                </a:moveTo>
                <a:lnTo>
                  <a:pt x="76200" y="285750"/>
                </a:lnTo>
                <a:lnTo>
                  <a:pt x="95250" y="285750"/>
                </a:lnTo>
                <a:lnTo>
                  <a:pt x="76200" y="270510"/>
                </a:lnTo>
                <a:close/>
              </a:path>
              <a:path w="2065020" h="400050">
                <a:moveTo>
                  <a:pt x="1969769" y="0"/>
                </a:moveTo>
                <a:lnTo>
                  <a:pt x="93462" y="82"/>
                </a:lnTo>
                <a:lnTo>
                  <a:pt x="81194" y="6175"/>
                </a:lnTo>
                <a:lnTo>
                  <a:pt x="76200" y="19050"/>
                </a:lnTo>
                <a:lnTo>
                  <a:pt x="76200" y="270510"/>
                </a:lnTo>
                <a:lnTo>
                  <a:pt x="95250" y="285750"/>
                </a:lnTo>
                <a:lnTo>
                  <a:pt x="114300" y="270510"/>
                </a:lnTo>
                <a:lnTo>
                  <a:pt x="114300" y="38100"/>
                </a:lnTo>
                <a:lnTo>
                  <a:pt x="95250" y="38100"/>
                </a:lnTo>
                <a:lnTo>
                  <a:pt x="114300" y="19050"/>
                </a:lnTo>
                <a:lnTo>
                  <a:pt x="1988738" y="19050"/>
                </a:lnTo>
                <a:lnTo>
                  <a:pt x="1988737" y="17262"/>
                </a:lnTo>
                <a:lnTo>
                  <a:pt x="1982644" y="4994"/>
                </a:lnTo>
                <a:lnTo>
                  <a:pt x="1969769" y="0"/>
                </a:lnTo>
                <a:close/>
              </a:path>
              <a:path w="2065020" h="400050">
                <a:moveTo>
                  <a:pt x="114300" y="270510"/>
                </a:moveTo>
                <a:lnTo>
                  <a:pt x="95250" y="285750"/>
                </a:lnTo>
                <a:lnTo>
                  <a:pt x="114300" y="285750"/>
                </a:lnTo>
                <a:lnTo>
                  <a:pt x="114300" y="270510"/>
                </a:lnTo>
                <a:close/>
              </a:path>
              <a:path w="2065020" h="400050">
                <a:moveTo>
                  <a:pt x="190500" y="209550"/>
                </a:moveTo>
                <a:lnTo>
                  <a:pt x="114300" y="270510"/>
                </a:lnTo>
                <a:lnTo>
                  <a:pt x="114300" y="285750"/>
                </a:lnTo>
                <a:lnTo>
                  <a:pt x="152400" y="285750"/>
                </a:lnTo>
                <a:lnTo>
                  <a:pt x="190500" y="209550"/>
                </a:lnTo>
                <a:close/>
              </a:path>
              <a:path w="2065020" h="400050">
                <a:moveTo>
                  <a:pt x="1950719" y="247015"/>
                </a:moveTo>
                <a:lnTo>
                  <a:pt x="1950719" y="262255"/>
                </a:lnTo>
                <a:lnTo>
                  <a:pt x="1969769" y="262255"/>
                </a:lnTo>
                <a:lnTo>
                  <a:pt x="1950719" y="247015"/>
                </a:lnTo>
                <a:close/>
              </a:path>
              <a:path w="2065020" h="400050">
                <a:moveTo>
                  <a:pt x="1950719" y="19050"/>
                </a:moveTo>
                <a:lnTo>
                  <a:pt x="1950725" y="247019"/>
                </a:lnTo>
                <a:lnTo>
                  <a:pt x="1969769" y="262255"/>
                </a:lnTo>
                <a:lnTo>
                  <a:pt x="1988814" y="247019"/>
                </a:lnTo>
                <a:lnTo>
                  <a:pt x="1988744" y="38100"/>
                </a:lnTo>
                <a:lnTo>
                  <a:pt x="1969769" y="38100"/>
                </a:lnTo>
                <a:lnTo>
                  <a:pt x="1950719" y="19050"/>
                </a:lnTo>
                <a:close/>
              </a:path>
              <a:path w="2065020" h="400050">
                <a:moveTo>
                  <a:pt x="1988814" y="247019"/>
                </a:moveTo>
                <a:lnTo>
                  <a:pt x="1969769" y="262255"/>
                </a:lnTo>
                <a:lnTo>
                  <a:pt x="1988819" y="262255"/>
                </a:lnTo>
                <a:lnTo>
                  <a:pt x="1988814" y="247019"/>
                </a:lnTo>
                <a:close/>
              </a:path>
              <a:path w="2065020" h="400050">
                <a:moveTo>
                  <a:pt x="2065019" y="186055"/>
                </a:moveTo>
                <a:lnTo>
                  <a:pt x="1988819" y="247015"/>
                </a:lnTo>
                <a:lnTo>
                  <a:pt x="1988819" y="262255"/>
                </a:lnTo>
                <a:lnTo>
                  <a:pt x="2026920" y="262255"/>
                </a:lnTo>
                <a:lnTo>
                  <a:pt x="2065019" y="186055"/>
                </a:lnTo>
                <a:close/>
              </a:path>
              <a:path w="2065020" h="400050">
                <a:moveTo>
                  <a:pt x="114300" y="19050"/>
                </a:moveTo>
                <a:lnTo>
                  <a:pt x="95250" y="38100"/>
                </a:lnTo>
                <a:lnTo>
                  <a:pt x="114300" y="38100"/>
                </a:lnTo>
                <a:lnTo>
                  <a:pt x="114300" y="19050"/>
                </a:lnTo>
                <a:close/>
              </a:path>
              <a:path w="2065020" h="400050">
                <a:moveTo>
                  <a:pt x="1950719" y="19050"/>
                </a:moveTo>
                <a:lnTo>
                  <a:pt x="114300" y="19050"/>
                </a:lnTo>
                <a:lnTo>
                  <a:pt x="114300" y="38100"/>
                </a:lnTo>
                <a:lnTo>
                  <a:pt x="1950719" y="38100"/>
                </a:lnTo>
                <a:lnTo>
                  <a:pt x="1950719" y="19050"/>
                </a:lnTo>
                <a:close/>
              </a:path>
              <a:path w="2065020" h="400050">
                <a:moveTo>
                  <a:pt x="1988738" y="19050"/>
                </a:moveTo>
                <a:lnTo>
                  <a:pt x="1950719" y="19050"/>
                </a:lnTo>
                <a:lnTo>
                  <a:pt x="1969769" y="38100"/>
                </a:lnTo>
                <a:lnTo>
                  <a:pt x="1988744" y="38100"/>
                </a:lnTo>
                <a:lnTo>
                  <a:pt x="1988738" y="1905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867402" y="4121767"/>
            <a:ext cx="3192145" cy="9918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3</a:t>
            </a:r>
            <a:r>
              <a:rPr dirty="0" baseline="-20833" sz="2400" spc="277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Cambria Math"/>
                <a:cs typeface="Cambria Math"/>
              </a:rPr>
              <a:t>⇄</a:t>
            </a:r>
            <a:r>
              <a:rPr dirty="0" sz="2400" spc="75">
                <a:latin typeface="Cambria Math"/>
                <a:cs typeface="Cambria Math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4</a:t>
            </a:r>
            <a:r>
              <a:rPr dirty="0" baseline="24305" sz="2400" spc="-15">
                <a:latin typeface="Franklin Gothic Book"/>
                <a:cs typeface="Franklin Gothic Book"/>
              </a:rPr>
              <a:t>+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24305" sz="2400" spc="-7">
                <a:latin typeface="Franklin Gothic Book"/>
                <a:cs typeface="Franklin Gothic Book"/>
              </a:rPr>
              <a:t>-</a:t>
            </a:r>
            <a:endParaRPr baseline="24305"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2550">
              <a:latin typeface="Times New Roman"/>
              <a:cs typeface="Times New Roman"/>
            </a:endParaRPr>
          </a:p>
          <a:p>
            <a:pPr marL="161925">
              <a:lnSpc>
                <a:spcPct val="100000"/>
              </a:lnSpc>
            </a:pPr>
            <a:r>
              <a:rPr dirty="0" sz="1800" spc="-10">
                <a:latin typeface="Franklin Gothic Book"/>
                <a:cs typeface="Franklin Gothic Book"/>
              </a:rPr>
              <a:t>copp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coniugata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1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13" name="object 13"/>
          <p:cNvSpPr txBox="1"/>
          <p:nvPr/>
        </p:nvSpPr>
        <p:spPr>
          <a:xfrm>
            <a:off x="337210" y="5386975"/>
            <a:ext cx="3154045" cy="1129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62890">
              <a:lnSpc>
                <a:spcPct val="100000"/>
              </a:lnSpc>
            </a:pP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id</a:t>
            </a:r>
            <a:r>
              <a:rPr dirty="0" sz="1800" spc="-5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on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20">
                <a:latin typeface="Franklin Gothic Book"/>
                <a:cs typeface="Franklin Gothic Book"/>
              </a:rPr>
              <a:t> </a:t>
            </a:r>
            <a:r>
              <a:rPr dirty="0" sz="1800" spc="-20">
                <a:latin typeface="Franklin Gothic Book"/>
                <a:cs typeface="Franklin Gothic Book"/>
              </a:rPr>
              <a:t>H</a:t>
            </a:r>
            <a:r>
              <a:rPr dirty="0" baseline="-20833" sz="1800">
                <a:latin typeface="Franklin Gothic Book"/>
                <a:cs typeface="Franklin Gothic Book"/>
              </a:rPr>
              <a:t>3</a:t>
            </a:r>
            <a:r>
              <a:rPr dirty="0" sz="1800" spc="-15">
                <a:latin typeface="Franklin Gothic Book"/>
                <a:cs typeface="Franklin Gothic Book"/>
              </a:rPr>
              <a:t>O</a:t>
            </a:r>
            <a:r>
              <a:rPr dirty="0" baseline="25462" sz="1800">
                <a:latin typeface="Franklin Gothic Book"/>
                <a:cs typeface="Franklin Gothic Book"/>
              </a:rPr>
              <a:t>+</a:t>
            </a:r>
            <a:r>
              <a:rPr dirty="0" baseline="25462" sz="1800" spc="217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è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MS PGothic"/>
                <a:cs typeface="MS PGothic"/>
              </a:rPr>
              <a:t>’</a:t>
            </a:r>
            <a:r>
              <a:rPr dirty="0" sz="1800">
                <a:latin typeface="Franklin Gothic Book"/>
                <a:cs typeface="Franklin Gothic Book"/>
              </a:rPr>
              <a:t>ac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do</a:t>
            </a:r>
            <a:r>
              <a:rPr dirty="0" sz="1800" spc="-10">
                <a:latin typeface="Franklin Gothic Book"/>
                <a:cs typeface="Franklin Gothic Book"/>
              </a:rPr>
              <a:t> con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uga</a:t>
            </a:r>
            <a:r>
              <a:rPr dirty="0" sz="1800" spc="-4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>
                <a:latin typeface="MS PGothic"/>
                <a:cs typeface="MS PGothic"/>
              </a:rPr>
              <a:t>’</a:t>
            </a:r>
            <a:r>
              <a:rPr dirty="0" sz="1800" spc="-10">
                <a:latin typeface="Franklin Gothic Book"/>
                <a:cs typeface="Franklin Gothic Book"/>
              </a:rPr>
              <a:t>ac</a:t>
            </a:r>
            <a:r>
              <a:rPr dirty="0" sz="1800" spc="-30">
                <a:latin typeface="Franklin Gothic Book"/>
                <a:cs typeface="Franklin Gothic Book"/>
              </a:rPr>
              <a:t>q</a:t>
            </a:r>
            <a:r>
              <a:rPr dirty="0" sz="1800" spc="-10">
                <a:latin typeface="Franklin Gothic Book"/>
                <a:cs typeface="Franklin Gothic Book"/>
              </a:rPr>
              <a:t>ua</a:t>
            </a:r>
            <a:endParaRPr sz="1800">
              <a:latin typeface="Franklin Gothic Book"/>
              <a:cs typeface="Franklin Gothic Book"/>
            </a:endParaRPr>
          </a:p>
          <a:p>
            <a:pPr marL="12700">
              <a:lnSpc>
                <a:spcPts val="2150"/>
              </a:lnSpc>
            </a:pPr>
            <a:r>
              <a:rPr dirty="0" sz="1800">
                <a:latin typeface="Franklin Gothic Book"/>
                <a:cs typeface="Franklin Gothic Book"/>
              </a:rPr>
              <a:t>e lo</a:t>
            </a:r>
            <a:r>
              <a:rPr dirty="0" sz="1800" spc="-5">
                <a:latin typeface="Franklin Gothic Book"/>
                <a:cs typeface="Franklin Gothic Book"/>
              </a:rPr>
              <a:t> ion</a:t>
            </a:r>
            <a:r>
              <a:rPr dirty="0" sz="1800">
                <a:latin typeface="Franklin Gothic Book"/>
                <a:cs typeface="Franklin Gothic Book"/>
              </a:rPr>
              <a:t>e ca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bon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3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è la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b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se</a:t>
            </a:r>
            <a:endParaRPr sz="1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1800" spc="-10">
                <a:latin typeface="Franklin Gothic Book"/>
                <a:cs typeface="Franklin Gothic Book"/>
              </a:rPr>
              <a:t>con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uga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del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b</a:t>
            </a:r>
            <a:r>
              <a:rPr dirty="0" sz="1800" spc="-5">
                <a:latin typeface="Franklin Gothic Book"/>
                <a:cs typeface="Franklin Gothic Book"/>
              </a:rPr>
              <a:t>ic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b</a:t>
            </a:r>
            <a:r>
              <a:rPr dirty="0" sz="1800" spc="-10">
                <a:latin typeface="Franklin Gothic Book"/>
                <a:cs typeface="Franklin Gothic Book"/>
              </a:rPr>
              <a:t>on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20">
                <a:latin typeface="Franklin Gothic Book"/>
                <a:cs typeface="Franklin Gothic Book"/>
              </a:rPr>
              <a:t> </a:t>
            </a:r>
            <a:r>
              <a:rPr dirty="0" sz="1800" spc="-20">
                <a:latin typeface="Franklin Gothic Book"/>
                <a:cs typeface="Franklin Gothic Book"/>
              </a:rPr>
              <a:t>HC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baseline="-20833" sz="1800">
                <a:latin typeface="Franklin Gothic Book"/>
                <a:cs typeface="Franklin Gothic Book"/>
              </a:rPr>
              <a:t>3</a:t>
            </a:r>
            <a:r>
              <a:rPr dirty="0" baseline="24305" sz="2400" spc="-7">
                <a:latin typeface="Franklin Gothic Book"/>
                <a:cs typeface="Franklin Gothic Book"/>
              </a:rPr>
              <a:t>-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37886" y="5459212"/>
            <a:ext cx="3147695" cy="2660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ammo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o </a:t>
            </a:r>
            <a:r>
              <a:rPr dirty="0" sz="1800" spc="5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H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95">
                <a:latin typeface="Franklin Gothic Book"/>
                <a:cs typeface="Franklin Gothic Book"/>
              </a:rPr>
              <a:t> </a:t>
            </a:r>
            <a:r>
              <a:rPr dirty="0" baseline="25462" sz="1800">
                <a:latin typeface="Franklin Gothic Book"/>
                <a:cs typeface="Franklin Gothic Book"/>
              </a:rPr>
              <a:t>+ </a:t>
            </a:r>
            <a:r>
              <a:rPr dirty="0" baseline="25462" sz="1800" spc="-2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è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MS PGothic"/>
                <a:cs typeface="MS PGothic"/>
              </a:rPr>
              <a:t>’</a:t>
            </a:r>
            <a:r>
              <a:rPr dirty="0" sz="1800">
                <a:latin typeface="Franklin Gothic Book"/>
                <a:cs typeface="Franklin Gothic Book"/>
              </a:rPr>
              <a:t>ac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do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937886" y="5588860"/>
            <a:ext cx="3297554" cy="959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859155">
              <a:lnSpc>
                <a:spcPts val="1280"/>
              </a:lnSpc>
            </a:pPr>
            <a:r>
              <a:rPr dirty="0" sz="1200">
                <a:latin typeface="Franklin Gothic Book"/>
                <a:cs typeface="Franklin Gothic Book"/>
              </a:rPr>
              <a:t>4</a:t>
            </a:r>
            <a:endParaRPr sz="1200">
              <a:latin typeface="Franklin Gothic Book"/>
              <a:cs typeface="Franklin Gothic Book"/>
            </a:endParaRPr>
          </a:p>
          <a:p>
            <a:pPr marL="12700">
              <a:lnSpc>
                <a:spcPts val="1995"/>
              </a:lnSpc>
            </a:pPr>
            <a:r>
              <a:rPr dirty="0" sz="1800">
                <a:latin typeface="Franklin Gothic Book"/>
                <a:cs typeface="Franklin Gothic Book"/>
              </a:rPr>
              <a:t>co</a:t>
            </a:r>
            <a:r>
              <a:rPr dirty="0" sz="1800" spc="-5">
                <a:latin typeface="Franklin Gothic Book"/>
                <a:cs typeface="Franklin Gothic Book"/>
              </a:rPr>
              <a:t>ni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5">
                <a:latin typeface="Franklin Gothic Book"/>
                <a:cs typeface="Franklin Gothic Book"/>
              </a:rPr>
              <a:t>ga</a:t>
            </a:r>
            <a:r>
              <a:rPr dirty="0" sz="1800" spc="-3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de</a:t>
            </a:r>
            <a:r>
              <a:rPr dirty="0" sz="1800" spc="-10">
                <a:latin typeface="Franklin Gothic Book"/>
                <a:cs typeface="Franklin Gothic Book"/>
              </a:rPr>
              <a:t>ll</a:t>
            </a:r>
            <a:r>
              <a:rPr dirty="0" sz="1800" spc="-5">
                <a:latin typeface="MS PGothic"/>
                <a:cs typeface="MS PGothic"/>
              </a:rPr>
              <a:t>’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ca</a:t>
            </a:r>
            <a:r>
              <a:rPr dirty="0" sz="1800" spc="2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 l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endParaRPr sz="1800">
              <a:latin typeface="Franklin Gothic Book"/>
              <a:cs typeface="Franklin Gothic Book"/>
            </a:endParaRPr>
          </a:p>
          <a:p>
            <a:pPr marL="12700" marR="5080">
              <a:lnSpc>
                <a:spcPts val="2170"/>
              </a:lnSpc>
              <a:spcBef>
                <a:spcPts val="60"/>
              </a:spcBef>
            </a:pP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>
                <a:latin typeface="Franklin Gothic Book"/>
                <a:cs typeface="Franklin Gothic Book"/>
              </a:rPr>
              <a:t>sidr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è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b</a:t>
            </a:r>
            <a:r>
              <a:rPr dirty="0" sz="1800" spc="-10">
                <a:latin typeface="Franklin Gothic Book"/>
                <a:cs typeface="Franklin Gothic Book"/>
              </a:rPr>
              <a:t>ase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uga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 de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MS PGothic"/>
                <a:cs typeface="MS PGothic"/>
              </a:rPr>
              <a:t>’</a:t>
            </a:r>
            <a:r>
              <a:rPr dirty="0" sz="1800" spc="-10">
                <a:latin typeface="Franklin Gothic Book"/>
                <a:cs typeface="Franklin Gothic Book"/>
              </a:rPr>
              <a:t>ac</a:t>
            </a:r>
            <a:r>
              <a:rPr dirty="0" sz="1800" spc="-30">
                <a:latin typeface="Franklin Gothic Book"/>
                <a:cs typeface="Franklin Gothic Book"/>
              </a:rPr>
              <a:t>q</a:t>
            </a:r>
            <a:r>
              <a:rPr dirty="0" sz="1800" spc="-10">
                <a:latin typeface="Franklin Gothic Book"/>
                <a:cs typeface="Franklin Gothic Book"/>
              </a:rPr>
              <a:t>ua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Acid</a:t>
            </a:r>
            <a:r>
              <a:rPr dirty="0"/>
              <a:t>i</a:t>
            </a:r>
            <a:r>
              <a:rPr dirty="0" spc="-10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/>
              <a:t>basi</a:t>
            </a:r>
          </a:p>
        </p:txBody>
      </p:sp>
      <p:sp>
        <p:nvSpPr>
          <p:cNvPr id="3" name="object 3"/>
          <p:cNvSpPr/>
          <p:nvPr/>
        </p:nvSpPr>
        <p:spPr>
          <a:xfrm>
            <a:off x="1888235" y="5747003"/>
            <a:ext cx="633984" cy="6797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177795" y="5954267"/>
            <a:ext cx="413004" cy="4663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46376" y="5747003"/>
            <a:ext cx="1566672" cy="6797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468623" y="5954267"/>
            <a:ext cx="413003" cy="4663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43884" y="5753100"/>
            <a:ext cx="661415" cy="6797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008120" y="5747003"/>
            <a:ext cx="873251" cy="6797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6947" y="5788152"/>
            <a:ext cx="394715" cy="46634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695444" y="5747003"/>
            <a:ext cx="1219200" cy="67970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570220" y="5954267"/>
            <a:ext cx="413003" cy="46634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699759" y="5788152"/>
            <a:ext cx="449579" cy="46634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58267" y="1287783"/>
            <a:ext cx="8700135" cy="53168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 spc="-5">
                <a:latin typeface="Franklin Gothic Book"/>
                <a:cs typeface="Franklin Gothic Book"/>
              </a:rPr>
              <a:t>Co</a:t>
            </a:r>
            <a:r>
              <a:rPr dirty="0" sz="3200" spc="-25">
                <a:latin typeface="Franklin Gothic Book"/>
                <a:cs typeface="Franklin Gothic Book"/>
              </a:rPr>
              <a:t>m</a:t>
            </a:r>
            <a:r>
              <a:rPr dirty="0" sz="3200" spc="-5">
                <a:latin typeface="Franklin Gothic Book"/>
                <a:cs typeface="Franklin Gothic Book"/>
              </a:rPr>
              <a:t>post</a:t>
            </a:r>
            <a:r>
              <a:rPr dirty="0" sz="3200">
                <a:latin typeface="Franklin Gothic Book"/>
                <a:cs typeface="Franklin Gothic Book"/>
              </a:rPr>
              <a:t>i</a:t>
            </a:r>
            <a:r>
              <a:rPr dirty="0" sz="3200" spc="-10">
                <a:latin typeface="Franklin Gothic Book"/>
                <a:cs typeface="Franklin Gothic Book"/>
              </a:rPr>
              <a:t> </a:t>
            </a:r>
            <a:r>
              <a:rPr dirty="0" sz="3200">
                <a:latin typeface="Franklin Gothic Book"/>
                <a:cs typeface="Franklin Gothic Book"/>
              </a:rPr>
              <a:t>an</a:t>
            </a:r>
            <a:r>
              <a:rPr dirty="0" sz="3200" spc="-75">
                <a:latin typeface="Franklin Gothic Book"/>
                <a:cs typeface="Franklin Gothic Book"/>
              </a:rPr>
              <a:t>f</a:t>
            </a:r>
            <a:r>
              <a:rPr dirty="0" sz="3200" spc="-25">
                <a:latin typeface="Franklin Gothic Book"/>
                <a:cs typeface="Franklin Gothic Book"/>
              </a:rPr>
              <a:t>o</a:t>
            </a:r>
            <a:r>
              <a:rPr dirty="0" sz="3200" spc="-65">
                <a:latin typeface="Franklin Gothic Book"/>
                <a:cs typeface="Franklin Gothic Book"/>
              </a:rPr>
              <a:t>t</a:t>
            </a:r>
            <a:r>
              <a:rPr dirty="0" sz="3200">
                <a:latin typeface="Franklin Gothic Book"/>
                <a:cs typeface="Franklin Gothic Book"/>
              </a:rPr>
              <a:t>eri</a:t>
            </a:r>
            <a:endParaRPr sz="32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795"/>
              </a:spcBef>
            </a:pP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1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04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an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eri</a:t>
            </a:r>
            <a:r>
              <a:rPr dirty="0" sz="2000" spc="204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(o</a:t>
            </a:r>
            <a:r>
              <a:rPr dirty="0" sz="2000" spc="2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an</a:t>
            </a:r>
            <a:r>
              <a:rPr dirty="0" sz="2000" spc="10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ip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ci)</a:t>
            </a:r>
            <a:r>
              <a:rPr dirty="0" sz="2000" spc="204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2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2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ecie</a:t>
            </a:r>
            <a:r>
              <a:rPr dirty="0" sz="2000" spc="204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chimiche</a:t>
            </a:r>
            <a:r>
              <a:rPr dirty="0" sz="2000" spc="19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2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grad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2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20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c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1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7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si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 spc="-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do 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econda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de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tner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do-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MS PGothic"/>
                <a:cs typeface="MS PGothic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 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un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mole</a:t>
            </a:r>
            <a:r>
              <a:rPr dirty="0" sz="2000" spc="-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ola 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an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era 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poi</a:t>
            </a:r>
            <a:r>
              <a:rPr dirty="0" sz="2000" spc="-15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hé 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acido 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ò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>
                <a:latin typeface="Franklin Gothic Book"/>
                <a:cs typeface="Franklin Gothic Book"/>
              </a:rPr>
              <a:t>acc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 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onio: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2000">
              <a:latin typeface="Times New Roman"/>
              <a:cs typeface="Times New Roman"/>
            </a:endParaRPr>
          </a:p>
          <a:p>
            <a:pPr marL="1718945">
              <a:lnSpc>
                <a:spcPct val="100000"/>
              </a:lnSpc>
              <a:tabLst>
                <a:tab pos="315150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HCl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→ </a:t>
            </a:r>
            <a:r>
              <a:rPr dirty="0" sz="2400" spc="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3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baseline="24305" sz="2400" spc="-15">
                <a:latin typeface="Franklin Gothic Book"/>
                <a:cs typeface="Franklin Gothic Book"/>
              </a:rPr>
              <a:t>+</a:t>
            </a:r>
            <a:r>
              <a:rPr dirty="0" baseline="24305" sz="2400" spc="277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baseline="24305" sz="2400" spc="-7">
                <a:latin typeface="Franklin Gothic Book"/>
                <a:cs typeface="Franklin Gothic Book"/>
              </a:rPr>
              <a:t>-</a:t>
            </a:r>
            <a:endParaRPr baseline="24305" sz="2400">
              <a:latin typeface="Franklin Gothic Book"/>
              <a:cs typeface="Franklin Gothic Book"/>
            </a:endParaRPr>
          </a:p>
          <a:p>
            <a:pPr marL="1745614">
              <a:lnSpc>
                <a:spcPct val="100000"/>
              </a:lnSpc>
              <a:spcBef>
                <a:spcPts val="745"/>
              </a:spcBef>
              <a:tabLst>
                <a:tab pos="2728595" algn="l"/>
              </a:tabLst>
            </a:pPr>
            <a:r>
              <a:rPr dirty="0" sz="1800">
                <a:solidFill>
                  <a:srgbClr val="0000FF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000FF"/>
                </a:solidFill>
                <a:latin typeface="Franklin Gothic Book"/>
                <a:cs typeface="Franklin Gothic Book"/>
              </a:rPr>
              <a:t>ase</a:t>
            </a:r>
            <a:r>
              <a:rPr dirty="0" sz="1800" spc="-10">
                <a:solidFill>
                  <a:srgbClr val="0000FF"/>
                </a:solidFill>
                <a:latin typeface="Franklin Gothic Book"/>
                <a:cs typeface="Franklin Gothic Book"/>
              </a:rPr>
              <a:t>	</a:t>
            </a:r>
            <a:r>
              <a:rPr dirty="0" sz="1800" spc="-10">
                <a:solidFill>
                  <a:srgbClr val="FF0000"/>
                </a:solidFill>
                <a:latin typeface="Franklin Gothic Book"/>
                <a:cs typeface="Franklin Gothic Book"/>
              </a:rPr>
              <a:t>ac</a:t>
            </a:r>
            <a:r>
              <a:rPr dirty="0" sz="1800" spc="-10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FF0000"/>
                </a:solidFill>
                <a:latin typeface="Franklin Gothic Book"/>
                <a:cs typeface="Franklin Gothic Book"/>
              </a:rPr>
              <a:t>do</a:t>
            </a:r>
            <a:endParaRPr sz="1800">
              <a:latin typeface="Franklin Gothic Book"/>
              <a:cs typeface="Franklin Gothic Book"/>
            </a:endParaRPr>
          </a:p>
          <a:p>
            <a:pPr marL="213995" marR="879475">
              <a:lnSpc>
                <a:spcPct val="100000"/>
              </a:lnSpc>
              <a:spcBef>
                <a:spcPts val="820"/>
              </a:spcBef>
            </a:pP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re,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5">
                <a:latin typeface="Franklin Gothic Book"/>
                <a:cs typeface="Franklin Gothic Book"/>
              </a:rPr>
              <a:t>presen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u</a:t>
            </a:r>
            <a:r>
              <a:rPr dirty="0" sz="2000">
                <a:latin typeface="Franklin Gothic Book"/>
                <a:cs typeface="Franklin Gothic Book"/>
              </a:rPr>
              <a:t>na </a:t>
            </a:r>
            <a:r>
              <a:rPr dirty="0" sz="2000" spc="5">
                <a:latin typeface="Franklin Gothic Book"/>
                <a:cs typeface="Franklin Gothic Book"/>
              </a:rPr>
              <a:t>b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e,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ò 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edere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ormare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dri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e:</a:t>
            </a:r>
            <a:endParaRPr sz="2000">
              <a:latin typeface="Franklin Gothic Book"/>
              <a:cs typeface="Franklin Gothic Book"/>
            </a:endParaRPr>
          </a:p>
          <a:p>
            <a:pPr marL="1820545">
              <a:lnSpc>
                <a:spcPct val="100000"/>
              </a:lnSpc>
              <a:spcBef>
                <a:spcPts val="235"/>
              </a:spcBef>
            </a:pPr>
            <a:r>
              <a:rPr dirty="0" sz="2400" spc="-10">
                <a:latin typeface="Verdana"/>
                <a:cs typeface="Verdana"/>
              </a:rPr>
              <a:t>H</a:t>
            </a:r>
            <a:r>
              <a:rPr dirty="0" baseline="-20833" sz="2400" spc="-22">
                <a:latin typeface="Verdana"/>
                <a:cs typeface="Verdana"/>
              </a:rPr>
              <a:t>2</a:t>
            </a:r>
            <a:r>
              <a:rPr dirty="0" sz="2400">
                <a:latin typeface="Verdana"/>
                <a:cs typeface="Verdana"/>
              </a:rPr>
              <a:t>O</a:t>
            </a:r>
            <a:r>
              <a:rPr dirty="0" sz="2400" spc="-15">
                <a:latin typeface="Verdana"/>
                <a:cs typeface="Verdana"/>
              </a:rPr>
              <a:t> </a:t>
            </a:r>
            <a:r>
              <a:rPr dirty="0" sz="2400">
                <a:latin typeface="Verdana"/>
                <a:cs typeface="Verdana"/>
              </a:rPr>
              <a:t>+</a:t>
            </a:r>
            <a:r>
              <a:rPr dirty="0" sz="2400" spc="5">
                <a:latin typeface="Verdana"/>
                <a:cs typeface="Verdana"/>
              </a:rPr>
              <a:t> </a:t>
            </a:r>
            <a:r>
              <a:rPr dirty="0" sz="2400" spc="-5">
                <a:latin typeface="Verdana"/>
                <a:cs typeface="Verdana"/>
              </a:rPr>
              <a:t>N</a:t>
            </a:r>
            <a:r>
              <a:rPr dirty="0" sz="2400">
                <a:latin typeface="Verdana"/>
                <a:cs typeface="Verdana"/>
              </a:rPr>
              <a:t>H</a:t>
            </a:r>
            <a:r>
              <a:rPr dirty="0" baseline="-20833" sz="2400" spc="-22">
                <a:latin typeface="Verdana"/>
                <a:cs typeface="Verdana"/>
              </a:rPr>
              <a:t>3</a:t>
            </a:r>
            <a:r>
              <a:rPr dirty="0" baseline="-20833" sz="2400" spc="419">
                <a:latin typeface="Verdana"/>
                <a:cs typeface="Verdana"/>
              </a:rPr>
              <a:t> </a:t>
            </a:r>
            <a:r>
              <a:rPr dirty="0" sz="2400">
                <a:latin typeface="Cambria Math"/>
                <a:cs typeface="Cambria Math"/>
              </a:rPr>
              <a:t>⇄ </a:t>
            </a:r>
            <a:r>
              <a:rPr dirty="0" sz="2400" spc="-204">
                <a:latin typeface="Cambria Math"/>
                <a:cs typeface="Cambria Math"/>
              </a:rPr>
              <a:t> </a:t>
            </a:r>
            <a:r>
              <a:rPr dirty="0" sz="2400" spc="-10">
                <a:latin typeface="Verdana"/>
                <a:cs typeface="Verdana"/>
              </a:rPr>
              <a:t>OH</a:t>
            </a:r>
            <a:r>
              <a:rPr dirty="0" baseline="24305" sz="2400" spc="1567">
                <a:latin typeface="Symbol"/>
                <a:cs typeface="Symbol"/>
              </a:rPr>
              <a:t></a:t>
            </a:r>
            <a:r>
              <a:rPr dirty="0" baseline="24305" sz="2400">
                <a:latin typeface="Times New Roman"/>
                <a:cs typeface="Times New Roman"/>
              </a:rPr>
              <a:t> </a:t>
            </a:r>
            <a:r>
              <a:rPr dirty="0" baseline="24305" sz="2400" spc="75">
                <a:latin typeface="Times New Roman"/>
                <a:cs typeface="Times New Roman"/>
              </a:rPr>
              <a:t> </a:t>
            </a:r>
            <a:r>
              <a:rPr dirty="0" sz="2400">
                <a:latin typeface="Verdana"/>
                <a:cs typeface="Verdana"/>
              </a:rPr>
              <a:t>+ </a:t>
            </a:r>
            <a:r>
              <a:rPr dirty="0" sz="2400" spc="-5">
                <a:latin typeface="Verdana"/>
                <a:cs typeface="Verdana"/>
              </a:rPr>
              <a:t>N</a:t>
            </a:r>
            <a:r>
              <a:rPr dirty="0" sz="2400" spc="-10">
                <a:latin typeface="Verdana"/>
                <a:cs typeface="Verdana"/>
              </a:rPr>
              <a:t>H</a:t>
            </a:r>
            <a:r>
              <a:rPr dirty="0" baseline="-20833" sz="2400" spc="-22">
                <a:latin typeface="Verdana"/>
                <a:cs typeface="Verdana"/>
              </a:rPr>
              <a:t>4</a:t>
            </a:r>
            <a:r>
              <a:rPr dirty="0" baseline="24305" sz="2400" spc="-22">
                <a:latin typeface="Verdana"/>
                <a:cs typeface="Verdana"/>
              </a:rPr>
              <a:t>+</a:t>
            </a:r>
            <a:endParaRPr baseline="24305" sz="2400">
              <a:latin typeface="Verdana"/>
              <a:cs typeface="Verdana"/>
            </a:endParaRPr>
          </a:p>
          <a:p>
            <a:pPr marL="1818005">
              <a:lnSpc>
                <a:spcPct val="100000"/>
              </a:lnSpc>
              <a:spcBef>
                <a:spcPts val="844"/>
              </a:spcBef>
              <a:tabLst>
                <a:tab pos="2797810" algn="l"/>
              </a:tabLst>
            </a:pP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ac</a:t>
            </a:r>
            <a:r>
              <a:rPr dirty="0" sz="1800" spc="-10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FF0000"/>
                </a:solidFill>
                <a:latin typeface="Franklin Gothic Book"/>
                <a:cs typeface="Franklin Gothic Book"/>
              </a:rPr>
              <a:t>do</a:t>
            </a: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	</a:t>
            </a:r>
            <a:r>
              <a:rPr dirty="0" sz="1800">
                <a:solidFill>
                  <a:srgbClr val="0000FF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000FF"/>
                </a:solidFill>
                <a:latin typeface="Franklin Gothic Book"/>
                <a:cs typeface="Franklin Gothic Book"/>
              </a:rPr>
              <a:t>ase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Acid</a:t>
            </a:r>
            <a:r>
              <a:rPr dirty="0"/>
              <a:t>i</a:t>
            </a:r>
            <a:r>
              <a:rPr dirty="0" spc="-10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/>
              <a:t>basi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50063" y="1255537"/>
            <a:ext cx="8881110" cy="4308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48895">
              <a:lnSpc>
                <a:spcPct val="100000"/>
              </a:lnSpc>
            </a:pPr>
            <a:r>
              <a:rPr dirty="0" sz="2800" spc="-65">
                <a:latin typeface="Franklin Gothic Book"/>
                <a:cs typeface="Franklin Gothic Book"/>
              </a:rPr>
              <a:t>A</a:t>
            </a:r>
            <a:r>
              <a:rPr dirty="0" sz="2800" spc="-20">
                <a:latin typeface="Franklin Gothic Book"/>
                <a:cs typeface="Franklin Gothic Book"/>
              </a:rPr>
              <a:t>u</a:t>
            </a:r>
            <a:r>
              <a:rPr dirty="0" sz="2800" spc="-60">
                <a:latin typeface="Franklin Gothic Book"/>
                <a:cs typeface="Franklin Gothic Book"/>
              </a:rPr>
              <a:t>t</a:t>
            </a:r>
            <a:r>
              <a:rPr dirty="0" sz="2800" spc="-15">
                <a:latin typeface="Franklin Gothic Book"/>
                <a:cs typeface="Franklin Gothic Book"/>
              </a:rPr>
              <a:t>oi</a:t>
            </a:r>
            <a:r>
              <a:rPr dirty="0" sz="2800" spc="-30">
                <a:latin typeface="Franklin Gothic Book"/>
                <a:cs typeface="Franklin Gothic Book"/>
              </a:rPr>
              <a:t>o</a:t>
            </a:r>
            <a:r>
              <a:rPr dirty="0" sz="2800">
                <a:latin typeface="Franklin Gothic Book"/>
                <a:cs typeface="Franklin Gothic Book"/>
              </a:rPr>
              <a:t>n</a:t>
            </a:r>
            <a:r>
              <a:rPr dirty="0" sz="2800" spc="-10">
                <a:latin typeface="Franklin Gothic Book"/>
                <a:cs typeface="Franklin Gothic Book"/>
              </a:rPr>
              <a:t>i</a:t>
            </a:r>
            <a:r>
              <a:rPr dirty="0" sz="2800" spc="-5">
                <a:latin typeface="Franklin Gothic Book"/>
                <a:cs typeface="Franklin Gothic Book"/>
              </a:rPr>
              <a:t>z</a:t>
            </a:r>
            <a:r>
              <a:rPr dirty="0" sz="2800">
                <a:latin typeface="Franklin Gothic Book"/>
                <a:cs typeface="Franklin Gothic Book"/>
              </a:rPr>
              <a:t>z</a:t>
            </a:r>
            <a:r>
              <a:rPr dirty="0" sz="2800" spc="-15">
                <a:latin typeface="Franklin Gothic Book"/>
                <a:cs typeface="Franklin Gothic Book"/>
              </a:rPr>
              <a:t>azio</a:t>
            </a:r>
            <a:r>
              <a:rPr dirty="0" sz="2800" spc="-40">
                <a:latin typeface="Franklin Gothic Book"/>
                <a:cs typeface="Franklin Gothic Book"/>
              </a:rPr>
              <a:t>n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 spc="2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</a:t>
            </a:r>
            <a:r>
              <a:rPr dirty="0" sz="2800" spc="-30">
                <a:latin typeface="Franklin Gothic Book"/>
                <a:cs typeface="Franklin Gothic Book"/>
              </a:rPr>
              <a:t>e</a:t>
            </a:r>
            <a:r>
              <a:rPr dirty="0" sz="2800" spc="-10">
                <a:latin typeface="Franklin Gothic Book"/>
                <a:cs typeface="Franklin Gothic Book"/>
              </a:rPr>
              <a:t>l</a:t>
            </a:r>
            <a:r>
              <a:rPr dirty="0" sz="2800">
                <a:latin typeface="Franklin Gothic Book"/>
                <a:cs typeface="Franklin Gothic Book"/>
              </a:rPr>
              <a:t>l</a:t>
            </a:r>
            <a:r>
              <a:rPr dirty="0" sz="2800" spc="-15">
                <a:latin typeface="MS PGothic"/>
                <a:cs typeface="MS PGothic"/>
              </a:rPr>
              <a:t>’</a:t>
            </a:r>
            <a:r>
              <a:rPr dirty="0" sz="2800" spc="-15">
                <a:latin typeface="Franklin Gothic Book"/>
                <a:cs typeface="Franklin Gothic Book"/>
              </a:rPr>
              <a:t>ac</a:t>
            </a:r>
            <a:r>
              <a:rPr dirty="0" sz="2800" spc="-40">
                <a:latin typeface="Franklin Gothic Book"/>
                <a:cs typeface="Franklin Gothic Book"/>
              </a:rPr>
              <a:t>q</a:t>
            </a:r>
            <a:r>
              <a:rPr dirty="0" sz="2800" spc="-15">
                <a:latin typeface="Franklin Gothic Book"/>
                <a:cs typeface="Franklin Gothic Book"/>
              </a:rPr>
              <a:t>ua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costan</a:t>
            </a:r>
            <a:r>
              <a:rPr dirty="0" sz="2800" spc="-65">
                <a:latin typeface="Franklin Gothic Book"/>
                <a:cs typeface="Franklin Gothic Book"/>
              </a:rPr>
              <a:t>t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 spc="-1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di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io</a:t>
            </a:r>
            <a:r>
              <a:rPr dirty="0" sz="2800" spc="-35">
                <a:latin typeface="Franklin Gothic Book"/>
                <a:cs typeface="Franklin Gothic Book"/>
              </a:rPr>
              <a:t>n</a:t>
            </a:r>
            <a:r>
              <a:rPr dirty="0" sz="2800" spc="-20">
                <a:latin typeface="Franklin Gothic Book"/>
                <a:cs typeface="Franklin Gothic Book"/>
              </a:rPr>
              <a:t>izzazion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5">
                <a:latin typeface="Franklin Gothic Book"/>
                <a:cs typeface="Franklin Gothic Book"/>
              </a:rPr>
              <a:t>K</a:t>
            </a:r>
            <a:r>
              <a:rPr dirty="0" baseline="-21021" sz="2775" spc="22">
                <a:latin typeface="Franklin Gothic Book"/>
                <a:cs typeface="Franklin Gothic Book"/>
              </a:rPr>
              <a:t>W</a:t>
            </a:r>
            <a:endParaRPr baseline="-21021" sz="2775">
              <a:latin typeface="Franklin Gothic Book"/>
              <a:cs typeface="Franklin Gothic Book"/>
            </a:endParaRPr>
          </a:p>
          <a:p>
            <a:pPr algn="just" marL="12700" marR="5080">
              <a:lnSpc>
                <a:spcPct val="120000"/>
              </a:lnSpc>
              <a:spcBef>
                <a:spcPts val="680"/>
              </a:spcBef>
            </a:pP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29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cole</a:t>
            </a:r>
            <a:r>
              <a:rPr dirty="0" sz="2000" spc="2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d</a:t>
            </a:r>
            <a:r>
              <a:rPr dirty="0" sz="2000" spc="5">
                <a:latin typeface="MS PGothic"/>
                <a:cs typeface="MS PGothic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-4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g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cono</a:t>
            </a:r>
            <a:r>
              <a:rPr dirty="0" sz="2000" spc="2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229">
                <a:latin typeface="Franklin Gothic Book"/>
                <a:cs typeface="Franklin Gothic Book"/>
              </a:rPr>
              <a:t> </a:t>
            </a:r>
            <a:r>
              <a:rPr dirty="0" sz="2000" spc="-2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er</a:t>
            </a:r>
            <a:r>
              <a:rPr dirty="0" sz="2000" spc="229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22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no</a:t>
            </a:r>
            <a:r>
              <a:rPr dirty="0" sz="2000" spc="2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io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29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20">
                <a:latin typeface="Franklin Gothic Book"/>
                <a:cs typeface="Franklin Gothic Book"/>
              </a:rPr>
              <a:t>d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onio</a:t>
            </a:r>
            <a:r>
              <a:rPr dirty="0" sz="2000" spc="229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uno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io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1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5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50">
                <a:latin typeface="Franklin Gothic Book"/>
                <a:cs typeface="Franklin Gothic Book"/>
              </a:rPr>
              <a:t> </a:t>
            </a:r>
            <a:r>
              <a:rPr dirty="0" sz="2000" spc="-2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erimen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14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5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55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one</a:t>
            </a:r>
            <a:r>
              <a:rPr dirty="0" sz="2000" spc="1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14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5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mole</a:t>
            </a:r>
            <a:r>
              <a:rPr dirty="0" sz="2000" spc="-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ola</a:t>
            </a:r>
            <a:r>
              <a:rPr dirty="0" sz="2000" spc="1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5">
                <a:latin typeface="MS PGothic"/>
                <a:cs typeface="MS PGothic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>
                <a:latin typeface="Franklin Gothic Book"/>
                <a:cs typeface="Franklin Gothic Book"/>
              </a:rPr>
              <a:t>ua</a:t>
            </a:r>
            <a:r>
              <a:rPr dirty="0" sz="2000">
                <a:latin typeface="Franklin Gothic Book"/>
                <a:cs typeface="Franklin Gothic Book"/>
              </a:rPr>
              <a:t> a</a:t>
            </a:r>
            <a:r>
              <a:rPr dirty="0" sz="2000" spc="-10">
                <a:latin typeface="Franklin Gothic Book"/>
                <a:cs typeface="Franklin Gothic Book"/>
              </a:rPr>
              <a:t>ll</a:t>
            </a:r>
            <a:r>
              <a:rPr dirty="0" sz="2000" spc="5">
                <a:latin typeface="MS PGothic"/>
                <a:cs typeface="MS PGothic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 marL="2136775">
              <a:lnSpc>
                <a:spcPct val="100000"/>
              </a:lnSpc>
              <a:spcBef>
                <a:spcPts val="800"/>
              </a:spcBef>
            </a:pPr>
            <a:r>
              <a:rPr dirty="0" sz="2800" spc="-20">
                <a:latin typeface="Franklin Gothic Book"/>
                <a:cs typeface="Franklin Gothic Book"/>
              </a:rPr>
              <a:t>H</a:t>
            </a:r>
            <a:r>
              <a:rPr dirty="0" baseline="-21021" sz="2775">
                <a:latin typeface="Franklin Gothic Book"/>
                <a:cs typeface="Franklin Gothic Book"/>
              </a:rPr>
              <a:t>2</a:t>
            </a:r>
            <a:r>
              <a:rPr dirty="0" sz="2800" spc="-20">
                <a:latin typeface="Franklin Gothic Book"/>
                <a:cs typeface="Franklin Gothic Book"/>
              </a:rPr>
              <a:t>O</a:t>
            </a:r>
            <a:r>
              <a:rPr dirty="0" sz="2800">
                <a:latin typeface="Franklin Gothic Book"/>
                <a:cs typeface="Franklin Gothic Book"/>
              </a:rPr>
              <a:t> +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H</a:t>
            </a:r>
            <a:r>
              <a:rPr dirty="0" baseline="-21021" sz="2775">
                <a:latin typeface="Franklin Gothic Book"/>
                <a:cs typeface="Franklin Gothic Book"/>
              </a:rPr>
              <a:t>2</a:t>
            </a:r>
            <a:r>
              <a:rPr dirty="0" sz="2800" spc="-20">
                <a:latin typeface="Franklin Gothic Book"/>
                <a:cs typeface="Franklin Gothic Book"/>
              </a:rPr>
              <a:t>O</a:t>
            </a:r>
            <a:r>
              <a:rPr dirty="0" sz="2800">
                <a:latin typeface="Franklin Gothic Book"/>
                <a:cs typeface="Franklin Gothic Book"/>
              </a:rPr>
              <a:t> +</a:t>
            </a:r>
            <a:r>
              <a:rPr dirty="0" sz="2800" spc="-10">
                <a:latin typeface="Franklin Gothic Book"/>
                <a:cs typeface="Franklin Gothic Book"/>
              </a:rPr>
              <a:t> </a:t>
            </a:r>
            <a:r>
              <a:rPr dirty="0" sz="2800" spc="-25">
                <a:latin typeface="Cambria Math"/>
                <a:cs typeface="Cambria Math"/>
              </a:rPr>
              <a:t>⇄</a:t>
            </a:r>
            <a:r>
              <a:rPr dirty="0" sz="2800" spc="100">
                <a:latin typeface="Cambria Math"/>
                <a:cs typeface="Cambria Math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H</a:t>
            </a:r>
            <a:r>
              <a:rPr dirty="0" baseline="-21021" sz="2775">
                <a:latin typeface="Franklin Gothic Book"/>
                <a:cs typeface="Franklin Gothic Book"/>
              </a:rPr>
              <a:t>3</a:t>
            </a:r>
            <a:r>
              <a:rPr dirty="0" sz="2800" spc="-25">
                <a:latin typeface="Franklin Gothic Book"/>
                <a:cs typeface="Franklin Gothic Book"/>
              </a:rPr>
              <a:t>O</a:t>
            </a:r>
            <a:r>
              <a:rPr dirty="0" baseline="25525" sz="2775" spc="15">
                <a:latin typeface="Franklin Gothic Book"/>
                <a:cs typeface="Franklin Gothic Book"/>
              </a:rPr>
              <a:t>+</a:t>
            </a:r>
            <a:r>
              <a:rPr dirty="0" baseline="25525" sz="2775">
                <a:latin typeface="Franklin Gothic Book"/>
                <a:cs typeface="Franklin Gothic Book"/>
              </a:rPr>
              <a:t> </a:t>
            </a:r>
            <a:r>
              <a:rPr dirty="0" baseline="25525" sz="2775" spc="-337">
                <a:latin typeface="Franklin Gothic Book"/>
                <a:cs typeface="Franklin Gothic Book"/>
              </a:rPr>
              <a:t> </a:t>
            </a:r>
            <a:r>
              <a:rPr dirty="0" sz="2800">
                <a:latin typeface="Franklin Gothic Book"/>
                <a:cs typeface="Franklin Gothic Book"/>
              </a:rPr>
              <a:t>+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OH</a:t>
            </a:r>
            <a:r>
              <a:rPr dirty="0" baseline="25525" sz="2775">
                <a:latin typeface="Franklin Gothic Book"/>
                <a:cs typeface="Franklin Gothic Book"/>
              </a:rPr>
              <a:t>-</a:t>
            </a:r>
            <a:endParaRPr baseline="25525" sz="2775">
              <a:latin typeface="Franklin Gothic Book"/>
              <a:cs typeface="Franklin Gothic Book"/>
            </a:endParaRPr>
          </a:p>
          <a:p>
            <a:pPr marL="155575" marR="276225">
              <a:lnSpc>
                <a:spcPct val="120100"/>
              </a:lnSpc>
              <a:spcBef>
                <a:spcPts val="2080"/>
              </a:spcBef>
            </a:pPr>
            <a:r>
              <a:rPr dirty="0" sz="200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au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oio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izza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(de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 a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5">
                <a:latin typeface="Franklin Gothic Book"/>
                <a:cs typeface="Franklin Gothic Book"/>
              </a:rPr>
              <a:t> 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od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io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MS PGothic"/>
                <a:cs typeface="MS PGothic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a)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ibri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rgamen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 spo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so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inis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ra.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55575">
              <a:lnSpc>
                <a:spcPct val="100000"/>
              </a:lnSpc>
              <a:spcBef>
                <a:spcPts val="1495"/>
              </a:spcBef>
            </a:pPr>
            <a:r>
              <a:rPr dirty="0" sz="2000" spc="-5">
                <a:latin typeface="Franklin Gothic Book"/>
                <a:cs typeface="Franklin Gothic Book"/>
              </a:rPr>
              <a:t>M</a:t>
            </a:r>
            <a:r>
              <a:rPr dirty="0" sz="2000" spc="-10">
                <a:latin typeface="Franklin Gothic Book"/>
                <a:cs typeface="Franklin Gothic Book"/>
              </a:rPr>
              <a:t>isu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conduc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bi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rica cond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ac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dimo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ano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endParaRPr sz="2000">
              <a:latin typeface="Franklin Gothic Book"/>
              <a:cs typeface="Franklin Gothic Book"/>
            </a:endParaRPr>
          </a:p>
          <a:p>
            <a:pPr marL="155575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Franklin Gothic Book"/>
                <a:cs typeface="Franklin Gothic Book"/>
              </a:rPr>
              <a:t>[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22">
                <a:latin typeface="Franklin Gothic Book"/>
                <a:cs typeface="Franklin Gothic Book"/>
              </a:rPr>
              <a:t>3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baseline="25641" sz="1950" spc="15">
                <a:latin typeface="Franklin Gothic Book"/>
                <a:cs typeface="Franklin Gothic Book"/>
              </a:rPr>
              <a:t>+</a:t>
            </a:r>
            <a:r>
              <a:rPr dirty="0" sz="2000">
                <a:latin typeface="Franklin Gothic Book"/>
                <a:cs typeface="Franklin Gothic Book"/>
              </a:rPr>
              <a:t>]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</a:t>
            </a:r>
            <a:r>
              <a:rPr dirty="0" sz="2000" spc="-5">
                <a:latin typeface="Franklin Gothic Book"/>
                <a:cs typeface="Franklin Gothic Book"/>
              </a:rPr>
              <a:t>[O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r>
              <a:rPr dirty="0" sz="2000">
                <a:latin typeface="Franklin Gothic Book"/>
                <a:cs typeface="Franklin Gothic Book"/>
              </a:rPr>
              <a:t>] =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1</a:t>
            </a:r>
            <a:r>
              <a:rPr dirty="0" sz="2000">
                <a:latin typeface="Franklin Gothic Book"/>
                <a:cs typeface="Franklin Gothic Book"/>
              </a:rPr>
              <a:t>.0∙</a:t>
            </a:r>
            <a:r>
              <a:rPr dirty="0" sz="2000" spc="-60">
                <a:latin typeface="Franklin Gothic Book"/>
                <a:cs typeface="Franklin Gothic Book"/>
              </a:rPr>
              <a:t>1</a:t>
            </a:r>
            <a:r>
              <a:rPr dirty="0" sz="2000" spc="5">
                <a:latin typeface="Franklin Gothic Book"/>
                <a:cs typeface="Franklin Gothic Book"/>
              </a:rPr>
              <a:t>0</a:t>
            </a:r>
            <a:r>
              <a:rPr dirty="0" baseline="25641" sz="1950" spc="15">
                <a:latin typeface="Franklin Gothic Book"/>
                <a:cs typeface="Franklin Gothic Book"/>
              </a:rPr>
              <a:t>-7</a:t>
            </a:r>
            <a:r>
              <a:rPr dirty="0" baseline="25641" sz="1950">
                <a:latin typeface="Franklin Gothic Book"/>
                <a:cs typeface="Franklin Gothic Book"/>
              </a:rPr>
              <a:t> </a:t>
            </a:r>
            <a:r>
              <a:rPr dirty="0" baseline="25641" sz="1950" spc="-24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ind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ore 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K</a:t>
            </a:r>
            <a:r>
              <a:rPr dirty="0" baseline="-21367" sz="1950" spc="30">
                <a:latin typeface="Franklin Gothic Book"/>
                <a:cs typeface="Franklin Gothic Book"/>
              </a:rPr>
              <a:t>W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baseline="-21367" sz="1950" spc="-217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">
                <a:latin typeface="Franklin Gothic Book"/>
                <a:cs typeface="Franklin Gothic Book"/>
              </a:rPr>
              <a:t>2</a:t>
            </a:r>
            <a:r>
              <a:rPr dirty="0" sz="2000">
                <a:latin typeface="Franklin Gothic Book"/>
                <a:cs typeface="Franklin Gothic Book"/>
              </a:rPr>
              <a:t>5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MS PGothic"/>
                <a:cs typeface="MS PGothic"/>
              </a:rPr>
              <a:t>°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05127" y="5914217"/>
            <a:ext cx="132715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14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80103" y="5911382"/>
            <a:ext cx="365125" cy="205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1200">
                <a:latin typeface="Symbol"/>
                <a:cs typeface="Symbol"/>
              </a:rPr>
              <a:t></a:t>
            </a:r>
            <a:r>
              <a:rPr dirty="0" sz="1400" spc="200">
                <a:latin typeface="Times New Roman"/>
                <a:cs typeface="Times New Roman"/>
              </a:rPr>
              <a:t>14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87320" y="6126501"/>
            <a:ext cx="132715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14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60524" y="5944322"/>
            <a:ext cx="4107815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67205" algn="l"/>
                <a:tab pos="2801620" algn="l"/>
              </a:tabLst>
            </a:pPr>
            <a:r>
              <a:rPr dirty="0" sz="2400" spc="470">
                <a:latin typeface="Times New Roman"/>
                <a:cs typeface="Times New Roman"/>
              </a:rPr>
              <a:t>K</a:t>
            </a:r>
            <a:r>
              <a:rPr dirty="0" baseline="-23809" sz="2100" spc="390">
                <a:latin typeface="Times New Roman"/>
                <a:cs typeface="Times New Roman"/>
              </a:rPr>
              <a:t>W</a:t>
            </a:r>
            <a:r>
              <a:rPr dirty="0" baseline="-23809" sz="2100">
                <a:latin typeface="Times New Roman"/>
                <a:cs typeface="Times New Roman"/>
              </a:rPr>
              <a:t> </a:t>
            </a:r>
            <a:r>
              <a:rPr dirty="0" baseline="-23809" sz="2100" spc="254">
                <a:latin typeface="Times New Roman"/>
                <a:cs typeface="Times New Roman"/>
              </a:rPr>
              <a:t> </a:t>
            </a:r>
            <a:r>
              <a:rPr dirty="0" sz="2400" spc="260">
                <a:latin typeface="Symbol"/>
                <a:cs typeface="Symbol"/>
              </a:rPr>
              <a:t></a:t>
            </a:r>
            <a:r>
              <a:rPr dirty="0" sz="2400" spc="-275">
                <a:latin typeface="Times New Roman"/>
                <a:cs typeface="Times New Roman"/>
              </a:rPr>
              <a:t> </a:t>
            </a:r>
            <a:r>
              <a:rPr dirty="0" sz="2400" spc="170">
                <a:latin typeface="Times New Roman"/>
                <a:cs typeface="Times New Roman"/>
              </a:rPr>
              <a:t>[</a:t>
            </a:r>
            <a:r>
              <a:rPr dirty="0" sz="2400" spc="345">
                <a:latin typeface="Times New Roman"/>
                <a:cs typeface="Times New Roman"/>
              </a:rPr>
              <a:t>H</a:t>
            </a:r>
            <a:r>
              <a:rPr dirty="0" sz="2400" spc="245">
                <a:latin typeface="Times New Roman"/>
                <a:cs typeface="Times New Roman"/>
              </a:rPr>
              <a:t> </a:t>
            </a:r>
            <a:r>
              <a:rPr dirty="0" sz="2400" spc="345">
                <a:latin typeface="Times New Roman"/>
                <a:cs typeface="Times New Roman"/>
              </a:rPr>
              <a:t>O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300">
                <a:latin typeface="Times New Roman"/>
                <a:cs typeface="Times New Roman"/>
              </a:rPr>
              <a:t>]</a:t>
            </a:r>
            <a:r>
              <a:rPr dirty="0" sz="2400" spc="200">
                <a:latin typeface="Symbol"/>
                <a:cs typeface="Symbol"/>
              </a:rPr>
              <a:t></a:t>
            </a:r>
            <a:r>
              <a:rPr dirty="0" sz="2400" spc="125">
                <a:latin typeface="Times New Roman"/>
                <a:cs typeface="Times New Roman"/>
              </a:rPr>
              <a:t>[</a:t>
            </a:r>
            <a:r>
              <a:rPr dirty="0" sz="2400" spc="254">
                <a:latin typeface="Times New Roman"/>
                <a:cs typeface="Times New Roman"/>
              </a:rPr>
              <a:t>O</a:t>
            </a:r>
            <a:r>
              <a:rPr dirty="0" sz="2400" spc="345">
                <a:latin typeface="Times New Roman"/>
                <a:cs typeface="Times New Roman"/>
              </a:rPr>
              <a:t>H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155">
                <a:latin typeface="Times New Roman"/>
                <a:cs typeface="Times New Roman"/>
              </a:rPr>
              <a:t>]</a:t>
            </a:r>
            <a:r>
              <a:rPr dirty="0" sz="2400" spc="-160">
                <a:latin typeface="Times New Roman"/>
                <a:cs typeface="Times New Roman"/>
              </a:rPr>
              <a:t> </a:t>
            </a:r>
            <a:r>
              <a:rPr dirty="0" sz="2400" spc="260">
                <a:latin typeface="Symbol"/>
                <a:cs typeface="Symbol"/>
              </a:rPr>
              <a:t></a:t>
            </a:r>
            <a:r>
              <a:rPr dirty="0" sz="2400" spc="-360">
                <a:latin typeface="Times New Roman"/>
                <a:cs typeface="Times New Roman"/>
              </a:rPr>
              <a:t> </a:t>
            </a:r>
            <a:r>
              <a:rPr dirty="0" sz="2400" spc="160">
                <a:latin typeface="Times New Roman"/>
                <a:cs typeface="Times New Roman"/>
              </a:rPr>
              <a:t>1</a:t>
            </a:r>
            <a:r>
              <a:rPr dirty="0" sz="2400" spc="75">
                <a:latin typeface="Times New Roman"/>
                <a:cs typeface="Times New Roman"/>
              </a:rPr>
              <a:t>.</a:t>
            </a:r>
            <a:r>
              <a:rPr dirty="0" sz="2400" spc="240">
                <a:latin typeface="Times New Roman"/>
                <a:cs typeface="Times New Roman"/>
              </a:rPr>
              <a:t>0</a:t>
            </a:r>
            <a:r>
              <a:rPr dirty="0" sz="2400" spc="-385">
                <a:latin typeface="Times New Roman"/>
                <a:cs typeface="Times New Roman"/>
              </a:rPr>
              <a:t> </a:t>
            </a:r>
            <a:r>
              <a:rPr dirty="0" sz="2400" spc="120">
                <a:latin typeface="Symbol"/>
                <a:cs typeface="Symbol"/>
              </a:rPr>
              <a:t></a:t>
            </a:r>
            <a:r>
              <a:rPr dirty="0" sz="2400" spc="60">
                <a:latin typeface="Times New Roman"/>
                <a:cs typeface="Times New Roman"/>
              </a:rPr>
              <a:t>10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73556" y="5949173"/>
            <a:ext cx="351155" cy="329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425">
                <a:latin typeface="Times New Roman"/>
                <a:cs typeface="Times New Roman"/>
              </a:rPr>
              <a:t>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60567" y="5911382"/>
            <a:ext cx="1180465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49655" algn="l"/>
              </a:tabLst>
            </a:pPr>
            <a:r>
              <a:rPr dirty="0" sz="1400" spc="150">
                <a:latin typeface="Symbol"/>
                <a:cs typeface="Symbol"/>
              </a:rPr>
              <a:t></a:t>
            </a:r>
            <a:r>
              <a:rPr dirty="0" sz="1400" spc="150">
                <a:latin typeface="Times New Roman"/>
                <a:cs typeface="Times New Roman"/>
              </a:rPr>
              <a:t>	</a:t>
            </a:r>
            <a:r>
              <a:rPr dirty="0" sz="1400" spc="1260">
                <a:latin typeface="Symbol"/>
                <a:cs typeface="Symbol"/>
              </a:rPr>
              <a:t></a:t>
            </a:r>
            <a:endParaRPr sz="14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Acid</a:t>
            </a:r>
            <a:r>
              <a:rPr dirty="0"/>
              <a:t>i</a:t>
            </a:r>
            <a:r>
              <a:rPr dirty="0" spc="-10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/>
              <a:t>basi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258267" y="1477240"/>
            <a:ext cx="8727440" cy="3514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al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MS PGothic"/>
                <a:cs typeface="MS PGothic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vien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agg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acido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e,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MS PGothic"/>
                <a:cs typeface="MS PGothic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ibrio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2150">
              <a:latin typeface="Times New Roman"/>
              <a:cs typeface="Times New Roman"/>
            </a:endParaRPr>
          </a:p>
          <a:p>
            <a:pPr marL="2028825">
              <a:lnSpc>
                <a:spcPct val="100000"/>
              </a:lnSpc>
            </a:pPr>
            <a:r>
              <a:rPr dirty="0" sz="2800" spc="-15">
                <a:latin typeface="Franklin Gothic Book"/>
                <a:cs typeface="Franklin Gothic Book"/>
              </a:rPr>
              <a:t>H</a:t>
            </a:r>
            <a:r>
              <a:rPr dirty="0" baseline="-21021" sz="2775">
                <a:latin typeface="Franklin Gothic Book"/>
                <a:cs typeface="Franklin Gothic Book"/>
              </a:rPr>
              <a:t>2</a:t>
            </a:r>
            <a:r>
              <a:rPr dirty="0" sz="2800" spc="-20">
                <a:latin typeface="Franklin Gothic Book"/>
                <a:cs typeface="Franklin Gothic Book"/>
              </a:rPr>
              <a:t>O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+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H</a:t>
            </a:r>
            <a:r>
              <a:rPr dirty="0" baseline="-21021" sz="2775">
                <a:latin typeface="Franklin Gothic Book"/>
                <a:cs typeface="Franklin Gothic Book"/>
              </a:rPr>
              <a:t>2</a:t>
            </a:r>
            <a:r>
              <a:rPr dirty="0" sz="2800" spc="-20">
                <a:latin typeface="Franklin Gothic Book"/>
                <a:cs typeface="Franklin Gothic Book"/>
              </a:rPr>
              <a:t>O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+</a:t>
            </a:r>
            <a:r>
              <a:rPr dirty="0" sz="2800" spc="-10">
                <a:latin typeface="Franklin Gothic Book"/>
                <a:cs typeface="Franklin Gothic Book"/>
              </a:rPr>
              <a:t> </a:t>
            </a:r>
            <a:r>
              <a:rPr dirty="0" sz="2800" spc="-25">
                <a:latin typeface="Cambria Math"/>
                <a:cs typeface="Cambria Math"/>
              </a:rPr>
              <a:t>⇄</a:t>
            </a:r>
            <a:r>
              <a:rPr dirty="0" sz="2800" spc="100">
                <a:latin typeface="Cambria Math"/>
                <a:cs typeface="Cambria Math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H</a:t>
            </a:r>
            <a:r>
              <a:rPr dirty="0" baseline="-21021" sz="2775">
                <a:latin typeface="Franklin Gothic Book"/>
                <a:cs typeface="Franklin Gothic Book"/>
              </a:rPr>
              <a:t>3</a:t>
            </a:r>
            <a:r>
              <a:rPr dirty="0" sz="2800" spc="-20">
                <a:latin typeface="Franklin Gothic Book"/>
                <a:cs typeface="Franklin Gothic Book"/>
              </a:rPr>
              <a:t>O</a:t>
            </a:r>
            <a:r>
              <a:rPr dirty="0" baseline="25525" sz="2775" spc="15">
                <a:latin typeface="Franklin Gothic Book"/>
                <a:cs typeface="Franklin Gothic Book"/>
              </a:rPr>
              <a:t>+</a:t>
            </a:r>
            <a:r>
              <a:rPr dirty="0" baseline="25525" sz="2775">
                <a:latin typeface="Franklin Gothic Book"/>
                <a:cs typeface="Franklin Gothic Book"/>
              </a:rPr>
              <a:t> </a:t>
            </a:r>
            <a:r>
              <a:rPr dirty="0" baseline="25525" sz="2775" spc="-337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+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O</a:t>
            </a:r>
            <a:r>
              <a:rPr dirty="0" sz="2800" spc="-15">
                <a:latin typeface="Franklin Gothic Book"/>
                <a:cs typeface="Franklin Gothic Book"/>
              </a:rPr>
              <a:t>H</a:t>
            </a:r>
            <a:r>
              <a:rPr dirty="0" baseline="25525" sz="2775">
                <a:latin typeface="Franklin Gothic Book"/>
                <a:cs typeface="Franklin Gothic Book"/>
              </a:rPr>
              <a:t>-</a:t>
            </a:r>
            <a:endParaRPr baseline="25525" sz="2775">
              <a:latin typeface="Franklin Gothic Book"/>
              <a:cs typeface="Franklin Gothic Book"/>
            </a:endParaRPr>
          </a:p>
          <a:p>
            <a:pPr marL="12700" marR="5080">
              <a:lnSpc>
                <a:spcPct val="130000"/>
              </a:lnSpc>
              <a:spcBef>
                <a:spcPts val="1475"/>
              </a:spcBef>
              <a:tabLst>
                <a:tab pos="913130" algn="l"/>
                <a:tab pos="4231640" algn="l"/>
                <a:tab pos="6498590" algn="l"/>
              </a:tabLst>
            </a:pPr>
            <a:r>
              <a:rPr dirty="0" sz="2000" spc="-5">
                <a:latin typeface="Franklin Gothic Book"/>
                <a:cs typeface="Franklin Gothic Book"/>
              </a:rPr>
              <a:t>vien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pe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rba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o. </a:t>
            </a:r>
            <a:r>
              <a:rPr dirty="0" sz="2000" spc="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ggi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nge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do un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acido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[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baseline="25641" sz="1950" spc="15">
                <a:latin typeface="Franklin Gothic Book"/>
                <a:cs typeface="Franklin Gothic Book"/>
              </a:rPr>
              <a:t>+</a:t>
            </a:r>
            <a:r>
              <a:rPr dirty="0" sz="2000">
                <a:latin typeface="Franklin Gothic Book"/>
                <a:cs typeface="Franklin Gothic Book"/>
              </a:rPr>
              <a:t>]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.	Il </a:t>
            </a:r>
            <a:r>
              <a:rPr dirty="0" sz="2000" spc="-5">
                <a:latin typeface="Franklin Gothic Book"/>
                <a:cs typeface="Franklin Gothic Book"/>
              </a:rPr>
              <a:t>pr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ip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 di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Ch</a:t>
            </a:r>
            <a:r>
              <a:rPr dirty="0" sz="2000" spc="-10">
                <a:latin typeface="Franklin Gothic Book"/>
                <a:cs typeface="Franklin Gothic Book"/>
              </a:rPr>
              <a:t>â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 pre</a:t>
            </a:r>
            <a:r>
              <a:rPr dirty="0" sz="2000">
                <a:latin typeface="Franklin Gothic Book"/>
                <a:cs typeface="Franklin Gothic Book"/>
              </a:rPr>
              <a:t>dice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ccola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 [</a:t>
            </a:r>
            <a:r>
              <a:rPr dirty="0" sz="2000" spc="-10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baseline="25641" sz="1950" spc="15">
                <a:latin typeface="Franklin Gothic Book"/>
                <a:cs typeface="Franklin Gothic Book"/>
              </a:rPr>
              <a:t>+</a:t>
            </a:r>
            <a:r>
              <a:rPr dirty="0" sz="2000">
                <a:latin typeface="Franklin Gothic Book"/>
                <a:cs typeface="Franklin Gothic Book"/>
              </a:rPr>
              <a:t>]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gi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 ion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10">
                <a:latin typeface="Franklin Gothic Book"/>
                <a:cs typeface="Franklin Gothic Book"/>
              </a:rPr>
              <a:t>OH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r>
              <a:rPr dirty="0" baseline="25641" sz="1950" spc="7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 spc="-35">
                <a:latin typeface="Franklin Gothic Book"/>
                <a:cs typeface="Franklin Gothic Book"/>
              </a:rPr>
              <a:t>o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enienti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oion</a:t>
            </a:r>
            <a:r>
              <a:rPr dirty="0" sz="2000" spc="-5">
                <a:latin typeface="Franklin Gothic Book"/>
                <a:cs typeface="Franklin Gothic Book"/>
              </a:rPr>
              <a:t>izzazio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’ac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ormare ac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ua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abba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sa</a:t>
            </a:r>
            <a:r>
              <a:rPr dirty="0" sz="2000">
                <a:latin typeface="Franklin Gothic Book"/>
                <a:cs typeface="Franklin Gothic Book"/>
              </a:rPr>
              <a:t> la </a:t>
            </a:r>
            <a:r>
              <a:rPr dirty="0" sz="2000" spc="-5">
                <a:latin typeface="Franklin Gothic Book"/>
                <a:cs typeface="Franklin Gothic Book"/>
              </a:rPr>
              <a:t>[OH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r>
              <a:rPr dirty="0" sz="2000">
                <a:latin typeface="Franklin Gothic Book"/>
                <a:cs typeface="Franklin Gothic Book"/>
              </a:rPr>
              <a:t>]	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>
                <a:latin typeface="Franklin Gothic Book"/>
                <a:cs typeface="Franklin Gothic Book"/>
              </a:rPr>
              <a:t>o a 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od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[H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baseline="25641" sz="1950" spc="15">
                <a:latin typeface="Franklin Gothic Book"/>
                <a:cs typeface="Franklin Gothic Book"/>
              </a:rPr>
              <a:t>+</a:t>
            </a:r>
            <a:r>
              <a:rPr dirty="0" sz="2000">
                <a:latin typeface="Franklin Gothic Book"/>
                <a:cs typeface="Franklin Gothic Book"/>
              </a:rPr>
              <a:t>]	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[O</a:t>
            </a:r>
            <a:r>
              <a:rPr dirty="0" sz="2000" spc="-10">
                <a:latin typeface="Franklin Gothic Book"/>
                <a:cs typeface="Franklin Gothic Book"/>
              </a:rPr>
              <a:t>H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r>
              <a:rPr dirty="0" sz="2000">
                <a:latin typeface="Franklin Gothic Book"/>
                <a:cs typeface="Franklin Gothic Book"/>
              </a:rPr>
              <a:t>] è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nu</a:t>
            </a:r>
            <a:r>
              <a:rPr dirty="0" sz="2000" spc="-35">
                <a:latin typeface="Franklin Gothic Book"/>
                <a:cs typeface="Franklin Gothic Book"/>
              </a:rPr>
              <a:t>o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amen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eg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5">
                <a:latin typeface="Franklin Gothic Book"/>
                <a:cs typeface="Franklin Gothic Book"/>
              </a:rPr>
              <a:t>1</a:t>
            </a:r>
            <a:r>
              <a:rPr dirty="0" sz="2000">
                <a:latin typeface="Franklin Gothic Book"/>
                <a:cs typeface="Franklin Gothic Book"/>
              </a:rPr>
              <a:t>.0∙</a:t>
            </a:r>
            <a:r>
              <a:rPr dirty="0" sz="2000" spc="-60">
                <a:latin typeface="Franklin Gothic Book"/>
                <a:cs typeface="Franklin Gothic Book"/>
              </a:rPr>
              <a:t>1</a:t>
            </a:r>
            <a:r>
              <a:rPr dirty="0" sz="2000">
                <a:latin typeface="Franklin Gothic Book"/>
                <a:cs typeface="Franklin Gothic Book"/>
              </a:rPr>
              <a:t>0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r>
              <a:rPr dirty="0" baseline="25641" sz="1950" spc="-52">
                <a:latin typeface="Franklin Gothic Book"/>
                <a:cs typeface="Franklin Gothic Book"/>
              </a:rPr>
              <a:t>1</a:t>
            </a:r>
            <a:r>
              <a:rPr dirty="0" baseline="25641" sz="1950" spc="22">
                <a:latin typeface="Franklin Gothic Book"/>
                <a:cs typeface="Franklin Gothic Book"/>
              </a:rPr>
              <a:t>4</a:t>
            </a:r>
            <a:r>
              <a:rPr dirty="0" baseline="25641" sz="1950" spc="7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 25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MS PGothic"/>
                <a:cs typeface="MS PGothic"/>
              </a:rPr>
              <a:t>°</a:t>
            </a:r>
            <a:r>
              <a:rPr dirty="0" sz="2000">
                <a:latin typeface="Franklin Gothic Book"/>
                <a:cs typeface="Franklin Gothic Book"/>
              </a:rPr>
              <a:t>C.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7248" y="5210443"/>
            <a:ext cx="1871345" cy="280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10" u="heavy">
                <a:latin typeface="Franklin Gothic Book"/>
                <a:cs typeface="Franklin Gothic Book"/>
              </a:rPr>
              <a:t>s</a:t>
            </a:r>
            <a:r>
              <a:rPr dirty="0" sz="2000" u="heavy">
                <a:latin typeface="Franklin Gothic Book"/>
                <a:cs typeface="Franklin Gothic Book"/>
              </a:rPr>
              <a:t>ol</a:t>
            </a:r>
            <a:r>
              <a:rPr dirty="0" sz="2000" spc="-15" u="heavy">
                <a:latin typeface="Franklin Gothic Book"/>
                <a:cs typeface="Franklin Gothic Book"/>
              </a:rPr>
              <a:t>u</a:t>
            </a:r>
            <a:r>
              <a:rPr dirty="0" sz="2000" spc="-5" u="heavy">
                <a:latin typeface="Franklin Gothic Book"/>
                <a:cs typeface="Franklin Gothic Book"/>
              </a:rPr>
              <a:t>zione</a:t>
            </a:r>
            <a:r>
              <a:rPr dirty="0" sz="2000" spc="5" u="heavy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ne</a:t>
            </a:r>
            <a:r>
              <a:rPr dirty="0" sz="2000" spc="-10" u="heavy">
                <a:latin typeface="Franklin Gothic Book"/>
                <a:cs typeface="Franklin Gothic Book"/>
              </a:rPr>
              <a:t>u</a:t>
            </a:r>
            <a:r>
              <a:rPr dirty="0" sz="2000" u="heavy">
                <a:latin typeface="Franklin Gothic Book"/>
                <a:cs typeface="Franklin Gothic Book"/>
              </a:rPr>
              <a:t>t</a:t>
            </a:r>
            <a:r>
              <a:rPr dirty="0" sz="2000" spc="-10" u="heavy">
                <a:latin typeface="Franklin Gothic Book"/>
                <a:cs typeface="Franklin Gothic Book"/>
              </a:rPr>
              <a:t>r</a:t>
            </a:r>
            <a:r>
              <a:rPr dirty="0" sz="2000" spc="-5" u="heavy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31032" y="5203478"/>
            <a:ext cx="2980055" cy="334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[</a:t>
            </a:r>
            <a:r>
              <a:rPr dirty="0" sz="2000" spc="-10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baseline="25641" sz="1950" spc="15">
                <a:latin typeface="Franklin Gothic Book"/>
                <a:cs typeface="Franklin Gothic Book"/>
              </a:rPr>
              <a:t>+</a:t>
            </a:r>
            <a:r>
              <a:rPr dirty="0" sz="2000">
                <a:latin typeface="Franklin Gothic Book"/>
                <a:cs typeface="Franklin Gothic Book"/>
              </a:rPr>
              <a:t>]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</a:t>
            </a:r>
            <a:r>
              <a:rPr dirty="0" sz="2000" spc="-5">
                <a:latin typeface="Franklin Gothic Book"/>
                <a:cs typeface="Franklin Gothic Book"/>
              </a:rPr>
              <a:t>[O</a:t>
            </a:r>
            <a:r>
              <a:rPr dirty="0" sz="2000" spc="-10">
                <a:latin typeface="Franklin Gothic Book"/>
                <a:cs typeface="Franklin Gothic Book"/>
              </a:rPr>
              <a:t>H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r>
              <a:rPr dirty="0" sz="2000">
                <a:latin typeface="Franklin Gothic Book"/>
                <a:cs typeface="Franklin Gothic Book"/>
              </a:rPr>
              <a:t>]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</a:t>
            </a:r>
            <a:r>
              <a:rPr dirty="0" sz="2000" spc="-15">
                <a:latin typeface="Franklin Gothic Book"/>
                <a:cs typeface="Franklin Gothic Book"/>
              </a:rPr>
              <a:t>1</a:t>
            </a:r>
            <a:r>
              <a:rPr dirty="0" sz="2000">
                <a:latin typeface="Franklin Gothic Book"/>
                <a:cs typeface="Franklin Gothic Book"/>
              </a:rPr>
              <a:t>.0*</a:t>
            </a:r>
            <a:r>
              <a:rPr dirty="0" sz="2000" spc="-60">
                <a:latin typeface="Franklin Gothic Book"/>
                <a:cs typeface="Franklin Gothic Book"/>
              </a:rPr>
              <a:t>1</a:t>
            </a:r>
            <a:r>
              <a:rPr dirty="0" sz="2000" spc="-5">
                <a:latin typeface="Franklin Gothic Book"/>
                <a:cs typeface="Franklin Gothic Book"/>
              </a:rPr>
              <a:t>0</a:t>
            </a:r>
            <a:r>
              <a:rPr dirty="0" baseline="25641" sz="1950" spc="15">
                <a:latin typeface="Franklin Gothic Book"/>
                <a:cs typeface="Franklin Gothic Book"/>
              </a:rPr>
              <a:t>-7</a:t>
            </a:r>
            <a:r>
              <a:rPr dirty="0" baseline="25641" sz="1950">
                <a:latin typeface="Franklin Gothic Book"/>
                <a:cs typeface="Franklin Gothic Book"/>
              </a:rPr>
              <a:t> </a:t>
            </a:r>
            <a:r>
              <a:rPr dirty="0" baseline="25641" sz="1950" spc="-2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endParaRPr sz="2000">
              <a:latin typeface="Franklin Gothic Book"/>
              <a:cs typeface="Franklin Gothic Book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65023" y="5549680"/>
          <a:ext cx="8990330" cy="8312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7287"/>
                <a:gridCol w="2075439"/>
                <a:gridCol w="4587421"/>
              </a:tblGrid>
              <a:tr h="415061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2000" u="heavy">
                          <a:latin typeface="Franklin Gothic Book"/>
                          <a:cs typeface="Franklin Gothic Book"/>
                        </a:rPr>
                        <a:t>so</a:t>
                      </a:r>
                      <a:r>
                        <a:rPr dirty="0" sz="2000" spc="-10" u="heavy">
                          <a:latin typeface="Franklin Gothic Book"/>
                          <a:cs typeface="Franklin Gothic Book"/>
                        </a:rPr>
                        <a:t>l</a:t>
                      </a:r>
                      <a:r>
                        <a:rPr dirty="0" sz="2000" spc="-5" u="heavy">
                          <a:latin typeface="Franklin Gothic Book"/>
                          <a:cs typeface="Franklin Gothic Book"/>
                        </a:rPr>
                        <a:t>uzio</a:t>
                      </a:r>
                      <a:r>
                        <a:rPr dirty="0" sz="2000" spc="5" u="heavy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000" u="heavy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000" spc="-10" u="heavy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u="heavy">
                          <a:latin typeface="Franklin Gothic Book"/>
                          <a:cs typeface="Franklin Gothic Book"/>
                        </a:rPr>
                        <a:t>acid</a:t>
                      </a:r>
                      <a:r>
                        <a:rPr dirty="0" sz="2000" spc="-10" u="heavy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: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50850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[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H</a:t>
                      </a:r>
                      <a:r>
                        <a:rPr dirty="0" baseline="-21367" sz="1950" spc="-7">
                          <a:latin typeface="Franklin Gothic Book"/>
                          <a:cs typeface="Franklin Gothic Book"/>
                        </a:rPr>
                        <a:t>3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baseline="25641" sz="1950" spc="-7">
                          <a:latin typeface="Franklin Gothic Book"/>
                          <a:cs typeface="Franklin Gothic Book"/>
                        </a:rPr>
                        <a:t>+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]</a:t>
                      </a:r>
                      <a:r>
                        <a:rPr dirty="0" sz="2000" spc="1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&gt;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[O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H</a:t>
                      </a:r>
                      <a:r>
                        <a:rPr dirty="0" baseline="25641" sz="1950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]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tabLst>
                          <a:tab pos="1033780" algn="l"/>
                        </a:tabLst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([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H</a:t>
                      </a:r>
                      <a:r>
                        <a:rPr dirty="0" baseline="-21367" sz="1950" spc="-7">
                          <a:latin typeface="Franklin Gothic Book"/>
                          <a:cs typeface="Franklin Gothic Book"/>
                        </a:rPr>
                        <a:t>3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baseline="25641" sz="1950" spc="-7">
                          <a:latin typeface="Franklin Gothic Book"/>
                          <a:cs typeface="Franklin Gothic Book"/>
                        </a:rPr>
                        <a:t>+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]	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&gt;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1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.0∙</a:t>
                      </a:r>
                      <a:r>
                        <a:rPr dirty="0" sz="2000" spc="-60">
                          <a:latin typeface="Franklin Gothic Book"/>
                          <a:cs typeface="Franklin Gothic Book"/>
                        </a:rPr>
                        <a:t>1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0</a:t>
                      </a:r>
                      <a:r>
                        <a:rPr dirty="0" baseline="25641" sz="1950">
                          <a:latin typeface="Franklin Gothic Book"/>
                          <a:cs typeface="Franklin Gothic Book"/>
                        </a:rPr>
                        <a:t>-7</a:t>
                      </a:r>
                      <a:r>
                        <a:rPr dirty="0" baseline="25641" sz="195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baseline="25641" sz="1950" spc="-24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M e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[OH</a:t>
                      </a:r>
                      <a:r>
                        <a:rPr dirty="0" baseline="25641" sz="1950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] &lt;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15">
                          <a:latin typeface="Franklin Gothic Book"/>
                          <a:cs typeface="Franklin Gothic Book"/>
                        </a:rPr>
                        <a:t>1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.</a:t>
                      </a:r>
                      <a:r>
                        <a:rPr dirty="0" sz="2000" spc="5">
                          <a:latin typeface="Franklin Gothic Book"/>
                          <a:cs typeface="Franklin Gothic Book"/>
                        </a:rPr>
                        <a:t>0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∙</a:t>
                      </a:r>
                      <a:r>
                        <a:rPr dirty="0" sz="2000" spc="-60">
                          <a:latin typeface="Franklin Gothic Book"/>
                          <a:cs typeface="Franklin Gothic Book"/>
                        </a:rPr>
                        <a:t>1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0</a:t>
                      </a:r>
                      <a:r>
                        <a:rPr dirty="0" baseline="25641" sz="1950">
                          <a:latin typeface="Franklin Gothic Book"/>
                          <a:cs typeface="Franklin Gothic Book"/>
                        </a:rPr>
                        <a:t>-7</a:t>
                      </a:r>
                      <a:r>
                        <a:rPr dirty="0" baseline="25641" sz="195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baseline="25641" sz="1950" spc="-24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M)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</a:tr>
              <a:tr h="415544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2000" u="heavy">
                          <a:latin typeface="Franklin Gothic Book"/>
                          <a:cs typeface="Franklin Gothic Book"/>
                        </a:rPr>
                        <a:t>so</a:t>
                      </a:r>
                      <a:r>
                        <a:rPr dirty="0" sz="2000" spc="-10" u="heavy">
                          <a:latin typeface="Franklin Gothic Book"/>
                          <a:cs typeface="Franklin Gothic Book"/>
                        </a:rPr>
                        <a:t>l</a:t>
                      </a:r>
                      <a:r>
                        <a:rPr dirty="0" sz="2000" spc="-5" u="heavy">
                          <a:latin typeface="Franklin Gothic Book"/>
                          <a:cs typeface="Franklin Gothic Book"/>
                        </a:rPr>
                        <a:t>uzio</a:t>
                      </a:r>
                      <a:r>
                        <a:rPr dirty="0" sz="2000" spc="5" u="heavy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000" u="heavy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000" spc="-10" u="heavy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5" u="heavy">
                          <a:latin typeface="Franklin Gothic Book"/>
                          <a:cs typeface="Franklin Gothic Book"/>
                        </a:rPr>
                        <a:t>ba</a:t>
                      </a:r>
                      <a:r>
                        <a:rPr dirty="0" sz="2000" spc="-10" u="heavy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2000" spc="-5" u="heavy">
                          <a:latin typeface="Franklin Gothic Book"/>
                          <a:cs typeface="Franklin Gothic Book"/>
                        </a:rPr>
                        <a:t>ic</a:t>
                      </a:r>
                      <a:r>
                        <a:rPr dirty="0" sz="2000" u="heavy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: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50850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[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H</a:t>
                      </a:r>
                      <a:r>
                        <a:rPr dirty="0" baseline="-21367" sz="1950" spc="-7">
                          <a:latin typeface="Franklin Gothic Book"/>
                          <a:cs typeface="Franklin Gothic Book"/>
                        </a:rPr>
                        <a:t>3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baseline="25641" sz="1950" spc="-7">
                          <a:latin typeface="Franklin Gothic Book"/>
                          <a:cs typeface="Franklin Gothic Book"/>
                        </a:rPr>
                        <a:t>+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]</a:t>
                      </a:r>
                      <a:r>
                        <a:rPr dirty="0" sz="2000" spc="1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&lt;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[O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H</a:t>
                      </a:r>
                      <a:r>
                        <a:rPr dirty="0" baseline="25641" sz="1950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]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([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H</a:t>
                      </a:r>
                      <a:r>
                        <a:rPr dirty="0" baseline="-21367" sz="1950" spc="-7">
                          <a:latin typeface="Franklin Gothic Book"/>
                          <a:cs typeface="Franklin Gothic Book"/>
                        </a:rPr>
                        <a:t>3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baseline="25641" sz="1950" spc="-7">
                          <a:latin typeface="Franklin Gothic Book"/>
                          <a:cs typeface="Franklin Gothic Book"/>
                        </a:rPr>
                        <a:t>+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]</a:t>
                      </a:r>
                      <a:r>
                        <a:rPr dirty="0" sz="2000" spc="1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&lt; </a:t>
                      </a:r>
                      <a:r>
                        <a:rPr dirty="0" sz="2000" spc="-15">
                          <a:latin typeface="Franklin Gothic Book"/>
                          <a:cs typeface="Franklin Gothic Book"/>
                        </a:rPr>
                        <a:t>1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.0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∙</a:t>
                      </a:r>
                      <a:r>
                        <a:rPr dirty="0" sz="2000" spc="-60">
                          <a:latin typeface="Franklin Gothic Book"/>
                          <a:cs typeface="Franklin Gothic Book"/>
                        </a:rPr>
                        <a:t>1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0</a:t>
                      </a:r>
                      <a:r>
                        <a:rPr dirty="0" baseline="25641" sz="1950">
                          <a:latin typeface="Franklin Gothic Book"/>
                          <a:cs typeface="Franklin Gothic Book"/>
                        </a:rPr>
                        <a:t>-7</a:t>
                      </a:r>
                      <a:r>
                        <a:rPr dirty="0" baseline="25641" sz="195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baseline="25641" sz="1950" spc="-24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M e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[O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H</a:t>
                      </a:r>
                      <a:r>
                        <a:rPr dirty="0" baseline="25641" sz="1950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] &gt; </a:t>
                      </a:r>
                      <a:r>
                        <a:rPr dirty="0" sz="2000" spc="-15">
                          <a:latin typeface="Franklin Gothic Book"/>
                          <a:cs typeface="Franklin Gothic Book"/>
                        </a:rPr>
                        <a:t>1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.</a:t>
                      </a:r>
                      <a:r>
                        <a:rPr dirty="0" sz="2000" spc="5">
                          <a:latin typeface="Franklin Gothic Book"/>
                          <a:cs typeface="Franklin Gothic Book"/>
                        </a:rPr>
                        <a:t>0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∙</a:t>
                      </a:r>
                      <a:r>
                        <a:rPr dirty="0" sz="2000" spc="-60">
                          <a:latin typeface="Franklin Gothic Book"/>
                          <a:cs typeface="Franklin Gothic Book"/>
                        </a:rPr>
                        <a:t>1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0</a:t>
                      </a:r>
                      <a:r>
                        <a:rPr dirty="0" baseline="25641" sz="1950">
                          <a:latin typeface="Franklin Gothic Book"/>
                          <a:cs typeface="Franklin Gothic Book"/>
                        </a:rPr>
                        <a:t>-7</a:t>
                      </a:r>
                      <a:r>
                        <a:rPr dirty="0" baseline="25641" sz="195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baseline="25641" sz="1950" spc="-24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M)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Acid</a:t>
            </a:r>
            <a:r>
              <a:rPr dirty="0"/>
              <a:t>i</a:t>
            </a:r>
            <a:r>
              <a:rPr dirty="0" spc="-10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/>
              <a:t>basi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8872" y="6595425"/>
            <a:ext cx="857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7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334" y="1340337"/>
            <a:ext cx="8701405" cy="8959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15">
                <a:latin typeface="Franklin Gothic Book"/>
                <a:cs typeface="Franklin Gothic Book"/>
              </a:rPr>
              <a:t>La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sca</a:t>
            </a:r>
            <a:r>
              <a:rPr dirty="0" sz="2800" spc="-5">
                <a:latin typeface="Franklin Gothic Book"/>
                <a:cs typeface="Franklin Gothic Book"/>
              </a:rPr>
              <a:t>l</a:t>
            </a:r>
            <a:r>
              <a:rPr dirty="0" sz="2800" spc="-15">
                <a:latin typeface="Franklin Gothic Book"/>
                <a:cs typeface="Franklin Gothic Book"/>
              </a:rPr>
              <a:t>a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30">
                <a:latin typeface="Franklin Gothic Book"/>
                <a:cs typeface="Franklin Gothic Book"/>
              </a:rPr>
              <a:t>d</a:t>
            </a:r>
            <a:r>
              <a:rPr dirty="0" sz="2800" spc="-15">
                <a:latin typeface="Franklin Gothic Book"/>
                <a:cs typeface="Franklin Gothic Book"/>
              </a:rPr>
              <a:t>el</a:t>
            </a:r>
            <a:r>
              <a:rPr dirty="0" sz="2800" spc="25">
                <a:latin typeface="Franklin Gothic Book"/>
                <a:cs typeface="Franklin Gothic Book"/>
              </a:rPr>
              <a:t> </a:t>
            </a:r>
            <a:r>
              <a:rPr dirty="0" sz="2800" spc="-30">
                <a:latin typeface="Franklin Gothic Book"/>
                <a:cs typeface="Franklin Gothic Book"/>
              </a:rPr>
              <a:t>pH</a:t>
            </a:r>
            <a:endParaRPr sz="2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dirty="0" sz="2000" spc="-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1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10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inisc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150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H </a:t>
            </a:r>
            <a:r>
              <a:rPr dirty="0" sz="2000" spc="-15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 </a:t>
            </a:r>
            <a:r>
              <a:rPr dirty="0" sz="2000" spc="-1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log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mo </a:t>
            </a:r>
            <a:r>
              <a:rPr dirty="0" sz="2000" spc="-1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negat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14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ima</a:t>
            </a:r>
            <a:r>
              <a:rPr dirty="0" sz="2000">
                <a:latin typeface="Franklin Gothic Book"/>
                <a:cs typeface="Franklin Gothic Book"/>
              </a:rPr>
              <a:t>le </a:t>
            </a:r>
            <a:r>
              <a:rPr dirty="0" sz="2000" spc="-1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5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ntrazione </a:t>
            </a:r>
            <a:r>
              <a:rPr dirty="0" sz="2000" spc="-15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 </a:t>
            </a:r>
            <a:r>
              <a:rPr dirty="0" sz="2000" spc="-1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6639" y="2352301"/>
            <a:ext cx="127698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79775" y="2524615"/>
            <a:ext cx="2284095" cy="394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pH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baseline="-20833" sz="2400" spc="-89">
                <a:latin typeface="Franklin Gothic Book"/>
                <a:cs typeface="Franklin Gothic Book"/>
              </a:rPr>
              <a:t>1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[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3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baseline="24305" sz="2400" spc="-15">
                <a:latin typeface="Franklin Gothic Book"/>
                <a:cs typeface="Franklin Gothic Book"/>
              </a:rPr>
              <a:t>+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9590" y="5423110"/>
            <a:ext cx="8091170" cy="676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30000"/>
              </a:lnSpc>
            </a:pP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nalogamen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e,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logar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tmo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negat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decima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azione</a:t>
            </a:r>
            <a:r>
              <a:rPr dirty="0" sz="2000">
                <a:latin typeface="Franklin Gothic Book"/>
                <a:cs typeface="Franklin Gothic Book"/>
              </a:rPr>
              <a:t> mol</a:t>
            </a: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3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ido: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79775" y="6426335"/>
            <a:ext cx="2288540" cy="394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0">
                <a:latin typeface="Franklin Gothic Book"/>
                <a:cs typeface="Franklin Gothic Book"/>
              </a:rPr>
              <a:t>log</a:t>
            </a:r>
            <a:r>
              <a:rPr dirty="0" baseline="-20833" sz="2400" spc="-89">
                <a:latin typeface="Franklin Gothic Book"/>
                <a:cs typeface="Franklin Gothic Book"/>
              </a:rPr>
              <a:t>1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[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366772" y="4434840"/>
            <a:ext cx="5065776" cy="1112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410205" y="4470653"/>
            <a:ext cx="4967605" cy="0"/>
          </a:xfrm>
          <a:custGeom>
            <a:avLst/>
            <a:gdLst/>
            <a:ahLst/>
            <a:cxnLst/>
            <a:rect l="l" t="t" r="r" b="b"/>
            <a:pathLst>
              <a:path w="4967605" h="0">
                <a:moveTo>
                  <a:pt x="0" y="0"/>
                </a:moveTo>
                <a:lnTo>
                  <a:pt x="4967224" y="0"/>
                </a:lnTo>
              </a:path>
            </a:pathLst>
          </a:custGeom>
          <a:ln w="2590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321295" y="4303776"/>
            <a:ext cx="111250" cy="3870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376921" y="4325873"/>
            <a:ext cx="0" cy="288925"/>
          </a:xfrm>
          <a:custGeom>
            <a:avLst/>
            <a:gdLst/>
            <a:ahLst/>
            <a:cxnLst/>
            <a:rect l="l" t="t" r="r" b="b"/>
            <a:pathLst>
              <a:path w="0" h="288925">
                <a:moveTo>
                  <a:pt x="0" y="0"/>
                </a:moveTo>
                <a:lnTo>
                  <a:pt x="0" y="288925"/>
                </a:lnTo>
              </a:path>
            </a:pathLst>
          </a:custGeom>
          <a:ln w="2590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902708" y="4303776"/>
            <a:ext cx="111251" cy="3870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958334" y="4325873"/>
            <a:ext cx="0" cy="288925"/>
          </a:xfrm>
          <a:custGeom>
            <a:avLst/>
            <a:gdLst/>
            <a:ahLst/>
            <a:cxnLst/>
            <a:rect l="l" t="t" r="r" b="b"/>
            <a:pathLst>
              <a:path w="0" h="288925">
                <a:moveTo>
                  <a:pt x="0" y="0"/>
                </a:moveTo>
                <a:lnTo>
                  <a:pt x="0" y="288925"/>
                </a:lnTo>
              </a:path>
            </a:pathLst>
          </a:custGeom>
          <a:ln w="2590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371344" y="4303776"/>
            <a:ext cx="111251" cy="38709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26970" y="4325873"/>
            <a:ext cx="0" cy="288925"/>
          </a:xfrm>
          <a:custGeom>
            <a:avLst/>
            <a:gdLst/>
            <a:ahLst/>
            <a:cxnLst/>
            <a:rect l="l" t="t" r="r" b="b"/>
            <a:pathLst>
              <a:path w="0" h="288925">
                <a:moveTo>
                  <a:pt x="0" y="0"/>
                </a:moveTo>
                <a:lnTo>
                  <a:pt x="0" y="288925"/>
                </a:lnTo>
              </a:path>
            </a:pathLst>
          </a:custGeom>
          <a:ln w="2590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58267" y="3456593"/>
            <a:ext cx="3995420" cy="863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29615" marR="5080" indent="-717550">
              <a:lnSpc>
                <a:spcPct val="189100"/>
              </a:lnSpc>
              <a:tabLst>
                <a:tab pos="2800350" algn="l"/>
              </a:tabLst>
            </a:pPr>
            <a:r>
              <a:rPr dirty="0" sz="2000">
                <a:latin typeface="Franklin Gothic Book"/>
                <a:cs typeface="Franklin Gothic Book"/>
              </a:rPr>
              <a:t>In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5">
                <a:latin typeface="Franklin Gothic Book"/>
                <a:cs typeface="Franklin Gothic Book"/>
              </a:rPr>
              <a:t> [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baseline="25641" sz="1950" spc="15">
                <a:latin typeface="Franklin Gothic Book"/>
                <a:cs typeface="Franklin Gothic Book"/>
              </a:rPr>
              <a:t>+</a:t>
            </a:r>
            <a:r>
              <a:rPr dirty="0" sz="2000">
                <a:latin typeface="Franklin Gothic Book"/>
                <a:cs typeface="Franklin Gothic Book"/>
              </a:rPr>
              <a:t>]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</a:t>
            </a:r>
            <a:r>
              <a:rPr dirty="0" sz="2000" spc="5">
                <a:latin typeface="Franklin Gothic Book"/>
                <a:cs typeface="Franklin Gothic Book"/>
              </a:rPr>
              <a:t>[</a:t>
            </a:r>
            <a:r>
              <a:rPr dirty="0" sz="2000" spc="-5">
                <a:latin typeface="Franklin Gothic Book"/>
                <a:cs typeface="Franklin Gothic Book"/>
              </a:rPr>
              <a:t>OH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r>
              <a:rPr dirty="0" sz="2000">
                <a:latin typeface="Franklin Gothic Book"/>
                <a:cs typeface="Franklin Gothic Book"/>
              </a:rPr>
              <a:t>] =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60">
                <a:latin typeface="Franklin Gothic Book"/>
                <a:cs typeface="Franklin Gothic Book"/>
              </a:rPr>
              <a:t>1</a:t>
            </a:r>
            <a:r>
              <a:rPr dirty="0" sz="2000">
                <a:latin typeface="Franklin Gothic Book"/>
                <a:cs typeface="Franklin Gothic Book"/>
              </a:rPr>
              <a:t>0</a:t>
            </a:r>
            <a:r>
              <a:rPr dirty="0" baseline="25641" sz="1950" spc="15">
                <a:latin typeface="Franklin Gothic Book"/>
                <a:cs typeface="Franklin Gothic Book"/>
              </a:rPr>
              <a:t>-7</a:t>
            </a:r>
            <a:r>
              <a:rPr dirty="0" baseline="25641" sz="1950" spc="7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 so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uzio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	acida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609846" y="3456593"/>
            <a:ext cx="3814445" cy="862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97815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-lo</a:t>
            </a:r>
            <a:r>
              <a:rPr dirty="0" sz="2000" spc="-5">
                <a:latin typeface="Franklin Gothic Book"/>
                <a:cs typeface="Franklin Gothic Book"/>
              </a:rPr>
              <a:t>g</a:t>
            </a:r>
            <a:r>
              <a:rPr dirty="0" baseline="-21367" sz="1950" spc="-52">
                <a:latin typeface="Franklin Gothic Book"/>
                <a:cs typeface="Franklin Gothic Book"/>
              </a:rPr>
              <a:t>1</a:t>
            </a:r>
            <a:r>
              <a:rPr dirty="0" baseline="-21367" sz="1950" spc="15">
                <a:latin typeface="Franklin Gothic Book"/>
                <a:cs typeface="Franklin Gothic Book"/>
              </a:rPr>
              <a:t>0</a:t>
            </a:r>
            <a:r>
              <a:rPr dirty="0" sz="2000">
                <a:latin typeface="Franklin Gothic Book"/>
                <a:cs typeface="Franklin Gothic Book"/>
              </a:rPr>
              <a:t>[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baseline="25641" sz="1950" spc="15">
                <a:latin typeface="Franklin Gothic Book"/>
                <a:cs typeface="Franklin Gothic Book"/>
              </a:rPr>
              <a:t>+</a:t>
            </a:r>
            <a:r>
              <a:rPr dirty="0" sz="2000">
                <a:latin typeface="Franklin Gothic Book"/>
                <a:cs typeface="Franklin Gothic Book"/>
              </a:rPr>
              <a:t>]</a:t>
            </a:r>
            <a:r>
              <a:rPr dirty="0" sz="2000" spc="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-lo</a:t>
            </a:r>
            <a:r>
              <a:rPr dirty="0" sz="2000" spc="-5">
                <a:latin typeface="Franklin Gothic Book"/>
                <a:cs typeface="Franklin Gothic Book"/>
              </a:rPr>
              <a:t>g</a:t>
            </a:r>
            <a:r>
              <a:rPr dirty="0" baseline="-21367" sz="1950" spc="-52">
                <a:latin typeface="Franklin Gothic Book"/>
                <a:cs typeface="Franklin Gothic Book"/>
              </a:rPr>
              <a:t>10</a:t>
            </a:r>
            <a:r>
              <a:rPr dirty="0" sz="2000" spc="-60">
                <a:latin typeface="Franklin Gothic Book"/>
                <a:cs typeface="Franklin Gothic Book"/>
              </a:rPr>
              <a:t>1</a:t>
            </a:r>
            <a:r>
              <a:rPr dirty="0" sz="2000">
                <a:latin typeface="Franklin Gothic Book"/>
                <a:cs typeface="Franklin Gothic Book"/>
              </a:rPr>
              <a:t>0</a:t>
            </a:r>
            <a:r>
              <a:rPr dirty="0" baseline="25641" sz="1950" spc="15">
                <a:latin typeface="Franklin Gothic Book"/>
                <a:cs typeface="Franklin Gothic Book"/>
              </a:rPr>
              <a:t>-7</a:t>
            </a:r>
            <a:r>
              <a:rPr dirty="0" baseline="25641" sz="1950" spc="44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7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2130"/>
              </a:spcBef>
              <a:tabLst>
                <a:tab pos="1351280" algn="l"/>
              </a:tabLst>
            </a:pPr>
            <a:r>
              <a:rPr dirty="0" sz="2000">
                <a:latin typeface="Franklin Gothic Book"/>
                <a:cs typeface="Franklin Gothic Book"/>
              </a:rPr>
              <a:t>neut</a:t>
            </a:r>
            <a:r>
              <a:rPr dirty="0" sz="2000" spc="-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	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ica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69313" y="4760475"/>
            <a:ext cx="32448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pH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64994" y="4741298"/>
            <a:ext cx="521525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33650" algn="l"/>
                <a:tab pos="4918710" algn="l"/>
              </a:tabLst>
            </a:pPr>
            <a:r>
              <a:rPr dirty="0" sz="2000">
                <a:latin typeface="Franklin Gothic Book"/>
                <a:cs typeface="Franklin Gothic Book"/>
              </a:rPr>
              <a:t>1	7	</a:t>
            </a:r>
            <a:r>
              <a:rPr dirty="0" sz="2000" spc="-60">
                <a:latin typeface="Franklin Gothic Book"/>
                <a:cs typeface="Franklin Gothic Book"/>
              </a:rPr>
              <a:t>14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89865"/>
            <a:ext cx="151955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Acid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basi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258267" y="1431523"/>
            <a:ext cx="7479665" cy="807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40">
                <a:latin typeface="Franklin Gothic Book"/>
                <a:cs typeface="Franklin Gothic Book"/>
              </a:rPr>
              <a:t>A</a:t>
            </a:r>
            <a:r>
              <a:rPr dirty="0" sz="2800" spc="-15">
                <a:latin typeface="Franklin Gothic Book"/>
                <a:cs typeface="Franklin Gothic Book"/>
              </a:rPr>
              <a:t>cidi</a:t>
            </a:r>
            <a:r>
              <a:rPr dirty="0" sz="2800" spc="-1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bas</a:t>
            </a:r>
            <a:r>
              <a:rPr dirty="0" sz="2800" spc="-10">
                <a:latin typeface="Franklin Gothic Book"/>
                <a:cs typeface="Franklin Gothic Book"/>
              </a:rPr>
              <a:t>i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-70">
                <a:solidFill>
                  <a:srgbClr val="FF0000"/>
                </a:solidFill>
                <a:latin typeface="Franklin Gothic Book"/>
                <a:cs typeface="Franklin Gothic Book"/>
              </a:rPr>
              <a:t>f</a:t>
            </a:r>
            <a:r>
              <a:rPr dirty="0" sz="2800" spc="-15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800" spc="75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2800" spc="-10">
                <a:solidFill>
                  <a:srgbClr val="FF0000"/>
                </a:solidFill>
                <a:latin typeface="Franklin Gothic Book"/>
                <a:cs typeface="Franklin Gothic Book"/>
              </a:rPr>
              <a:t>ti</a:t>
            </a:r>
            <a:r>
              <a:rPr dirty="0" sz="2800" spc="-2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(d</a:t>
            </a:r>
            <a:r>
              <a:rPr dirty="0" sz="2800" spc="-20">
                <a:latin typeface="Franklin Gothic Book"/>
                <a:cs typeface="Franklin Gothic Book"/>
              </a:rPr>
              <a:t>i</a:t>
            </a:r>
            <a:r>
              <a:rPr dirty="0" sz="2800" spc="-15">
                <a:latin typeface="Franklin Gothic Book"/>
                <a:cs typeface="Franklin Gothic Book"/>
              </a:rPr>
              <a:t>sso</a:t>
            </a:r>
            <a:r>
              <a:rPr dirty="0" sz="2800" spc="-10">
                <a:latin typeface="Franklin Gothic Book"/>
                <a:cs typeface="Franklin Gothic Book"/>
              </a:rPr>
              <a:t>c</a:t>
            </a:r>
            <a:r>
              <a:rPr dirty="0" sz="2800" spc="-20">
                <a:latin typeface="Franklin Gothic Book"/>
                <a:cs typeface="Franklin Gothic Book"/>
              </a:rPr>
              <a:t>iazion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 spc="4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co</a:t>
            </a:r>
            <a:r>
              <a:rPr dirty="0" sz="2800" spc="-35">
                <a:latin typeface="Franklin Gothic Book"/>
                <a:cs typeface="Franklin Gothic Book"/>
              </a:rPr>
              <a:t>m</a:t>
            </a:r>
            <a:r>
              <a:rPr dirty="0" sz="2800" spc="-20">
                <a:latin typeface="Franklin Gothic Book"/>
                <a:cs typeface="Franklin Gothic Book"/>
              </a:rPr>
              <a:t>pl</a:t>
            </a:r>
            <a:r>
              <a:rPr dirty="0" sz="2800" spc="-25">
                <a:latin typeface="Franklin Gothic Book"/>
                <a:cs typeface="Franklin Gothic Book"/>
              </a:rPr>
              <a:t>e</a:t>
            </a:r>
            <a:r>
              <a:rPr dirty="0" sz="2800" spc="-15">
                <a:latin typeface="Franklin Gothic Book"/>
                <a:cs typeface="Franklin Gothic Book"/>
              </a:rPr>
              <a:t>ta)</a:t>
            </a:r>
            <a:r>
              <a:rPr dirty="0" sz="2800" spc="1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 spc="-25">
                <a:latin typeface="Franklin Gothic Book"/>
                <a:cs typeface="Franklin Gothic Book"/>
              </a:rPr>
              <a:t> </a:t>
            </a:r>
            <a:r>
              <a:rPr dirty="0" sz="2800" spc="-15">
                <a:solidFill>
                  <a:srgbClr val="0000FF"/>
                </a:solidFill>
                <a:latin typeface="Franklin Gothic Book"/>
                <a:cs typeface="Franklin Gothic Book"/>
              </a:rPr>
              <a:t>d</a:t>
            </a:r>
            <a:r>
              <a:rPr dirty="0" sz="2800" spc="-25">
                <a:solidFill>
                  <a:srgbClr val="0000FF"/>
                </a:solidFill>
                <a:latin typeface="Franklin Gothic Book"/>
                <a:cs typeface="Franklin Gothic Book"/>
              </a:rPr>
              <a:t>e</a:t>
            </a:r>
            <a:r>
              <a:rPr dirty="0" sz="2800" spc="-20">
                <a:solidFill>
                  <a:srgbClr val="0000FF"/>
                </a:solidFill>
                <a:latin typeface="Franklin Gothic Book"/>
                <a:cs typeface="Franklin Gothic Book"/>
              </a:rPr>
              <a:t>boli</a:t>
            </a:r>
            <a:endParaRPr sz="2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800" spc="-15">
                <a:latin typeface="Franklin Gothic Book"/>
                <a:cs typeface="Franklin Gothic Book"/>
              </a:rPr>
              <a:t>(</a:t>
            </a:r>
            <a:r>
              <a:rPr dirty="0" sz="2800" spc="-25">
                <a:latin typeface="Franklin Gothic Book"/>
                <a:cs typeface="Franklin Gothic Book"/>
              </a:rPr>
              <a:t>d</a:t>
            </a:r>
            <a:r>
              <a:rPr dirty="0" sz="2800" spc="-15">
                <a:latin typeface="Franklin Gothic Book"/>
                <a:cs typeface="Franklin Gothic Book"/>
              </a:rPr>
              <a:t>is</a:t>
            </a:r>
            <a:r>
              <a:rPr dirty="0" sz="2800" spc="-25">
                <a:latin typeface="Franklin Gothic Book"/>
                <a:cs typeface="Franklin Gothic Book"/>
              </a:rPr>
              <a:t>s</a:t>
            </a:r>
            <a:r>
              <a:rPr dirty="0" sz="2800" spc="-15">
                <a:latin typeface="Franklin Gothic Book"/>
                <a:cs typeface="Franklin Gothic Book"/>
              </a:rPr>
              <a:t>oci</a:t>
            </a:r>
            <a:r>
              <a:rPr dirty="0" sz="2800" spc="-30">
                <a:latin typeface="Franklin Gothic Book"/>
                <a:cs typeface="Franklin Gothic Book"/>
              </a:rPr>
              <a:t>a</a:t>
            </a:r>
            <a:r>
              <a:rPr dirty="0" sz="2800" spc="-20">
                <a:latin typeface="Franklin Gothic Book"/>
                <a:cs typeface="Franklin Gothic Book"/>
              </a:rPr>
              <a:t>zio</a:t>
            </a:r>
            <a:r>
              <a:rPr dirty="0" sz="2800" spc="-30">
                <a:latin typeface="Franklin Gothic Book"/>
                <a:cs typeface="Franklin Gothic Book"/>
              </a:rPr>
              <a:t>n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 spc="25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p</a:t>
            </a:r>
            <a:r>
              <a:rPr dirty="0" sz="2800" spc="-30">
                <a:latin typeface="Franklin Gothic Book"/>
                <a:cs typeface="Franklin Gothic Book"/>
              </a:rPr>
              <a:t>a</a:t>
            </a:r>
            <a:r>
              <a:rPr dirty="0" sz="2800" spc="5">
                <a:latin typeface="Franklin Gothic Book"/>
                <a:cs typeface="Franklin Gothic Book"/>
              </a:rPr>
              <a:t>r</a:t>
            </a:r>
            <a:r>
              <a:rPr dirty="0" sz="2800" spc="-20">
                <a:latin typeface="Franklin Gothic Book"/>
                <a:cs typeface="Franklin Gothic Book"/>
              </a:rPr>
              <a:t>ziale)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93722" y="2769077"/>
            <a:ext cx="3511550" cy="1008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15">
                <a:solidFill>
                  <a:srgbClr val="FF0000"/>
                </a:solidFill>
                <a:latin typeface="Franklin Gothic Book"/>
                <a:cs typeface="Franklin Gothic Book"/>
              </a:rPr>
              <a:t>HCl</a:t>
            </a:r>
            <a:r>
              <a:rPr dirty="0" sz="2800" spc="1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+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H</a:t>
            </a:r>
            <a:r>
              <a:rPr dirty="0" baseline="-21021" sz="2775">
                <a:latin typeface="Franklin Gothic Book"/>
                <a:cs typeface="Franklin Gothic Book"/>
              </a:rPr>
              <a:t>2</a:t>
            </a:r>
            <a:r>
              <a:rPr dirty="0" sz="2800" spc="-20">
                <a:latin typeface="Franklin Gothic Book"/>
                <a:cs typeface="Franklin Gothic Book"/>
              </a:rPr>
              <a:t>O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-30">
                <a:latin typeface="Wingdings"/>
                <a:cs typeface="Wingdings"/>
              </a:rPr>
              <a:t>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H</a:t>
            </a:r>
            <a:r>
              <a:rPr dirty="0" baseline="-21021" sz="2775">
                <a:latin typeface="Franklin Gothic Book"/>
                <a:cs typeface="Franklin Gothic Book"/>
              </a:rPr>
              <a:t>3</a:t>
            </a:r>
            <a:r>
              <a:rPr dirty="0" sz="2800" spc="-20">
                <a:latin typeface="Franklin Gothic Book"/>
                <a:cs typeface="Franklin Gothic Book"/>
              </a:rPr>
              <a:t>O</a:t>
            </a:r>
            <a:r>
              <a:rPr dirty="0" baseline="25525" sz="2775" spc="15">
                <a:latin typeface="Franklin Gothic Book"/>
                <a:cs typeface="Franklin Gothic Book"/>
              </a:rPr>
              <a:t>+</a:t>
            </a:r>
            <a:r>
              <a:rPr dirty="0" baseline="25525" sz="2775">
                <a:latin typeface="Franklin Gothic Book"/>
                <a:cs typeface="Franklin Gothic Book"/>
              </a:rPr>
              <a:t> </a:t>
            </a:r>
            <a:r>
              <a:rPr dirty="0" baseline="25525" sz="2775" spc="-322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+</a:t>
            </a:r>
            <a:r>
              <a:rPr dirty="0" sz="2800" spc="-15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C</a:t>
            </a:r>
            <a:r>
              <a:rPr dirty="0" sz="2800" spc="-5">
                <a:latin typeface="Franklin Gothic Book"/>
                <a:cs typeface="Franklin Gothic Book"/>
              </a:rPr>
              <a:t>l</a:t>
            </a:r>
            <a:r>
              <a:rPr dirty="0" baseline="25525" sz="2775">
                <a:latin typeface="Franklin Gothic Book"/>
                <a:cs typeface="Franklin Gothic Book"/>
              </a:rPr>
              <a:t>-</a:t>
            </a:r>
            <a:endParaRPr baseline="25525" sz="2775">
              <a:latin typeface="Franklin Gothic Book"/>
              <a:cs typeface="Franklin Gothic Book"/>
            </a:endParaRPr>
          </a:p>
          <a:p>
            <a:pPr marL="1041400">
              <a:lnSpc>
                <a:spcPct val="100000"/>
              </a:lnSpc>
              <a:spcBef>
                <a:spcPts val="2350"/>
              </a:spcBef>
            </a:pPr>
            <a:r>
              <a:rPr dirty="0" sz="1800" spc="-20">
                <a:latin typeface="Franklin Gothic Book"/>
                <a:cs typeface="Franklin Gothic Book"/>
              </a:rPr>
              <a:t>H</a:t>
            </a:r>
            <a:r>
              <a:rPr dirty="0" baseline="-20833" sz="1800">
                <a:latin typeface="Franklin Gothic Book"/>
                <a:cs typeface="Franklin Gothic Book"/>
              </a:rPr>
              <a:t>2</a:t>
            </a:r>
            <a:r>
              <a:rPr dirty="0" sz="1800" spc="-15">
                <a:latin typeface="Franklin Gothic Book"/>
                <a:cs typeface="Franklin Gothic Book"/>
              </a:rPr>
              <a:t>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93722" y="3783841"/>
            <a:ext cx="1484630" cy="4324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64260" algn="l"/>
              </a:tabLst>
            </a:pPr>
            <a:r>
              <a:rPr dirty="0" sz="2800" spc="-25">
                <a:solidFill>
                  <a:srgbClr val="FF0000"/>
                </a:solidFill>
                <a:latin typeface="Franklin Gothic Book"/>
                <a:cs typeface="Franklin Gothic Book"/>
              </a:rPr>
              <a:t>NaO</a:t>
            </a:r>
            <a:r>
              <a:rPr dirty="0" sz="2800" spc="-20">
                <a:solidFill>
                  <a:srgbClr val="FF0000"/>
                </a:solidFill>
                <a:latin typeface="Franklin Gothic Book"/>
                <a:cs typeface="Franklin Gothic Book"/>
              </a:rPr>
              <a:t>H</a:t>
            </a:r>
            <a:r>
              <a:rPr dirty="0" sz="2800">
                <a:solidFill>
                  <a:srgbClr val="FF0000"/>
                </a:solidFill>
                <a:latin typeface="Franklin Gothic Book"/>
                <a:cs typeface="Franklin Gothic Book"/>
              </a:rPr>
              <a:t>	</a:t>
            </a:r>
            <a:r>
              <a:rPr dirty="0" sz="3200">
                <a:latin typeface="Franklin Gothic Book"/>
                <a:cs typeface="Franklin Gothic Book"/>
              </a:rPr>
              <a:t>→</a:t>
            </a:r>
            <a:endParaRPr sz="32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17746" y="3813906"/>
            <a:ext cx="1483360" cy="392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0">
                <a:latin typeface="Franklin Gothic Book"/>
                <a:cs typeface="Franklin Gothic Book"/>
              </a:rPr>
              <a:t>OH</a:t>
            </a:r>
            <a:r>
              <a:rPr dirty="0" baseline="25525" sz="2775">
                <a:latin typeface="Franklin Gothic Book"/>
                <a:cs typeface="Franklin Gothic Book"/>
              </a:rPr>
              <a:t>-</a:t>
            </a:r>
            <a:r>
              <a:rPr dirty="0" baseline="25525" sz="2775">
                <a:latin typeface="Franklin Gothic Book"/>
                <a:cs typeface="Franklin Gothic Book"/>
              </a:rPr>
              <a:t> </a:t>
            </a:r>
            <a:r>
              <a:rPr dirty="0" baseline="25525" sz="2775" spc="-345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+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25">
                <a:latin typeface="Franklin Gothic Book"/>
                <a:cs typeface="Franklin Gothic Book"/>
              </a:rPr>
              <a:t>Na</a:t>
            </a:r>
            <a:r>
              <a:rPr dirty="0" baseline="25525" sz="2775" spc="15">
                <a:latin typeface="Franklin Gothic Book"/>
                <a:cs typeface="Franklin Gothic Book"/>
              </a:rPr>
              <a:t>+</a:t>
            </a:r>
            <a:endParaRPr baseline="25525" sz="2775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6334" y="4876769"/>
            <a:ext cx="7364095" cy="18199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933575">
              <a:lnSpc>
                <a:spcPts val="3275"/>
              </a:lnSpc>
              <a:tabLst>
                <a:tab pos="4934585" algn="l"/>
              </a:tabLst>
            </a:pPr>
            <a:r>
              <a:rPr dirty="0" sz="2800" spc="-25">
                <a:solidFill>
                  <a:srgbClr val="0000FF"/>
                </a:solidFill>
                <a:latin typeface="Franklin Gothic Book"/>
                <a:cs typeface="Franklin Gothic Book"/>
              </a:rPr>
              <a:t>C</a:t>
            </a:r>
            <a:r>
              <a:rPr dirty="0" sz="2800" spc="-20">
                <a:solidFill>
                  <a:srgbClr val="0000FF"/>
                </a:solidFill>
                <a:latin typeface="Franklin Gothic Book"/>
                <a:cs typeface="Franklin Gothic Book"/>
              </a:rPr>
              <a:t>H</a:t>
            </a:r>
            <a:r>
              <a:rPr dirty="0" baseline="-21021" sz="2775">
                <a:solidFill>
                  <a:srgbClr val="0000FF"/>
                </a:solidFill>
                <a:latin typeface="Franklin Gothic Book"/>
                <a:cs typeface="Franklin Gothic Book"/>
              </a:rPr>
              <a:t>3</a:t>
            </a:r>
            <a:r>
              <a:rPr dirty="0" sz="2800" spc="-25">
                <a:solidFill>
                  <a:srgbClr val="0000FF"/>
                </a:solidFill>
                <a:latin typeface="Franklin Gothic Book"/>
                <a:cs typeface="Franklin Gothic Book"/>
              </a:rPr>
              <a:t>COO</a:t>
            </a:r>
            <a:r>
              <a:rPr dirty="0" sz="2800" spc="-20">
                <a:solidFill>
                  <a:srgbClr val="0000FF"/>
                </a:solidFill>
                <a:latin typeface="Franklin Gothic Book"/>
                <a:cs typeface="Franklin Gothic Book"/>
              </a:rPr>
              <a:t>H</a:t>
            </a:r>
            <a:r>
              <a:rPr dirty="0" sz="2800" spc="2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800">
                <a:latin typeface="Franklin Gothic Book"/>
                <a:cs typeface="Franklin Gothic Book"/>
              </a:rPr>
              <a:t>+</a:t>
            </a:r>
            <a:r>
              <a:rPr dirty="0" sz="2800" spc="-15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H</a:t>
            </a:r>
            <a:r>
              <a:rPr dirty="0" baseline="-21021" sz="2775">
                <a:latin typeface="Franklin Gothic Book"/>
                <a:cs typeface="Franklin Gothic Book"/>
              </a:rPr>
              <a:t>2</a:t>
            </a:r>
            <a:r>
              <a:rPr dirty="0" sz="2800" spc="-20">
                <a:latin typeface="Franklin Gothic Book"/>
                <a:cs typeface="Franklin Gothic Book"/>
              </a:rPr>
              <a:t>O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-25">
                <a:latin typeface="Cambria Math"/>
                <a:cs typeface="Cambria Math"/>
              </a:rPr>
              <a:t>⇄</a:t>
            </a:r>
            <a:r>
              <a:rPr dirty="0" sz="2800">
                <a:latin typeface="Cambria Math"/>
                <a:cs typeface="Cambria Math"/>
              </a:rPr>
              <a:t>	</a:t>
            </a:r>
            <a:r>
              <a:rPr dirty="0" sz="2800" spc="-20">
                <a:latin typeface="Franklin Gothic Book"/>
                <a:cs typeface="Franklin Gothic Book"/>
              </a:rPr>
              <a:t>H</a:t>
            </a:r>
            <a:r>
              <a:rPr dirty="0" baseline="-21021" sz="2775" spc="7">
                <a:latin typeface="Franklin Gothic Book"/>
                <a:cs typeface="Franklin Gothic Book"/>
              </a:rPr>
              <a:t>3</a:t>
            </a:r>
            <a:r>
              <a:rPr dirty="0" sz="2800" spc="-25">
                <a:latin typeface="Franklin Gothic Book"/>
                <a:cs typeface="Franklin Gothic Book"/>
              </a:rPr>
              <a:t>O</a:t>
            </a:r>
            <a:r>
              <a:rPr dirty="0" baseline="25525" sz="2775" spc="15">
                <a:latin typeface="Franklin Gothic Book"/>
                <a:cs typeface="Franklin Gothic Book"/>
              </a:rPr>
              <a:t>+</a:t>
            </a:r>
            <a:r>
              <a:rPr dirty="0" baseline="25525" sz="2775">
                <a:latin typeface="Franklin Gothic Book"/>
                <a:cs typeface="Franklin Gothic Book"/>
              </a:rPr>
              <a:t> </a:t>
            </a:r>
            <a:r>
              <a:rPr dirty="0" baseline="25525" sz="2775" spc="-337">
                <a:latin typeface="Franklin Gothic Book"/>
                <a:cs typeface="Franklin Gothic Book"/>
              </a:rPr>
              <a:t> </a:t>
            </a:r>
            <a:r>
              <a:rPr dirty="0" sz="2800">
                <a:latin typeface="Franklin Gothic Book"/>
                <a:cs typeface="Franklin Gothic Book"/>
              </a:rPr>
              <a:t>+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25">
                <a:latin typeface="Franklin Gothic Book"/>
                <a:cs typeface="Franklin Gothic Book"/>
              </a:rPr>
              <a:t>C</a:t>
            </a:r>
            <a:r>
              <a:rPr dirty="0" sz="2800" spc="-20">
                <a:latin typeface="Franklin Gothic Book"/>
                <a:cs typeface="Franklin Gothic Book"/>
              </a:rPr>
              <a:t>H</a:t>
            </a:r>
            <a:r>
              <a:rPr dirty="0" baseline="-21021" sz="2775">
                <a:latin typeface="Franklin Gothic Book"/>
                <a:cs typeface="Franklin Gothic Book"/>
              </a:rPr>
              <a:t>3</a:t>
            </a:r>
            <a:r>
              <a:rPr dirty="0" sz="2800" spc="-25">
                <a:latin typeface="Franklin Gothic Book"/>
                <a:cs typeface="Franklin Gothic Book"/>
              </a:rPr>
              <a:t>COO</a:t>
            </a:r>
            <a:r>
              <a:rPr dirty="0" baseline="25525" sz="2775">
                <a:latin typeface="Franklin Gothic Book"/>
                <a:cs typeface="Franklin Gothic Book"/>
              </a:rPr>
              <a:t>-</a:t>
            </a:r>
            <a:endParaRPr baseline="25525" sz="2775">
              <a:latin typeface="Franklin Gothic Book"/>
              <a:cs typeface="Franklin Gothic Book"/>
            </a:endParaRPr>
          </a:p>
          <a:p>
            <a:pPr marL="1048385">
              <a:lnSpc>
                <a:spcPts val="2595"/>
              </a:lnSpc>
            </a:pP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  <a:p>
            <a:pPr marL="1946275">
              <a:lnSpc>
                <a:spcPts val="2300"/>
              </a:lnSpc>
              <a:tabLst>
                <a:tab pos="4090670" algn="l"/>
                <a:tab pos="4690745" algn="l"/>
              </a:tabLst>
            </a:pPr>
            <a:r>
              <a:rPr dirty="0" sz="2800" spc="-25">
                <a:solidFill>
                  <a:srgbClr val="0000FF"/>
                </a:solidFill>
                <a:latin typeface="Franklin Gothic Book"/>
                <a:cs typeface="Franklin Gothic Book"/>
              </a:rPr>
              <a:t>N</a:t>
            </a:r>
            <a:r>
              <a:rPr dirty="0" sz="2800" spc="-20">
                <a:solidFill>
                  <a:srgbClr val="0000FF"/>
                </a:solidFill>
                <a:latin typeface="Franklin Gothic Book"/>
                <a:cs typeface="Franklin Gothic Book"/>
              </a:rPr>
              <a:t>H</a:t>
            </a:r>
            <a:r>
              <a:rPr dirty="0" baseline="-21021" sz="2775" spc="15">
                <a:solidFill>
                  <a:srgbClr val="0000FF"/>
                </a:solidFill>
                <a:latin typeface="Franklin Gothic Book"/>
                <a:cs typeface="Franklin Gothic Book"/>
              </a:rPr>
              <a:t>3</a:t>
            </a:r>
            <a:r>
              <a:rPr dirty="0" baseline="-21021" sz="277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baseline="-21021" sz="2775" spc="-337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+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H</a:t>
            </a:r>
            <a:r>
              <a:rPr dirty="0" baseline="-21021" sz="2775">
                <a:latin typeface="Franklin Gothic Book"/>
                <a:cs typeface="Franklin Gothic Book"/>
              </a:rPr>
              <a:t>2</a:t>
            </a:r>
            <a:r>
              <a:rPr dirty="0" sz="2800" spc="-20">
                <a:latin typeface="Franklin Gothic Book"/>
                <a:cs typeface="Franklin Gothic Book"/>
              </a:rPr>
              <a:t>O</a:t>
            </a:r>
            <a:r>
              <a:rPr dirty="0" sz="2800" spc="10">
                <a:latin typeface="Franklin Gothic Book"/>
                <a:cs typeface="Franklin Gothic Book"/>
              </a:rPr>
              <a:t> </a:t>
            </a:r>
            <a:r>
              <a:rPr dirty="0" sz="2800" spc="-25">
                <a:latin typeface="Cambria Math"/>
                <a:cs typeface="Cambria Math"/>
              </a:rPr>
              <a:t>⇄</a:t>
            </a:r>
            <a:r>
              <a:rPr dirty="0" sz="2800">
                <a:latin typeface="Cambria Math"/>
                <a:cs typeface="Cambria Math"/>
              </a:rPr>
              <a:t>	</a:t>
            </a:r>
            <a:r>
              <a:rPr dirty="0" sz="2800" spc="-25">
                <a:latin typeface="Franklin Gothic Book"/>
                <a:cs typeface="Franklin Gothic Book"/>
              </a:rPr>
              <a:t>N</a:t>
            </a:r>
            <a:r>
              <a:rPr dirty="0" sz="2800" spc="-20">
                <a:latin typeface="Franklin Gothic Book"/>
                <a:cs typeface="Franklin Gothic Book"/>
              </a:rPr>
              <a:t>H</a:t>
            </a:r>
            <a:r>
              <a:rPr dirty="0" sz="2800">
                <a:latin typeface="Franklin Gothic Book"/>
                <a:cs typeface="Franklin Gothic Book"/>
              </a:rPr>
              <a:t>	</a:t>
            </a:r>
            <a:r>
              <a:rPr dirty="0" baseline="25525" sz="2775" spc="15">
                <a:latin typeface="Franklin Gothic Book"/>
                <a:cs typeface="Franklin Gothic Book"/>
              </a:rPr>
              <a:t>+</a:t>
            </a:r>
            <a:r>
              <a:rPr dirty="0" baseline="25525" sz="2775">
                <a:latin typeface="Franklin Gothic Book"/>
                <a:cs typeface="Franklin Gothic Book"/>
              </a:rPr>
              <a:t> </a:t>
            </a:r>
            <a:r>
              <a:rPr dirty="0" baseline="25525" sz="2775" spc="-322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+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OH</a:t>
            </a:r>
            <a:r>
              <a:rPr dirty="0" baseline="25525" sz="2775">
                <a:latin typeface="Franklin Gothic Book"/>
                <a:cs typeface="Franklin Gothic Book"/>
              </a:rPr>
              <a:t>-</a:t>
            </a:r>
            <a:endParaRPr baseline="25525" sz="2775">
              <a:latin typeface="Franklin Gothic Book"/>
              <a:cs typeface="Franklin Gothic Book"/>
            </a:endParaRPr>
          </a:p>
          <a:p>
            <a:pPr algn="ctr" marL="1880235">
              <a:lnSpc>
                <a:spcPts val="1355"/>
              </a:lnSpc>
            </a:pPr>
            <a:r>
              <a:rPr dirty="0" sz="1850" spc="10">
                <a:latin typeface="Franklin Gothic Book"/>
                <a:cs typeface="Franklin Gothic Book"/>
              </a:rPr>
              <a:t>4</a:t>
            </a:r>
            <a:endParaRPr sz="185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No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come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scr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 le frecce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68400" y="3368033"/>
            <a:ext cx="2927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1)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Acid</a:t>
            </a:r>
            <a:r>
              <a:rPr dirty="0"/>
              <a:t>i</a:t>
            </a:r>
            <a:r>
              <a:rPr dirty="0" spc="-10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/>
              <a:t>basi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258267" y="1287783"/>
            <a:ext cx="8488045" cy="141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 spc="-5">
                <a:latin typeface="Franklin Gothic Book"/>
                <a:cs typeface="Franklin Gothic Book"/>
              </a:rPr>
              <a:t>Costan</a:t>
            </a:r>
            <a:r>
              <a:rPr dirty="0" sz="3200" spc="-55">
                <a:latin typeface="Franklin Gothic Book"/>
                <a:cs typeface="Franklin Gothic Book"/>
              </a:rPr>
              <a:t>t</a:t>
            </a:r>
            <a:r>
              <a:rPr dirty="0" sz="3200">
                <a:latin typeface="Franklin Gothic Book"/>
                <a:cs typeface="Franklin Gothic Book"/>
              </a:rPr>
              <a:t>e</a:t>
            </a:r>
            <a:r>
              <a:rPr dirty="0" sz="3200" spc="-20">
                <a:latin typeface="Franklin Gothic Book"/>
                <a:cs typeface="Franklin Gothic Book"/>
              </a:rPr>
              <a:t> </a:t>
            </a:r>
            <a:r>
              <a:rPr dirty="0" sz="3200">
                <a:latin typeface="Franklin Gothic Book"/>
                <a:cs typeface="Franklin Gothic Book"/>
              </a:rPr>
              <a:t>di</a:t>
            </a:r>
            <a:r>
              <a:rPr dirty="0" sz="3200" spc="-5">
                <a:latin typeface="Franklin Gothic Book"/>
                <a:cs typeface="Franklin Gothic Book"/>
              </a:rPr>
              <a:t> </a:t>
            </a:r>
            <a:r>
              <a:rPr dirty="0" sz="3200">
                <a:latin typeface="Franklin Gothic Book"/>
                <a:cs typeface="Franklin Gothic Book"/>
              </a:rPr>
              <a:t>e</a:t>
            </a:r>
            <a:r>
              <a:rPr dirty="0" sz="3200" spc="-35">
                <a:latin typeface="Franklin Gothic Book"/>
                <a:cs typeface="Franklin Gothic Book"/>
              </a:rPr>
              <a:t>q</a:t>
            </a:r>
            <a:r>
              <a:rPr dirty="0" sz="3200">
                <a:latin typeface="Franklin Gothic Book"/>
                <a:cs typeface="Franklin Gothic Book"/>
              </a:rPr>
              <a:t>uilib</a:t>
            </a:r>
            <a:r>
              <a:rPr dirty="0" sz="3200" spc="-20">
                <a:latin typeface="Franklin Gothic Book"/>
                <a:cs typeface="Franklin Gothic Book"/>
              </a:rPr>
              <a:t>r</a:t>
            </a:r>
            <a:r>
              <a:rPr dirty="0" sz="3200" spc="-5">
                <a:latin typeface="Franklin Gothic Book"/>
                <a:cs typeface="Franklin Gothic Book"/>
              </a:rPr>
              <a:t>i</a:t>
            </a:r>
            <a:r>
              <a:rPr dirty="0" sz="3200">
                <a:latin typeface="Franklin Gothic Book"/>
                <a:cs typeface="Franklin Gothic Book"/>
              </a:rPr>
              <a:t>o</a:t>
            </a:r>
            <a:r>
              <a:rPr dirty="0" sz="3200" spc="15">
                <a:latin typeface="Franklin Gothic Book"/>
                <a:cs typeface="Franklin Gothic Book"/>
              </a:rPr>
              <a:t> </a:t>
            </a:r>
            <a:r>
              <a:rPr dirty="0" sz="3200" spc="-5">
                <a:latin typeface="Franklin Gothic Book"/>
                <a:cs typeface="Franklin Gothic Book"/>
              </a:rPr>
              <a:t>pe</a:t>
            </a:r>
            <a:r>
              <a:rPr dirty="0" sz="3200">
                <a:latin typeface="Franklin Gothic Book"/>
                <a:cs typeface="Franklin Gothic Book"/>
              </a:rPr>
              <a:t>r</a:t>
            </a:r>
            <a:r>
              <a:rPr dirty="0" sz="3200" spc="-15">
                <a:latin typeface="Franklin Gothic Book"/>
                <a:cs typeface="Franklin Gothic Book"/>
              </a:rPr>
              <a:t> </a:t>
            </a:r>
            <a:r>
              <a:rPr dirty="0" sz="3200">
                <a:latin typeface="Franklin Gothic Book"/>
                <a:cs typeface="Franklin Gothic Book"/>
              </a:rPr>
              <a:t>ac</a:t>
            </a:r>
            <a:r>
              <a:rPr dirty="0" sz="3200" spc="-15">
                <a:latin typeface="Franklin Gothic Book"/>
                <a:cs typeface="Franklin Gothic Book"/>
              </a:rPr>
              <a:t>i</a:t>
            </a:r>
            <a:r>
              <a:rPr dirty="0" sz="3200">
                <a:latin typeface="Franklin Gothic Book"/>
                <a:cs typeface="Franklin Gothic Book"/>
              </a:rPr>
              <a:t>di</a:t>
            </a:r>
            <a:r>
              <a:rPr dirty="0" sz="3200" spc="-5">
                <a:latin typeface="Franklin Gothic Book"/>
                <a:cs typeface="Franklin Gothic Book"/>
              </a:rPr>
              <a:t> </a:t>
            </a:r>
            <a:r>
              <a:rPr dirty="0" sz="3200">
                <a:latin typeface="Franklin Gothic Book"/>
                <a:cs typeface="Franklin Gothic Book"/>
              </a:rPr>
              <a:t>e </a:t>
            </a:r>
            <a:r>
              <a:rPr dirty="0" sz="3200" spc="-5">
                <a:latin typeface="Franklin Gothic Book"/>
                <a:cs typeface="Franklin Gothic Book"/>
              </a:rPr>
              <a:t>bas</a:t>
            </a:r>
            <a:r>
              <a:rPr dirty="0" sz="3200">
                <a:latin typeface="Franklin Gothic Book"/>
                <a:cs typeface="Franklin Gothic Book"/>
              </a:rPr>
              <a:t>i deboli</a:t>
            </a:r>
            <a:endParaRPr sz="3200">
              <a:latin typeface="Franklin Gothic Book"/>
              <a:cs typeface="Franklin Gothic Book"/>
            </a:endParaRPr>
          </a:p>
          <a:p>
            <a:pPr marL="12700" marR="5080">
              <a:lnSpc>
                <a:spcPct val="150100"/>
              </a:lnSpc>
              <a:spcBef>
                <a:spcPts val="490"/>
              </a:spcBef>
              <a:tabLst>
                <a:tab pos="422275" algn="l"/>
                <a:tab pos="1103630" algn="l"/>
                <a:tab pos="2044064" algn="l"/>
                <a:tab pos="2390140" algn="l"/>
                <a:tab pos="2816860" algn="l"/>
                <a:tab pos="3548379" algn="l"/>
                <a:tab pos="3832225" algn="l"/>
                <a:tab pos="4177665" algn="l"/>
                <a:tab pos="4737735" algn="l"/>
                <a:tab pos="5409565" algn="l"/>
                <a:tab pos="5734685" algn="l"/>
                <a:tab pos="6289675" algn="l"/>
                <a:tab pos="7520940" algn="l"/>
                <a:tab pos="7866380" algn="l"/>
              </a:tabLst>
            </a:pPr>
            <a:r>
              <a:rPr dirty="0" sz="2000">
                <a:latin typeface="Franklin Gothic Book"/>
                <a:cs typeface="Franklin Gothic Book"/>
              </a:rPr>
              <a:t>La	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	re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	di	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	a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>
                <a:latin typeface="Franklin Gothic Book"/>
                <a:cs typeface="Franklin Gothic Book"/>
              </a:rPr>
              <a:t>o	o	di	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	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	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	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ò	e</a:t>
            </a:r>
            <a:r>
              <a:rPr dirty="0" sz="2000" spc="-2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mere	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	m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do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ant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ando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e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ibri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reazione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5">
                <a:latin typeface="Franklin Gothic Book"/>
                <a:cs typeface="Franklin Gothic Book"/>
              </a:rPr>
              <a:t>ioni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zazio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2437" y="3277630"/>
            <a:ext cx="3070225" cy="1839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generic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do debole</a:t>
            </a:r>
            <a:endParaRPr sz="2000">
              <a:latin typeface="Franklin Gothic Book"/>
              <a:cs typeface="Franklin Gothic Book"/>
            </a:endParaRPr>
          </a:p>
          <a:p>
            <a:pPr marL="533400">
              <a:lnSpc>
                <a:spcPct val="100000"/>
              </a:lnSpc>
              <a:spcBef>
                <a:spcPts val="1005"/>
              </a:spcBef>
              <a:tabLst>
                <a:tab pos="2183765" algn="l"/>
              </a:tabLst>
            </a:pPr>
            <a:r>
              <a:rPr dirty="0" sz="2000">
                <a:latin typeface="Franklin Gothic Book"/>
                <a:cs typeface="Franklin Gothic Book"/>
              </a:rPr>
              <a:t>HA +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2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Cambria Math"/>
                <a:cs typeface="Cambria Math"/>
              </a:rPr>
              <a:t>⇄</a:t>
            </a:r>
            <a:r>
              <a:rPr dirty="0" sz="2000" spc="50">
                <a:latin typeface="Cambria Math"/>
                <a:cs typeface="Cambria Math"/>
              </a:rPr>
              <a:t> </a:t>
            </a:r>
            <a:r>
              <a:rPr dirty="0" sz="2000" spc="30">
                <a:latin typeface="Franklin Gothic Book"/>
                <a:cs typeface="Franklin Gothic Book"/>
              </a:rPr>
              <a:t>A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r>
              <a:rPr dirty="0" baseline="25641" sz="1950">
                <a:latin typeface="Franklin Gothic Book"/>
                <a:cs typeface="Franklin Gothic Book"/>
              </a:rPr>
              <a:t>	</a:t>
            </a:r>
            <a:r>
              <a:rPr dirty="0" sz="2000">
                <a:latin typeface="Franklin Gothic Book"/>
                <a:cs typeface="Franklin Gothic Book"/>
              </a:rPr>
              <a:t>+ H</a:t>
            </a:r>
            <a:r>
              <a:rPr dirty="0" baseline="-21367" sz="1950" spc="22">
                <a:latin typeface="Franklin Gothic Book"/>
                <a:cs typeface="Franklin Gothic Book"/>
              </a:rPr>
              <a:t>3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baseline="25641" sz="1950" spc="22">
                <a:latin typeface="Franklin Gothic Book"/>
                <a:cs typeface="Franklin Gothic Book"/>
              </a:rPr>
              <a:t>+</a:t>
            </a:r>
            <a:endParaRPr baseline="25641" sz="1950">
              <a:latin typeface="Franklin Gothic Book"/>
              <a:cs typeface="Franklin Gothic Book"/>
            </a:endParaRPr>
          </a:p>
          <a:p>
            <a:pPr marL="589280" marR="5080" indent="-504825">
              <a:lnSpc>
                <a:spcPct val="162200"/>
              </a:lnSpc>
              <a:spcBef>
                <a:spcPts val="720"/>
              </a:spcBef>
            </a:pP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</a:t>
            </a:r>
            <a:r>
              <a:rPr dirty="0" sz="2000" spc="-5">
                <a:latin typeface="Franklin Gothic Book"/>
                <a:cs typeface="Franklin Gothic Book"/>
              </a:rPr>
              <a:t>generic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debole</a:t>
            </a:r>
            <a:r>
              <a:rPr dirty="0" sz="2000">
                <a:latin typeface="Franklin Gothic Book"/>
                <a:cs typeface="Franklin Gothic Book"/>
              </a:rPr>
              <a:t> B +</a:t>
            </a:r>
            <a:r>
              <a:rPr dirty="0" sz="2000" spc="-5">
                <a:latin typeface="Franklin Gothic Book"/>
                <a:cs typeface="Franklin Gothic Book"/>
              </a:rPr>
              <a:t> H</a:t>
            </a:r>
            <a:r>
              <a:rPr dirty="0" baseline="-21367" sz="1950" spc="15">
                <a:latin typeface="Franklin Gothic Book"/>
                <a:cs typeface="Franklin Gothic Book"/>
              </a:rPr>
              <a:t>2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Cambria Math"/>
                <a:cs typeface="Cambria Math"/>
              </a:rPr>
              <a:t>⇄</a:t>
            </a:r>
            <a:r>
              <a:rPr dirty="0" sz="2000" spc="50">
                <a:latin typeface="Cambria Math"/>
                <a:cs typeface="Cambria Math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B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25641" sz="1950" spc="22">
                <a:latin typeface="Franklin Gothic Book"/>
                <a:cs typeface="Franklin Gothic Book"/>
              </a:rPr>
              <a:t>+</a:t>
            </a:r>
            <a:r>
              <a:rPr dirty="0" baseline="25641" sz="1950">
                <a:latin typeface="Franklin Gothic Book"/>
                <a:cs typeface="Franklin Gothic Book"/>
              </a:rPr>
              <a:t> </a:t>
            </a:r>
            <a:r>
              <a:rPr dirty="0" baseline="25641" sz="1950" spc="-209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+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H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endParaRPr baseline="25641" sz="195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72633" y="3540030"/>
            <a:ext cx="1623695" cy="568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  <a:tabLst>
                <a:tab pos="330835" algn="l"/>
                <a:tab pos="1597660" algn="l"/>
              </a:tabLst>
            </a:pPr>
            <a:r>
              <a:rPr dirty="0" sz="1350" spc="10" u="sng">
                <a:latin typeface="Times New Roman"/>
                <a:cs typeface="Times New Roman"/>
              </a:rPr>
              <a:t> </a:t>
            </a:r>
            <a:r>
              <a:rPr dirty="0" sz="1350" spc="10" u="sng">
                <a:latin typeface="Times New Roman"/>
                <a:cs typeface="Times New Roman"/>
              </a:rPr>
              <a:t>	</a:t>
            </a:r>
            <a:r>
              <a:rPr dirty="0" sz="1350" spc="15" u="sng">
                <a:latin typeface="Times New Roman"/>
                <a:cs typeface="Times New Roman"/>
              </a:rPr>
              <a:t>3 </a:t>
            </a:r>
            <a:r>
              <a:rPr dirty="0" sz="1350" spc="15" u="sng">
                <a:latin typeface="Times New Roman"/>
                <a:cs typeface="Times New Roman"/>
              </a:rPr>
              <a:t>	</a:t>
            </a:r>
            <a:endParaRPr sz="1350">
              <a:latin typeface="Times New Roman"/>
              <a:cs typeface="Times New Roman"/>
            </a:endParaRPr>
          </a:p>
          <a:p>
            <a:pPr algn="ctr" marR="30480">
              <a:lnSpc>
                <a:spcPct val="100000"/>
              </a:lnSpc>
              <a:spcBef>
                <a:spcPts val="155"/>
              </a:spcBef>
            </a:pPr>
            <a:r>
              <a:rPr dirty="0" sz="2300" spc="50">
                <a:latin typeface="Times New Roman"/>
                <a:cs typeface="Times New Roman"/>
              </a:rPr>
              <a:t>[</a:t>
            </a:r>
            <a:r>
              <a:rPr dirty="0" sz="2300" spc="30">
                <a:latin typeface="Times New Roman"/>
                <a:cs typeface="Times New Roman"/>
              </a:rPr>
              <a:t>HA</a:t>
            </a:r>
            <a:r>
              <a:rPr dirty="0" sz="2300" spc="20">
                <a:latin typeface="Times New Roman"/>
                <a:cs typeface="Times New Roman"/>
              </a:rPr>
              <a:t>]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69590" y="3330011"/>
            <a:ext cx="1590675" cy="3587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300" spc="50">
                <a:latin typeface="Times New Roman"/>
                <a:cs typeface="Times New Roman"/>
              </a:rPr>
              <a:t>[</a:t>
            </a:r>
            <a:r>
              <a:rPr dirty="0" sz="2300" spc="45">
                <a:latin typeface="Times New Roman"/>
                <a:cs typeface="Times New Roman"/>
              </a:rPr>
              <a:t>H</a:t>
            </a:r>
            <a:r>
              <a:rPr dirty="0" sz="2300" spc="210">
                <a:latin typeface="Times New Roman"/>
                <a:cs typeface="Times New Roman"/>
              </a:rPr>
              <a:t> </a:t>
            </a:r>
            <a:r>
              <a:rPr dirty="0" sz="2300" spc="120">
                <a:latin typeface="Times New Roman"/>
                <a:cs typeface="Times New Roman"/>
              </a:rPr>
              <a:t>O</a:t>
            </a:r>
            <a:r>
              <a:rPr dirty="0" baseline="43209" sz="2025" spc="30">
                <a:latin typeface="Symbol"/>
                <a:cs typeface="Symbol"/>
              </a:rPr>
              <a:t></a:t>
            </a:r>
            <a:r>
              <a:rPr dirty="0" baseline="43209" sz="2025" spc="-89">
                <a:latin typeface="Times New Roman"/>
                <a:cs typeface="Times New Roman"/>
              </a:rPr>
              <a:t> </a:t>
            </a:r>
            <a:r>
              <a:rPr dirty="0" sz="2300" spc="170">
                <a:latin typeface="Times New Roman"/>
                <a:cs typeface="Times New Roman"/>
              </a:rPr>
              <a:t>]</a:t>
            </a:r>
            <a:r>
              <a:rPr dirty="0" sz="2300" spc="100">
                <a:latin typeface="Symbol"/>
                <a:cs typeface="Symbol"/>
              </a:rPr>
              <a:t></a:t>
            </a:r>
            <a:r>
              <a:rPr dirty="0" sz="2300" spc="55">
                <a:latin typeface="Times New Roman"/>
                <a:cs typeface="Times New Roman"/>
              </a:rPr>
              <a:t>[</a:t>
            </a:r>
            <a:r>
              <a:rPr dirty="0" sz="2300" spc="150">
                <a:latin typeface="Times New Roman"/>
                <a:cs typeface="Times New Roman"/>
              </a:rPr>
              <a:t>A</a:t>
            </a:r>
            <a:r>
              <a:rPr dirty="0" baseline="43209" sz="2025" spc="1395">
                <a:latin typeface="Symbol"/>
                <a:cs typeface="Symbol"/>
              </a:rPr>
              <a:t></a:t>
            </a:r>
            <a:r>
              <a:rPr dirty="0" baseline="43209" sz="2025" spc="-127">
                <a:latin typeface="Times New Roman"/>
                <a:cs typeface="Times New Roman"/>
              </a:rPr>
              <a:t> </a:t>
            </a:r>
            <a:r>
              <a:rPr dirty="0" sz="2300" spc="20">
                <a:latin typeface="Times New Roman"/>
                <a:cs typeface="Times New Roman"/>
              </a:rPr>
              <a:t>]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71846" y="3549468"/>
            <a:ext cx="657225" cy="377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300" spc="185">
                <a:latin typeface="Times New Roman"/>
                <a:cs typeface="Times New Roman"/>
              </a:rPr>
              <a:t>K</a:t>
            </a:r>
            <a:r>
              <a:rPr dirty="0" baseline="-24691" sz="2025" spc="37">
                <a:latin typeface="Times New Roman"/>
                <a:cs typeface="Times New Roman"/>
              </a:rPr>
              <a:t>A</a:t>
            </a:r>
            <a:r>
              <a:rPr dirty="0" baseline="-24691" sz="2025">
                <a:latin typeface="Times New Roman"/>
                <a:cs typeface="Times New Roman"/>
              </a:rPr>
              <a:t> </a:t>
            </a:r>
            <a:r>
              <a:rPr dirty="0" baseline="-24691" sz="2025" spc="157">
                <a:latin typeface="Times New Roman"/>
                <a:cs typeface="Times New Roman"/>
              </a:rPr>
              <a:t> </a:t>
            </a:r>
            <a:r>
              <a:rPr dirty="0" sz="2300" spc="35">
                <a:latin typeface="Symbol"/>
                <a:cs typeface="Symbol"/>
              </a:rPr>
              <a:t></a:t>
            </a:r>
            <a:endParaRPr sz="23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35064" y="4489558"/>
            <a:ext cx="2327910" cy="767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24280">
              <a:lnSpc>
                <a:spcPts val="855"/>
              </a:lnSpc>
              <a:tabLst>
                <a:tab pos="2084070" algn="l"/>
              </a:tabLst>
            </a:pPr>
            <a:r>
              <a:rPr dirty="0" sz="1350" spc="900">
                <a:latin typeface="Symbol"/>
                <a:cs typeface="Symbol"/>
              </a:rPr>
              <a:t></a:t>
            </a:r>
            <a:r>
              <a:rPr dirty="0" sz="1350" spc="900">
                <a:latin typeface="Times New Roman"/>
                <a:cs typeface="Times New Roman"/>
              </a:rPr>
              <a:t>	</a:t>
            </a:r>
            <a:r>
              <a:rPr dirty="0" sz="1350" spc="5">
                <a:latin typeface="Symbol"/>
                <a:cs typeface="Symbol"/>
              </a:rPr>
              <a:t></a:t>
            </a:r>
            <a:endParaRPr sz="1350">
              <a:latin typeface="Symbol"/>
              <a:cs typeface="Symbol"/>
            </a:endParaRPr>
          </a:p>
          <a:p>
            <a:pPr marL="12700">
              <a:lnSpc>
                <a:spcPts val="1995"/>
              </a:lnSpc>
              <a:tabLst>
                <a:tab pos="455295" algn="l"/>
              </a:tabLst>
            </a:pPr>
            <a:r>
              <a:rPr dirty="0" baseline="-35024" sz="3450" spc="44">
                <a:latin typeface="Times New Roman"/>
                <a:cs typeface="Times New Roman"/>
              </a:rPr>
              <a:t>K</a:t>
            </a:r>
            <a:r>
              <a:rPr dirty="0" baseline="-35024" sz="3450" spc="44">
                <a:latin typeface="Times New Roman"/>
                <a:cs typeface="Times New Roman"/>
              </a:rPr>
              <a:t>	</a:t>
            </a:r>
            <a:r>
              <a:rPr dirty="0" baseline="-35024" sz="3450" spc="37">
                <a:latin typeface="Symbol"/>
                <a:cs typeface="Symbol"/>
              </a:rPr>
              <a:t></a:t>
            </a:r>
            <a:r>
              <a:rPr dirty="0" baseline="-35024" sz="3450" spc="-97">
                <a:latin typeface="Times New Roman"/>
                <a:cs typeface="Times New Roman"/>
              </a:rPr>
              <a:t> </a:t>
            </a:r>
            <a:r>
              <a:rPr dirty="0" sz="2300" spc="20" u="sng">
                <a:latin typeface="Times New Roman"/>
                <a:cs typeface="Times New Roman"/>
              </a:rPr>
              <a:t>[</a:t>
            </a:r>
            <a:r>
              <a:rPr dirty="0" sz="2300" spc="15" u="sng">
                <a:latin typeface="Times New Roman"/>
                <a:cs typeface="Times New Roman"/>
              </a:rPr>
              <a:t>OH</a:t>
            </a:r>
            <a:r>
              <a:rPr dirty="0" sz="2300" spc="10" u="sng">
                <a:latin typeface="Times New Roman"/>
                <a:cs typeface="Times New Roman"/>
              </a:rPr>
              <a:t> </a:t>
            </a:r>
            <a:r>
              <a:rPr dirty="0" sz="2300" spc="-50" u="sng">
                <a:latin typeface="Times New Roman"/>
                <a:cs typeface="Times New Roman"/>
              </a:rPr>
              <a:t> </a:t>
            </a:r>
            <a:r>
              <a:rPr dirty="0" sz="2300" spc="15" u="sng">
                <a:latin typeface="Times New Roman"/>
                <a:cs typeface="Times New Roman"/>
              </a:rPr>
              <a:t>]</a:t>
            </a:r>
            <a:r>
              <a:rPr dirty="0" sz="2300" spc="-430" u="sng">
                <a:latin typeface="Times New Roman"/>
                <a:cs typeface="Times New Roman"/>
              </a:rPr>
              <a:t> </a:t>
            </a:r>
            <a:r>
              <a:rPr dirty="0" sz="2300" spc="100" u="sng">
                <a:latin typeface="Symbol"/>
                <a:cs typeface="Symbol"/>
              </a:rPr>
              <a:t></a:t>
            </a:r>
            <a:r>
              <a:rPr dirty="0" sz="2300" spc="50" u="sng">
                <a:latin typeface="Times New Roman"/>
                <a:cs typeface="Times New Roman"/>
              </a:rPr>
              <a:t>[</a:t>
            </a:r>
            <a:r>
              <a:rPr dirty="0" sz="2300" spc="-15" u="sng">
                <a:latin typeface="Times New Roman"/>
                <a:cs typeface="Times New Roman"/>
              </a:rPr>
              <a:t>BH</a:t>
            </a:r>
            <a:r>
              <a:rPr dirty="0" sz="2300" spc="10" u="sng">
                <a:latin typeface="Times New Roman"/>
                <a:cs typeface="Times New Roman"/>
              </a:rPr>
              <a:t> </a:t>
            </a:r>
            <a:r>
              <a:rPr dirty="0" sz="2300" spc="10" u="sng">
                <a:latin typeface="Times New Roman"/>
                <a:cs typeface="Times New Roman"/>
              </a:rPr>
              <a:t> </a:t>
            </a:r>
            <a:r>
              <a:rPr dirty="0" sz="2300" spc="15" u="sng">
                <a:latin typeface="Times New Roman"/>
                <a:cs typeface="Times New Roman"/>
              </a:rPr>
              <a:t>]</a:t>
            </a:r>
            <a:endParaRPr sz="2300">
              <a:latin typeface="Times New Roman"/>
              <a:cs typeface="Times New Roman"/>
            </a:endParaRPr>
          </a:p>
          <a:p>
            <a:pPr marL="1301750">
              <a:lnSpc>
                <a:spcPct val="100000"/>
              </a:lnSpc>
              <a:spcBef>
                <a:spcPts val="495"/>
              </a:spcBef>
            </a:pPr>
            <a:r>
              <a:rPr dirty="0" sz="2300" spc="50">
                <a:latin typeface="Times New Roman"/>
                <a:cs typeface="Times New Roman"/>
              </a:rPr>
              <a:t>[</a:t>
            </a:r>
            <a:r>
              <a:rPr dirty="0" sz="2300" spc="-30">
                <a:latin typeface="Times New Roman"/>
                <a:cs typeface="Times New Roman"/>
              </a:rPr>
              <a:t>B</a:t>
            </a:r>
            <a:r>
              <a:rPr dirty="0" sz="2300" spc="15">
                <a:latin typeface="Times New Roman"/>
                <a:cs typeface="Times New Roman"/>
              </a:rPr>
              <a:t>]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70136" y="4882066"/>
            <a:ext cx="141605" cy="1962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50" spc="5">
                <a:latin typeface="Times New Roman"/>
                <a:cs typeface="Times New Roman"/>
              </a:rPr>
              <a:t>B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8267" y="5557100"/>
            <a:ext cx="7977505" cy="949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50000"/>
              </a:lnSpc>
            </a:pPr>
            <a:r>
              <a:rPr dirty="0" sz="2400">
                <a:latin typeface="Franklin Gothic Book"/>
                <a:cs typeface="Franklin Gothic Book"/>
              </a:rPr>
              <a:t>E’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chia</a:t>
            </a:r>
            <a:r>
              <a:rPr dirty="0" sz="2400" spc="-5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 la </a:t>
            </a:r>
            <a:r>
              <a:rPr dirty="0" sz="2400" spc="-65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za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relati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MS PGothic"/>
                <a:cs typeface="MS PGothic"/>
              </a:rPr>
              <a:t>’</a:t>
            </a:r>
            <a:r>
              <a:rPr dirty="0" sz="2400" spc="-15">
                <a:latin typeface="Franklin Gothic Book"/>
                <a:cs typeface="Franklin Gothic Book"/>
              </a:rPr>
              <a:t>acido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aumenta</a:t>
            </a:r>
            <a:r>
              <a:rPr dirty="0" sz="2400" spc="-10">
                <a:latin typeface="Franklin Gothic Book"/>
                <a:cs typeface="Franklin Gothic Book"/>
              </a:rPr>
              <a:t> all</a:t>
            </a:r>
            <a:r>
              <a:rPr dirty="0" sz="2400">
                <a:latin typeface="MS PGothic"/>
                <a:cs typeface="MS PGothic"/>
              </a:rPr>
              <a:t>’</a:t>
            </a:r>
            <a:r>
              <a:rPr dirty="0" sz="2400" spc="-15">
                <a:latin typeface="Franklin Gothic Book"/>
                <a:cs typeface="Franklin Gothic Book"/>
              </a:rPr>
              <a:t>aume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tare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K</a:t>
            </a:r>
            <a:r>
              <a:rPr dirty="0" baseline="-20833" sz="2400" spc="-15">
                <a:latin typeface="Franklin Gothic Book"/>
                <a:cs typeface="Franklin Gothic Book"/>
              </a:rPr>
              <a:t>A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292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K</a:t>
            </a:r>
            <a:r>
              <a:rPr dirty="0" baseline="-20833" sz="2400" spc="-22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2023-05-25T15:46:06Z</dcterms:created>
  <dcterms:modified xsi:type="dcterms:W3CDTF">2023-05-25T15:46:06Z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2016-09-28T00:00:00Z</vt:filetime>
  </property>
  <property fmtid="{D5CDD505-2E9C-101B-9397-08002B2CF9AE}" pid="3" name="LastSaved">
    <vt:filetime>2023-05-25T00:00:00Z</vt:filetime>
  </property>
</Properties>
</file>