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175.xml" ContentType="application/vnd.openxmlformats-officedocument.presentationml.slide+xml"/>
  <Override PartName="/ppt/notesSlides/notesSlide175.xml" ContentType="application/vnd.openxmlformats-officedocument.presentationml.notesSlide+xml"/>
  <Override PartName="/ppt/slides/slide176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78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180.xml" ContentType="application/vnd.openxmlformats-officedocument.presentationml.slide+xml"/>
  <Override PartName="/ppt/notesSlides/notesSlide180.xml" ContentType="application/vnd.openxmlformats-officedocument.presentationml.notesSlide+xml"/>
  <Override PartName="/ppt/slides/slide181.xml" ContentType="application/vnd.openxmlformats-officedocument.presentationml.slide+xml"/>
  <Override PartName="/ppt/notesSlides/notesSlide181.xml" ContentType="application/vnd.openxmlformats-officedocument.presentationml.notesSlide+xml"/>
  <Override PartName="/ppt/slides/slide182.xml" ContentType="application/vnd.openxmlformats-officedocument.presentationml.slide+xml"/>
  <Override PartName="/ppt/notesSlides/notesSlide182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183.xml" ContentType="application/vnd.openxmlformats-officedocument.presentationml.notesSlide+xml"/>
  <Override PartName="/ppt/slides/slide184.xml" ContentType="application/vnd.openxmlformats-officedocument.presentationml.slide+xml"/>
  <Override PartName="/ppt/notesSlides/notesSlide184.xml" ContentType="application/vnd.openxmlformats-officedocument.presentationml.notesSlide+xml"/>
  <Override PartName="/ppt/slides/slide185.xml" ContentType="application/vnd.openxmlformats-officedocument.presentationml.slide+xml"/>
  <Override PartName="/ppt/notesSlides/notesSlide185.xml" ContentType="application/vnd.openxmlformats-officedocument.presentationml.notesSlide+xml"/>
  <Override PartName="/ppt/slides/slide186.xml" ContentType="application/vnd.openxmlformats-officedocument.presentationml.slide+xml"/>
  <Override PartName="/ppt/notesSlides/notesSlide186.xml" ContentType="application/vnd.openxmlformats-officedocument.presentationml.notesSlide+xml"/>
  <Override PartName="/ppt/slides/slide187.xml" ContentType="application/vnd.openxmlformats-officedocument.presentationml.slide+xml"/>
  <Override PartName="/ppt/notesSlides/notesSlide187.xml" ContentType="application/vnd.openxmlformats-officedocument.presentationml.notesSlide+xml"/>
  <Override PartName="/ppt/slides/slide188.xml" ContentType="application/vnd.openxmlformats-officedocument.presentationml.slide+xml"/>
  <Override PartName="/ppt/notesSlides/notesSlide188.xml" ContentType="application/vnd.openxmlformats-officedocument.presentationml.notesSlide+xml"/>
  <Override PartName="/ppt/slides/slide189.xml" ContentType="application/vnd.openxmlformats-officedocument.presentationml.slide+xml"/>
  <Override PartName="/ppt/notesSlides/notesSlide18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9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0.xml"/></Relationships>
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1.xml"/></Relationships>
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2.xml"/></Relationships>
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3.xml"/></Relationships>
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4.xml"/></Relationships>
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5.xml"/></Relationships>
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6.xml"/></Relationships>
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7.xml"/></Relationships>
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8.xml"/></Relationships>
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9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0.xml"/></Relationships>
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1.xml"/></Relationships>
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2.xml"/></Relationships>
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3.xml"/></Relationships>
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4.xml"/></Relationships>
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5.xml"/></Relationships>
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6.xml"/></Relationships>
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7.xml"/></Relationships>
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8.xml"/></Relationships>
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9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1033989"/>
            <a:ext cx="4382439" cy="1594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9841" y="3367563"/>
            <a:ext cx="5626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6340" y="3367563"/>
            <a:ext cx="5683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84967" y="3367563"/>
            <a:ext cx="17272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/32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" Target="slide189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slide" Target="slide1.xml"/><Relationship Id="rId9" Type="http://schemas.openxmlformats.org/officeDocument/2006/relationships/notesSlide" Target="../notesSlides/notesSlide10.xml"/><Relationship Id="rId10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8.xml"/><Relationship Id="rId3" Type="http://schemas.openxmlformats.org/officeDocument/2006/relationships/image" Target="../media/image502.png"/><Relationship Id="rId4" Type="http://schemas.openxmlformats.org/officeDocument/2006/relationships/image" Target="../media/image503.png"/><Relationship Id="rId5" Type="http://schemas.openxmlformats.org/officeDocument/2006/relationships/image" Target="../media/image504.png"/><Relationship Id="rId6" Type="http://schemas.openxmlformats.org/officeDocument/2006/relationships/image" Target="../media/image505.png"/><Relationship Id="rId7" Type="http://schemas.openxmlformats.org/officeDocument/2006/relationships/image" Target="../media/image506.png"/><Relationship Id="rId8" Type="http://schemas.openxmlformats.org/officeDocument/2006/relationships/image" Target="../media/image507.jpg"/><Relationship Id="rId9" Type="http://schemas.openxmlformats.org/officeDocument/2006/relationships/slide" Target="slide1.xml"/><Relationship Id="rId10" Type="http://schemas.openxmlformats.org/officeDocument/2006/relationships/notesSlide" Target="../notesSlides/notesSlide100.xml"/><Relationship Id="rId11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08.png"/><Relationship Id="rId4" Type="http://schemas.openxmlformats.org/officeDocument/2006/relationships/slide" Target="slide1.xml"/><Relationship Id="rId5" Type="http://schemas.openxmlformats.org/officeDocument/2006/relationships/notesSlide" Target="../notesSlides/notesSlide101.xml"/><Relationship Id="rId6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09.png"/><Relationship Id="rId4" Type="http://schemas.openxmlformats.org/officeDocument/2006/relationships/image" Target="../media/image510.png"/><Relationship Id="rId5" Type="http://schemas.openxmlformats.org/officeDocument/2006/relationships/image" Target="../media/image511.png"/><Relationship Id="rId6" Type="http://schemas.openxmlformats.org/officeDocument/2006/relationships/image" Target="../media/image512.png"/><Relationship Id="rId7" Type="http://schemas.openxmlformats.org/officeDocument/2006/relationships/image" Target="../media/image513.png"/><Relationship Id="rId8" Type="http://schemas.openxmlformats.org/officeDocument/2006/relationships/image" Target="../media/image514.png"/><Relationship Id="rId9" Type="http://schemas.openxmlformats.org/officeDocument/2006/relationships/slide" Target="slide1.xml"/><Relationship Id="rId10" Type="http://schemas.openxmlformats.org/officeDocument/2006/relationships/notesSlide" Target="../notesSlides/notesSlide102.xml"/><Relationship Id="rId11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15.png"/><Relationship Id="rId4" Type="http://schemas.openxmlformats.org/officeDocument/2006/relationships/image" Target="../media/image516.png"/><Relationship Id="rId5" Type="http://schemas.openxmlformats.org/officeDocument/2006/relationships/image" Target="../media/image517.png"/><Relationship Id="rId6" Type="http://schemas.openxmlformats.org/officeDocument/2006/relationships/image" Target="../media/image518.png"/><Relationship Id="rId7" Type="http://schemas.openxmlformats.org/officeDocument/2006/relationships/image" Target="../media/image519.png"/><Relationship Id="rId8" Type="http://schemas.openxmlformats.org/officeDocument/2006/relationships/image" Target="../media/image52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3.xml"/><Relationship Id="rId11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21.png"/><Relationship Id="rId4" Type="http://schemas.openxmlformats.org/officeDocument/2006/relationships/image" Target="../media/image522.png"/><Relationship Id="rId5" Type="http://schemas.openxmlformats.org/officeDocument/2006/relationships/image" Target="../media/image523.png"/><Relationship Id="rId6" Type="http://schemas.openxmlformats.org/officeDocument/2006/relationships/image" Target="../media/image524.png"/><Relationship Id="rId7" Type="http://schemas.openxmlformats.org/officeDocument/2006/relationships/image" Target="../media/image525.png"/><Relationship Id="rId8" Type="http://schemas.openxmlformats.org/officeDocument/2006/relationships/image" Target="../media/image526.png"/><Relationship Id="rId9" Type="http://schemas.openxmlformats.org/officeDocument/2006/relationships/slide" Target="slide1.xml"/><Relationship Id="rId10" Type="http://schemas.openxmlformats.org/officeDocument/2006/relationships/notesSlide" Target="../notesSlides/notesSlide104.xml"/><Relationship Id="rId11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27.png"/><Relationship Id="rId4" Type="http://schemas.openxmlformats.org/officeDocument/2006/relationships/image" Target="../media/image528.png"/><Relationship Id="rId5" Type="http://schemas.openxmlformats.org/officeDocument/2006/relationships/image" Target="../media/image529.png"/><Relationship Id="rId6" Type="http://schemas.openxmlformats.org/officeDocument/2006/relationships/image" Target="../media/image530.png"/><Relationship Id="rId7" Type="http://schemas.openxmlformats.org/officeDocument/2006/relationships/image" Target="../media/image531.png"/><Relationship Id="rId8" Type="http://schemas.openxmlformats.org/officeDocument/2006/relationships/image" Target="../media/image53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5.xml"/><Relationship Id="rId11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535.png"/><Relationship Id="rId6" Type="http://schemas.openxmlformats.org/officeDocument/2006/relationships/image" Target="../media/image536.png"/><Relationship Id="rId7" Type="http://schemas.openxmlformats.org/officeDocument/2006/relationships/image" Target="../media/image537.png"/><Relationship Id="rId8" Type="http://schemas.openxmlformats.org/officeDocument/2006/relationships/image" Target="../media/image53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6.xml"/><Relationship Id="rId11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39.png"/><Relationship Id="rId4" Type="http://schemas.openxmlformats.org/officeDocument/2006/relationships/image" Target="../media/image540.png"/><Relationship Id="rId5" Type="http://schemas.openxmlformats.org/officeDocument/2006/relationships/image" Target="../media/image541.png"/><Relationship Id="rId6" Type="http://schemas.openxmlformats.org/officeDocument/2006/relationships/image" Target="../media/image542.png"/><Relationship Id="rId7" Type="http://schemas.openxmlformats.org/officeDocument/2006/relationships/image" Target="../media/image543.png"/><Relationship Id="rId8" Type="http://schemas.openxmlformats.org/officeDocument/2006/relationships/image" Target="../media/image544.png"/><Relationship Id="rId9" Type="http://schemas.openxmlformats.org/officeDocument/2006/relationships/slide" Target="slide1.xml"/><Relationship Id="rId10" Type="http://schemas.openxmlformats.org/officeDocument/2006/relationships/notesSlide" Target="../notesSlides/notesSlide107.xml"/><Relationship Id="rId11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45.png"/><Relationship Id="rId4" Type="http://schemas.openxmlformats.org/officeDocument/2006/relationships/image" Target="../media/image546.png"/><Relationship Id="rId5" Type="http://schemas.openxmlformats.org/officeDocument/2006/relationships/image" Target="../media/image547.png"/><Relationship Id="rId6" Type="http://schemas.openxmlformats.org/officeDocument/2006/relationships/image" Target="../media/image548.png"/><Relationship Id="rId7" Type="http://schemas.openxmlformats.org/officeDocument/2006/relationships/image" Target="../media/image549.png"/><Relationship Id="rId8" Type="http://schemas.openxmlformats.org/officeDocument/2006/relationships/image" Target="../media/image55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8.xml"/><Relationship Id="rId11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51.png"/><Relationship Id="rId4" Type="http://schemas.openxmlformats.org/officeDocument/2006/relationships/image" Target="../media/image552.png"/><Relationship Id="rId5" Type="http://schemas.openxmlformats.org/officeDocument/2006/relationships/image" Target="../media/image553.png"/><Relationship Id="rId6" Type="http://schemas.openxmlformats.org/officeDocument/2006/relationships/image" Target="../media/image554.png"/><Relationship Id="rId7" Type="http://schemas.openxmlformats.org/officeDocument/2006/relationships/image" Target="../media/image555.png"/><Relationship Id="rId8" Type="http://schemas.openxmlformats.org/officeDocument/2006/relationships/slide" Target="slide1.xml"/><Relationship Id="rId9" Type="http://schemas.openxmlformats.org/officeDocument/2006/relationships/notesSlide" Target="../notesSlides/notesSlide109.xml"/><Relationship Id="rId10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" Target="slide1.xml"/><Relationship Id="rId9" Type="http://schemas.openxmlformats.org/officeDocument/2006/relationships/notesSlide" Target="../notesSlides/notesSlide11.xml"/><Relationship Id="rId10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56.png"/><Relationship Id="rId4" Type="http://schemas.openxmlformats.org/officeDocument/2006/relationships/image" Target="../media/image557.png"/><Relationship Id="rId5" Type="http://schemas.openxmlformats.org/officeDocument/2006/relationships/image" Target="../media/image558.png"/><Relationship Id="rId6" Type="http://schemas.openxmlformats.org/officeDocument/2006/relationships/image" Target="../media/image559.png"/><Relationship Id="rId7" Type="http://schemas.openxmlformats.org/officeDocument/2006/relationships/image" Target="../media/image560.png"/><Relationship Id="rId8" Type="http://schemas.openxmlformats.org/officeDocument/2006/relationships/slide" Target="slide1.xml"/><Relationship Id="rId9" Type="http://schemas.openxmlformats.org/officeDocument/2006/relationships/notesSlide" Target="../notesSlides/notesSlide110.xml"/><Relationship Id="rId10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61.png"/><Relationship Id="rId4" Type="http://schemas.openxmlformats.org/officeDocument/2006/relationships/image" Target="../media/image562.png"/><Relationship Id="rId5" Type="http://schemas.openxmlformats.org/officeDocument/2006/relationships/image" Target="../media/image563.png"/><Relationship Id="rId6" Type="http://schemas.openxmlformats.org/officeDocument/2006/relationships/image" Target="../media/image564.png"/><Relationship Id="rId7" Type="http://schemas.openxmlformats.org/officeDocument/2006/relationships/image" Target="../media/image565.png"/><Relationship Id="rId8" Type="http://schemas.openxmlformats.org/officeDocument/2006/relationships/slide" Target="slide1.xml"/><Relationship Id="rId9" Type="http://schemas.openxmlformats.org/officeDocument/2006/relationships/notesSlide" Target="../notesSlides/notesSlide111.xml"/><Relationship Id="rId10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66.png"/><Relationship Id="rId4" Type="http://schemas.openxmlformats.org/officeDocument/2006/relationships/image" Target="../media/image567.png"/><Relationship Id="rId5" Type="http://schemas.openxmlformats.org/officeDocument/2006/relationships/image" Target="../media/image568.png"/><Relationship Id="rId6" Type="http://schemas.openxmlformats.org/officeDocument/2006/relationships/image" Target="../media/image569.png"/><Relationship Id="rId7" Type="http://schemas.openxmlformats.org/officeDocument/2006/relationships/image" Target="../media/image570.png"/><Relationship Id="rId8" Type="http://schemas.openxmlformats.org/officeDocument/2006/relationships/slide" Target="slide1.xml"/><Relationship Id="rId9" Type="http://schemas.openxmlformats.org/officeDocument/2006/relationships/notesSlide" Target="../notesSlides/notesSlide112.xml"/><Relationship Id="rId10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71.png"/><Relationship Id="rId4" Type="http://schemas.openxmlformats.org/officeDocument/2006/relationships/image" Target="../media/image572.png"/><Relationship Id="rId5" Type="http://schemas.openxmlformats.org/officeDocument/2006/relationships/image" Target="../media/image573.png"/><Relationship Id="rId6" Type="http://schemas.openxmlformats.org/officeDocument/2006/relationships/image" Target="../media/image574.png"/><Relationship Id="rId7" Type="http://schemas.openxmlformats.org/officeDocument/2006/relationships/image" Target="../media/image575.png"/><Relationship Id="rId8" Type="http://schemas.openxmlformats.org/officeDocument/2006/relationships/slide" Target="slide1.xml"/><Relationship Id="rId9" Type="http://schemas.openxmlformats.org/officeDocument/2006/relationships/notesSlide" Target="../notesSlides/notesSlide113.xml"/><Relationship Id="rId10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76.png"/><Relationship Id="rId4" Type="http://schemas.openxmlformats.org/officeDocument/2006/relationships/image" Target="../media/image577.png"/><Relationship Id="rId5" Type="http://schemas.openxmlformats.org/officeDocument/2006/relationships/image" Target="../media/image578.png"/><Relationship Id="rId6" Type="http://schemas.openxmlformats.org/officeDocument/2006/relationships/image" Target="../media/image579.png"/><Relationship Id="rId7" Type="http://schemas.openxmlformats.org/officeDocument/2006/relationships/image" Target="../media/image580.png"/><Relationship Id="rId8" Type="http://schemas.openxmlformats.org/officeDocument/2006/relationships/slide" Target="slide1.xml"/><Relationship Id="rId9" Type="http://schemas.openxmlformats.org/officeDocument/2006/relationships/notesSlide" Target="../notesSlides/notesSlide114.xml"/><Relationship Id="rId10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581.png"/><Relationship Id="rId4" Type="http://schemas.openxmlformats.org/officeDocument/2006/relationships/image" Target="../media/image582.png"/><Relationship Id="rId5" Type="http://schemas.openxmlformats.org/officeDocument/2006/relationships/image" Target="../media/image583.png"/><Relationship Id="rId6" Type="http://schemas.openxmlformats.org/officeDocument/2006/relationships/image" Target="../media/image584.png"/><Relationship Id="rId7" Type="http://schemas.openxmlformats.org/officeDocument/2006/relationships/image" Target="../media/image585.png"/><Relationship Id="rId8" Type="http://schemas.openxmlformats.org/officeDocument/2006/relationships/slide" Target="slide1.xml"/><Relationship Id="rId9" Type="http://schemas.openxmlformats.org/officeDocument/2006/relationships/notesSlide" Target="../notesSlides/notesSlide115.xml"/><Relationship Id="rId10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586.png"/><Relationship Id="rId4" Type="http://schemas.openxmlformats.org/officeDocument/2006/relationships/slide" Target="slide1.xml"/><Relationship Id="rId5" Type="http://schemas.openxmlformats.org/officeDocument/2006/relationships/notesSlide" Target="../notesSlides/notes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587.png"/><Relationship Id="rId4" Type="http://schemas.openxmlformats.org/officeDocument/2006/relationships/image" Target="../media/image588.png"/><Relationship Id="rId5" Type="http://schemas.openxmlformats.org/officeDocument/2006/relationships/image" Target="../media/image589.png"/><Relationship Id="rId6" Type="http://schemas.openxmlformats.org/officeDocument/2006/relationships/image" Target="../media/image590.png"/><Relationship Id="rId7" Type="http://schemas.openxmlformats.org/officeDocument/2006/relationships/image" Target="../media/image591.png"/><Relationship Id="rId8" Type="http://schemas.openxmlformats.org/officeDocument/2006/relationships/image" Target="../media/image592.png"/><Relationship Id="rId9" Type="http://schemas.openxmlformats.org/officeDocument/2006/relationships/slide" Target="slide1.xml"/><Relationship Id="rId10" Type="http://schemas.openxmlformats.org/officeDocument/2006/relationships/notesSlide" Target="../notesSlides/notesSlide117.xml"/><Relationship Id="rId11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593.png"/><Relationship Id="rId4" Type="http://schemas.openxmlformats.org/officeDocument/2006/relationships/image" Target="../media/image594.png"/><Relationship Id="rId5" Type="http://schemas.openxmlformats.org/officeDocument/2006/relationships/image" Target="../media/image595.png"/><Relationship Id="rId6" Type="http://schemas.openxmlformats.org/officeDocument/2006/relationships/image" Target="../media/image596.png"/><Relationship Id="rId7" Type="http://schemas.openxmlformats.org/officeDocument/2006/relationships/image" Target="../media/image597.png"/><Relationship Id="rId8" Type="http://schemas.openxmlformats.org/officeDocument/2006/relationships/image" Target="../media/image598.png"/><Relationship Id="rId9" Type="http://schemas.openxmlformats.org/officeDocument/2006/relationships/slide" Target="slide1.xml"/><Relationship Id="rId10" Type="http://schemas.openxmlformats.org/officeDocument/2006/relationships/notesSlide" Target="../notesSlides/notesSlide118.xml"/><Relationship Id="rId11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599.png"/><Relationship Id="rId4" Type="http://schemas.openxmlformats.org/officeDocument/2006/relationships/image" Target="../media/image600.png"/><Relationship Id="rId5" Type="http://schemas.openxmlformats.org/officeDocument/2006/relationships/image" Target="../media/image601.png"/><Relationship Id="rId6" Type="http://schemas.openxmlformats.org/officeDocument/2006/relationships/image" Target="../media/image602.png"/><Relationship Id="rId7" Type="http://schemas.openxmlformats.org/officeDocument/2006/relationships/image" Target="../media/image603.png"/><Relationship Id="rId8" Type="http://schemas.openxmlformats.org/officeDocument/2006/relationships/image" Target="../media/image604.png"/><Relationship Id="rId9" Type="http://schemas.openxmlformats.org/officeDocument/2006/relationships/slide" Target="slide1.xml"/><Relationship Id="rId10" Type="http://schemas.openxmlformats.org/officeDocument/2006/relationships/notesSlide" Target="../notesSlides/notesSlide119.xml"/><Relationship Id="rId11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slide" Target="slide1.xml"/><Relationship Id="rId9" Type="http://schemas.openxmlformats.org/officeDocument/2006/relationships/notesSlide" Target="../notesSlides/notesSlide12.xml"/><Relationship Id="rId10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05.png"/><Relationship Id="rId4" Type="http://schemas.openxmlformats.org/officeDocument/2006/relationships/image" Target="../media/image606.png"/><Relationship Id="rId5" Type="http://schemas.openxmlformats.org/officeDocument/2006/relationships/image" Target="../media/image607.png"/><Relationship Id="rId6" Type="http://schemas.openxmlformats.org/officeDocument/2006/relationships/image" Target="../media/image608.png"/><Relationship Id="rId7" Type="http://schemas.openxmlformats.org/officeDocument/2006/relationships/image" Target="../media/image609.png"/><Relationship Id="rId8" Type="http://schemas.openxmlformats.org/officeDocument/2006/relationships/image" Target="../media/image610.png"/><Relationship Id="rId9" Type="http://schemas.openxmlformats.org/officeDocument/2006/relationships/slide" Target="slide1.xml"/><Relationship Id="rId10" Type="http://schemas.openxmlformats.org/officeDocument/2006/relationships/notesSlide" Target="../notesSlides/notesSlide120.xml"/><Relationship Id="rId11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11.png"/><Relationship Id="rId4" Type="http://schemas.openxmlformats.org/officeDocument/2006/relationships/image" Target="../media/image612.png"/><Relationship Id="rId5" Type="http://schemas.openxmlformats.org/officeDocument/2006/relationships/image" Target="../media/image613.png"/><Relationship Id="rId6" Type="http://schemas.openxmlformats.org/officeDocument/2006/relationships/image" Target="../media/image614.png"/><Relationship Id="rId7" Type="http://schemas.openxmlformats.org/officeDocument/2006/relationships/image" Target="../media/image615.png"/><Relationship Id="rId8" Type="http://schemas.openxmlformats.org/officeDocument/2006/relationships/image" Target="../media/image616.png"/><Relationship Id="rId9" Type="http://schemas.openxmlformats.org/officeDocument/2006/relationships/slide" Target="slide1.xml"/><Relationship Id="rId10" Type="http://schemas.openxmlformats.org/officeDocument/2006/relationships/notesSlide" Target="../notesSlides/notesSlide121.xml"/><Relationship Id="rId11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17.png"/><Relationship Id="rId4" Type="http://schemas.openxmlformats.org/officeDocument/2006/relationships/image" Target="../media/image618.png"/><Relationship Id="rId5" Type="http://schemas.openxmlformats.org/officeDocument/2006/relationships/image" Target="../media/image619.png"/><Relationship Id="rId6" Type="http://schemas.openxmlformats.org/officeDocument/2006/relationships/image" Target="../media/image620.png"/><Relationship Id="rId7" Type="http://schemas.openxmlformats.org/officeDocument/2006/relationships/image" Target="../media/image621.png"/><Relationship Id="rId8" Type="http://schemas.openxmlformats.org/officeDocument/2006/relationships/image" Target="../media/image622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23.png"/><Relationship Id="rId4" Type="http://schemas.openxmlformats.org/officeDocument/2006/relationships/image" Target="../media/image624.png"/><Relationship Id="rId5" Type="http://schemas.openxmlformats.org/officeDocument/2006/relationships/image" Target="../media/image625.png"/><Relationship Id="rId6" Type="http://schemas.openxmlformats.org/officeDocument/2006/relationships/image" Target="../media/image626.png"/><Relationship Id="rId7" Type="http://schemas.openxmlformats.org/officeDocument/2006/relationships/image" Target="../media/image627.png"/><Relationship Id="rId8" Type="http://schemas.openxmlformats.org/officeDocument/2006/relationships/image" Target="../media/image628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29.png"/><Relationship Id="rId4" Type="http://schemas.openxmlformats.org/officeDocument/2006/relationships/image" Target="../media/image630.png"/><Relationship Id="rId5" Type="http://schemas.openxmlformats.org/officeDocument/2006/relationships/image" Target="../media/image631.png"/><Relationship Id="rId6" Type="http://schemas.openxmlformats.org/officeDocument/2006/relationships/image" Target="../media/image632.png"/><Relationship Id="rId7" Type="http://schemas.openxmlformats.org/officeDocument/2006/relationships/image" Target="../media/image633.png"/><Relationship Id="rId8" Type="http://schemas.openxmlformats.org/officeDocument/2006/relationships/slide" Target="slide1.xml"/><Relationship Id="rId9" Type="http://schemas.openxmlformats.org/officeDocument/2006/relationships/notesSlide" Target="../notesSlides/notesSlide124.xml"/><Relationship Id="rId10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34.png"/><Relationship Id="rId4" Type="http://schemas.openxmlformats.org/officeDocument/2006/relationships/image" Target="../media/image635.png"/><Relationship Id="rId5" Type="http://schemas.openxmlformats.org/officeDocument/2006/relationships/image" Target="../media/image636.png"/><Relationship Id="rId6" Type="http://schemas.openxmlformats.org/officeDocument/2006/relationships/image" Target="../media/image637.png"/><Relationship Id="rId7" Type="http://schemas.openxmlformats.org/officeDocument/2006/relationships/image" Target="../media/image638.png"/><Relationship Id="rId8" Type="http://schemas.openxmlformats.org/officeDocument/2006/relationships/slide" Target="slide1.xml"/><Relationship Id="rId9" Type="http://schemas.openxmlformats.org/officeDocument/2006/relationships/notesSlide" Target="../notesSlides/notesSlide125.xml"/><Relationship Id="rId10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39.png"/><Relationship Id="rId4" Type="http://schemas.openxmlformats.org/officeDocument/2006/relationships/image" Target="../media/image640.png"/><Relationship Id="rId5" Type="http://schemas.openxmlformats.org/officeDocument/2006/relationships/image" Target="../media/image641.png"/><Relationship Id="rId6" Type="http://schemas.openxmlformats.org/officeDocument/2006/relationships/image" Target="../media/image642.png"/><Relationship Id="rId7" Type="http://schemas.openxmlformats.org/officeDocument/2006/relationships/image" Target="../media/image643.png"/><Relationship Id="rId8" Type="http://schemas.openxmlformats.org/officeDocument/2006/relationships/image" Target="../media/image644.jpg"/><Relationship Id="rId9" Type="http://schemas.openxmlformats.org/officeDocument/2006/relationships/slide" Target="slide1.xml"/><Relationship Id="rId10" Type="http://schemas.openxmlformats.org/officeDocument/2006/relationships/notesSlide" Target="../notesSlides/notesSlide126.xml"/><Relationship Id="rId11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45.png"/><Relationship Id="rId4" Type="http://schemas.openxmlformats.org/officeDocument/2006/relationships/image" Target="../media/image646.png"/><Relationship Id="rId5" Type="http://schemas.openxmlformats.org/officeDocument/2006/relationships/image" Target="../media/image647.png"/><Relationship Id="rId6" Type="http://schemas.openxmlformats.org/officeDocument/2006/relationships/image" Target="../media/image648.png"/><Relationship Id="rId7" Type="http://schemas.openxmlformats.org/officeDocument/2006/relationships/image" Target="../media/image649.png"/><Relationship Id="rId8" Type="http://schemas.openxmlformats.org/officeDocument/2006/relationships/slide" Target="slide1.xml"/><Relationship Id="rId9" Type="http://schemas.openxmlformats.org/officeDocument/2006/relationships/notesSlide" Target="../notesSlides/notesSlide127.xml"/><Relationship Id="rId10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slide" Target="slide1.xml"/><Relationship Id="rId9" Type="http://schemas.openxmlformats.org/officeDocument/2006/relationships/notesSlide" Target="../notesSlides/notesSlide128.xml"/><Relationship Id="rId10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55.png"/><Relationship Id="rId4" Type="http://schemas.openxmlformats.org/officeDocument/2006/relationships/image" Target="../media/image656.png"/><Relationship Id="rId5" Type="http://schemas.openxmlformats.org/officeDocument/2006/relationships/image" Target="../media/image657.png"/><Relationship Id="rId6" Type="http://schemas.openxmlformats.org/officeDocument/2006/relationships/image" Target="../media/image658.png"/><Relationship Id="rId7" Type="http://schemas.openxmlformats.org/officeDocument/2006/relationships/image" Target="../media/image659.png"/><Relationship Id="rId8" Type="http://schemas.openxmlformats.org/officeDocument/2006/relationships/slide" Target="slide1.xml"/><Relationship Id="rId9" Type="http://schemas.openxmlformats.org/officeDocument/2006/relationships/notesSlide" Target="../notesSlides/notesSlide129.xml"/><Relationship Id="rId10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slide" Target="slide1.xml"/><Relationship Id="rId9" Type="http://schemas.openxmlformats.org/officeDocument/2006/relationships/notesSlide" Target="../notesSlides/notesSlide13.xml"/><Relationship Id="rId10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60.png"/><Relationship Id="rId4" Type="http://schemas.openxmlformats.org/officeDocument/2006/relationships/slide" Target="slide1.xml"/><Relationship Id="rId5" Type="http://schemas.openxmlformats.org/officeDocument/2006/relationships/notesSlide" Target="../notesSlides/notesSlide130.xml"/><Relationship Id="rId6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6.xml"/><Relationship Id="rId3" Type="http://schemas.openxmlformats.org/officeDocument/2006/relationships/image" Target="../media/image661.png"/><Relationship Id="rId4" Type="http://schemas.openxmlformats.org/officeDocument/2006/relationships/image" Target="../media/image662.png"/><Relationship Id="rId5" Type="http://schemas.openxmlformats.org/officeDocument/2006/relationships/image" Target="../media/image663.png"/><Relationship Id="rId6" Type="http://schemas.openxmlformats.org/officeDocument/2006/relationships/image" Target="../media/image664.png"/><Relationship Id="rId7" Type="http://schemas.openxmlformats.org/officeDocument/2006/relationships/image" Target="../media/image665.png"/><Relationship Id="rId8" Type="http://schemas.openxmlformats.org/officeDocument/2006/relationships/image" Target="../media/image66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1.xml"/><Relationship Id="rId11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6.xml"/><Relationship Id="rId3" Type="http://schemas.openxmlformats.org/officeDocument/2006/relationships/image" Target="../media/image667.png"/><Relationship Id="rId4" Type="http://schemas.openxmlformats.org/officeDocument/2006/relationships/image" Target="../media/image668.png"/><Relationship Id="rId5" Type="http://schemas.openxmlformats.org/officeDocument/2006/relationships/image" Target="../media/image669.png"/><Relationship Id="rId6" Type="http://schemas.openxmlformats.org/officeDocument/2006/relationships/image" Target="../media/image670.png"/><Relationship Id="rId7" Type="http://schemas.openxmlformats.org/officeDocument/2006/relationships/image" Target="../media/image671.png"/><Relationship Id="rId8" Type="http://schemas.openxmlformats.org/officeDocument/2006/relationships/image" Target="../media/image672.png"/><Relationship Id="rId9" Type="http://schemas.openxmlformats.org/officeDocument/2006/relationships/slide" Target="slide1.xml"/><Relationship Id="rId10" Type="http://schemas.openxmlformats.org/officeDocument/2006/relationships/notesSlide" Target="../notesSlides/notesSlide132.xml"/><Relationship Id="rId11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73.png"/><Relationship Id="rId4" Type="http://schemas.openxmlformats.org/officeDocument/2006/relationships/image" Target="../media/image674.png"/><Relationship Id="rId5" Type="http://schemas.openxmlformats.org/officeDocument/2006/relationships/image" Target="../media/image675.png"/><Relationship Id="rId6" Type="http://schemas.openxmlformats.org/officeDocument/2006/relationships/image" Target="../media/image676.png"/><Relationship Id="rId7" Type="http://schemas.openxmlformats.org/officeDocument/2006/relationships/image" Target="../media/image677.png"/><Relationship Id="rId8" Type="http://schemas.openxmlformats.org/officeDocument/2006/relationships/image" Target="../media/image67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3.xml"/><Relationship Id="rId11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79.png"/><Relationship Id="rId4" Type="http://schemas.openxmlformats.org/officeDocument/2006/relationships/image" Target="../media/image680.png"/><Relationship Id="rId5" Type="http://schemas.openxmlformats.org/officeDocument/2006/relationships/image" Target="../media/image681.png"/><Relationship Id="rId6" Type="http://schemas.openxmlformats.org/officeDocument/2006/relationships/image" Target="../media/image682.png"/><Relationship Id="rId7" Type="http://schemas.openxmlformats.org/officeDocument/2006/relationships/image" Target="../media/image683.png"/><Relationship Id="rId8" Type="http://schemas.openxmlformats.org/officeDocument/2006/relationships/image" Target="../media/image684.png"/><Relationship Id="rId9" Type="http://schemas.openxmlformats.org/officeDocument/2006/relationships/slide" Target="slide1.xml"/><Relationship Id="rId10" Type="http://schemas.openxmlformats.org/officeDocument/2006/relationships/notesSlide" Target="../notesSlides/notesSlide134.xml"/><Relationship Id="rId11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85.png"/><Relationship Id="rId4" Type="http://schemas.openxmlformats.org/officeDocument/2006/relationships/image" Target="../media/image686.png"/><Relationship Id="rId5" Type="http://schemas.openxmlformats.org/officeDocument/2006/relationships/image" Target="../media/image687.png"/><Relationship Id="rId6" Type="http://schemas.openxmlformats.org/officeDocument/2006/relationships/image" Target="../media/image688.png"/><Relationship Id="rId7" Type="http://schemas.openxmlformats.org/officeDocument/2006/relationships/image" Target="../media/image689.png"/><Relationship Id="rId8" Type="http://schemas.openxmlformats.org/officeDocument/2006/relationships/image" Target="../media/image690.png"/><Relationship Id="rId9" Type="http://schemas.openxmlformats.org/officeDocument/2006/relationships/slide" Target="slide1.xml"/><Relationship Id="rId10" Type="http://schemas.openxmlformats.org/officeDocument/2006/relationships/notesSlide" Target="../notesSlides/notesSlide135.xml"/><Relationship Id="rId11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91.png"/><Relationship Id="rId4" Type="http://schemas.openxmlformats.org/officeDocument/2006/relationships/image" Target="../media/image692.png"/><Relationship Id="rId5" Type="http://schemas.openxmlformats.org/officeDocument/2006/relationships/image" Target="../media/image693.png"/><Relationship Id="rId6" Type="http://schemas.openxmlformats.org/officeDocument/2006/relationships/image" Target="../media/image694.png"/><Relationship Id="rId7" Type="http://schemas.openxmlformats.org/officeDocument/2006/relationships/image" Target="../media/image695.png"/><Relationship Id="rId8" Type="http://schemas.openxmlformats.org/officeDocument/2006/relationships/image" Target="../media/image69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6.xml"/><Relationship Id="rId11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697.png"/><Relationship Id="rId4" Type="http://schemas.openxmlformats.org/officeDocument/2006/relationships/image" Target="../media/image698.png"/><Relationship Id="rId5" Type="http://schemas.openxmlformats.org/officeDocument/2006/relationships/image" Target="../media/image699.png"/><Relationship Id="rId6" Type="http://schemas.openxmlformats.org/officeDocument/2006/relationships/image" Target="../media/image700.png"/><Relationship Id="rId7" Type="http://schemas.openxmlformats.org/officeDocument/2006/relationships/image" Target="../media/image701.png"/><Relationship Id="rId8" Type="http://schemas.openxmlformats.org/officeDocument/2006/relationships/slide" Target="slide1.xml"/><Relationship Id="rId9" Type="http://schemas.openxmlformats.org/officeDocument/2006/relationships/notesSlide" Target="../notesSlides/notesSlide137.xml"/><Relationship Id="rId10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02.png"/><Relationship Id="rId4" Type="http://schemas.openxmlformats.org/officeDocument/2006/relationships/image" Target="../media/image703.png"/><Relationship Id="rId5" Type="http://schemas.openxmlformats.org/officeDocument/2006/relationships/image" Target="../media/image704.png"/><Relationship Id="rId6" Type="http://schemas.openxmlformats.org/officeDocument/2006/relationships/image" Target="../media/image705.png"/><Relationship Id="rId7" Type="http://schemas.openxmlformats.org/officeDocument/2006/relationships/image" Target="../media/image706.png"/><Relationship Id="rId8" Type="http://schemas.openxmlformats.org/officeDocument/2006/relationships/slide" Target="slide1.xml"/><Relationship Id="rId9" Type="http://schemas.openxmlformats.org/officeDocument/2006/relationships/notesSlide" Target="../notesSlides/notesSlide138.xml"/><Relationship Id="rId10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07.png"/><Relationship Id="rId4" Type="http://schemas.openxmlformats.org/officeDocument/2006/relationships/image" Target="../media/image708.png"/><Relationship Id="rId5" Type="http://schemas.openxmlformats.org/officeDocument/2006/relationships/image" Target="../media/image709.png"/><Relationship Id="rId6" Type="http://schemas.openxmlformats.org/officeDocument/2006/relationships/image" Target="../media/image710.png"/><Relationship Id="rId7" Type="http://schemas.openxmlformats.org/officeDocument/2006/relationships/image" Target="../media/image711.png"/><Relationship Id="rId8" Type="http://schemas.openxmlformats.org/officeDocument/2006/relationships/slide" Target="slide1.xml"/><Relationship Id="rId9" Type="http://schemas.openxmlformats.org/officeDocument/2006/relationships/notesSlide" Target="../notesSlides/notesSlide139.xml"/><Relationship Id="rId10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.png"/><Relationship Id="rId4" Type="http://schemas.openxmlformats.org/officeDocument/2006/relationships/slide" Target="slide1.xml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12.png"/><Relationship Id="rId4" Type="http://schemas.openxmlformats.org/officeDocument/2006/relationships/image" Target="../media/image713.png"/><Relationship Id="rId5" Type="http://schemas.openxmlformats.org/officeDocument/2006/relationships/image" Target="../media/image714.png"/><Relationship Id="rId6" Type="http://schemas.openxmlformats.org/officeDocument/2006/relationships/image" Target="../media/image715.png"/><Relationship Id="rId7" Type="http://schemas.openxmlformats.org/officeDocument/2006/relationships/image" Target="../media/image716.png"/><Relationship Id="rId8" Type="http://schemas.openxmlformats.org/officeDocument/2006/relationships/slide" Target="slide1.xml"/><Relationship Id="rId9" Type="http://schemas.openxmlformats.org/officeDocument/2006/relationships/notesSlide" Target="../notesSlides/notesSlide140.xml"/><Relationship Id="rId10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17.png"/><Relationship Id="rId4" Type="http://schemas.openxmlformats.org/officeDocument/2006/relationships/image" Target="../media/image718.png"/><Relationship Id="rId5" Type="http://schemas.openxmlformats.org/officeDocument/2006/relationships/image" Target="../media/image719.png"/><Relationship Id="rId6" Type="http://schemas.openxmlformats.org/officeDocument/2006/relationships/image" Target="../media/image720.png"/><Relationship Id="rId7" Type="http://schemas.openxmlformats.org/officeDocument/2006/relationships/image" Target="../media/image721.png"/><Relationship Id="rId8" Type="http://schemas.openxmlformats.org/officeDocument/2006/relationships/image" Target="../media/image722.jpg"/><Relationship Id="rId9" Type="http://schemas.openxmlformats.org/officeDocument/2006/relationships/slide" Target="slide1.xml"/><Relationship Id="rId10" Type="http://schemas.openxmlformats.org/officeDocument/2006/relationships/notesSlide" Target="../notesSlides/notesSlide141.xml"/><Relationship Id="rId11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23.png"/><Relationship Id="rId4" Type="http://schemas.openxmlformats.org/officeDocument/2006/relationships/image" Target="../media/image724.png"/><Relationship Id="rId5" Type="http://schemas.openxmlformats.org/officeDocument/2006/relationships/image" Target="../media/image725.png"/><Relationship Id="rId6" Type="http://schemas.openxmlformats.org/officeDocument/2006/relationships/image" Target="../media/image726.png"/><Relationship Id="rId7" Type="http://schemas.openxmlformats.org/officeDocument/2006/relationships/image" Target="../media/image727.png"/><Relationship Id="rId8" Type="http://schemas.openxmlformats.org/officeDocument/2006/relationships/image" Target="../media/image728.jpg"/><Relationship Id="rId9" Type="http://schemas.openxmlformats.org/officeDocument/2006/relationships/slide" Target="slide1.xml"/><Relationship Id="rId10" Type="http://schemas.openxmlformats.org/officeDocument/2006/relationships/notesSlide" Target="../notesSlides/notesSlide142.xml"/><Relationship Id="rId11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29.png"/><Relationship Id="rId4" Type="http://schemas.openxmlformats.org/officeDocument/2006/relationships/slide" Target="slide1.xml"/><Relationship Id="rId5" Type="http://schemas.openxmlformats.org/officeDocument/2006/relationships/notesSlide" Target="../notesSlides/notesSlide143.xml"/><Relationship Id="rId6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30.png"/><Relationship Id="rId4" Type="http://schemas.openxmlformats.org/officeDocument/2006/relationships/image" Target="../media/image731.png"/><Relationship Id="rId5" Type="http://schemas.openxmlformats.org/officeDocument/2006/relationships/image" Target="../media/image732.png"/><Relationship Id="rId6" Type="http://schemas.openxmlformats.org/officeDocument/2006/relationships/image" Target="../media/image733.png"/><Relationship Id="rId7" Type="http://schemas.openxmlformats.org/officeDocument/2006/relationships/image" Target="../media/image734.png"/><Relationship Id="rId8" Type="http://schemas.openxmlformats.org/officeDocument/2006/relationships/image" Target="../media/image735.png"/><Relationship Id="rId9" Type="http://schemas.openxmlformats.org/officeDocument/2006/relationships/slide" Target="slide1.xml"/><Relationship Id="rId10" Type="http://schemas.openxmlformats.org/officeDocument/2006/relationships/notesSlide" Target="../notesSlides/notesSlide144.xml"/><Relationship Id="rId11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36.png"/><Relationship Id="rId4" Type="http://schemas.openxmlformats.org/officeDocument/2006/relationships/image" Target="../media/image737.png"/><Relationship Id="rId5" Type="http://schemas.openxmlformats.org/officeDocument/2006/relationships/image" Target="../media/image738.png"/><Relationship Id="rId6" Type="http://schemas.openxmlformats.org/officeDocument/2006/relationships/image" Target="../media/image739.png"/><Relationship Id="rId7" Type="http://schemas.openxmlformats.org/officeDocument/2006/relationships/image" Target="../media/image740.png"/><Relationship Id="rId8" Type="http://schemas.openxmlformats.org/officeDocument/2006/relationships/image" Target="../media/image7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45.xml"/><Relationship Id="rId11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42.png"/><Relationship Id="rId4" Type="http://schemas.openxmlformats.org/officeDocument/2006/relationships/image" Target="../media/image743.png"/><Relationship Id="rId5" Type="http://schemas.openxmlformats.org/officeDocument/2006/relationships/image" Target="../media/image744.png"/><Relationship Id="rId6" Type="http://schemas.openxmlformats.org/officeDocument/2006/relationships/image" Target="../media/image745.png"/><Relationship Id="rId7" Type="http://schemas.openxmlformats.org/officeDocument/2006/relationships/image" Target="../media/image746.png"/><Relationship Id="rId8" Type="http://schemas.openxmlformats.org/officeDocument/2006/relationships/image" Target="../media/image7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46.xml"/><Relationship Id="rId11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48.png"/><Relationship Id="rId4" Type="http://schemas.openxmlformats.org/officeDocument/2006/relationships/image" Target="../media/image749.png"/><Relationship Id="rId5" Type="http://schemas.openxmlformats.org/officeDocument/2006/relationships/image" Target="../media/image750.png"/><Relationship Id="rId6" Type="http://schemas.openxmlformats.org/officeDocument/2006/relationships/image" Target="../media/image751.png"/><Relationship Id="rId7" Type="http://schemas.openxmlformats.org/officeDocument/2006/relationships/image" Target="../media/image752.png"/><Relationship Id="rId8" Type="http://schemas.openxmlformats.org/officeDocument/2006/relationships/image" Target="../media/image753.png"/><Relationship Id="rId9" Type="http://schemas.openxmlformats.org/officeDocument/2006/relationships/slide" Target="slide1.xml"/><Relationship Id="rId10" Type="http://schemas.openxmlformats.org/officeDocument/2006/relationships/notesSlide" Target="../notesSlides/notesSlide147.xml"/><Relationship Id="rId11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54.png"/><Relationship Id="rId4" Type="http://schemas.openxmlformats.org/officeDocument/2006/relationships/image" Target="../media/image755.png"/><Relationship Id="rId5" Type="http://schemas.openxmlformats.org/officeDocument/2006/relationships/image" Target="../media/image756.png"/><Relationship Id="rId6" Type="http://schemas.openxmlformats.org/officeDocument/2006/relationships/image" Target="../media/image757.png"/><Relationship Id="rId7" Type="http://schemas.openxmlformats.org/officeDocument/2006/relationships/image" Target="../media/image758.png"/><Relationship Id="rId8" Type="http://schemas.openxmlformats.org/officeDocument/2006/relationships/image" Target="../media/image759.png"/><Relationship Id="rId9" Type="http://schemas.openxmlformats.org/officeDocument/2006/relationships/slide" Target="slide1.xml"/><Relationship Id="rId10" Type="http://schemas.openxmlformats.org/officeDocument/2006/relationships/notesSlide" Target="../notesSlides/notesSlide148.xml"/><Relationship Id="rId11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60.png"/><Relationship Id="rId4" Type="http://schemas.openxmlformats.org/officeDocument/2006/relationships/image" Target="../media/image761.png"/><Relationship Id="rId5" Type="http://schemas.openxmlformats.org/officeDocument/2006/relationships/image" Target="../media/image762.png"/><Relationship Id="rId6" Type="http://schemas.openxmlformats.org/officeDocument/2006/relationships/image" Target="../media/image763.png"/><Relationship Id="rId7" Type="http://schemas.openxmlformats.org/officeDocument/2006/relationships/image" Target="../media/image764.png"/><Relationship Id="rId8" Type="http://schemas.openxmlformats.org/officeDocument/2006/relationships/image" Target="../media/image765.png"/><Relationship Id="rId9" Type="http://schemas.openxmlformats.org/officeDocument/2006/relationships/slide" Target="slide1.xml"/><Relationship Id="rId10" Type="http://schemas.openxmlformats.org/officeDocument/2006/relationships/notesSlide" Target="../notesSlides/notesSlide149.xml"/><Relationship Id="rId11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66.png"/><Relationship Id="rId4" Type="http://schemas.openxmlformats.org/officeDocument/2006/relationships/image" Target="../media/image767.png"/><Relationship Id="rId5" Type="http://schemas.openxmlformats.org/officeDocument/2006/relationships/image" Target="../media/image768.png"/><Relationship Id="rId6" Type="http://schemas.openxmlformats.org/officeDocument/2006/relationships/image" Target="../media/image769.png"/><Relationship Id="rId7" Type="http://schemas.openxmlformats.org/officeDocument/2006/relationships/image" Target="../media/image770.png"/><Relationship Id="rId8" Type="http://schemas.openxmlformats.org/officeDocument/2006/relationships/image" Target="../media/image771.pn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72.png"/><Relationship Id="rId4" Type="http://schemas.openxmlformats.org/officeDocument/2006/relationships/image" Target="../media/image773.png"/><Relationship Id="rId5" Type="http://schemas.openxmlformats.org/officeDocument/2006/relationships/image" Target="../media/image774.png"/><Relationship Id="rId6" Type="http://schemas.openxmlformats.org/officeDocument/2006/relationships/image" Target="../media/image775.png"/><Relationship Id="rId7" Type="http://schemas.openxmlformats.org/officeDocument/2006/relationships/image" Target="../media/image776.png"/><Relationship Id="rId8" Type="http://schemas.openxmlformats.org/officeDocument/2006/relationships/image" Target="../media/image777.png"/><Relationship Id="rId9" Type="http://schemas.openxmlformats.org/officeDocument/2006/relationships/slide" Target="slide1.xml"/><Relationship Id="rId10" Type="http://schemas.openxmlformats.org/officeDocument/2006/relationships/notesSlide" Target="../notesSlides/notesSlide151.xml"/><Relationship Id="rId11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78.png"/><Relationship Id="rId4" Type="http://schemas.openxmlformats.org/officeDocument/2006/relationships/image" Target="../media/image779.png"/><Relationship Id="rId5" Type="http://schemas.openxmlformats.org/officeDocument/2006/relationships/image" Target="../media/image780.png"/><Relationship Id="rId6" Type="http://schemas.openxmlformats.org/officeDocument/2006/relationships/image" Target="../media/image781.png"/><Relationship Id="rId7" Type="http://schemas.openxmlformats.org/officeDocument/2006/relationships/image" Target="../media/image782.png"/><Relationship Id="rId8" Type="http://schemas.openxmlformats.org/officeDocument/2006/relationships/image" Target="../media/image78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84.png"/><Relationship Id="rId4" Type="http://schemas.openxmlformats.org/officeDocument/2006/relationships/image" Target="../media/image785.png"/><Relationship Id="rId5" Type="http://schemas.openxmlformats.org/officeDocument/2006/relationships/image" Target="../media/image786.png"/><Relationship Id="rId6" Type="http://schemas.openxmlformats.org/officeDocument/2006/relationships/image" Target="../media/image787.png"/><Relationship Id="rId7" Type="http://schemas.openxmlformats.org/officeDocument/2006/relationships/image" Target="../media/image788.png"/><Relationship Id="rId8" Type="http://schemas.openxmlformats.org/officeDocument/2006/relationships/slide" Target="slide1.xml"/><Relationship Id="rId9" Type="http://schemas.openxmlformats.org/officeDocument/2006/relationships/notesSlide" Target="../notesSlides/notesSlide153.xml"/><Relationship Id="rId10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89.png"/><Relationship Id="rId4" Type="http://schemas.openxmlformats.org/officeDocument/2006/relationships/image" Target="../media/image790.png"/><Relationship Id="rId5" Type="http://schemas.openxmlformats.org/officeDocument/2006/relationships/image" Target="../media/image791.png"/><Relationship Id="rId6" Type="http://schemas.openxmlformats.org/officeDocument/2006/relationships/image" Target="../media/image792.png"/><Relationship Id="rId7" Type="http://schemas.openxmlformats.org/officeDocument/2006/relationships/image" Target="../media/image793.png"/><Relationship Id="rId8" Type="http://schemas.openxmlformats.org/officeDocument/2006/relationships/slide" Target="slide1.xml"/><Relationship Id="rId9" Type="http://schemas.openxmlformats.org/officeDocument/2006/relationships/notesSlide" Target="../notesSlides/notesSlide154.xml"/><Relationship Id="rId10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794.png"/><Relationship Id="rId4" Type="http://schemas.openxmlformats.org/officeDocument/2006/relationships/image" Target="../media/image795.png"/><Relationship Id="rId5" Type="http://schemas.openxmlformats.org/officeDocument/2006/relationships/image" Target="../media/image796.png"/><Relationship Id="rId6" Type="http://schemas.openxmlformats.org/officeDocument/2006/relationships/image" Target="../media/image797.png"/><Relationship Id="rId7" Type="http://schemas.openxmlformats.org/officeDocument/2006/relationships/image" Target="../media/image798.png"/><Relationship Id="rId8" Type="http://schemas.openxmlformats.org/officeDocument/2006/relationships/image" Target="../media/image799.jpg"/><Relationship Id="rId9" Type="http://schemas.openxmlformats.org/officeDocument/2006/relationships/slide" Target="slide1.xml"/><Relationship Id="rId10" Type="http://schemas.openxmlformats.org/officeDocument/2006/relationships/notesSlide" Target="../notesSlides/notesSlide155.xml"/><Relationship Id="rId11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00.png"/><Relationship Id="rId4" Type="http://schemas.openxmlformats.org/officeDocument/2006/relationships/image" Target="../media/image801.png"/><Relationship Id="rId5" Type="http://schemas.openxmlformats.org/officeDocument/2006/relationships/image" Target="../media/image802.png"/><Relationship Id="rId6" Type="http://schemas.openxmlformats.org/officeDocument/2006/relationships/image" Target="../media/image803.png"/><Relationship Id="rId7" Type="http://schemas.openxmlformats.org/officeDocument/2006/relationships/image" Target="../media/image804.png"/><Relationship Id="rId8" Type="http://schemas.openxmlformats.org/officeDocument/2006/relationships/image" Target="../media/image805.jpg"/><Relationship Id="rId9" Type="http://schemas.openxmlformats.org/officeDocument/2006/relationships/slide" Target="slide1.xml"/><Relationship Id="rId10" Type="http://schemas.openxmlformats.org/officeDocument/2006/relationships/notesSlide" Target="../notesSlides/notesSlide156.xml"/><Relationship Id="rId11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06.png"/><Relationship Id="rId4" Type="http://schemas.openxmlformats.org/officeDocument/2006/relationships/slide" Target="slide1.xml"/><Relationship Id="rId5" Type="http://schemas.openxmlformats.org/officeDocument/2006/relationships/notesSlide" Target="../notesSlides/notesSlide157.xml"/><Relationship Id="rId6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07.png"/><Relationship Id="rId4" Type="http://schemas.openxmlformats.org/officeDocument/2006/relationships/image" Target="../media/image808.png"/><Relationship Id="rId5" Type="http://schemas.openxmlformats.org/officeDocument/2006/relationships/image" Target="../media/image809.png"/><Relationship Id="rId6" Type="http://schemas.openxmlformats.org/officeDocument/2006/relationships/image" Target="../media/image810.png"/><Relationship Id="rId7" Type="http://schemas.openxmlformats.org/officeDocument/2006/relationships/image" Target="../media/image811.png"/><Relationship Id="rId8" Type="http://schemas.openxmlformats.org/officeDocument/2006/relationships/image" Target="../media/image812.png"/><Relationship Id="rId9" Type="http://schemas.openxmlformats.org/officeDocument/2006/relationships/slide" Target="slide1.xml"/><Relationship Id="rId10" Type="http://schemas.openxmlformats.org/officeDocument/2006/relationships/notesSlide" Target="../notesSlides/notesSlide158.xml"/><Relationship Id="rId11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13.png"/><Relationship Id="rId4" Type="http://schemas.openxmlformats.org/officeDocument/2006/relationships/image" Target="../media/image814.png"/><Relationship Id="rId5" Type="http://schemas.openxmlformats.org/officeDocument/2006/relationships/image" Target="../media/image815.png"/><Relationship Id="rId6" Type="http://schemas.openxmlformats.org/officeDocument/2006/relationships/image" Target="../media/image816.png"/><Relationship Id="rId7" Type="http://schemas.openxmlformats.org/officeDocument/2006/relationships/image" Target="../media/image817.png"/><Relationship Id="rId8" Type="http://schemas.openxmlformats.org/officeDocument/2006/relationships/image" Target="../media/image818.png"/><Relationship Id="rId9" Type="http://schemas.openxmlformats.org/officeDocument/2006/relationships/slide" Target="slide1.xml"/><Relationship Id="rId10" Type="http://schemas.openxmlformats.org/officeDocument/2006/relationships/notesSlide" Target="../notesSlides/notesSlide159.xml"/><Relationship Id="rId11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6.xml"/><Relationship Id="rId11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19.png"/><Relationship Id="rId4" Type="http://schemas.openxmlformats.org/officeDocument/2006/relationships/image" Target="../media/image820.png"/><Relationship Id="rId5" Type="http://schemas.openxmlformats.org/officeDocument/2006/relationships/image" Target="../media/image821.png"/><Relationship Id="rId6" Type="http://schemas.openxmlformats.org/officeDocument/2006/relationships/image" Target="../media/image822.png"/><Relationship Id="rId7" Type="http://schemas.openxmlformats.org/officeDocument/2006/relationships/image" Target="../media/image823.png"/><Relationship Id="rId8" Type="http://schemas.openxmlformats.org/officeDocument/2006/relationships/image" Target="../media/image824.png"/><Relationship Id="rId9" Type="http://schemas.openxmlformats.org/officeDocument/2006/relationships/slide" Target="slide1.xml"/><Relationship Id="rId10" Type="http://schemas.openxmlformats.org/officeDocument/2006/relationships/notesSlide" Target="../notesSlides/notesSlide160.xml"/><Relationship Id="rId11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25.png"/><Relationship Id="rId4" Type="http://schemas.openxmlformats.org/officeDocument/2006/relationships/image" Target="../media/image826.png"/><Relationship Id="rId5" Type="http://schemas.openxmlformats.org/officeDocument/2006/relationships/image" Target="../media/image827.png"/><Relationship Id="rId6" Type="http://schemas.openxmlformats.org/officeDocument/2006/relationships/image" Target="../media/image828.png"/><Relationship Id="rId7" Type="http://schemas.openxmlformats.org/officeDocument/2006/relationships/image" Target="../media/image829.png"/><Relationship Id="rId8" Type="http://schemas.openxmlformats.org/officeDocument/2006/relationships/image" Target="../media/image830.png"/><Relationship Id="rId9" Type="http://schemas.openxmlformats.org/officeDocument/2006/relationships/slide" Target="slide1.xml"/><Relationship Id="rId10" Type="http://schemas.openxmlformats.org/officeDocument/2006/relationships/notesSlide" Target="../notesSlides/notesSlide161.xml"/><Relationship Id="rId11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31.png"/><Relationship Id="rId4" Type="http://schemas.openxmlformats.org/officeDocument/2006/relationships/image" Target="../media/image832.png"/><Relationship Id="rId5" Type="http://schemas.openxmlformats.org/officeDocument/2006/relationships/image" Target="../media/image833.png"/><Relationship Id="rId6" Type="http://schemas.openxmlformats.org/officeDocument/2006/relationships/image" Target="../media/image834.png"/><Relationship Id="rId7" Type="http://schemas.openxmlformats.org/officeDocument/2006/relationships/image" Target="../media/image835.png"/><Relationship Id="rId8" Type="http://schemas.openxmlformats.org/officeDocument/2006/relationships/image" Target="../media/image836.png"/><Relationship Id="rId9" Type="http://schemas.openxmlformats.org/officeDocument/2006/relationships/slide" Target="slide1.xml"/><Relationship Id="rId10" Type="http://schemas.openxmlformats.org/officeDocument/2006/relationships/notesSlide" Target="../notesSlides/notesSlide162.xml"/><Relationship Id="rId11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37.png"/><Relationship Id="rId4" Type="http://schemas.openxmlformats.org/officeDocument/2006/relationships/image" Target="../media/image838.png"/><Relationship Id="rId5" Type="http://schemas.openxmlformats.org/officeDocument/2006/relationships/image" Target="../media/image839.png"/><Relationship Id="rId6" Type="http://schemas.openxmlformats.org/officeDocument/2006/relationships/image" Target="../media/image840.png"/><Relationship Id="rId7" Type="http://schemas.openxmlformats.org/officeDocument/2006/relationships/image" Target="../media/image841.png"/><Relationship Id="rId8" Type="http://schemas.openxmlformats.org/officeDocument/2006/relationships/image" Target="../media/image842.png"/><Relationship Id="rId9" Type="http://schemas.openxmlformats.org/officeDocument/2006/relationships/slide" Target="slide1.xml"/><Relationship Id="rId10" Type="http://schemas.openxmlformats.org/officeDocument/2006/relationships/notesSlide" Target="../notesSlides/notesSlide163.xml"/><Relationship Id="rId11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43.png"/><Relationship Id="rId4" Type="http://schemas.openxmlformats.org/officeDocument/2006/relationships/image" Target="../media/image844.png"/><Relationship Id="rId5" Type="http://schemas.openxmlformats.org/officeDocument/2006/relationships/image" Target="../media/image845.png"/><Relationship Id="rId6" Type="http://schemas.openxmlformats.org/officeDocument/2006/relationships/image" Target="../media/image846.png"/><Relationship Id="rId7" Type="http://schemas.openxmlformats.org/officeDocument/2006/relationships/image" Target="../media/image847.png"/><Relationship Id="rId8" Type="http://schemas.openxmlformats.org/officeDocument/2006/relationships/image" Target="../media/image848.png"/><Relationship Id="rId9" Type="http://schemas.openxmlformats.org/officeDocument/2006/relationships/slide" Target="slide1.xml"/><Relationship Id="rId10" Type="http://schemas.openxmlformats.org/officeDocument/2006/relationships/notesSlide" Target="../notesSlides/notesSlide164.xml"/><Relationship Id="rId11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49.png"/><Relationship Id="rId4" Type="http://schemas.openxmlformats.org/officeDocument/2006/relationships/image" Target="../media/image850.png"/><Relationship Id="rId5" Type="http://schemas.openxmlformats.org/officeDocument/2006/relationships/image" Target="../media/image851.png"/><Relationship Id="rId6" Type="http://schemas.openxmlformats.org/officeDocument/2006/relationships/image" Target="../media/image852.png"/><Relationship Id="rId7" Type="http://schemas.openxmlformats.org/officeDocument/2006/relationships/image" Target="../media/image853.png"/><Relationship Id="rId8" Type="http://schemas.openxmlformats.org/officeDocument/2006/relationships/image" Target="../media/image854.png"/><Relationship Id="rId9" Type="http://schemas.openxmlformats.org/officeDocument/2006/relationships/slide" Target="slide1.xml"/><Relationship Id="rId10" Type="http://schemas.openxmlformats.org/officeDocument/2006/relationships/notesSlide" Target="../notesSlides/notesSlide165.xml"/><Relationship Id="rId11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55.png"/><Relationship Id="rId4" Type="http://schemas.openxmlformats.org/officeDocument/2006/relationships/image" Target="../media/image856.png"/><Relationship Id="rId5" Type="http://schemas.openxmlformats.org/officeDocument/2006/relationships/image" Target="../media/image857.png"/><Relationship Id="rId6" Type="http://schemas.openxmlformats.org/officeDocument/2006/relationships/image" Target="../media/image858.png"/><Relationship Id="rId7" Type="http://schemas.openxmlformats.org/officeDocument/2006/relationships/image" Target="../media/image859.png"/><Relationship Id="rId8" Type="http://schemas.openxmlformats.org/officeDocument/2006/relationships/image" Target="../media/image860.png"/><Relationship Id="rId9" Type="http://schemas.openxmlformats.org/officeDocument/2006/relationships/slide" Target="slide1.xml"/><Relationship Id="rId10" Type="http://schemas.openxmlformats.org/officeDocument/2006/relationships/notesSlide" Target="../notesSlides/notesSlide166.xml"/><Relationship Id="rId11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61.png"/><Relationship Id="rId4" Type="http://schemas.openxmlformats.org/officeDocument/2006/relationships/image" Target="../media/image862.png"/><Relationship Id="rId5" Type="http://schemas.openxmlformats.org/officeDocument/2006/relationships/image" Target="../media/image863.png"/><Relationship Id="rId6" Type="http://schemas.openxmlformats.org/officeDocument/2006/relationships/image" Target="../media/image864.png"/><Relationship Id="rId7" Type="http://schemas.openxmlformats.org/officeDocument/2006/relationships/image" Target="../media/image865.png"/><Relationship Id="rId8" Type="http://schemas.openxmlformats.org/officeDocument/2006/relationships/image" Target="../media/image866.png"/><Relationship Id="rId9" Type="http://schemas.openxmlformats.org/officeDocument/2006/relationships/slide" Target="slide1.xml"/><Relationship Id="rId10" Type="http://schemas.openxmlformats.org/officeDocument/2006/relationships/notesSlide" Target="../notesSlides/notesSlide167.xml"/><Relationship Id="rId11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67.png"/><Relationship Id="rId4" Type="http://schemas.openxmlformats.org/officeDocument/2006/relationships/image" Target="../media/image868.png"/><Relationship Id="rId5" Type="http://schemas.openxmlformats.org/officeDocument/2006/relationships/image" Target="../media/image869.png"/><Relationship Id="rId6" Type="http://schemas.openxmlformats.org/officeDocument/2006/relationships/image" Target="../media/image870.png"/><Relationship Id="rId7" Type="http://schemas.openxmlformats.org/officeDocument/2006/relationships/image" Target="../media/image871.png"/><Relationship Id="rId8" Type="http://schemas.openxmlformats.org/officeDocument/2006/relationships/slide" Target="slide1.xml"/><Relationship Id="rId9" Type="http://schemas.openxmlformats.org/officeDocument/2006/relationships/notesSlide" Target="../notesSlides/notesSlide168.xml"/><Relationship Id="rId10" Type="http://schemas.openxmlformats.org/officeDocument/2006/relationships/slide" Target="slide168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72.png"/><Relationship Id="rId4" Type="http://schemas.openxmlformats.org/officeDocument/2006/relationships/image" Target="../media/image873.png"/><Relationship Id="rId5" Type="http://schemas.openxmlformats.org/officeDocument/2006/relationships/image" Target="../media/image874.png"/><Relationship Id="rId6" Type="http://schemas.openxmlformats.org/officeDocument/2006/relationships/image" Target="../media/image875.png"/><Relationship Id="rId7" Type="http://schemas.openxmlformats.org/officeDocument/2006/relationships/image" Target="../media/image876.png"/><Relationship Id="rId8" Type="http://schemas.openxmlformats.org/officeDocument/2006/relationships/slide" Target="slide1.xml"/><Relationship Id="rId9" Type="http://schemas.openxmlformats.org/officeDocument/2006/relationships/notesSlide" Target="../notesSlides/notesSlide169.xml"/><Relationship Id="rId10" Type="http://schemas.openxmlformats.org/officeDocument/2006/relationships/slide" Target="slide169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slide" Target="slide1.xml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77.png"/><Relationship Id="rId4" Type="http://schemas.openxmlformats.org/officeDocument/2006/relationships/image" Target="../media/image878.png"/><Relationship Id="rId5" Type="http://schemas.openxmlformats.org/officeDocument/2006/relationships/image" Target="../media/image879.png"/><Relationship Id="rId6" Type="http://schemas.openxmlformats.org/officeDocument/2006/relationships/image" Target="../media/image880.png"/><Relationship Id="rId7" Type="http://schemas.openxmlformats.org/officeDocument/2006/relationships/image" Target="../media/image881.png"/><Relationship Id="rId8" Type="http://schemas.openxmlformats.org/officeDocument/2006/relationships/slide" Target="slide1.xml"/><Relationship Id="rId9" Type="http://schemas.openxmlformats.org/officeDocument/2006/relationships/notesSlide" Target="../notesSlides/notesSlide170.xml"/><Relationship Id="rId10" Type="http://schemas.openxmlformats.org/officeDocument/2006/relationships/slide" Target="slide170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82.png"/><Relationship Id="rId4" Type="http://schemas.openxmlformats.org/officeDocument/2006/relationships/image" Target="../media/image883.png"/><Relationship Id="rId5" Type="http://schemas.openxmlformats.org/officeDocument/2006/relationships/image" Target="../media/image884.png"/><Relationship Id="rId6" Type="http://schemas.openxmlformats.org/officeDocument/2006/relationships/image" Target="../media/image885.png"/><Relationship Id="rId7" Type="http://schemas.openxmlformats.org/officeDocument/2006/relationships/image" Target="../media/image886.png"/><Relationship Id="rId8" Type="http://schemas.openxmlformats.org/officeDocument/2006/relationships/slide" Target="slide1.xml"/><Relationship Id="rId9" Type="http://schemas.openxmlformats.org/officeDocument/2006/relationships/notesSlide" Target="../notesSlides/notesSlide171.xml"/><Relationship Id="rId10" Type="http://schemas.openxmlformats.org/officeDocument/2006/relationships/slide" Target="slide171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87.png"/><Relationship Id="rId4" Type="http://schemas.openxmlformats.org/officeDocument/2006/relationships/image" Target="../media/image888.png"/><Relationship Id="rId5" Type="http://schemas.openxmlformats.org/officeDocument/2006/relationships/image" Target="../media/image889.png"/><Relationship Id="rId6" Type="http://schemas.openxmlformats.org/officeDocument/2006/relationships/image" Target="../media/image890.png"/><Relationship Id="rId7" Type="http://schemas.openxmlformats.org/officeDocument/2006/relationships/image" Target="../media/image891.png"/><Relationship Id="rId8" Type="http://schemas.openxmlformats.org/officeDocument/2006/relationships/slide" Target="slide1.xml"/><Relationship Id="rId9" Type="http://schemas.openxmlformats.org/officeDocument/2006/relationships/notesSlide" Target="../notesSlides/notesSlide172.xml"/><Relationship Id="rId10" Type="http://schemas.openxmlformats.org/officeDocument/2006/relationships/slide" Target="slide172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92.png"/><Relationship Id="rId4" Type="http://schemas.openxmlformats.org/officeDocument/2006/relationships/image" Target="../media/image893.png"/><Relationship Id="rId5" Type="http://schemas.openxmlformats.org/officeDocument/2006/relationships/image" Target="../media/image894.png"/><Relationship Id="rId6" Type="http://schemas.openxmlformats.org/officeDocument/2006/relationships/image" Target="../media/image895.png"/><Relationship Id="rId7" Type="http://schemas.openxmlformats.org/officeDocument/2006/relationships/image" Target="../media/image896.png"/><Relationship Id="rId8" Type="http://schemas.openxmlformats.org/officeDocument/2006/relationships/slide" Target="slide1.xml"/><Relationship Id="rId9" Type="http://schemas.openxmlformats.org/officeDocument/2006/relationships/notesSlide" Target="../notesSlides/notesSlide173.xml"/><Relationship Id="rId10" Type="http://schemas.openxmlformats.org/officeDocument/2006/relationships/slide" Target="slide173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897.png"/><Relationship Id="rId4" Type="http://schemas.openxmlformats.org/officeDocument/2006/relationships/image" Target="../media/image898.png"/><Relationship Id="rId5" Type="http://schemas.openxmlformats.org/officeDocument/2006/relationships/image" Target="../media/image899.png"/><Relationship Id="rId6" Type="http://schemas.openxmlformats.org/officeDocument/2006/relationships/image" Target="../media/image900.png"/><Relationship Id="rId7" Type="http://schemas.openxmlformats.org/officeDocument/2006/relationships/image" Target="../media/image901.png"/><Relationship Id="rId8" Type="http://schemas.openxmlformats.org/officeDocument/2006/relationships/slide" Target="slide1.xml"/><Relationship Id="rId9" Type="http://schemas.openxmlformats.org/officeDocument/2006/relationships/notesSlide" Target="../notesSlides/notesSlide174.xml"/><Relationship Id="rId10" Type="http://schemas.openxmlformats.org/officeDocument/2006/relationships/slide" Target="slide174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02.png"/><Relationship Id="rId4" Type="http://schemas.openxmlformats.org/officeDocument/2006/relationships/image" Target="../media/image903.png"/><Relationship Id="rId5" Type="http://schemas.openxmlformats.org/officeDocument/2006/relationships/image" Target="../media/image904.png"/><Relationship Id="rId6" Type="http://schemas.openxmlformats.org/officeDocument/2006/relationships/image" Target="../media/image905.png"/><Relationship Id="rId7" Type="http://schemas.openxmlformats.org/officeDocument/2006/relationships/image" Target="../media/image906.png"/><Relationship Id="rId8" Type="http://schemas.openxmlformats.org/officeDocument/2006/relationships/slide" Target="slide1.xml"/><Relationship Id="rId9" Type="http://schemas.openxmlformats.org/officeDocument/2006/relationships/notesSlide" Target="../notesSlides/notesSlide175.xml"/><Relationship Id="rId10" Type="http://schemas.openxmlformats.org/officeDocument/2006/relationships/slide" Target="slide17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07.png"/><Relationship Id="rId4" Type="http://schemas.openxmlformats.org/officeDocument/2006/relationships/slide" Target="slide1.xml"/><Relationship Id="rId5" Type="http://schemas.openxmlformats.org/officeDocument/2006/relationships/notesSlide" Target="../notesSlides/notesSlide176.xml"/><Relationship Id="rId6" Type="http://schemas.openxmlformats.org/officeDocument/2006/relationships/slide" Target="slide176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6.xml"/><Relationship Id="rId3" Type="http://schemas.openxmlformats.org/officeDocument/2006/relationships/image" Target="../media/image908.png"/><Relationship Id="rId4" Type="http://schemas.openxmlformats.org/officeDocument/2006/relationships/image" Target="../media/image909.png"/><Relationship Id="rId5" Type="http://schemas.openxmlformats.org/officeDocument/2006/relationships/image" Target="../media/image910.png"/><Relationship Id="rId6" Type="http://schemas.openxmlformats.org/officeDocument/2006/relationships/image" Target="../media/image911.png"/><Relationship Id="rId7" Type="http://schemas.openxmlformats.org/officeDocument/2006/relationships/image" Target="../media/image912.png"/><Relationship Id="rId8" Type="http://schemas.openxmlformats.org/officeDocument/2006/relationships/image" Target="../media/image913.png"/><Relationship Id="rId9" Type="http://schemas.openxmlformats.org/officeDocument/2006/relationships/slide" Target="slide1.xml"/><Relationship Id="rId10" Type="http://schemas.openxmlformats.org/officeDocument/2006/relationships/notesSlide" Target="../notesSlides/notesSlide177.xml"/><Relationship Id="rId11" Type="http://schemas.openxmlformats.org/officeDocument/2006/relationships/slide" Target="slide177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6.xml"/><Relationship Id="rId3" Type="http://schemas.openxmlformats.org/officeDocument/2006/relationships/image" Target="../media/image914.png"/><Relationship Id="rId4" Type="http://schemas.openxmlformats.org/officeDocument/2006/relationships/image" Target="../media/image915.png"/><Relationship Id="rId5" Type="http://schemas.openxmlformats.org/officeDocument/2006/relationships/image" Target="../media/image916.png"/><Relationship Id="rId6" Type="http://schemas.openxmlformats.org/officeDocument/2006/relationships/image" Target="../media/image917.png"/><Relationship Id="rId7" Type="http://schemas.openxmlformats.org/officeDocument/2006/relationships/image" Target="../media/image918.png"/><Relationship Id="rId8" Type="http://schemas.openxmlformats.org/officeDocument/2006/relationships/image" Target="../media/image919.png"/><Relationship Id="rId9" Type="http://schemas.openxmlformats.org/officeDocument/2006/relationships/slide" Target="slide1.xml"/><Relationship Id="rId10" Type="http://schemas.openxmlformats.org/officeDocument/2006/relationships/notesSlide" Target="../notesSlides/notesSlide178.xml"/><Relationship Id="rId11" Type="http://schemas.openxmlformats.org/officeDocument/2006/relationships/slide" Target="slide178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20.png"/><Relationship Id="rId4" Type="http://schemas.openxmlformats.org/officeDocument/2006/relationships/image" Target="../media/image921.png"/><Relationship Id="rId5" Type="http://schemas.openxmlformats.org/officeDocument/2006/relationships/image" Target="../media/image922.png"/><Relationship Id="rId6" Type="http://schemas.openxmlformats.org/officeDocument/2006/relationships/image" Target="../media/image923.png"/><Relationship Id="rId7" Type="http://schemas.openxmlformats.org/officeDocument/2006/relationships/image" Target="../media/image924.png"/><Relationship Id="rId8" Type="http://schemas.openxmlformats.org/officeDocument/2006/relationships/image" Target="../media/image925.png"/><Relationship Id="rId9" Type="http://schemas.openxmlformats.org/officeDocument/2006/relationships/slide" Target="slide1.xml"/><Relationship Id="rId10" Type="http://schemas.openxmlformats.org/officeDocument/2006/relationships/notesSlide" Target="../notesSlides/notesSlide179.xml"/><Relationship Id="rId11" Type="http://schemas.openxmlformats.org/officeDocument/2006/relationships/slide" Target="slide179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slide" Target="slide1.xml"/><Relationship Id="rId10" Type="http://schemas.openxmlformats.org/officeDocument/2006/relationships/notesSlide" Target="../notesSlides/notesSlide18.xml"/><Relationship Id="rId11" Type="http://schemas.openxmlformats.org/officeDocument/2006/relationships/slide" Target="slide18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26.png"/><Relationship Id="rId4" Type="http://schemas.openxmlformats.org/officeDocument/2006/relationships/image" Target="../media/image927.png"/><Relationship Id="rId5" Type="http://schemas.openxmlformats.org/officeDocument/2006/relationships/image" Target="../media/image928.png"/><Relationship Id="rId6" Type="http://schemas.openxmlformats.org/officeDocument/2006/relationships/image" Target="../media/image929.png"/><Relationship Id="rId7" Type="http://schemas.openxmlformats.org/officeDocument/2006/relationships/image" Target="../media/image930.png"/><Relationship Id="rId8" Type="http://schemas.openxmlformats.org/officeDocument/2006/relationships/image" Target="../media/image931.png"/><Relationship Id="rId9" Type="http://schemas.openxmlformats.org/officeDocument/2006/relationships/slide" Target="slide1.xml"/><Relationship Id="rId10" Type="http://schemas.openxmlformats.org/officeDocument/2006/relationships/notesSlide" Target="../notesSlides/notesSlide180.xml"/><Relationship Id="rId11" Type="http://schemas.openxmlformats.org/officeDocument/2006/relationships/slide" Target="slide180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32.png"/><Relationship Id="rId4" Type="http://schemas.openxmlformats.org/officeDocument/2006/relationships/image" Target="../media/image933.png"/><Relationship Id="rId5" Type="http://schemas.openxmlformats.org/officeDocument/2006/relationships/image" Target="../media/image934.png"/><Relationship Id="rId6" Type="http://schemas.openxmlformats.org/officeDocument/2006/relationships/image" Target="../media/image935.png"/><Relationship Id="rId7" Type="http://schemas.openxmlformats.org/officeDocument/2006/relationships/image" Target="../media/image936.png"/><Relationship Id="rId8" Type="http://schemas.openxmlformats.org/officeDocument/2006/relationships/image" Target="../media/image937.png"/><Relationship Id="rId9" Type="http://schemas.openxmlformats.org/officeDocument/2006/relationships/slide" Target="slide1.xml"/><Relationship Id="rId10" Type="http://schemas.openxmlformats.org/officeDocument/2006/relationships/notesSlide" Target="../notesSlides/notesSlide181.xml"/><Relationship Id="rId11" Type="http://schemas.openxmlformats.org/officeDocument/2006/relationships/slide" Target="slide181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38.png"/><Relationship Id="rId4" Type="http://schemas.openxmlformats.org/officeDocument/2006/relationships/image" Target="../media/image939.png"/><Relationship Id="rId5" Type="http://schemas.openxmlformats.org/officeDocument/2006/relationships/image" Target="../media/image940.png"/><Relationship Id="rId6" Type="http://schemas.openxmlformats.org/officeDocument/2006/relationships/image" Target="../media/image941.png"/><Relationship Id="rId7" Type="http://schemas.openxmlformats.org/officeDocument/2006/relationships/image" Target="../media/image942.png"/><Relationship Id="rId8" Type="http://schemas.openxmlformats.org/officeDocument/2006/relationships/image" Target="../media/image943.png"/><Relationship Id="rId9" Type="http://schemas.openxmlformats.org/officeDocument/2006/relationships/slide" Target="slide1.xml"/><Relationship Id="rId10" Type="http://schemas.openxmlformats.org/officeDocument/2006/relationships/notesSlide" Target="../notesSlides/notesSlide182.xml"/><Relationship Id="rId11" Type="http://schemas.openxmlformats.org/officeDocument/2006/relationships/slide" Target="slide182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44.png"/><Relationship Id="rId4" Type="http://schemas.openxmlformats.org/officeDocument/2006/relationships/image" Target="../media/image945.png"/><Relationship Id="rId5" Type="http://schemas.openxmlformats.org/officeDocument/2006/relationships/image" Target="../media/image946.png"/><Relationship Id="rId6" Type="http://schemas.openxmlformats.org/officeDocument/2006/relationships/image" Target="../media/image947.png"/><Relationship Id="rId7" Type="http://schemas.openxmlformats.org/officeDocument/2006/relationships/image" Target="../media/image948.png"/><Relationship Id="rId8" Type="http://schemas.openxmlformats.org/officeDocument/2006/relationships/image" Target="../media/image949.png"/><Relationship Id="rId9" Type="http://schemas.openxmlformats.org/officeDocument/2006/relationships/slide" Target="slide1.xml"/><Relationship Id="rId10" Type="http://schemas.openxmlformats.org/officeDocument/2006/relationships/notesSlide" Target="../notesSlides/notesSlide183.xml"/><Relationship Id="rId11" Type="http://schemas.openxmlformats.org/officeDocument/2006/relationships/slide" Target="slide183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50.png"/><Relationship Id="rId4" Type="http://schemas.openxmlformats.org/officeDocument/2006/relationships/image" Target="../media/image951.png"/><Relationship Id="rId5" Type="http://schemas.openxmlformats.org/officeDocument/2006/relationships/image" Target="../media/image952.png"/><Relationship Id="rId6" Type="http://schemas.openxmlformats.org/officeDocument/2006/relationships/image" Target="../media/image953.png"/><Relationship Id="rId7" Type="http://schemas.openxmlformats.org/officeDocument/2006/relationships/image" Target="../media/image954.png"/><Relationship Id="rId8" Type="http://schemas.openxmlformats.org/officeDocument/2006/relationships/image" Target="../media/image955.png"/><Relationship Id="rId9" Type="http://schemas.openxmlformats.org/officeDocument/2006/relationships/slide" Target="slide1.xml"/><Relationship Id="rId10" Type="http://schemas.openxmlformats.org/officeDocument/2006/relationships/notesSlide" Target="../notesSlides/notesSlide184.xml"/><Relationship Id="rId11" Type="http://schemas.openxmlformats.org/officeDocument/2006/relationships/slide" Target="slide184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56.png"/><Relationship Id="rId4" Type="http://schemas.openxmlformats.org/officeDocument/2006/relationships/image" Target="../media/image957.png"/><Relationship Id="rId5" Type="http://schemas.openxmlformats.org/officeDocument/2006/relationships/image" Target="../media/image958.png"/><Relationship Id="rId6" Type="http://schemas.openxmlformats.org/officeDocument/2006/relationships/image" Target="../media/image959.png"/><Relationship Id="rId7" Type="http://schemas.openxmlformats.org/officeDocument/2006/relationships/image" Target="../media/image960.png"/><Relationship Id="rId8" Type="http://schemas.openxmlformats.org/officeDocument/2006/relationships/slide" Target="slide1.xml"/><Relationship Id="rId9" Type="http://schemas.openxmlformats.org/officeDocument/2006/relationships/notesSlide" Target="../notesSlides/notesSlide185.xml"/><Relationship Id="rId10" Type="http://schemas.openxmlformats.org/officeDocument/2006/relationships/slide" Target="slide18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61.png"/><Relationship Id="rId4" Type="http://schemas.openxmlformats.org/officeDocument/2006/relationships/image" Target="../media/image962.png"/><Relationship Id="rId5" Type="http://schemas.openxmlformats.org/officeDocument/2006/relationships/image" Target="../media/image963.png"/><Relationship Id="rId6" Type="http://schemas.openxmlformats.org/officeDocument/2006/relationships/image" Target="../media/image964.png"/><Relationship Id="rId7" Type="http://schemas.openxmlformats.org/officeDocument/2006/relationships/image" Target="../media/image965.png"/><Relationship Id="rId8" Type="http://schemas.openxmlformats.org/officeDocument/2006/relationships/slide" Target="slide1.xml"/><Relationship Id="rId9" Type="http://schemas.openxmlformats.org/officeDocument/2006/relationships/notesSlide" Target="../notesSlides/notesSlide186.xml"/><Relationship Id="rId10" Type="http://schemas.openxmlformats.org/officeDocument/2006/relationships/slide" Target="slide186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66.png"/><Relationship Id="rId4" Type="http://schemas.openxmlformats.org/officeDocument/2006/relationships/image" Target="../media/image967.png"/><Relationship Id="rId5" Type="http://schemas.openxmlformats.org/officeDocument/2006/relationships/image" Target="../media/image968.png"/><Relationship Id="rId6" Type="http://schemas.openxmlformats.org/officeDocument/2006/relationships/image" Target="../media/image969.png"/><Relationship Id="rId7" Type="http://schemas.openxmlformats.org/officeDocument/2006/relationships/image" Target="../media/image970.png"/><Relationship Id="rId8" Type="http://schemas.openxmlformats.org/officeDocument/2006/relationships/slide" Target="slide1.xml"/><Relationship Id="rId9" Type="http://schemas.openxmlformats.org/officeDocument/2006/relationships/notesSlide" Target="../notesSlides/notesSlide187.xml"/><Relationship Id="rId10" Type="http://schemas.openxmlformats.org/officeDocument/2006/relationships/slide" Target="slide187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71.png"/><Relationship Id="rId4" Type="http://schemas.openxmlformats.org/officeDocument/2006/relationships/image" Target="../media/image972.png"/><Relationship Id="rId5" Type="http://schemas.openxmlformats.org/officeDocument/2006/relationships/image" Target="../media/image973.png"/><Relationship Id="rId6" Type="http://schemas.openxmlformats.org/officeDocument/2006/relationships/image" Target="../media/image974.png"/><Relationship Id="rId7" Type="http://schemas.openxmlformats.org/officeDocument/2006/relationships/image" Target="../media/image975.png"/><Relationship Id="rId8" Type="http://schemas.openxmlformats.org/officeDocument/2006/relationships/slide" Target="slide1.xml"/><Relationship Id="rId9" Type="http://schemas.openxmlformats.org/officeDocument/2006/relationships/notesSlide" Target="../notesSlides/notesSlide188.xml"/><Relationship Id="rId10" Type="http://schemas.openxmlformats.org/officeDocument/2006/relationships/slide" Target="slide188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976.png"/><Relationship Id="rId4" Type="http://schemas.openxmlformats.org/officeDocument/2006/relationships/image" Target="../media/image977.png"/><Relationship Id="rId5" Type="http://schemas.openxmlformats.org/officeDocument/2006/relationships/image" Target="../media/image978.png"/><Relationship Id="rId6" Type="http://schemas.openxmlformats.org/officeDocument/2006/relationships/image" Target="../media/image979.png"/><Relationship Id="rId7" Type="http://schemas.openxmlformats.org/officeDocument/2006/relationships/image" Target="../media/image980.png"/><Relationship Id="rId8" Type="http://schemas.openxmlformats.org/officeDocument/2006/relationships/slide" Target="slide1.xml"/><Relationship Id="rId9" Type="http://schemas.openxmlformats.org/officeDocument/2006/relationships/notesSlide" Target="../notesSlides/notesSlide189.xml"/><Relationship Id="rId10" Type="http://schemas.openxmlformats.org/officeDocument/2006/relationships/slide" Target="slide189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slide" Target="slide1.xml"/><Relationship Id="rId10" Type="http://schemas.openxmlformats.org/officeDocument/2006/relationships/notesSlide" Target="../notesSlides/notesSlide19.xml"/><Relationship Id="rId11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8.xml"/><Relationship Id="rId4" Type="http://schemas.openxmlformats.org/officeDocument/2006/relationships/slide" Target="slide116.xml"/><Relationship Id="rId5" Type="http://schemas.openxmlformats.org/officeDocument/2006/relationships/slide" Target="slide189.xml"/><Relationship Id="rId6" Type="http://schemas.openxmlformats.org/officeDocument/2006/relationships/notesSlide" Target="../notesSlides/notesSlide2.xml"/><Relationship Id="rId7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slide" Target="slide1.xml"/><Relationship Id="rId9" Type="http://schemas.openxmlformats.org/officeDocument/2006/relationships/notesSlide" Target="../notesSlides/notesSlide20.xml"/><Relationship Id="rId10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slide" Target="slide1.xml"/><Relationship Id="rId9" Type="http://schemas.openxmlformats.org/officeDocument/2006/relationships/notesSlide" Target="../notesSlides/notesSlide21.xml"/><Relationship Id="rId10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slide" Target="slide1.xml"/><Relationship Id="rId9" Type="http://schemas.openxmlformats.org/officeDocument/2006/relationships/notesSlide" Target="../notesSlides/notesSlide22.xml"/><Relationship Id="rId10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slide" Target="slide1.xml"/><Relationship Id="rId9" Type="http://schemas.openxmlformats.org/officeDocument/2006/relationships/notesSlide" Target="../notesSlides/notesSlide23.xml"/><Relationship Id="rId10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slide" Target="slide1.xml"/><Relationship Id="rId9" Type="http://schemas.openxmlformats.org/officeDocument/2006/relationships/notesSlide" Target="../notesSlides/notesSlide24.xml"/><Relationship Id="rId10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slide" Target="slide1.xml"/><Relationship Id="rId9" Type="http://schemas.openxmlformats.org/officeDocument/2006/relationships/notesSlide" Target="../notesSlides/notesSlide25.xml"/><Relationship Id="rId10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slide" Target="slide1.xml"/><Relationship Id="rId9" Type="http://schemas.openxmlformats.org/officeDocument/2006/relationships/notesSlide" Target="../notesSlides/notesSlide26.xml"/><Relationship Id="rId10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slide" Target="slide1.xml"/><Relationship Id="rId9" Type="http://schemas.openxmlformats.org/officeDocument/2006/relationships/notesSlide" Target="../notesSlides/notesSlide27.xml"/><Relationship Id="rId10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4.png"/><Relationship Id="rId4" Type="http://schemas.openxmlformats.org/officeDocument/2006/relationships/slide" Target="slide1.xml"/><Relationship Id="rId5" Type="http://schemas.openxmlformats.org/officeDocument/2006/relationships/notesSlide" Target="../notesSlides/notesSlide28.xml"/><Relationship Id="rId6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slide" Target="slide1.xml"/><Relationship Id="rId10" Type="http://schemas.openxmlformats.org/officeDocument/2006/relationships/notesSlide" Target="../notesSlides/notesSlide29.xml"/><Relationship Id="rId11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slide" Target="slide1.xml"/><Relationship Id="rId10" Type="http://schemas.openxmlformats.org/officeDocument/2006/relationships/notesSlide" Target="../notesSlides/notesSlide30.xml"/><Relationship Id="rId11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slide" Target="slide1.xml"/><Relationship Id="rId10" Type="http://schemas.openxmlformats.org/officeDocument/2006/relationships/notesSlide" Target="../notesSlides/notesSlide31.xml"/><Relationship Id="rId11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slide" Target="slide1.xml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slide" Target="slide1.xml"/><Relationship Id="rId9" Type="http://schemas.openxmlformats.org/officeDocument/2006/relationships/notesSlide" Target="../notesSlides/notesSlide33.xml"/><Relationship Id="rId10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slide" Target="slide1.xml"/><Relationship Id="rId9" Type="http://schemas.openxmlformats.org/officeDocument/2006/relationships/notesSlide" Target="../notesSlides/notesSlide34.xml"/><Relationship Id="rId10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slide" Target="slide1.xml"/><Relationship Id="rId9" Type="http://schemas.openxmlformats.org/officeDocument/2006/relationships/notesSlide" Target="../notesSlides/notesSlide35.xml"/><Relationship Id="rId10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slide" Target="slide1.xml"/><Relationship Id="rId9" Type="http://schemas.openxmlformats.org/officeDocument/2006/relationships/notesSlide" Target="../notesSlides/notesSlide36.xml"/><Relationship Id="rId10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slide" Target="slide1.xml"/><Relationship Id="rId9" Type="http://schemas.openxmlformats.org/officeDocument/2006/relationships/notesSlide" Target="../notesSlides/notesSlide37.xml"/><Relationship Id="rId10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3.png"/><Relationship Id="rId4" Type="http://schemas.openxmlformats.org/officeDocument/2006/relationships/slide" Target="slide1.xml"/><Relationship Id="rId5" Type="http://schemas.openxmlformats.org/officeDocument/2006/relationships/notesSlide" Target="../notesSlides/notesSlide38.xml"/><Relationship Id="rId6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slide" Target="slide1.xml"/><Relationship Id="rId10" Type="http://schemas.openxmlformats.org/officeDocument/2006/relationships/notesSlide" Target="../notesSlides/notesSlide39.xml"/><Relationship Id="rId11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image" Target="../media/image195.png"/><Relationship Id="rId9" Type="http://schemas.openxmlformats.org/officeDocument/2006/relationships/slide" Target="slide1.xml"/><Relationship Id="rId10" Type="http://schemas.openxmlformats.org/officeDocument/2006/relationships/notesSlide" Target="../notesSlides/notesSlide40.xml"/><Relationship Id="rId11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slide" Target="slide1.xml"/><Relationship Id="rId10" Type="http://schemas.openxmlformats.org/officeDocument/2006/relationships/notesSlide" Target="../notesSlides/notesSlide41.xml"/><Relationship Id="rId11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slide" Target="slide1.xml"/><Relationship Id="rId9" Type="http://schemas.openxmlformats.org/officeDocument/2006/relationships/notesSlide" Target="../notesSlides/notesSlide42.xml"/><Relationship Id="rId10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slide" Target="slide1.xml"/><Relationship Id="rId9" Type="http://schemas.openxmlformats.org/officeDocument/2006/relationships/notesSlide" Target="../notesSlides/notesSlide43.xml"/><Relationship Id="rId10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Relationship Id="rId7" Type="http://schemas.openxmlformats.org/officeDocument/2006/relationships/image" Target="../media/image216.png"/><Relationship Id="rId8" Type="http://schemas.openxmlformats.org/officeDocument/2006/relationships/slide" Target="slide1.xml"/><Relationship Id="rId9" Type="http://schemas.openxmlformats.org/officeDocument/2006/relationships/notesSlide" Target="../notesSlides/notesSlide44.xml"/><Relationship Id="rId10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slide" Target="slide1.xml"/><Relationship Id="rId9" Type="http://schemas.openxmlformats.org/officeDocument/2006/relationships/notesSlide" Target="../notesSlides/notesSlide45.xml"/><Relationship Id="rId10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2.png"/><Relationship Id="rId4" Type="http://schemas.openxmlformats.org/officeDocument/2006/relationships/image" Target="../media/image223.png"/><Relationship Id="rId5" Type="http://schemas.openxmlformats.org/officeDocument/2006/relationships/image" Target="../media/image224.png"/><Relationship Id="rId6" Type="http://schemas.openxmlformats.org/officeDocument/2006/relationships/image" Target="../media/image225.png"/><Relationship Id="rId7" Type="http://schemas.openxmlformats.org/officeDocument/2006/relationships/image" Target="../media/image226.png"/><Relationship Id="rId8" Type="http://schemas.openxmlformats.org/officeDocument/2006/relationships/slide" Target="slide1.xml"/><Relationship Id="rId9" Type="http://schemas.openxmlformats.org/officeDocument/2006/relationships/notesSlide" Target="../notesSlides/notesSlide46.xml"/><Relationship Id="rId10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slide" Target="slide1.xml"/><Relationship Id="rId9" Type="http://schemas.openxmlformats.org/officeDocument/2006/relationships/notesSlide" Target="../notesSlides/notesSlide47.xml"/><Relationship Id="rId10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32.png"/><Relationship Id="rId4" Type="http://schemas.openxmlformats.org/officeDocument/2006/relationships/slide" Target="slide1.xml"/><Relationship Id="rId5" Type="http://schemas.openxmlformats.org/officeDocument/2006/relationships/notesSlide" Target="../notesSlides/notes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slide" Target="slide1.xml"/><Relationship Id="rId10" Type="http://schemas.openxmlformats.org/officeDocument/2006/relationships/notesSlide" Target="../notesSlides/notesSlide49.xml"/><Relationship Id="rId11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" Target="slide1.xml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ng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slide" Target="slide1.xml"/><Relationship Id="rId10" Type="http://schemas.openxmlformats.org/officeDocument/2006/relationships/notesSlide" Target="../notesSlides/notesSlide50.xml"/><Relationship Id="rId11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8" Type="http://schemas.openxmlformats.org/officeDocument/2006/relationships/image" Target="../media/image250.png"/><Relationship Id="rId9" Type="http://schemas.openxmlformats.org/officeDocument/2006/relationships/slide" Target="slide1.xml"/><Relationship Id="rId10" Type="http://schemas.openxmlformats.org/officeDocument/2006/relationships/notesSlide" Target="../notesSlides/notesSlide51.xml"/><Relationship Id="rId11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51.png"/><Relationship Id="rId4" Type="http://schemas.openxmlformats.org/officeDocument/2006/relationships/image" Target="../media/image25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256.png"/><Relationship Id="rId9" Type="http://schemas.openxmlformats.org/officeDocument/2006/relationships/slide" Target="slide1.xml"/><Relationship Id="rId10" Type="http://schemas.openxmlformats.org/officeDocument/2006/relationships/notesSlide" Target="../notesSlides/notesSlide52.xml"/><Relationship Id="rId11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Relationship Id="rId8" Type="http://schemas.openxmlformats.org/officeDocument/2006/relationships/slide" Target="slide1.xml"/><Relationship Id="rId9" Type="http://schemas.openxmlformats.org/officeDocument/2006/relationships/notesSlide" Target="../notesSlides/notesSlide53.xml"/><Relationship Id="rId10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slide" Target="slide1.xml"/><Relationship Id="rId9" Type="http://schemas.openxmlformats.org/officeDocument/2006/relationships/notesSlide" Target="../notesSlides/notesSlide54.xml"/><Relationship Id="rId10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slide" Target="slide1.xml"/><Relationship Id="rId9" Type="http://schemas.openxmlformats.org/officeDocument/2006/relationships/notesSlide" Target="../notesSlides/notesSlide55.xml"/><Relationship Id="rId10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72.png"/><Relationship Id="rId4" Type="http://schemas.openxmlformats.org/officeDocument/2006/relationships/image" Target="../media/image273.png"/><Relationship Id="rId5" Type="http://schemas.openxmlformats.org/officeDocument/2006/relationships/image" Target="../media/image274.png"/><Relationship Id="rId6" Type="http://schemas.openxmlformats.org/officeDocument/2006/relationships/image" Target="../media/image275.png"/><Relationship Id="rId7" Type="http://schemas.openxmlformats.org/officeDocument/2006/relationships/image" Target="../media/image276.png"/><Relationship Id="rId8" Type="http://schemas.openxmlformats.org/officeDocument/2006/relationships/slide" Target="slide1.xml"/><Relationship Id="rId9" Type="http://schemas.openxmlformats.org/officeDocument/2006/relationships/notesSlide" Target="../notesSlides/notesSlide56.xml"/><Relationship Id="rId10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slide" Target="slide1.xml"/><Relationship Id="rId9" Type="http://schemas.openxmlformats.org/officeDocument/2006/relationships/notesSlide" Target="../notesSlides/notesSlide57.xml"/><Relationship Id="rId10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82.png"/><Relationship Id="rId4" Type="http://schemas.openxmlformats.org/officeDocument/2006/relationships/slide" Target="slide1.xml"/><Relationship Id="rId5" Type="http://schemas.openxmlformats.org/officeDocument/2006/relationships/notesSlide" Target="../notesSlides/notesSlide58.xml"/><Relationship Id="rId6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83.png"/><Relationship Id="rId4" Type="http://schemas.openxmlformats.org/officeDocument/2006/relationships/image" Target="../media/image284.png"/><Relationship Id="rId5" Type="http://schemas.openxmlformats.org/officeDocument/2006/relationships/image" Target="../media/image285.png"/><Relationship Id="rId6" Type="http://schemas.openxmlformats.org/officeDocument/2006/relationships/image" Target="../media/image286.png"/><Relationship Id="rId7" Type="http://schemas.openxmlformats.org/officeDocument/2006/relationships/image" Target="../media/image287.png"/><Relationship Id="rId8" Type="http://schemas.openxmlformats.org/officeDocument/2006/relationships/image" Target="../media/image288.png"/><Relationship Id="rId9" Type="http://schemas.openxmlformats.org/officeDocument/2006/relationships/slide" Target="slide1.xml"/><Relationship Id="rId10" Type="http://schemas.openxmlformats.org/officeDocument/2006/relationships/notesSlide" Target="../notesSlides/notesSlide59.xml"/><Relationship Id="rId11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89.png"/><Relationship Id="rId4" Type="http://schemas.openxmlformats.org/officeDocument/2006/relationships/image" Target="../media/image290.png"/><Relationship Id="rId5" Type="http://schemas.openxmlformats.org/officeDocument/2006/relationships/image" Target="../media/image291.png"/><Relationship Id="rId6" Type="http://schemas.openxmlformats.org/officeDocument/2006/relationships/image" Target="../media/image292.png"/><Relationship Id="rId7" Type="http://schemas.openxmlformats.org/officeDocument/2006/relationships/image" Target="../media/image293.png"/><Relationship Id="rId8" Type="http://schemas.openxmlformats.org/officeDocument/2006/relationships/image" Target="../media/image294.png"/><Relationship Id="rId9" Type="http://schemas.openxmlformats.org/officeDocument/2006/relationships/slide" Target="slide1.xml"/><Relationship Id="rId10" Type="http://schemas.openxmlformats.org/officeDocument/2006/relationships/notesSlide" Target="../notesSlides/notesSlide60.xml"/><Relationship Id="rId11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slide" Target="slide1.xml"/><Relationship Id="rId10" Type="http://schemas.openxmlformats.org/officeDocument/2006/relationships/notesSlide" Target="../notesSlides/notesSlide61.xml"/><Relationship Id="rId11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01.png"/><Relationship Id="rId4" Type="http://schemas.openxmlformats.org/officeDocument/2006/relationships/image" Target="../media/image302.png"/><Relationship Id="rId5" Type="http://schemas.openxmlformats.org/officeDocument/2006/relationships/image" Target="../media/image303.png"/><Relationship Id="rId6" Type="http://schemas.openxmlformats.org/officeDocument/2006/relationships/image" Target="../media/image304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slide" Target="slide1.xml"/><Relationship Id="rId10" Type="http://schemas.openxmlformats.org/officeDocument/2006/relationships/notesSlide" Target="../notesSlides/notesSlide62.xml"/><Relationship Id="rId11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slide" Target="slide1.xml"/><Relationship Id="rId10" Type="http://schemas.openxmlformats.org/officeDocument/2006/relationships/notesSlide" Target="../notesSlides/notesSlide63.xml"/><Relationship Id="rId11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slide" Target="slide1.xml"/><Relationship Id="rId10" Type="http://schemas.openxmlformats.org/officeDocument/2006/relationships/notesSlide" Target="../notesSlides/notesSlide64.xml"/><Relationship Id="rId11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slide" Target="slide1.xml"/><Relationship Id="rId9" Type="http://schemas.openxmlformats.org/officeDocument/2006/relationships/notesSlide" Target="../notesSlides/notesSlide65.xml"/><Relationship Id="rId10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slide" Target="slide1.xml"/><Relationship Id="rId9" Type="http://schemas.openxmlformats.org/officeDocument/2006/relationships/notesSlide" Target="../notesSlides/notesSlide66.xml"/><Relationship Id="rId10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slide" Target="slide1.xml"/><Relationship Id="rId9" Type="http://schemas.openxmlformats.org/officeDocument/2006/relationships/notesSlide" Target="../notesSlides/notesSlide67.xml"/><Relationship Id="rId10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Relationship Id="rId6" Type="http://schemas.openxmlformats.org/officeDocument/2006/relationships/image" Target="../media/image337.png"/><Relationship Id="rId7" Type="http://schemas.openxmlformats.org/officeDocument/2006/relationships/image" Target="../media/image338.png"/><Relationship Id="rId8" Type="http://schemas.openxmlformats.org/officeDocument/2006/relationships/slide" Target="slide1.xml"/><Relationship Id="rId9" Type="http://schemas.openxmlformats.org/officeDocument/2006/relationships/notesSlide" Target="../notesSlides/notesSlide68.xml"/><Relationship Id="rId10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39.png"/><Relationship Id="rId4" Type="http://schemas.openxmlformats.org/officeDocument/2006/relationships/image" Target="../media/image340.png"/><Relationship Id="rId5" Type="http://schemas.openxmlformats.org/officeDocument/2006/relationships/image" Target="../media/image341.png"/><Relationship Id="rId6" Type="http://schemas.openxmlformats.org/officeDocument/2006/relationships/image" Target="../media/image342.png"/><Relationship Id="rId7" Type="http://schemas.openxmlformats.org/officeDocument/2006/relationships/image" Target="../media/image343.png"/><Relationship Id="rId8" Type="http://schemas.openxmlformats.org/officeDocument/2006/relationships/slide" Target="slide1.xml"/><Relationship Id="rId9" Type="http://schemas.openxmlformats.org/officeDocument/2006/relationships/notesSlide" Target="../notesSlides/notesSlide69.xml"/><Relationship Id="rId10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44.png"/><Relationship Id="rId4" Type="http://schemas.openxmlformats.org/officeDocument/2006/relationships/image" Target="../media/image345.png"/><Relationship Id="rId5" Type="http://schemas.openxmlformats.org/officeDocument/2006/relationships/image" Target="../media/image346.png"/><Relationship Id="rId6" Type="http://schemas.openxmlformats.org/officeDocument/2006/relationships/image" Target="../media/image347.png"/><Relationship Id="rId7" Type="http://schemas.openxmlformats.org/officeDocument/2006/relationships/image" Target="../media/image348.png"/><Relationship Id="rId8" Type="http://schemas.openxmlformats.org/officeDocument/2006/relationships/slide" Target="slide1.xml"/><Relationship Id="rId9" Type="http://schemas.openxmlformats.org/officeDocument/2006/relationships/notesSlide" Target="../notesSlides/notesSlide70.xml"/><Relationship Id="rId10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49.png"/><Relationship Id="rId4" Type="http://schemas.openxmlformats.org/officeDocument/2006/relationships/image" Target="../media/image350.png"/><Relationship Id="rId5" Type="http://schemas.openxmlformats.org/officeDocument/2006/relationships/image" Target="../media/image351.png"/><Relationship Id="rId6" Type="http://schemas.openxmlformats.org/officeDocument/2006/relationships/image" Target="../media/image352.png"/><Relationship Id="rId7" Type="http://schemas.openxmlformats.org/officeDocument/2006/relationships/image" Target="../media/image353.png"/><Relationship Id="rId8" Type="http://schemas.openxmlformats.org/officeDocument/2006/relationships/slide" Target="slide1.xml"/><Relationship Id="rId9" Type="http://schemas.openxmlformats.org/officeDocument/2006/relationships/notesSlide" Target="../notesSlides/notesSlide71.xml"/><Relationship Id="rId10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54.png"/><Relationship Id="rId4" Type="http://schemas.openxmlformats.org/officeDocument/2006/relationships/slide" Target="slide1.xml"/><Relationship Id="rId5" Type="http://schemas.openxmlformats.org/officeDocument/2006/relationships/notesSlide" Target="../notesSlides/notesSlide72.xml"/><Relationship Id="rId6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slide" Target="slide1.xml"/><Relationship Id="rId10" Type="http://schemas.openxmlformats.org/officeDocument/2006/relationships/notesSlide" Target="../notesSlides/notesSlide73.xml"/><Relationship Id="rId11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61.png"/><Relationship Id="rId4" Type="http://schemas.openxmlformats.org/officeDocument/2006/relationships/image" Target="../media/image362.png"/><Relationship Id="rId5" Type="http://schemas.openxmlformats.org/officeDocument/2006/relationships/image" Target="../media/image363.png"/><Relationship Id="rId6" Type="http://schemas.openxmlformats.org/officeDocument/2006/relationships/image" Target="../media/image364.png"/><Relationship Id="rId7" Type="http://schemas.openxmlformats.org/officeDocument/2006/relationships/image" Target="../media/image365.png"/><Relationship Id="rId8" Type="http://schemas.openxmlformats.org/officeDocument/2006/relationships/image" Target="../media/image366.png"/><Relationship Id="rId9" Type="http://schemas.openxmlformats.org/officeDocument/2006/relationships/slide" Target="slide1.xml"/><Relationship Id="rId10" Type="http://schemas.openxmlformats.org/officeDocument/2006/relationships/notesSlide" Target="../notesSlides/notesSlide74.xml"/><Relationship Id="rId11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67.png"/><Relationship Id="rId4" Type="http://schemas.openxmlformats.org/officeDocument/2006/relationships/image" Target="../media/image368.png"/><Relationship Id="rId5" Type="http://schemas.openxmlformats.org/officeDocument/2006/relationships/image" Target="../media/image369.png"/><Relationship Id="rId6" Type="http://schemas.openxmlformats.org/officeDocument/2006/relationships/image" Target="../media/image370.png"/><Relationship Id="rId7" Type="http://schemas.openxmlformats.org/officeDocument/2006/relationships/image" Target="../media/image371.png"/><Relationship Id="rId8" Type="http://schemas.openxmlformats.org/officeDocument/2006/relationships/image" Target="../media/image372.png"/><Relationship Id="rId9" Type="http://schemas.openxmlformats.org/officeDocument/2006/relationships/slide" Target="slide1.xml"/><Relationship Id="rId10" Type="http://schemas.openxmlformats.org/officeDocument/2006/relationships/notesSlide" Target="../notesSlides/notesSlide75.xml"/><Relationship Id="rId11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73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7" Type="http://schemas.openxmlformats.org/officeDocument/2006/relationships/image" Target="../media/image377.png"/><Relationship Id="rId8" Type="http://schemas.openxmlformats.org/officeDocument/2006/relationships/image" Target="../media/image378.png"/><Relationship Id="rId9" Type="http://schemas.openxmlformats.org/officeDocument/2006/relationships/slide" Target="slide1.xml"/><Relationship Id="rId10" Type="http://schemas.openxmlformats.org/officeDocument/2006/relationships/notesSlide" Target="../notesSlides/notesSlide76.xml"/><Relationship Id="rId11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image" Target="../media/image383.png"/><Relationship Id="rId8" Type="http://schemas.openxmlformats.org/officeDocument/2006/relationships/image" Target="../media/image384.png"/><Relationship Id="rId9" Type="http://schemas.openxmlformats.org/officeDocument/2006/relationships/slide" Target="slide1.xml"/><Relationship Id="rId10" Type="http://schemas.openxmlformats.org/officeDocument/2006/relationships/notesSlide" Target="../notesSlides/notesSlide77.xml"/><Relationship Id="rId11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Relationship Id="rId9" Type="http://schemas.openxmlformats.org/officeDocument/2006/relationships/slide" Target="slide1.xml"/><Relationship Id="rId10" Type="http://schemas.openxmlformats.org/officeDocument/2006/relationships/notesSlide" Target="../notesSlides/notesSlide78.xml"/><Relationship Id="rId11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91.png"/><Relationship Id="rId4" Type="http://schemas.openxmlformats.org/officeDocument/2006/relationships/image" Target="../media/image392.png"/><Relationship Id="rId5" Type="http://schemas.openxmlformats.org/officeDocument/2006/relationships/image" Target="../media/image393.png"/><Relationship Id="rId6" Type="http://schemas.openxmlformats.org/officeDocument/2006/relationships/image" Target="../media/image394.png"/><Relationship Id="rId7" Type="http://schemas.openxmlformats.org/officeDocument/2006/relationships/image" Target="../media/image395.png"/><Relationship Id="rId8" Type="http://schemas.openxmlformats.org/officeDocument/2006/relationships/image" Target="../media/image396.png"/><Relationship Id="rId9" Type="http://schemas.openxmlformats.org/officeDocument/2006/relationships/slide" Target="slide1.xml"/><Relationship Id="rId10" Type="http://schemas.openxmlformats.org/officeDocument/2006/relationships/notesSlide" Target="../notesSlides/notesSlide79.xml"/><Relationship Id="rId11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" Target="slide1.xml"/><Relationship Id="rId9" Type="http://schemas.openxmlformats.org/officeDocument/2006/relationships/notesSlide" Target="../notesSlides/notesSlide8.xml"/><Relationship Id="rId10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slide" Target="slide1.xml"/><Relationship Id="rId9" Type="http://schemas.openxmlformats.org/officeDocument/2006/relationships/notesSlide" Target="../notesSlides/notesSlide80.xml"/><Relationship Id="rId10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02.png"/><Relationship Id="rId4" Type="http://schemas.openxmlformats.org/officeDocument/2006/relationships/image" Target="../media/image403.png"/><Relationship Id="rId5" Type="http://schemas.openxmlformats.org/officeDocument/2006/relationships/image" Target="../media/image404.png"/><Relationship Id="rId6" Type="http://schemas.openxmlformats.org/officeDocument/2006/relationships/image" Target="../media/image405.png"/><Relationship Id="rId7" Type="http://schemas.openxmlformats.org/officeDocument/2006/relationships/image" Target="../media/image406.png"/><Relationship Id="rId8" Type="http://schemas.openxmlformats.org/officeDocument/2006/relationships/slide" Target="slide1.xml"/><Relationship Id="rId9" Type="http://schemas.openxmlformats.org/officeDocument/2006/relationships/notesSlide" Target="../notesSlides/notesSlide81.xml"/><Relationship Id="rId10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07.png"/><Relationship Id="rId4" Type="http://schemas.openxmlformats.org/officeDocument/2006/relationships/image" Target="../media/image408.png"/><Relationship Id="rId5" Type="http://schemas.openxmlformats.org/officeDocument/2006/relationships/image" Target="../media/image409.png"/><Relationship Id="rId6" Type="http://schemas.openxmlformats.org/officeDocument/2006/relationships/image" Target="../media/image410.png"/><Relationship Id="rId7" Type="http://schemas.openxmlformats.org/officeDocument/2006/relationships/image" Target="../media/image411.png"/><Relationship Id="rId8" Type="http://schemas.openxmlformats.org/officeDocument/2006/relationships/slide" Target="slide1.xml"/><Relationship Id="rId9" Type="http://schemas.openxmlformats.org/officeDocument/2006/relationships/notesSlide" Target="../notesSlides/notesSlide82.xml"/><Relationship Id="rId10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slide" Target="slide1.xml"/><Relationship Id="rId9" Type="http://schemas.openxmlformats.org/officeDocument/2006/relationships/notesSlide" Target="../notesSlides/notesSlide83.xml"/><Relationship Id="rId10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17.png"/><Relationship Id="rId4" Type="http://schemas.openxmlformats.org/officeDocument/2006/relationships/image" Target="../media/image418.png"/><Relationship Id="rId5" Type="http://schemas.openxmlformats.org/officeDocument/2006/relationships/image" Target="../media/image419.png"/><Relationship Id="rId6" Type="http://schemas.openxmlformats.org/officeDocument/2006/relationships/image" Target="../media/image420.png"/><Relationship Id="rId7" Type="http://schemas.openxmlformats.org/officeDocument/2006/relationships/image" Target="../media/image421.png"/><Relationship Id="rId8" Type="http://schemas.openxmlformats.org/officeDocument/2006/relationships/slide" Target="slide1.xml"/><Relationship Id="rId9" Type="http://schemas.openxmlformats.org/officeDocument/2006/relationships/notesSlide" Target="../notesSlides/notesSlide84.xml"/><Relationship Id="rId10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22.png"/><Relationship Id="rId4" Type="http://schemas.openxmlformats.org/officeDocument/2006/relationships/image" Target="../media/image423.png"/><Relationship Id="rId5" Type="http://schemas.openxmlformats.org/officeDocument/2006/relationships/image" Target="../media/image424.png"/><Relationship Id="rId6" Type="http://schemas.openxmlformats.org/officeDocument/2006/relationships/image" Target="../media/image425.png"/><Relationship Id="rId7" Type="http://schemas.openxmlformats.org/officeDocument/2006/relationships/image" Target="../media/image426.png"/><Relationship Id="rId8" Type="http://schemas.openxmlformats.org/officeDocument/2006/relationships/slide" Target="slide1.xml"/><Relationship Id="rId9" Type="http://schemas.openxmlformats.org/officeDocument/2006/relationships/notesSlide" Target="../notesSlides/notesSlide85.xml"/><Relationship Id="rId10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27.png"/><Relationship Id="rId4" Type="http://schemas.openxmlformats.org/officeDocument/2006/relationships/slide" Target="slide1.xml"/><Relationship Id="rId5" Type="http://schemas.openxmlformats.org/officeDocument/2006/relationships/notesSlide" Target="../notesSlides/notesSlide86.xml"/><Relationship Id="rId6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28.png"/><Relationship Id="rId4" Type="http://schemas.openxmlformats.org/officeDocument/2006/relationships/image" Target="../media/image429.png"/><Relationship Id="rId5" Type="http://schemas.openxmlformats.org/officeDocument/2006/relationships/image" Target="../media/image430.png"/><Relationship Id="rId6" Type="http://schemas.openxmlformats.org/officeDocument/2006/relationships/image" Target="../media/image431.png"/><Relationship Id="rId7" Type="http://schemas.openxmlformats.org/officeDocument/2006/relationships/image" Target="../media/image432.png"/><Relationship Id="rId8" Type="http://schemas.openxmlformats.org/officeDocument/2006/relationships/image" Target="../media/image433.png"/><Relationship Id="rId9" Type="http://schemas.openxmlformats.org/officeDocument/2006/relationships/slide" Target="slide1.xml"/><Relationship Id="rId10" Type="http://schemas.openxmlformats.org/officeDocument/2006/relationships/notesSlide" Target="../notesSlides/notesSlide87.xml"/><Relationship Id="rId11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34.png"/><Relationship Id="rId4" Type="http://schemas.openxmlformats.org/officeDocument/2006/relationships/image" Target="../media/image435.png"/><Relationship Id="rId5" Type="http://schemas.openxmlformats.org/officeDocument/2006/relationships/image" Target="../media/image436.png"/><Relationship Id="rId6" Type="http://schemas.openxmlformats.org/officeDocument/2006/relationships/image" Target="../media/image437.png"/><Relationship Id="rId7" Type="http://schemas.openxmlformats.org/officeDocument/2006/relationships/image" Target="../media/image438.png"/><Relationship Id="rId8" Type="http://schemas.openxmlformats.org/officeDocument/2006/relationships/image" Target="../media/image439.png"/><Relationship Id="rId9" Type="http://schemas.openxmlformats.org/officeDocument/2006/relationships/slide" Target="slide1.xml"/><Relationship Id="rId10" Type="http://schemas.openxmlformats.org/officeDocument/2006/relationships/notesSlide" Target="../notesSlides/notesSlide88.xml"/><Relationship Id="rId11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Relationship Id="rId9" Type="http://schemas.openxmlformats.org/officeDocument/2006/relationships/slide" Target="slide1.xml"/><Relationship Id="rId10" Type="http://schemas.openxmlformats.org/officeDocument/2006/relationships/notesSlide" Target="../notesSlides/notesSlide89.xml"/><Relationship Id="rId11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" Target="slide1.xml"/><Relationship Id="rId9" Type="http://schemas.openxmlformats.org/officeDocument/2006/relationships/notesSlide" Target="../notesSlides/notesSlide9.xml"/><Relationship Id="rId10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46.png"/><Relationship Id="rId4" Type="http://schemas.openxmlformats.org/officeDocument/2006/relationships/image" Target="../media/image447.png"/><Relationship Id="rId5" Type="http://schemas.openxmlformats.org/officeDocument/2006/relationships/image" Target="../media/image448.png"/><Relationship Id="rId6" Type="http://schemas.openxmlformats.org/officeDocument/2006/relationships/image" Target="../media/image449.png"/><Relationship Id="rId7" Type="http://schemas.openxmlformats.org/officeDocument/2006/relationships/image" Target="../media/image450.png"/><Relationship Id="rId8" Type="http://schemas.openxmlformats.org/officeDocument/2006/relationships/image" Target="../media/image451.png"/><Relationship Id="rId9" Type="http://schemas.openxmlformats.org/officeDocument/2006/relationships/slide" Target="slide1.xml"/><Relationship Id="rId10" Type="http://schemas.openxmlformats.org/officeDocument/2006/relationships/notesSlide" Target="../notesSlides/notesSlide90.xml"/><Relationship Id="rId11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image" Target="../media/image457.png"/><Relationship Id="rId9" Type="http://schemas.openxmlformats.org/officeDocument/2006/relationships/slide" Target="slide1.xml"/><Relationship Id="rId10" Type="http://schemas.openxmlformats.org/officeDocument/2006/relationships/notesSlide" Target="../notesSlides/notesSlide91.xml"/><Relationship Id="rId11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58.png"/><Relationship Id="rId4" Type="http://schemas.openxmlformats.org/officeDocument/2006/relationships/image" Target="../media/image459.png"/><Relationship Id="rId5" Type="http://schemas.openxmlformats.org/officeDocument/2006/relationships/image" Target="../media/image460.png"/><Relationship Id="rId6" Type="http://schemas.openxmlformats.org/officeDocument/2006/relationships/image" Target="../media/image461.png"/><Relationship Id="rId7" Type="http://schemas.openxmlformats.org/officeDocument/2006/relationships/image" Target="../media/image462.png"/><Relationship Id="rId8" Type="http://schemas.openxmlformats.org/officeDocument/2006/relationships/slide" Target="slide1.xml"/><Relationship Id="rId9" Type="http://schemas.openxmlformats.org/officeDocument/2006/relationships/notesSlide" Target="../notesSlides/notesSlide92.xml"/><Relationship Id="rId10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63.png"/><Relationship Id="rId4" Type="http://schemas.openxmlformats.org/officeDocument/2006/relationships/image" Target="../media/image464.png"/><Relationship Id="rId5" Type="http://schemas.openxmlformats.org/officeDocument/2006/relationships/image" Target="../media/image465.png"/><Relationship Id="rId6" Type="http://schemas.openxmlformats.org/officeDocument/2006/relationships/image" Target="../media/image466.png"/><Relationship Id="rId7" Type="http://schemas.openxmlformats.org/officeDocument/2006/relationships/image" Target="../media/image467.png"/><Relationship Id="rId8" Type="http://schemas.openxmlformats.org/officeDocument/2006/relationships/slide" Target="slide1.xml"/><Relationship Id="rId9" Type="http://schemas.openxmlformats.org/officeDocument/2006/relationships/notesSlide" Target="../notesSlides/notesSlide93.xml"/><Relationship Id="rId10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68.png"/><Relationship Id="rId4" Type="http://schemas.openxmlformats.org/officeDocument/2006/relationships/image" Target="../media/image469.png"/><Relationship Id="rId5" Type="http://schemas.openxmlformats.org/officeDocument/2006/relationships/image" Target="../media/image470.png"/><Relationship Id="rId6" Type="http://schemas.openxmlformats.org/officeDocument/2006/relationships/image" Target="../media/image471.png"/><Relationship Id="rId7" Type="http://schemas.openxmlformats.org/officeDocument/2006/relationships/image" Target="../media/image472.png"/><Relationship Id="rId8" Type="http://schemas.openxmlformats.org/officeDocument/2006/relationships/slide" Target="slide1.xml"/><Relationship Id="rId9" Type="http://schemas.openxmlformats.org/officeDocument/2006/relationships/notesSlide" Target="../notesSlides/notesSlide94.xml"/><Relationship Id="rId10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473.png"/><Relationship Id="rId4" Type="http://schemas.openxmlformats.org/officeDocument/2006/relationships/image" Target="../media/image474.png"/><Relationship Id="rId5" Type="http://schemas.openxmlformats.org/officeDocument/2006/relationships/image" Target="../media/image475.png"/><Relationship Id="rId6" Type="http://schemas.openxmlformats.org/officeDocument/2006/relationships/image" Target="../media/image476.png"/><Relationship Id="rId7" Type="http://schemas.openxmlformats.org/officeDocument/2006/relationships/image" Target="../media/image477.png"/><Relationship Id="rId8" Type="http://schemas.openxmlformats.org/officeDocument/2006/relationships/slide" Target="slide1.xml"/><Relationship Id="rId9" Type="http://schemas.openxmlformats.org/officeDocument/2006/relationships/notesSlide" Target="../notesSlides/notesSlide95.xml"/><Relationship Id="rId10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8.xml"/><Relationship Id="rId3" Type="http://schemas.openxmlformats.org/officeDocument/2006/relationships/image" Target="../media/image478.png"/><Relationship Id="rId4" Type="http://schemas.openxmlformats.org/officeDocument/2006/relationships/image" Target="../media/image479.png"/><Relationship Id="rId5" Type="http://schemas.openxmlformats.org/officeDocument/2006/relationships/image" Target="../media/image480.png"/><Relationship Id="rId6" Type="http://schemas.openxmlformats.org/officeDocument/2006/relationships/image" Target="../media/image481.png"/><Relationship Id="rId7" Type="http://schemas.openxmlformats.org/officeDocument/2006/relationships/image" Target="../media/image482.png"/><Relationship Id="rId8" Type="http://schemas.openxmlformats.org/officeDocument/2006/relationships/image" Target="../media/image483.jpg"/><Relationship Id="rId9" Type="http://schemas.openxmlformats.org/officeDocument/2006/relationships/slide" Target="slide1.xml"/><Relationship Id="rId10" Type="http://schemas.openxmlformats.org/officeDocument/2006/relationships/notesSlide" Target="../notesSlides/notesSlide96.xml"/><Relationship Id="rId11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8.xml"/><Relationship Id="rId3" Type="http://schemas.openxmlformats.org/officeDocument/2006/relationships/image" Target="../media/image484.png"/><Relationship Id="rId4" Type="http://schemas.openxmlformats.org/officeDocument/2006/relationships/image" Target="../media/image485.png"/><Relationship Id="rId5" Type="http://schemas.openxmlformats.org/officeDocument/2006/relationships/image" Target="../media/image486.png"/><Relationship Id="rId6" Type="http://schemas.openxmlformats.org/officeDocument/2006/relationships/image" Target="../media/image487.png"/><Relationship Id="rId7" Type="http://schemas.openxmlformats.org/officeDocument/2006/relationships/image" Target="../media/image488.png"/><Relationship Id="rId8" Type="http://schemas.openxmlformats.org/officeDocument/2006/relationships/image" Target="../media/image489.jpg"/><Relationship Id="rId9" Type="http://schemas.openxmlformats.org/officeDocument/2006/relationships/slide" Target="slide1.xml"/><Relationship Id="rId10" Type="http://schemas.openxmlformats.org/officeDocument/2006/relationships/notesSlide" Target="../notesSlides/notesSlide97.xml"/><Relationship Id="rId11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8.xml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jpg"/><Relationship Id="rId9" Type="http://schemas.openxmlformats.org/officeDocument/2006/relationships/slide" Target="slide1.xml"/><Relationship Id="rId10" Type="http://schemas.openxmlformats.org/officeDocument/2006/relationships/notesSlide" Target="../notesSlides/notesSlide98.xml"/><Relationship Id="rId11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8.xml"/><Relationship Id="rId3" Type="http://schemas.openxmlformats.org/officeDocument/2006/relationships/image" Target="../media/image496.png"/><Relationship Id="rId4" Type="http://schemas.openxmlformats.org/officeDocument/2006/relationships/image" Target="../media/image497.png"/><Relationship Id="rId5" Type="http://schemas.openxmlformats.org/officeDocument/2006/relationships/image" Target="../media/image498.png"/><Relationship Id="rId6" Type="http://schemas.openxmlformats.org/officeDocument/2006/relationships/image" Target="../media/image499.png"/><Relationship Id="rId7" Type="http://schemas.openxmlformats.org/officeDocument/2006/relationships/image" Target="../media/image500.png"/><Relationship Id="rId8" Type="http://schemas.openxmlformats.org/officeDocument/2006/relationships/image" Target="../media/image501.jpg"/><Relationship Id="rId9" Type="http://schemas.openxmlformats.org/officeDocument/2006/relationships/slide" Target="slide1.xml"/><Relationship Id="rId10" Type="http://schemas.openxmlformats.org/officeDocument/2006/relationships/notesSlide" Target="../notesSlides/notesSlide99.xml"/><Relationship Id="rId11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0522" y="316291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0878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595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405444"/>
            <a:ext cx="50800" cy="516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468944"/>
            <a:ext cx="50800" cy="45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412007"/>
            <a:ext cx="4457065" cy="560705"/>
          </a:xfrm>
          <a:custGeom>
            <a:avLst/>
            <a:gdLst/>
            <a:ahLst/>
            <a:cxnLst/>
            <a:rect l="l" t="t" r="r" b="b"/>
            <a:pathLst>
              <a:path w="4457065" h="560705">
                <a:moveTo>
                  <a:pt x="4456606" y="0"/>
                </a:moveTo>
                <a:lnTo>
                  <a:pt x="0" y="0"/>
                </a:lnTo>
                <a:lnTo>
                  <a:pt x="0" y="509477"/>
                </a:lnTo>
                <a:lnTo>
                  <a:pt x="16636" y="546991"/>
                </a:lnTo>
                <a:lnTo>
                  <a:pt x="4405806" y="560277"/>
                </a:lnTo>
                <a:lnTo>
                  <a:pt x="4420049" y="558232"/>
                </a:lnTo>
                <a:lnTo>
                  <a:pt x="4451170" y="5322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56244"/>
            <a:ext cx="0" cy="484505"/>
          </a:xfrm>
          <a:custGeom>
            <a:avLst/>
            <a:gdLst/>
            <a:ahLst/>
            <a:cxnLst/>
            <a:rect l="l" t="t" r="r" b="b"/>
            <a:pathLst>
              <a:path w="0" h="484505">
                <a:moveTo>
                  <a:pt x="0" y="484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43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4308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4181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990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58683" y="1463584"/>
            <a:ext cx="169100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50" marR="5080" indent="-248285">
              <a:lnSpc>
                <a:spcPct val="1067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riepilogo: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95" b="1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rigonometria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754" y="2421164"/>
            <a:ext cx="198628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Christian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Casalvieri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indent="281305">
              <a:lnSpc>
                <a:spcPct val="100000"/>
              </a:lnSpc>
            </a:pPr>
            <a:r>
              <a:rPr dirty="0" sz="800" spc="-10">
                <a:latin typeface="Trebuchet MS"/>
                <a:cs typeface="Trebuchet MS"/>
              </a:rPr>
              <a:t>“Sapienza”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15">
                <a:latin typeface="Trebuchet MS"/>
                <a:cs typeface="Trebuchet MS"/>
              </a:rPr>
              <a:t>Universi</a:t>
            </a:r>
            <a:r>
              <a:rPr dirty="0" sz="800" spc="-20">
                <a:latin typeface="Trebuchet MS"/>
                <a:cs typeface="Trebuchet MS"/>
              </a:rPr>
              <a:t>t</a:t>
            </a:r>
            <a:r>
              <a:rPr dirty="0" sz="800" spc="-415">
                <a:latin typeface="Trebuchet MS"/>
                <a:cs typeface="Trebuchet MS"/>
              </a:rPr>
              <a:t>`</a:t>
            </a:r>
            <a:r>
              <a:rPr dirty="0" sz="800" spc="-20">
                <a:latin typeface="Trebuchet MS"/>
                <a:cs typeface="Trebuchet MS"/>
              </a:rPr>
              <a:t>a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di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10">
                <a:latin typeface="Trebuchet MS"/>
                <a:cs typeface="Trebuchet MS"/>
              </a:rPr>
              <a:t>Roma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/32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94864"/>
            <a:ext cx="766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1774" y="1479065"/>
            <a:ext cx="4337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966" y="1393480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72715" y="155531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60015" y="1565857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5689" y="14793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7747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2827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47210"/>
            <a:ext cx="50800" cy="2242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0711"/>
            <a:ext cx="50800" cy="2179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53774"/>
            <a:ext cx="4457065" cy="2287270"/>
          </a:xfrm>
          <a:custGeom>
            <a:avLst/>
            <a:gdLst/>
            <a:ahLst/>
            <a:cxnLst/>
            <a:rect l="l" t="t" r="r" b="b"/>
            <a:pathLst>
              <a:path w="4457065" h="2287270">
                <a:moveTo>
                  <a:pt x="4456606" y="0"/>
                </a:moveTo>
                <a:lnTo>
                  <a:pt x="0" y="0"/>
                </a:lnTo>
                <a:lnTo>
                  <a:pt x="0" y="2236403"/>
                </a:lnTo>
                <a:lnTo>
                  <a:pt x="16636" y="2273917"/>
                </a:lnTo>
                <a:lnTo>
                  <a:pt x="4405806" y="2287203"/>
                </a:lnTo>
                <a:lnTo>
                  <a:pt x="4420049" y="2285158"/>
                </a:lnTo>
                <a:lnTo>
                  <a:pt x="4451170" y="225919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011"/>
            <a:ext cx="0" cy="2211705"/>
          </a:xfrm>
          <a:custGeom>
            <a:avLst/>
            <a:gdLst/>
            <a:ahLst/>
            <a:cxnLst/>
            <a:rect l="l" t="t" r="r" b="b"/>
            <a:pathLst>
              <a:path w="0" h="2211705">
                <a:moveTo>
                  <a:pt x="0" y="22112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85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2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9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40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994" y="579114"/>
            <a:ext cx="1439957" cy="143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89554"/>
            <a:ext cx="33769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5347" y="22370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3721" y="22657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53879" y="2189554"/>
            <a:ext cx="5143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90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Tahoma"/>
                <a:cs typeface="Tahoma"/>
              </a:rPr>
              <a:t>ed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1021" y="2168482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8666" y="22616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135" y="24176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2320070"/>
            <a:ext cx="4953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413516"/>
            <a:ext cx="411924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97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10"/>
              </a:lnSpc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differiscono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endParaRPr sz="1000">
              <a:latin typeface="Tahoma"/>
              <a:cs typeface="Tahoma"/>
            </a:endParaRPr>
          </a:p>
          <a:p>
            <a:pPr algn="r" marR="1084580">
              <a:lnSpc>
                <a:spcPts val="79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80969" y="2721292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645039"/>
            <a:ext cx="38341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5914" y="271718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3960" y="16451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568943"/>
            <a:ext cx="4205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29460" algn="l"/>
              </a:tabLst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1260" y="154788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8906" y="164108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3960" y="16451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568943"/>
            <a:ext cx="4205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29460" algn="l"/>
              </a:tabLst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1260" y="154788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8906" y="164108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8607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08338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830" y="1720771"/>
            <a:ext cx="3224530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3960" y="16451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568943"/>
            <a:ext cx="4205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29460" algn="l"/>
              </a:tabLst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1260" y="154788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8906" y="164108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8607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08338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830" y="1720771"/>
            <a:ext cx="392430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quin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15">
                <a:latin typeface="Tahoma"/>
                <a:cs typeface="Tahoma"/>
              </a:rPr>
              <a:t>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3960" y="16451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568943"/>
            <a:ext cx="4205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29460" algn="l"/>
              </a:tabLst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1260" y="154788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8906" y="164108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8607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08338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830" y="1720771"/>
            <a:ext cx="392430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quin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15">
                <a:latin typeface="Tahoma"/>
                <a:cs typeface="Tahoma"/>
              </a:rPr>
              <a:t>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274" y="2527905"/>
            <a:ext cx="30289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2036" y="2715907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 h="0">
                <a:moveTo>
                  <a:pt x="0" y="0"/>
                </a:moveTo>
                <a:lnTo>
                  <a:pt x="312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9336" y="2639667"/>
            <a:ext cx="55689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 spc="-67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5" i="1">
                <a:latin typeface="Arial"/>
                <a:cs typeface="Arial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-142">
                <a:latin typeface="Tahoma"/>
                <a:cs typeface="Tahoma"/>
              </a:rPr>
              <a:t> </a:t>
            </a:r>
            <a:r>
              <a:rPr dirty="0" baseline="38888" sz="1500">
                <a:latin typeface="Tahoma"/>
                <a:cs typeface="Tahoma"/>
              </a:rPr>
              <a:t>(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0767" y="2521487"/>
            <a:ext cx="110299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2175" algn="l"/>
                <a:tab pos="108902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6203" y="2639667"/>
            <a:ext cx="120078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217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38888" sz="1500" spc="-67">
                <a:latin typeface="Tahoma"/>
                <a:cs typeface="Tahoma"/>
              </a:rPr>
              <a:t>cos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-67" i="1">
                <a:latin typeface="Arial"/>
                <a:cs typeface="Arial"/>
              </a:rPr>
              <a:t>x</a:t>
            </a:r>
            <a:r>
              <a:rPr dirty="0" baseline="-38888" sz="1500" i="1">
                <a:latin typeface="Arial"/>
                <a:cs typeface="Arial"/>
              </a:rPr>
              <a:t> </a:t>
            </a:r>
            <a:r>
              <a:rPr dirty="0" baseline="-38888" sz="1500" spc="-18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3708" y="2547434"/>
            <a:ext cx="24892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575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068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76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740"/>
            <a:ext cx="50800" cy="2249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3241"/>
            <a:ext cx="50800" cy="218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0086"/>
            <a:ext cx="4457065" cy="2130425"/>
          </a:xfrm>
          <a:custGeom>
            <a:avLst/>
            <a:gdLst/>
            <a:ahLst/>
            <a:cxnLst/>
            <a:rect l="l" t="t" r="r" b="b"/>
            <a:pathLst>
              <a:path w="4457065" h="2130425">
                <a:moveTo>
                  <a:pt x="4456606" y="0"/>
                </a:moveTo>
                <a:lnTo>
                  <a:pt x="0" y="0"/>
                </a:lnTo>
                <a:lnTo>
                  <a:pt x="0" y="2079440"/>
                </a:lnTo>
                <a:lnTo>
                  <a:pt x="16636" y="2116954"/>
                </a:lnTo>
                <a:lnTo>
                  <a:pt x="4405806" y="2130240"/>
                </a:lnTo>
                <a:lnTo>
                  <a:pt x="4420049" y="2128195"/>
                </a:lnTo>
                <a:lnTo>
                  <a:pt x="4451170" y="21022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054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80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9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2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3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5142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1924" y="100317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55681"/>
            <a:ext cx="3380104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01346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3960" y="16451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568943"/>
            <a:ext cx="4205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29460" algn="l"/>
              </a:tabLst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1260" y="154788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8906" y="164108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8607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08338" y="19929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830" y="1720771"/>
            <a:ext cx="392430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quin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15">
                <a:latin typeface="Tahoma"/>
                <a:cs typeface="Tahoma"/>
              </a:rPr>
              <a:t>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274" y="2527905"/>
            <a:ext cx="30289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2036" y="2715907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 h="0">
                <a:moveTo>
                  <a:pt x="0" y="0"/>
                </a:moveTo>
                <a:lnTo>
                  <a:pt x="312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9336" y="2639667"/>
            <a:ext cx="55689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 spc="-67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5" i="1">
                <a:latin typeface="Arial"/>
                <a:cs typeface="Arial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-142">
                <a:latin typeface="Tahoma"/>
                <a:cs typeface="Tahoma"/>
              </a:rPr>
              <a:t> </a:t>
            </a:r>
            <a:r>
              <a:rPr dirty="0" baseline="38888" sz="1500">
                <a:latin typeface="Tahoma"/>
                <a:cs typeface="Tahoma"/>
              </a:rPr>
              <a:t>(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0767" y="2521487"/>
            <a:ext cx="309499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2175" algn="l"/>
                <a:tab pos="2009775" algn="l"/>
                <a:tab pos="2884170" algn="l"/>
                <a:tab pos="308165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6203" y="2639667"/>
            <a:ext cx="322770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2175" algn="l"/>
                <a:tab pos="288417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38888" sz="1500" spc="-67">
                <a:latin typeface="Tahoma"/>
                <a:cs typeface="Tahoma"/>
              </a:rPr>
              <a:t>cos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-67" i="1">
                <a:latin typeface="Arial"/>
                <a:cs typeface="Arial"/>
              </a:rPr>
              <a:t>x</a:t>
            </a:r>
            <a:r>
              <a:rPr dirty="0" baseline="-38888" sz="1500" i="1">
                <a:latin typeface="Arial"/>
                <a:cs typeface="Arial"/>
              </a:rPr>
              <a:t> </a:t>
            </a:r>
            <a:r>
              <a:rPr dirty="0" baseline="-38888" sz="1500" spc="-18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3708" y="2547434"/>
            <a:ext cx="24892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59951" y="261592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94864"/>
            <a:ext cx="766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1774" y="1479065"/>
            <a:ext cx="4337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966" y="1393480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72715" y="155531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60015" y="1565857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5689" y="14793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7020" y="2171954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99246" y="217195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19" h="0">
                <a:moveTo>
                  <a:pt x="0" y="0"/>
                </a:moveTo>
                <a:lnTo>
                  <a:pt x="4645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742298"/>
            <a:ext cx="2262505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marL="1404620">
              <a:lnSpc>
                <a:spcPct val="100000"/>
              </a:lnSpc>
              <a:tabLst>
                <a:tab pos="185547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39319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0" i="1">
                <a:latin typeface="Verdana"/>
                <a:cs typeface="Verdana"/>
              </a:rPr>
              <a:t> </a:t>
            </a:r>
            <a:r>
              <a:rPr dirty="0" baseline="38888" sz="1500" spc="-547">
                <a:latin typeface="Lucida Sans Unicode"/>
                <a:cs typeface="Lucida Sans Unicode"/>
              </a:rPr>
              <a:t>·</a:t>
            </a:r>
            <a:r>
              <a:rPr dirty="0" baseline="38888" sz="1500" spc="37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84083"/>
            <a:ext cx="2882265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0665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322614"/>
            <a:ext cx="2778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 u="sng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07742"/>
            <a:ext cx="205740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322614"/>
            <a:ext cx="2778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 u="sng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07742"/>
            <a:ext cx="4051300" cy="52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1757" y="2056470"/>
            <a:ext cx="555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322614"/>
            <a:ext cx="2778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 u="sng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07742"/>
            <a:ext cx="4051300" cy="52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1757" y="2056470"/>
            <a:ext cx="555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6990" y="2056470"/>
            <a:ext cx="7594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6999" y="1938291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672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1805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54024"/>
            <a:ext cx="50800" cy="172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7525"/>
            <a:ext cx="50800" cy="1662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60588"/>
            <a:ext cx="4457065" cy="1770380"/>
          </a:xfrm>
          <a:custGeom>
            <a:avLst/>
            <a:gdLst/>
            <a:ahLst/>
            <a:cxnLst/>
            <a:rect l="l" t="t" r="r" b="b"/>
            <a:pathLst>
              <a:path w="4457065" h="1770380">
                <a:moveTo>
                  <a:pt x="4456606" y="0"/>
                </a:moveTo>
                <a:lnTo>
                  <a:pt x="0" y="0"/>
                </a:lnTo>
                <a:lnTo>
                  <a:pt x="0" y="1719366"/>
                </a:lnTo>
                <a:lnTo>
                  <a:pt x="16636" y="1756880"/>
                </a:lnTo>
                <a:lnTo>
                  <a:pt x="4405806" y="1770166"/>
                </a:lnTo>
                <a:lnTo>
                  <a:pt x="4420049" y="1768121"/>
                </a:lnTo>
                <a:lnTo>
                  <a:pt x="4451170" y="1742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4825"/>
            <a:ext cx="0" cy="1694180"/>
          </a:xfrm>
          <a:custGeom>
            <a:avLst/>
            <a:gdLst/>
            <a:ahLst/>
            <a:cxnLst/>
            <a:rect l="l" t="t" r="r" b="b"/>
            <a:pathLst>
              <a:path w="0" h="1694180">
                <a:moveTo>
                  <a:pt x="0" y="16941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2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9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6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76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78609"/>
            <a:ext cx="32200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2490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7777" y="10380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12303" y="984083"/>
            <a:ext cx="13836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322614"/>
            <a:ext cx="2778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 u="sng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07742"/>
            <a:ext cx="4051300" cy="52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1757" y="2056470"/>
            <a:ext cx="555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6990" y="2056470"/>
            <a:ext cx="7594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6999" y="1938291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39898" y="241106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13950" y="241106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2334829"/>
            <a:ext cx="36874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89200" algn="l"/>
              </a:tabLst>
            </a:pPr>
            <a:r>
              <a:rPr dirty="0" sz="1000" spc="-45">
                <a:latin typeface="Tahoma"/>
                <a:cs typeface="Tahoma"/>
              </a:rPr>
              <a:t>Queste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27198" y="2313757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34843" y="240696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1250" y="2313757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08895" y="240696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5057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5057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794635" cy="133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29400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6871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94864"/>
            <a:ext cx="766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1774" y="1479065"/>
            <a:ext cx="4337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966" y="1393480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72715" y="155531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60015" y="1565857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5689" y="14793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7020" y="2171954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99246" y="217195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19" h="0">
                <a:moveTo>
                  <a:pt x="0" y="0"/>
                </a:moveTo>
                <a:lnTo>
                  <a:pt x="4645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62809" y="2171954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1742298"/>
            <a:ext cx="299974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marL="1404620">
              <a:lnSpc>
                <a:spcPct val="100000"/>
              </a:lnSpc>
              <a:tabLst>
                <a:tab pos="1855470" algn="l"/>
                <a:tab pos="244856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39319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0" i="1">
                <a:latin typeface="Verdana"/>
                <a:cs typeface="Verdana"/>
              </a:rPr>
              <a:t> </a:t>
            </a:r>
            <a:r>
              <a:rPr dirty="0" baseline="38888" sz="1500" spc="-547">
                <a:latin typeface="Lucida Sans Unicode"/>
                <a:cs typeface="Lucida Sans Unicode"/>
              </a:rPr>
              <a:t>·</a:t>
            </a:r>
            <a:r>
              <a:rPr dirty="0" baseline="38888" sz="1500" spc="37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>
                <a:latin typeface="Tahoma"/>
                <a:cs typeface="Tahoma"/>
              </a:rPr>
              <a:t> </a:t>
            </a:r>
            <a:r>
              <a:rPr dirty="0" baseline="38888" sz="1500" spc="89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79463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29400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93377" y="188490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88337" y="1723070"/>
            <a:ext cx="103124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677" y="189546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79463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29400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93377" y="188490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88337" y="1723070"/>
            <a:ext cx="103124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677" y="189546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3948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5489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006" y="2142576"/>
            <a:ext cx="11499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248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1248" y="221472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2789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2789" y="221472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79463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29400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93377" y="188490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88337" y="1723070"/>
            <a:ext cx="103124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677" y="189546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3948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5489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006" y="2142576"/>
            <a:ext cx="11499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248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1248" y="2214723"/>
            <a:ext cx="5143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dirty="0" sz="700">
                <a:latin typeface="Trebuchet MS"/>
                <a:cs typeface="Trebuchet MS"/>
              </a:rPr>
              <a:t>2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2789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0" y="2294405"/>
            <a:ext cx="42418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tratta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58784" y="2854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628660" y="2778554"/>
            <a:ext cx="65659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46084" y="269295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493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457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965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7133"/>
            <a:ext cx="50800" cy="2481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0634"/>
            <a:ext cx="50800" cy="2417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7479"/>
            <a:ext cx="4457065" cy="2362200"/>
          </a:xfrm>
          <a:custGeom>
            <a:avLst/>
            <a:gdLst/>
            <a:ahLst/>
            <a:cxnLst/>
            <a:rect l="l" t="t" r="r" b="b"/>
            <a:pathLst>
              <a:path w="4457065" h="2362200">
                <a:moveTo>
                  <a:pt x="4456606" y="0"/>
                </a:moveTo>
                <a:lnTo>
                  <a:pt x="0" y="0"/>
                </a:lnTo>
                <a:lnTo>
                  <a:pt x="0" y="2310934"/>
                </a:lnTo>
                <a:lnTo>
                  <a:pt x="16636" y="2348448"/>
                </a:lnTo>
                <a:lnTo>
                  <a:pt x="4405806" y="2361734"/>
                </a:lnTo>
                <a:lnTo>
                  <a:pt x="4420049" y="2359690"/>
                </a:lnTo>
                <a:lnTo>
                  <a:pt x="4451170" y="23337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7934"/>
            <a:ext cx="0" cy="2449830"/>
          </a:xfrm>
          <a:custGeom>
            <a:avLst/>
            <a:gdLst/>
            <a:ahLst/>
            <a:cxnLst/>
            <a:rect l="l" t="t" r="r" b="b"/>
            <a:pathLst>
              <a:path w="0" h="2449830">
                <a:moveTo>
                  <a:pt x="0" y="244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52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25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898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078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3086"/>
            <a:ext cx="279463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r" marR="29400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93377" y="188490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88337" y="1723070"/>
            <a:ext cx="103124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677" y="189546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3948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5489" y="22188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006" y="2142576"/>
            <a:ext cx="11499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248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1248" y="2214723"/>
            <a:ext cx="5143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dirty="0" sz="700">
                <a:latin typeface="Trebuchet MS"/>
                <a:cs typeface="Trebuchet MS"/>
              </a:rPr>
              <a:t>2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2789" y="2121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0" y="2294405"/>
            <a:ext cx="42418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tratta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58784" y="2854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3054" y="2854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628660" y="2692956"/>
            <a:ext cx="135064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9590">
              <a:lnSpc>
                <a:spcPts val="935"/>
              </a:lnSpc>
              <a:tabLst>
                <a:tab pos="122428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3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361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869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41450"/>
            <a:ext cx="50800" cy="250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04950"/>
            <a:ext cx="50800" cy="2443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48013"/>
            <a:ext cx="4457065" cy="2552065"/>
          </a:xfrm>
          <a:custGeom>
            <a:avLst/>
            <a:gdLst/>
            <a:ahLst/>
            <a:cxnLst/>
            <a:rect l="l" t="t" r="r" b="b"/>
            <a:pathLst>
              <a:path w="4457065" h="2552065">
                <a:moveTo>
                  <a:pt x="4456606" y="0"/>
                </a:moveTo>
                <a:lnTo>
                  <a:pt x="0" y="0"/>
                </a:lnTo>
                <a:lnTo>
                  <a:pt x="0" y="2500812"/>
                </a:lnTo>
                <a:lnTo>
                  <a:pt x="16636" y="2538326"/>
                </a:lnTo>
                <a:lnTo>
                  <a:pt x="4405806" y="2551612"/>
                </a:lnTo>
                <a:lnTo>
                  <a:pt x="4420049" y="2549567"/>
                </a:lnTo>
                <a:lnTo>
                  <a:pt x="4451170" y="25236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2250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6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7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541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1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53337"/>
            <a:ext cx="23552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361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869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41450"/>
            <a:ext cx="50800" cy="250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04950"/>
            <a:ext cx="50800" cy="2443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48013"/>
            <a:ext cx="4457065" cy="2552065"/>
          </a:xfrm>
          <a:custGeom>
            <a:avLst/>
            <a:gdLst/>
            <a:ahLst/>
            <a:cxnLst/>
            <a:rect l="l" t="t" r="r" b="b"/>
            <a:pathLst>
              <a:path w="4457065" h="2552065">
                <a:moveTo>
                  <a:pt x="4456606" y="0"/>
                </a:moveTo>
                <a:lnTo>
                  <a:pt x="0" y="0"/>
                </a:lnTo>
                <a:lnTo>
                  <a:pt x="0" y="2500812"/>
                </a:lnTo>
                <a:lnTo>
                  <a:pt x="16636" y="2538326"/>
                </a:lnTo>
                <a:lnTo>
                  <a:pt x="4405806" y="2551612"/>
                </a:lnTo>
                <a:lnTo>
                  <a:pt x="4420049" y="2549567"/>
                </a:lnTo>
                <a:lnTo>
                  <a:pt x="4451170" y="25236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2250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6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7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541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1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53337"/>
            <a:ext cx="23552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361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869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41450"/>
            <a:ext cx="50800" cy="250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04950"/>
            <a:ext cx="50800" cy="2443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48013"/>
            <a:ext cx="4457065" cy="2552065"/>
          </a:xfrm>
          <a:custGeom>
            <a:avLst/>
            <a:gdLst/>
            <a:ahLst/>
            <a:cxnLst/>
            <a:rect l="l" t="t" r="r" b="b"/>
            <a:pathLst>
              <a:path w="4457065" h="2552065">
                <a:moveTo>
                  <a:pt x="4456606" y="0"/>
                </a:moveTo>
                <a:lnTo>
                  <a:pt x="0" y="0"/>
                </a:lnTo>
                <a:lnTo>
                  <a:pt x="0" y="2500812"/>
                </a:lnTo>
                <a:lnTo>
                  <a:pt x="16636" y="2538326"/>
                </a:lnTo>
                <a:lnTo>
                  <a:pt x="4405806" y="2551612"/>
                </a:lnTo>
                <a:lnTo>
                  <a:pt x="4420049" y="2549567"/>
                </a:lnTo>
                <a:lnTo>
                  <a:pt x="4451170" y="25236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2250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6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7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541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1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53337"/>
            <a:ext cx="23552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99057" y="68140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7814" y="68140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5165"/>
            <a:ext cx="2306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9380" algn="l"/>
                <a:tab pos="1958975" algn="l"/>
              </a:tabLst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6357" y="583853"/>
            <a:ext cx="6534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dirty="0" sz="700">
                <a:latin typeface="Trebuchet MS"/>
                <a:cs typeface="Trebuchet MS"/>
              </a:rPr>
              <a:t>1	</a:t>
            </a: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6357" y="67731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725" y="68140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16793" y="68140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27732" y="605165"/>
            <a:ext cx="1886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4025" y="58385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4093" y="58385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9279" y="8332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6579" y="82914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87969" y="83323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3830" y="756994"/>
            <a:ext cx="37503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579" y="735694"/>
            <a:ext cx="10833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0919" algn="l"/>
              </a:tabLst>
            </a:pPr>
            <a:r>
              <a:rPr dirty="0" sz="700">
                <a:latin typeface="Trebuchet MS"/>
                <a:cs typeface="Trebuchet MS"/>
              </a:rPr>
              <a:t>5	</a:t>
            </a: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82915" y="82914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830" y="908822"/>
            <a:ext cx="12547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03997" y="1155177"/>
            <a:ext cx="1800010" cy="18000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23/32</a:t>
            </a:r>
            <a:endParaRPr sz="500">
              <a:latin typeface="Trebuchet MS"/>
              <a:cs typeface="Trebuchet MS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932889" y="617962"/>
          <a:ext cx="2466340" cy="19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962"/>
                <a:gridCol w="1168422"/>
                <a:gridCol w="813473"/>
              </a:tblGrid>
              <a:tr h="69724">
                <a:tc>
                  <a:txBody>
                    <a:bodyPr/>
                    <a:lstStyle/>
                    <a:p>
                      <a:pPr/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28754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4010">
                        <a:lnSpc>
                          <a:spcPct val="100000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538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046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96323"/>
            <a:ext cx="50800" cy="137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59824"/>
            <a:ext cx="50800" cy="1306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02886"/>
            <a:ext cx="4457065" cy="1414780"/>
          </a:xfrm>
          <a:custGeom>
            <a:avLst/>
            <a:gdLst/>
            <a:ahLst/>
            <a:cxnLst/>
            <a:rect l="l" t="t" r="r" b="b"/>
            <a:pathLst>
              <a:path w="4457065" h="1414780">
                <a:moveTo>
                  <a:pt x="4456606" y="0"/>
                </a:moveTo>
                <a:lnTo>
                  <a:pt x="0" y="0"/>
                </a:lnTo>
                <a:lnTo>
                  <a:pt x="0" y="1363644"/>
                </a:lnTo>
                <a:lnTo>
                  <a:pt x="16636" y="1401158"/>
                </a:lnTo>
                <a:lnTo>
                  <a:pt x="4405806" y="1414444"/>
                </a:lnTo>
                <a:lnTo>
                  <a:pt x="4420049" y="1412399"/>
                </a:lnTo>
                <a:lnTo>
                  <a:pt x="4451170" y="13864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7124"/>
            <a:ext cx="0" cy="1338580"/>
          </a:xfrm>
          <a:custGeom>
            <a:avLst/>
            <a:gdLst/>
            <a:ahLst/>
            <a:cxnLst/>
            <a:rect l="l" t="t" r="r" b="b"/>
            <a:pathLst>
              <a:path w="0" h="1338580">
                <a:moveTo>
                  <a:pt x="0" y="13384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44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217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0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99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08200"/>
            <a:ext cx="30594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4311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1611" y="1154923"/>
            <a:ext cx="97028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5080" indent="-6985">
              <a:lnSpc>
                <a:spcPct val="113100"/>
              </a:lnSpc>
              <a:tabLst>
                <a:tab pos="893444" algn="l"/>
              </a:tabLst>
            </a:pP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45">
                <a:latin typeface="Tahoma"/>
                <a:cs typeface="Tahoma"/>
              </a:rPr>
              <a:t>5 6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95653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71902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4915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21563" y="1240521"/>
            <a:ext cx="31000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2169" algn="l"/>
                <a:tab pos="271272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2953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9202" y="115492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9202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2215" y="1155205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8921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538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046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96323"/>
            <a:ext cx="50800" cy="137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59824"/>
            <a:ext cx="50800" cy="1306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02886"/>
            <a:ext cx="4457065" cy="1414780"/>
          </a:xfrm>
          <a:custGeom>
            <a:avLst/>
            <a:gdLst/>
            <a:ahLst/>
            <a:cxnLst/>
            <a:rect l="l" t="t" r="r" b="b"/>
            <a:pathLst>
              <a:path w="4457065" h="1414780">
                <a:moveTo>
                  <a:pt x="4456606" y="0"/>
                </a:moveTo>
                <a:lnTo>
                  <a:pt x="0" y="0"/>
                </a:lnTo>
                <a:lnTo>
                  <a:pt x="0" y="1363644"/>
                </a:lnTo>
                <a:lnTo>
                  <a:pt x="16636" y="1401158"/>
                </a:lnTo>
                <a:lnTo>
                  <a:pt x="4405806" y="1414444"/>
                </a:lnTo>
                <a:lnTo>
                  <a:pt x="4420049" y="1412399"/>
                </a:lnTo>
                <a:lnTo>
                  <a:pt x="4451170" y="13864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7124"/>
            <a:ext cx="0" cy="1338580"/>
          </a:xfrm>
          <a:custGeom>
            <a:avLst/>
            <a:gdLst/>
            <a:ahLst/>
            <a:cxnLst/>
            <a:rect l="l" t="t" r="r" b="b"/>
            <a:pathLst>
              <a:path w="0" h="1338580">
                <a:moveTo>
                  <a:pt x="0" y="13384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44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217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0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99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08200"/>
            <a:ext cx="30594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4311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01611" y="1154923"/>
            <a:ext cx="97028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5080" indent="-6985">
              <a:lnSpc>
                <a:spcPct val="113100"/>
              </a:lnSpc>
              <a:tabLst>
                <a:tab pos="893444" algn="l"/>
              </a:tabLst>
            </a:pP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45">
                <a:latin typeface="Tahoma"/>
                <a:cs typeface="Tahoma"/>
              </a:rPr>
              <a:t>5 6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95653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71902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4915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21563" y="1240521"/>
            <a:ext cx="31000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2169" algn="l"/>
                <a:tab pos="271272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2953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9202" y="115492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9202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2215" y="1155205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8921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538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046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96323"/>
            <a:ext cx="50800" cy="137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59824"/>
            <a:ext cx="50800" cy="1306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02886"/>
            <a:ext cx="4457065" cy="1414780"/>
          </a:xfrm>
          <a:custGeom>
            <a:avLst/>
            <a:gdLst/>
            <a:ahLst/>
            <a:cxnLst/>
            <a:rect l="l" t="t" r="r" b="b"/>
            <a:pathLst>
              <a:path w="4457065" h="1414780">
                <a:moveTo>
                  <a:pt x="4456606" y="0"/>
                </a:moveTo>
                <a:lnTo>
                  <a:pt x="0" y="0"/>
                </a:lnTo>
                <a:lnTo>
                  <a:pt x="0" y="1363644"/>
                </a:lnTo>
                <a:lnTo>
                  <a:pt x="16636" y="1401158"/>
                </a:lnTo>
                <a:lnTo>
                  <a:pt x="4405806" y="1414444"/>
                </a:lnTo>
                <a:lnTo>
                  <a:pt x="4420049" y="1412399"/>
                </a:lnTo>
                <a:lnTo>
                  <a:pt x="4451170" y="13864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7124"/>
            <a:ext cx="0" cy="1338580"/>
          </a:xfrm>
          <a:custGeom>
            <a:avLst/>
            <a:gdLst/>
            <a:ahLst/>
            <a:cxnLst/>
            <a:rect l="l" t="t" r="r" b="b"/>
            <a:pathLst>
              <a:path w="0" h="1338580">
                <a:moveTo>
                  <a:pt x="0" y="13384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44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217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0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99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08200"/>
            <a:ext cx="30594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4311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95653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71902" y="13167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1611" y="1154923"/>
            <a:ext cx="174625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19050">
              <a:lnSpc>
                <a:spcPct val="100000"/>
              </a:lnSpc>
              <a:spcBef>
                <a:spcPts val="155"/>
              </a:spcBef>
              <a:tabLst>
                <a:tab pos="893444" algn="l"/>
                <a:tab pos="1670050" algn="l"/>
              </a:tabLst>
            </a:pP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14915" y="131676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21563" y="1240521"/>
            <a:ext cx="31000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2169" algn="l"/>
                <a:tab pos="271272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9202" y="115492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02215" y="1155205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8921" y="13273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1554350"/>
            <a:ext cx="2648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</a:t>
            </a:r>
            <a:r>
              <a:rPr dirty="0" sz="1000" spc="5">
                <a:latin typeface="Tahoma"/>
                <a:cs typeface="Tahoma"/>
              </a:rPr>
              <a:t>ll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compatta: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73148" y="1962912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60448" y="1801073"/>
            <a:ext cx="90678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5080" indent="-6985">
              <a:lnSpc>
                <a:spcPct val="113100"/>
              </a:lnSpc>
              <a:tabLst>
                <a:tab pos="830580" algn="l"/>
              </a:tabLst>
            </a:pP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5 6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1219" y="19629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80400" y="1886671"/>
            <a:ext cx="11779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88670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8519" y="19734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830" y="216503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94864"/>
            <a:ext cx="766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1774" y="1479065"/>
            <a:ext cx="4337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966" y="1393480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72715" y="155531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60015" y="1565857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5689" y="14793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7020" y="2171954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99246" y="217195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19" h="0">
                <a:moveTo>
                  <a:pt x="0" y="0"/>
                </a:moveTo>
                <a:lnTo>
                  <a:pt x="4645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62809" y="2171954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1742298"/>
            <a:ext cx="2999740" cy="829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marL="1404620">
              <a:lnSpc>
                <a:spcPct val="100000"/>
              </a:lnSpc>
              <a:tabLst>
                <a:tab pos="1855470" algn="l"/>
                <a:tab pos="244856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54610" indent="1337945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0" i="1">
                <a:latin typeface="Verdana"/>
                <a:cs typeface="Verdana"/>
              </a:rPr>
              <a:t> </a:t>
            </a:r>
            <a:r>
              <a:rPr dirty="0" baseline="38888" sz="1500" spc="-547">
                <a:latin typeface="Lucida Sans Unicode"/>
                <a:cs typeface="Lucida Sans Unicode"/>
              </a:rPr>
              <a:t>·</a:t>
            </a:r>
            <a:r>
              <a:rPr dirty="0" baseline="38888" sz="1500" spc="37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>
                <a:latin typeface="Tahoma"/>
                <a:cs typeface="Tahoma"/>
              </a:rPr>
              <a:t> </a:t>
            </a:r>
            <a:r>
              <a:rPr dirty="0" baseline="38888" sz="1500" spc="89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67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441596"/>
            <a:ext cx="284607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441596"/>
            <a:ext cx="3899535" cy="67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 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441596"/>
            <a:ext cx="3899535" cy="788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 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valere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76551" y="233236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71103" y="249422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44814" y="2265678"/>
            <a:ext cx="884555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73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229">
                <a:latin typeface="Lucida Sans Unicode"/>
                <a:cs typeface="Lucida Sans Unicode"/>
              </a:rPr>
              <a:t>—</a:t>
            </a:r>
            <a:r>
              <a:rPr dirty="0" sz="1000" spc="-229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  </a:t>
            </a:r>
            <a:r>
              <a:rPr dirty="0" baseline="-38888" sz="1500" spc="-19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72041" y="233236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66606" y="249422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653906" y="2265678"/>
            <a:ext cx="19431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" marR="5080" indent="-53340">
              <a:lnSpc>
                <a:spcPct val="1823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60">
                <a:latin typeface="Tahoma"/>
                <a:cs typeface="Tahoma"/>
              </a:rPr>
              <a:t>2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6341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652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4521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89601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7468"/>
            <a:ext cx="50800" cy="198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40969"/>
            <a:ext cx="50800" cy="191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47814"/>
            <a:ext cx="4457065" cy="1861185"/>
          </a:xfrm>
          <a:custGeom>
            <a:avLst/>
            <a:gdLst/>
            <a:ahLst/>
            <a:cxnLst/>
            <a:rect l="l" t="t" r="r" b="b"/>
            <a:pathLst>
              <a:path w="4457065" h="1861185">
                <a:moveTo>
                  <a:pt x="4456606" y="0"/>
                </a:moveTo>
                <a:lnTo>
                  <a:pt x="0" y="0"/>
                </a:lnTo>
                <a:lnTo>
                  <a:pt x="0" y="1810104"/>
                </a:lnTo>
                <a:lnTo>
                  <a:pt x="16636" y="1847618"/>
                </a:lnTo>
                <a:lnTo>
                  <a:pt x="4405806" y="1860905"/>
                </a:lnTo>
                <a:lnTo>
                  <a:pt x="4420049" y="1858860"/>
                </a:lnTo>
                <a:lnTo>
                  <a:pt x="4451170" y="183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8269"/>
            <a:ext cx="0" cy="1948814"/>
          </a:xfrm>
          <a:custGeom>
            <a:avLst/>
            <a:gdLst/>
            <a:ahLst/>
            <a:cxnLst/>
            <a:rect l="l" t="t" r="r" b="b"/>
            <a:pathLst>
              <a:path w="0" h="1948814">
                <a:moveTo>
                  <a:pt x="0" y="194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55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2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90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711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216" y="1179002"/>
            <a:ext cx="5092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4640" y="1093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66505" y="1026704"/>
            <a:ext cx="19431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205" y="12552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9222" y="1265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441596"/>
            <a:ext cx="3899535" cy="788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 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valere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76551" y="233236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71103" y="249422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44814" y="2265678"/>
            <a:ext cx="884555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73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2</a:t>
            </a:r>
            <a:endParaRPr baseline="-47222"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229">
                <a:latin typeface="Lucida Sans Unicode"/>
                <a:cs typeface="Lucida Sans Unicode"/>
              </a:rPr>
              <a:t>—</a:t>
            </a:r>
            <a:r>
              <a:rPr dirty="0" sz="1000" spc="-229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  </a:t>
            </a:r>
            <a:r>
              <a:rPr dirty="0" baseline="-38888" sz="1500" spc="-19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72041" y="233236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66606" y="249422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653906" y="2265678"/>
            <a:ext cx="19431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" marR="5080" indent="-53340">
              <a:lnSpc>
                <a:spcPct val="1823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60">
                <a:latin typeface="Tahoma"/>
                <a:cs typeface="Tahoma"/>
              </a:rPr>
              <a:t>2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830" y="2731818"/>
            <a:ext cx="32124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elem</a:t>
            </a:r>
            <a:r>
              <a:rPr dirty="0" sz="1000" spc="-40">
                <a:latin typeface="Tahoma"/>
                <a:cs typeface="Tahoma"/>
              </a:rPr>
              <a:t>ent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6080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2958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3249" y="63775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561515"/>
            <a:ext cx="25120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6060" algn="l"/>
              </a:tabLst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0258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3380" y="540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1813" y="63364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0549" y="54044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68194" y="63364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6080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2958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3249" y="63775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02786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9665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540203"/>
            <a:ext cx="3774440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6060" algn="l"/>
              </a:tabLst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44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0258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3380" y="540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1813" y="633649"/>
            <a:ext cx="7893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dirty="0" sz="700">
                <a:latin typeface="Trebuchet MS"/>
                <a:cs typeface="Trebuchet MS"/>
              </a:rPr>
              <a:t>2	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60549" y="54044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6965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48519" y="63364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8764" y="7895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713344"/>
            <a:ext cx="2443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064" y="6920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6064" y="7854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6080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2958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3249" y="63775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02786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9665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540203"/>
            <a:ext cx="3774440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6060" algn="l"/>
              </a:tabLst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44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0258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3380" y="540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1813" y="633649"/>
            <a:ext cx="7893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dirty="0" sz="700">
                <a:latin typeface="Trebuchet MS"/>
                <a:cs typeface="Trebuchet MS"/>
              </a:rPr>
              <a:t>2	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60549" y="54044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6965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48519" y="63364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8764" y="7895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713344"/>
            <a:ext cx="2443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064" y="6920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6064" y="7854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94002" y="978719"/>
            <a:ext cx="1620031" cy="162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281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7898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80060"/>
            <a:ext cx="50800" cy="2660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43561"/>
            <a:ext cx="50800" cy="2597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86623"/>
            <a:ext cx="4457065" cy="2705100"/>
          </a:xfrm>
          <a:custGeom>
            <a:avLst/>
            <a:gdLst/>
            <a:ahLst/>
            <a:cxnLst/>
            <a:rect l="l" t="t" r="r" b="b"/>
            <a:pathLst>
              <a:path w="4457065" h="2705100">
                <a:moveTo>
                  <a:pt x="4456606" y="0"/>
                </a:moveTo>
                <a:lnTo>
                  <a:pt x="0" y="0"/>
                </a:lnTo>
                <a:lnTo>
                  <a:pt x="0" y="2654264"/>
                </a:lnTo>
                <a:lnTo>
                  <a:pt x="16636" y="2691778"/>
                </a:lnTo>
                <a:lnTo>
                  <a:pt x="4405806" y="2705064"/>
                </a:lnTo>
                <a:lnTo>
                  <a:pt x="4420049" y="2703019"/>
                </a:lnTo>
                <a:lnTo>
                  <a:pt x="4451170" y="26770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30861"/>
            <a:ext cx="0" cy="2629535"/>
          </a:xfrm>
          <a:custGeom>
            <a:avLst/>
            <a:gdLst/>
            <a:ahLst/>
            <a:cxnLst/>
            <a:rect l="l" t="t" r="r" b="b"/>
            <a:pathLst>
              <a:path w="0" h="2629535">
                <a:moveTo>
                  <a:pt x="0" y="26290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18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054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927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73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91958"/>
            <a:ext cx="2046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6080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2958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3249" y="63775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02786" y="54353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9665" y="6377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30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540203"/>
            <a:ext cx="3774440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6060" algn="l"/>
              </a:tabLst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44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0258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3380" y="54020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1813" y="633649"/>
            <a:ext cx="7893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dirty="0" sz="700">
                <a:latin typeface="Trebuchet MS"/>
                <a:cs typeface="Trebuchet MS"/>
              </a:rPr>
              <a:t>2	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60549" y="54044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6965" y="493028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48519" y="63364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0" y="713344"/>
            <a:ext cx="2443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064" y="6920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764" y="7895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66064" y="7854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94002" y="978719"/>
            <a:ext cx="1620031" cy="162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5464" y="29720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3830" y="2743921"/>
            <a:ext cx="3528060" cy="33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ossono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itt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compatto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  <a:p>
            <a:pPr marL="27305">
              <a:lnSpc>
                <a:spcPts val="420"/>
              </a:lnSpc>
              <a:tabLst>
                <a:tab pos="831215" algn="l"/>
              </a:tabLst>
            </a:pPr>
            <a:r>
              <a:rPr dirty="0" sz="700" spc="-5" i="1" u="sng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dirty="0" sz="7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700" spc="-5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  <a:p>
            <a:pPr marL="34925">
              <a:lnSpc>
                <a:spcPts val="825"/>
              </a:lnSpc>
            </a:pP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4 </a:t>
            </a:r>
            <a:r>
              <a:rPr dirty="0" baseline="-27777" sz="1050" spc="-3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-27777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27666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62623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27666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62623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44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028065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30" y="2195345"/>
            <a:ext cx="527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6206" y="2195345"/>
            <a:ext cx="819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30" y="2195345"/>
            <a:ext cx="527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1872" y="2271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06206" y="2195345"/>
            <a:ext cx="15722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9172" y="21097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52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519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459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489"/>
            <a:ext cx="50800" cy="223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989"/>
            <a:ext cx="50800" cy="216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7834"/>
            <a:ext cx="4457065" cy="2111375"/>
          </a:xfrm>
          <a:custGeom>
            <a:avLst/>
            <a:gdLst/>
            <a:ahLst/>
            <a:cxnLst/>
            <a:rect l="l" t="t" r="r" b="b"/>
            <a:pathLst>
              <a:path w="4457065" h="2111375">
                <a:moveTo>
                  <a:pt x="4456606" y="0"/>
                </a:moveTo>
                <a:lnTo>
                  <a:pt x="0" y="0"/>
                </a:lnTo>
                <a:lnTo>
                  <a:pt x="0" y="2060058"/>
                </a:lnTo>
                <a:lnTo>
                  <a:pt x="16636" y="2097572"/>
                </a:lnTo>
                <a:lnTo>
                  <a:pt x="4405806" y="2110859"/>
                </a:lnTo>
                <a:lnTo>
                  <a:pt x="4420049" y="2108814"/>
                </a:lnTo>
                <a:lnTo>
                  <a:pt x="4451170" y="20828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8289"/>
            <a:ext cx="0" cy="2199005"/>
          </a:xfrm>
          <a:custGeom>
            <a:avLst/>
            <a:gdLst/>
            <a:ahLst/>
            <a:cxnLst/>
            <a:rect l="l" t="t" r="r" b="b"/>
            <a:pathLst>
              <a:path w="0" h="2199005">
                <a:moveTo>
                  <a:pt x="0" y="2198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5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2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901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11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342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319" y="137367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89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35569" y="1211831"/>
            <a:ext cx="904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86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371" y="13736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3619" y="1384221"/>
            <a:ext cx="91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010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2929" y="1273691"/>
            <a:ext cx="89090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30" y="2195345"/>
            <a:ext cx="527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1872" y="2271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06206" y="2195345"/>
            <a:ext cx="15722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9172" y="21097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2509175"/>
            <a:ext cx="3712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ossono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risolte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30" y="2195345"/>
            <a:ext cx="527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1872" y="2271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06206" y="2195345"/>
            <a:ext cx="15722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9172" y="21097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509175"/>
            <a:ext cx="3754754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ossono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risolte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9978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9344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424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1988"/>
            <a:ext cx="50800" cy="1894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5489"/>
            <a:ext cx="50800" cy="1830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2334"/>
            <a:ext cx="4457065" cy="1774825"/>
          </a:xfrm>
          <a:custGeom>
            <a:avLst/>
            <a:gdLst/>
            <a:ahLst/>
            <a:cxnLst/>
            <a:rect l="l" t="t" r="r" b="b"/>
            <a:pathLst>
              <a:path w="4457065" h="1774825">
                <a:moveTo>
                  <a:pt x="4456606" y="0"/>
                </a:moveTo>
                <a:lnTo>
                  <a:pt x="0" y="0"/>
                </a:lnTo>
                <a:lnTo>
                  <a:pt x="0" y="1723806"/>
                </a:lnTo>
                <a:lnTo>
                  <a:pt x="16636" y="1761320"/>
                </a:lnTo>
                <a:lnTo>
                  <a:pt x="4405806" y="1774607"/>
                </a:lnTo>
                <a:lnTo>
                  <a:pt x="4420049" y="1772562"/>
                </a:lnTo>
                <a:lnTo>
                  <a:pt x="4451170" y="17466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278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5">
                <a:moveTo>
                  <a:pt x="0" y="1862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00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373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4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56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97934"/>
            <a:ext cx="425704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23189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5">
                <a:latin typeface="Tahoma"/>
                <a:cs typeface="Tahoma"/>
              </a:rPr>
              <a:t>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-45">
                <a:latin typeface="Tahoma"/>
                <a:cs typeface="Tahoma"/>
              </a:rPr>
              <a:t> 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30" y="2195345"/>
            <a:ext cx="527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1872" y="2271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06206" y="2195345"/>
            <a:ext cx="15722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9172" y="21097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2509175"/>
            <a:ext cx="3712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ossono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risolte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5803" y="273725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2972" y="273725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661016"/>
            <a:ext cx="39414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86075" algn="l"/>
              </a:tabLst>
            </a:pP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83103" y="2639703"/>
            <a:ext cx="7518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9450" algn="l"/>
              </a:tabLst>
            </a:pPr>
            <a:r>
              <a:rPr dirty="0" sz="700">
                <a:latin typeface="Trebuchet MS"/>
                <a:cs typeface="Trebuchet MS"/>
              </a:rPr>
              <a:t>1	</a:t>
            </a: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3103" y="27331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7917" y="27331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150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65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55493"/>
            <a:ext cx="50800" cy="2472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8993"/>
            <a:ext cx="50800" cy="2408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62056"/>
            <a:ext cx="4457065" cy="2516505"/>
          </a:xfrm>
          <a:custGeom>
            <a:avLst/>
            <a:gdLst/>
            <a:ahLst/>
            <a:cxnLst/>
            <a:rect l="l" t="t" r="r" b="b"/>
            <a:pathLst>
              <a:path w="4457065" h="2516505">
                <a:moveTo>
                  <a:pt x="4456606" y="0"/>
                </a:moveTo>
                <a:lnTo>
                  <a:pt x="0" y="0"/>
                </a:lnTo>
                <a:lnTo>
                  <a:pt x="0" y="2465674"/>
                </a:lnTo>
                <a:lnTo>
                  <a:pt x="16636" y="2503188"/>
                </a:lnTo>
                <a:lnTo>
                  <a:pt x="4405806" y="2516475"/>
                </a:lnTo>
                <a:lnTo>
                  <a:pt x="4420049" y="2514430"/>
                </a:lnTo>
                <a:lnTo>
                  <a:pt x="4451170" y="24884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06293"/>
            <a:ext cx="0" cy="2440940"/>
          </a:xfrm>
          <a:custGeom>
            <a:avLst/>
            <a:gdLst/>
            <a:ahLst/>
            <a:cxnLst/>
            <a:rect l="l" t="t" r="r" b="b"/>
            <a:pathLst>
              <a:path w="0" h="2440940">
                <a:moveTo>
                  <a:pt x="0" y="24404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935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808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681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491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67383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150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65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55493"/>
            <a:ext cx="50800" cy="2472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8993"/>
            <a:ext cx="50800" cy="2408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62056"/>
            <a:ext cx="4457065" cy="2516505"/>
          </a:xfrm>
          <a:custGeom>
            <a:avLst/>
            <a:gdLst/>
            <a:ahLst/>
            <a:cxnLst/>
            <a:rect l="l" t="t" r="r" b="b"/>
            <a:pathLst>
              <a:path w="4457065" h="2516505">
                <a:moveTo>
                  <a:pt x="4456606" y="0"/>
                </a:moveTo>
                <a:lnTo>
                  <a:pt x="0" y="0"/>
                </a:lnTo>
                <a:lnTo>
                  <a:pt x="0" y="2465674"/>
                </a:lnTo>
                <a:lnTo>
                  <a:pt x="16636" y="2503188"/>
                </a:lnTo>
                <a:lnTo>
                  <a:pt x="4405806" y="2516475"/>
                </a:lnTo>
                <a:lnTo>
                  <a:pt x="4420049" y="2514430"/>
                </a:lnTo>
                <a:lnTo>
                  <a:pt x="4451170" y="24884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06293"/>
            <a:ext cx="0" cy="2440940"/>
          </a:xfrm>
          <a:custGeom>
            <a:avLst/>
            <a:gdLst/>
            <a:ahLst/>
            <a:cxnLst/>
            <a:rect l="l" t="t" r="r" b="b"/>
            <a:pathLst>
              <a:path w="0" h="2440940">
                <a:moveTo>
                  <a:pt x="0" y="24404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935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808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681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491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67383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150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65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55493"/>
            <a:ext cx="50800" cy="2472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8993"/>
            <a:ext cx="50800" cy="2408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62056"/>
            <a:ext cx="4457065" cy="2516505"/>
          </a:xfrm>
          <a:custGeom>
            <a:avLst/>
            <a:gdLst/>
            <a:ahLst/>
            <a:cxnLst/>
            <a:rect l="l" t="t" r="r" b="b"/>
            <a:pathLst>
              <a:path w="4457065" h="2516505">
                <a:moveTo>
                  <a:pt x="4456606" y="0"/>
                </a:moveTo>
                <a:lnTo>
                  <a:pt x="0" y="0"/>
                </a:lnTo>
                <a:lnTo>
                  <a:pt x="0" y="2465674"/>
                </a:lnTo>
                <a:lnTo>
                  <a:pt x="16636" y="2503188"/>
                </a:lnTo>
                <a:lnTo>
                  <a:pt x="4405806" y="2516475"/>
                </a:lnTo>
                <a:lnTo>
                  <a:pt x="4420049" y="2514430"/>
                </a:lnTo>
                <a:lnTo>
                  <a:pt x="4451170" y="24884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06293"/>
            <a:ext cx="0" cy="2440940"/>
          </a:xfrm>
          <a:custGeom>
            <a:avLst/>
            <a:gdLst/>
            <a:ahLst/>
            <a:cxnLst/>
            <a:rect l="l" t="t" r="r" b="b"/>
            <a:pathLst>
              <a:path w="0" h="2440940">
                <a:moveTo>
                  <a:pt x="0" y="24404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935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808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681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491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67383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865562"/>
            <a:ext cx="1620031" cy="162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9150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65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55493"/>
            <a:ext cx="50800" cy="2472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8993"/>
            <a:ext cx="50800" cy="2408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62056"/>
            <a:ext cx="4457065" cy="2516505"/>
          </a:xfrm>
          <a:custGeom>
            <a:avLst/>
            <a:gdLst/>
            <a:ahLst/>
            <a:cxnLst/>
            <a:rect l="l" t="t" r="r" b="b"/>
            <a:pathLst>
              <a:path w="4457065" h="2516505">
                <a:moveTo>
                  <a:pt x="4456606" y="0"/>
                </a:moveTo>
                <a:lnTo>
                  <a:pt x="0" y="0"/>
                </a:lnTo>
                <a:lnTo>
                  <a:pt x="0" y="2465674"/>
                </a:lnTo>
                <a:lnTo>
                  <a:pt x="16636" y="2503188"/>
                </a:lnTo>
                <a:lnTo>
                  <a:pt x="4405806" y="2516475"/>
                </a:lnTo>
                <a:lnTo>
                  <a:pt x="4420049" y="2514430"/>
                </a:lnTo>
                <a:lnTo>
                  <a:pt x="4451170" y="24884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06293"/>
            <a:ext cx="0" cy="2440940"/>
          </a:xfrm>
          <a:custGeom>
            <a:avLst/>
            <a:gdLst/>
            <a:ahLst/>
            <a:cxnLst/>
            <a:rect l="l" t="t" r="r" b="b"/>
            <a:pathLst>
              <a:path w="0" h="2440940">
                <a:moveTo>
                  <a:pt x="0" y="24404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935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808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681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491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67383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865562"/>
            <a:ext cx="1620031" cy="162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2630777"/>
            <a:ext cx="26390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377" y="285884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79725" y="285884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2782606"/>
            <a:ext cx="28581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</a:tabLst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3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8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8677" y="2761534"/>
            <a:ext cx="18034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30375" algn="l"/>
              </a:tabLst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6323" y="285474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4671" y="285474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52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519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459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489"/>
            <a:ext cx="50800" cy="223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989"/>
            <a:ext cx="50800" cy="216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7834"/>
            <a:ext cx="4457065" cy="2111375"/>
          </a:xfrm>
          <a:custGeom>
            <a:avLst/>
            <a:gdLst/>
            <a:ahLst/>
            <a:cxnLst/>
            <a:rect l="l" t="t" r="r" b="b"/>
            <a:pathLst>
              <a:path w="4457065" h="2111375">
                <a:moveTo>
                  <a:pt x="4456606" y="0"/>
                </a:moveTo>
                <a:lnTo>
                  <a:pt x="0" y="0"/>
                </a:lnTo>
                <a:lnTo>
                  <a:pt x="0" y="2060058"/>
                </a:lnTo>
                <a:lnTo>
                  <a:pt x="16636" y="2097572"/>
                </a:lnTo>
                <a:lnTo>
                  <a:pt x="4405806" y="2110859"/>
                </a:lnTo>
                <a:lnTo>
                  <a:pt x="4420049" y="2108814"/>
                </a:lnTo>
                <a:lnTo>
                  <a:pt x="4451170" y="20828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8289"/>
            <a:ext cx="0" cy="2199005"/>
          </a:xfrm>
          <a:custGeom>
            <a:avLst/>
            <a:gdLst/>
            <a:ahLst/>
            <a:cxnLst/>
            <a:rect l="l" t="t" r="r" b="b"/>
            <a:pathLst>
              <a:path w="0" h="2199005">
                <a:moveTo>
                  <a:pt x="0" y="2198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5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2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901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11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342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319" y="137367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89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35569" y="1211831"/>
            <a:ext cx="904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86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371" y="13736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3619" y="1384221"/>
            <a:ext cx="91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010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2929" y="1273691"/>
            <a:ext cx="89090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2613025" cy="48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2613025" cy="826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427480">
              <a:lnSpc>
                <a:spcPts val="1200"/>
              </a:lnSpc>
              <a:tabLst>
                <a:tab pos="1831339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2965450" cy="826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42748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296545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indent="137287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3810635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indent="137287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40">
                <a:latin typeface="Tahoma"/>
                <a:cs typeface="Tahoma"/>
              </a:rPr>
              <a:t>v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3810635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indent="137287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40">
                <a:latin typeface="Tahoma"/>
                <a:cs typeface="Tahoma"/>
              </a:rPr>
              <a:t>v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859" y="2556857"/>
            <a:ext cx="5632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195" marR="5080" indent="-151130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>
                <a:latin typeface="Tahoma"/>
                <a:cs typeface="Tahoma"/>
              </a:rPr>
              <a:t> 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1541" y="2649091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3810635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indent="137287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40">
                <a:latin typeface="Tahoma"/>
                <a:cs typeface="Tahoma"/>
              </a:rPr>
              <a:t>v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859" y="2556857"/>
            <a:ext cx="5632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195" marR="5080" indent="-151130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>
                <a:latin typeface="Tahoma"/>
                <a:cs typeface="Tahoma"/>
              </a:rPr>
              <a:t> 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1541" y="2649091"/>
            <a:ext cx="6089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5297" y="2556857"/>
            <a:ext cx="94106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8140" marR="5080" indent="-34607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2778" y="264909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4939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5125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1625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6705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3460"/>
            <a:ext cx="50800" cy="226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6961"/>
            <a:ext cx="50800" cy="2201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33806"/>
            <a:ext cx="4457065" cy="2146300"/>
          </a:xfrm>
          <a:custGeom>
            <a:avLst/>
            <a:gdLst/>
            <a:ahLst/>
            <a:cxnLst/>
            <a:rect l="l" t="t" r="r" b="b"/>
            <a:pathLst>
              <a:path w="4457065" h="2146300">
                <a:moveTo>
                  <a:pt x="4456606" y="0"/>
                </a:moveTo>
                <a:lnTo>
                  <a:pt x="0" y="0"/>
                </a:lnTo>
                <a:lnTo>
                  <a:pt x="0" y="2095143"/>
                </a:lnTo>
                <a:lnTo>
                  <a:pt x="16636" y="2132657"/>
                </a:lnTo>
                <a:lnTo>
                  <a:pt x="4405806" y="2145944"/>
                </a:lnTo>
                <a:lnTo>
                  <a:pt x="4420049" y="2143899"/>
                </a:lnTo>
                <a:lnTo>
                  <a:pt x="4451170" y="211794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4261"/>
            <a:ext cx="0" cy="2233930"/>
          </a:xfrm>
          <a:custGeom>
            <a:avLst/>
            <a:gdLst/>
            <a:ahLst/>
            <a:cxnLst/>
            <a:rect l="l" t="t" r="r" b="b"/>
            <a:pathLst>
              <a:path w="0" h="2233930">
                <a:moveTo>
                  <a:pt x="0" y="223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15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88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616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5711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06625" y="943233"/>
            <a:ext cx="8102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1</a:t>
            </a:r>
            <a:endParaRPr baseline="-36111"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755" y="1122258"/>
            <a:ext cx="248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98048"/>
            <a:ext cx="3810635" cy="116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indent="1372870">
              <a:lnSpc>
                <a:spcPts val="1200"/>
              </a:lnSpc>
              <a:tabLst>
                <a:tab pos="1831339" algn="l"/>
                <a:tab pos="232981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40">
                <a:latin typeface="Tahoma"/>
                <a:cs typeface="Tahoma"/>
              </a:rPr>
              <a:t>v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859" y="2556857"/>
            <a:ext cx="5632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195" marR="5080" indent="-151130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>
                <a:latin typeface="Tahoma"/>
                <a:cs typeface="Tahoma"/>
              </a:rPr>
              <a:t> 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1541" y="2649091"/>
            <a:ext cx="6089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5297" y="2556857"/>
            <a:ext cx="94106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8140" marR="5080" indent="-34607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2778" y="2649091"/>
            <a:ext cx="3841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1591" y="2556857"/>
            <a:ext cx="47879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285" marR="5080" indent="-109220">
              <a:lnSpc>
                <a:spcPct val="113100"/>
              </a:lnSpc>
            </a:pP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>
                <a:latin typeface="Tahoma"/>
                <a:cs typeface="Tahoma"/>
              </a:rPr>
              <a:t> 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34955" y="264909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3089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3089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52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519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459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489"/>
            <a:ext cx="50800" cy="223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989"/>
            <a:ext cx="50800" cy="216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7834"/>
            <a:ext cx="4457065" cy="2111375"/>
          </a:xfrm>
          <a:custGeom>
            <a:avLst/>
            <a:gdLst/>
            <a:ahLst/>
            <a:cxnLst/>
            <a:rect l="l" t="t" r="r" b="b"/>
            <a:pathLst>
              <a:path w="4457065" h="2111375">
                <a:moveTo>
                  <a:pt x="4456606" y="0"/>
                </a:moveTo>
                <a:lnTo>
                  <a:pt x="0" y="0"/>
                </a:lnTo>
                <a:lnTo>
                  <a:pt x="0" y="2060058"/>
                </a:lnTo>
                <a:lnTo>
                  <a:pt x="16636" y="2097572"/>
                </a:lnTo>
                <a:lnTo>
                  <a:pt x="4405806" y="2110859"/>
                </a:lnTo>
                <a:lnTo>
                  <a:pt x="4420049" y="2108814"/>
                </a:lnTo>
                <a:lnTo>
                  <a:pt x="4451170" y="20828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8289"/>
            <a:ext cx="0" cy="2199005"/>
          </a:xfrm>
          <a:custGeom>
            <a:avLst/>
            <a:gdLst/>
            <a:ahLst/>
            <a:cxnLst/>
            <a:rect l="l" t="t" r="r" b="b"/>
            <a:pathLst>
              <a:path w="0" h="2199005">
                <a:moveTo>
                  <a:pt x="0" y="2198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5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2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901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11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342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319" y="137367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89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35569" y="1211831"/>
            <a:ext cx="904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86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371" y="13736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3619" y="1384221"/>
            <a:ext cx="91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010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2929" y="1273691"/>
            <a:ext cx="89090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006" y="1642256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2046717"/>
            <a:ext cx="206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duplicazione: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1054" y="2325075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1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1408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3611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3611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tranne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8075" y="146972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72408"/>
            <a:ext cx="2059939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7" i="1">
                <a:latin typeface="Arial"/>
                <a:cs typeface="Arial"/>
              </a:rPr>
              <a:t>π</a:t>
            </a:r>
            <a:r>
              <a:rPr dirty="0" baseline="31746" sz="1050" i="1">
                <a:latin typeface="Arial"/>
                <a:cs typeface="Arial"/>
              </a:rPr>
              <a:t> </a:t>
            </a:r>
            <a:r>
              <a:rPr dirty="0" baseline="31746" sz="1050" spc="-37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020" y="14656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3611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tranne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8075" y="146972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72408"/>
            <a:ext cx="40989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7" i="1">
                <a:latin typeface="Arial"/>
                <a:cs typeface="Arial"/>
              </a:rPr>
              <a:t>π</a:t>
            </a:r>
            <a:r>
              <a:rPr dirty="0" baseline="31746" sz="1050" i="1">
                <a:latin typeface="Arial"/>
                <a:cs typeface="Arial"/>
              </a:rPr>
              <a:t> </a:t>
            </a:r>
            <a:r>
              <a:rPr dirty="0" baseline="31746" sz="1050" spc="-37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scludere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020" y="14656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3611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tranne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8075" y="146972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72408"/>
            <a:ext cx="40989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7" i="1">
                <a:latin typeface="Arial"/>
                <a:cs typeface="Arial"/>
              </a:rPr>
              <a:t>π</a:t>
            </a:r>
            <a:r>
              <a:rPr dirty="0" baseline="31746" sz="1050" i="1">
                <a:latin typeface="Arial"/>
                <a:cs typeface="Arial"/>
              </a:rPr>
              <a:t> </a:t>
            </a:r>
            <a:r>
              <a:rPr dirty="0" baseline="31746" sz="1050" spc="-37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scludere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65614"/>
            <a:ext cx="4051300" cy="42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167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0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8140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3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77947"/>
            <a:ext cx="50800" cy="91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41448"/>
            <a:ext cx="50800" cy="852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84510"/>
            <a:ext cx="4457065" cy="960755"/>
          </a:xfrm>
          <a:custGeom>
            <a:avLst/>
            <a:gdLst/>
            <a:ahLst/>
            <a:cxnLst/>
            <a:rect l="l" t="t" r="r" b="b"/>
            <a:pathLst>
              <a:path w="4457065" h="960755">
                <a:moveTo>
                  <a:pt x="4456606" y="0"/>
                </a:moveTo>
                <a:lnTo>
                  <a:pt x="0" y="0"/>
                </a:lnTo>
                <a:lnTo>
                  <a:pt x="0" y="909592"/>
                </a:lnTo>
                <a:lnTo>
                  <a:pt x="16636" y="947106"/>
                </a:lnTo>
                <a:lnTo>
                  <a:pt x="4405806" y="960392"/>
                </a:lnTo>
                <a:lnTo>
                  <a:pt x="4420049" y="958348"/>
                </a:lnTo>
                <a:lnTo>
                  <a:pt x="4451170" y="9323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28748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60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03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0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7159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89810"/>
            <a:ext cx="43611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tranne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8075" y="146972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72408"/>
            <a:ext cx="409892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7" i="1">
                <a:latin typeface="Arial"/>
                <a:cs typeface="Arial"/>
              </a:rPr>
              <a:t>π</a:t>
            </a:r>
            <a:r>
              <a:rPr dirty="0" baseline="31746" sz="1050" i="1">
                <a:latin typeface="Arial"/>
                <a:cs typeface="Arial"/>
              </a:rPr>
              <a:t> </a:t>
            </a:r>
            <a:r>
              <a:rPr dirty="0" baseline="31746" sz="1050" spc="-37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scludere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465614"/>
            <a:ext cx="3825875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167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697137"/>
            <a:ext cx="4051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0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0386" y="192520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50933" y="192520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848965"/>
            <a:ext cx="4365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71725" algn="l"/>
                <a:tab pos="3042285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sono: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7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(2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7686" y="1827893"/>
            <a:ext cx="7556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2625" algn="l"/>
              </a:tabLst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5331" y="192111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5879" y="192111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334979"/>
            <a:ext cx="2613025" cy="48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52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519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459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489"/>
            <a:ext cx="50800" cy="223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989"/>
            <a:ext cx="50800" cy="216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7834"/>
            <a:ext cx="4457065" cy="2111375"/>
          </a:xfrm>
          <a:custGeom>
            <a:avLst/>
            <a:gdLst/>
            <a:ahLst/>
            <a:cxnLst/>
            <a:rect l="l" t="t" r="r" b="b"/>
            <a:pathLst>
              <a:path w="4457065" h="2111375">
                <a:moveTo>
                  <a:pt x="4456606" y="0"/>
                </a:moveTo>
                <a:lnTo>
                  <a:pt x="0" y="0"/>
                </a:lnTo>
                <a:lnTo>
                  <a:pt x="0" y="2060058"/>
                </a:lnTo>
                <a:lnTo>
                  <a:pt x="16636" y="2097572"/>
                </a:lnTo>
                <a:lnTo>
                  <a:pt x="4405806" y="2110859"/>
                </a:lnTo>
                <a:lnTo>
                  <a:pt x="4420049" y="2108814"/>
                </a:lnTo>
                <a:lnTo>
                  <a:pt x="4451170" y="20828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8289"/>
            <a:ext cx="0" cy="2199005"/>
          </a:xfrm>
          <a:custGeom>
            <a:avLst/>
            <a:gdLst/>
            <a:ahLst/>
            <a:cxnLst/>
            <a:rect l="l" t="t" r="r" b="b"/>
            <a:pathLst>
              <a:path w="0" h="2199005">
                <a:moveTo>
                  <a:pt x="0" y="2198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5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2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901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11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342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319" y="137367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89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35569" y="1211831"/>
            <a:ext cx="904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86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371" y="13736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3619" y="1384221"/>
            <a:ext cx="91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010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2929" y="1273691"/>
            <a:ext cx="89090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642256"/>
            <a:ext cx="3573145" cy="873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5">
                <a:latin typeface="Tahoma"/>
                <a:cs typeface="Tahoma"/>
              </a:rPr>
              <a:t>Utillizzando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duplicazione: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19785">
              <a:lnSpc>
                <a:spcPct val="100000"/>
              </a:lnSpc>
              <a:tabLst>
                <a:tab pos="2201545" algn="l"/>
              </a:tabLst>
            </a:pP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1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cos(2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0">
                <a:latin typeface="Tahoma"/>
                <a:cs typeface="Tahoma"/>
              </a:rPr>
              <a:t>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334979"/>
            <a:ext cx="4239260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assoluto,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334979"/>
            <a:ext cx="4380865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assoluto,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tretta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(ci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5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annullano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334979"/>
            <a:ext cx="4380865" cy="142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assoluto,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tretta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(ci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5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annullano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endParaRPr sz="1000">
              <a:latin typeface="Tahoma"/>
              <a:cs typeface="Tahoma"/>
            </a:endParaRPr>
          </a:p>
          <a:p>
            <a:pPr marL="344805" indent="-332740">
              <a:lnSpc>
                <a:spcPts val="115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34480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334979"/>
            <a:ext cx="4380865" cy="109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assoluto,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tretta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(ci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5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annullano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42464" y="268333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6189" y="2607092"/>
            <a:ext cx="15722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9764" y="25214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5"/>
              <a:t>disequazioni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7739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792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7425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02505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91453"/>
            <a:ext cx="50800" cy="2195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54953"/>
            <a:ext cx="50800" cy="2131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61798"/>
            <a:ext cx="4457065" cy="2076450"/>
          </a:xfrm>
          <a:custGeom>
            <a:avLst/>
            <a:gdLst/>
            <a:ahLst/>
            <a:cxnLst/>
            <a:rect l="l" t="t" r="r" b="b"/>
            <a:pathLst>
              <a:path w="4457065" h="2076450">
                <a:moveTo>
                  <a:pt x="4456606" y="0"/>
                </a:moveTo>
                <a:lnTo>
                  <a:pt x="0" y="0"/>
                </a:lnTo>
                <a:lnTo>
                  <a:pt x="0" y="2025152"/>
                </a:lnTo>
                <a:lnTo>
                  <a:pt x="16636" y="2062666"/>
                </a:lnTo>
                <a:lnTo>
                  <a:pt x="4405806" y="2075952"/>
                </a:lnTo>
                <a:lnTo>
                  <a:pt x="4420049" y="2073907"/>
                </a:lnTo>
                <a:lnTo>
                  <a:pt x="4451170" y="20479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2253"/>
            <a:ext cx="0" cy="2164080"/>
          </a:xfrm>
          <a:custGeom>
            <a:avLst/>
            <a:gdLst/>
            <a:ahLst/>
            <a:cxnLst/>
            <a:rect l="l" t="t" r="r" b="b"/>
            <a:pathLst>
              <a:path w="0" h="2164080">
                <a:moveTo>
                  <a:pt x="0" y="21637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9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6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4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85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71484" y="980165"/>
            <a:ext cx="6330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15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484" y="1072398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42464" y="268333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69959" y="268333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55148" y="2683332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1334979"/>
            <a:ext cx="4380865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trigonometrica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assoluto,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tretta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(ci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5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5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annullano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  <a:p>
            <a:pPr marL="1828164">
              <a:lnSpc>
                <a:spcPts val="935"/>
              </a:lnSpc>
              <a:spcBef>
                <a:spcPts val="740"/>
              </a:spcBef>
              <a:tabLst>
                <a:tab pos="2455545" algn="l"/>
                <a:tab pos="354076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  <a:p>
            <a:pPr marL="344805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6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-17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6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61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12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7933"/>
            <a:ext cx="50800" cy="121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1434"/>
            <a:ext cx="50800" cy="1152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4496"/>
            <a:ext cx="4457065" cy="1260475"/>
          </a:xfrm>
          <a:custGeom>
            <a:avLst/>
            <a:gdLst/>
            <a:ahLst/>
            <a:cxnLst/>
            <a:rect l="l" t="t" r="r" b="b"/>
            <a:pathLst>
              <a:path w="4457065" h="1260475">
                <a:moveTo>
                  <a:pt x="4456606" y="0"/>
                </a:moveTo>
                <a:lnTo>
                  <a:pt x="0" y="0"/>
                </a:lnTo>
                <a:lnTo>
                  <a:pt x="0" y="1209603"/>
                </a:lnTo>
                <a:lnTo>
                  <a:pt x="16636" y="1247117"/>
                </a:lnTo>
                <a:lnTo>
                  <a:pt x="4405806" y="1260403"/>
                </a:lnTo>
                <a:lnTo>
                  <a:pt x="4420049" y="1258358"/>
                </a:lnTo>
                <a:lnTo>
                  <a:pt x="4451170" y="12324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8734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15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69808"/>
            <a:ext cx="37909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semplicemente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nullo).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61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12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7933"/>
            <a:ext cx="50800" cy="121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1434"/>
            <a:ext cx="50800" cy="1152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4496"/>
            <a:ext cx="4457065" cy="1260475"/>
          </a:xfrm>
          <a:custGeom>
            <a:avLst/>
            <a:gdLst/>
            <a:ahLst/>
            <a:cxnLst/>
            <a:rect l="l" t="t" r="r" b="b"/>
            <a:pathLst>
              <a:path w="4457065" h="1260475">
                <a:moveTo>
                  <a:pt x="4456606" y="0"/>
                </a:moveTo>
                <a:lnTo>
                  <a:pt x="0" y="0"/>
                </a:lnTo>
                <a:lnTo>
                  <a:pt x="0" y="1209603"/>
                </a:lnTo>
                <a:lnTo>
                  <a:pt x="16636" y="1247117"/>
                </a:lnTo>
                <a:lnTo>
                  <a:pt x="4405806" y="1260403"/>
                </a:lnTo>
                <a:lnTo>
                  <a:pt x="4420049" y="1258358"/>
                </a:lnTo>
                <a:lnTo>
                  <a:pt x="4451170" y="12324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8734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15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69808"/>
            <a:ext cx="37909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semplicemente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nullo).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61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12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7933"/>
            <a:ext cx="50800" cy="121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1434"/>
            <a:ext cx="50800" cy="1152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4496"/>
            <a:ext cx="4457065" cy="1260475"/>
          </a:xfrm>
          <a:custGeom>
            <a:avLst/>
            <a:gdLst/>
            <a:ahLst/>
            <a:cxnLst/>
            <a:rect l="l" t="t" r="r" b="b"/>
            <a:pathLst>
              <a:path w="4457065" h="1260475">
                <a:moveTo>
                  <a:pt x="4456606" y="0"/>
                </a:moveTo>
                <a:lnTo>
                  <a:pt x="0" y="0"/>
                </a:lnTo>
                <a:lnTo>
                  <a:pt x="0" y="1209603"/>
                </a:lnTo>
                <a:lnTo>
                  <a:pt x="16636" y="1247117"/>
                </a:lnTo>
                <a:lnTo>
                  <a:pt x="4405806" y="1260403"/>
                </a:lnTo>
                <a:lnTo>
                  <a:pt x="4420049" y="1258358"/>
                </a:lnTo>
                <a:lnTo>
                  <a:pt x="4451170" y="12324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8734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15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82508"/>
            <a:ext cx="379095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semplicemente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nullo).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86165"/>
            <a:ext cx="160591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61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12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7933"/>
            <a:ext cx="50800" cy="121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1434"/>
            <a:ext cx="50800" cy="1152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4496"/>
            <a:ext cx="4457065" cy="1260475"/>
          </a:xfrm>
          <a:custGeom>
            <a:avLst/>
            <a:gdLst/>
            <a:ahLst/>
            <a:cxnLst/>
            <a:rect l="l" t="t" r="r" b="b"/>
            <a:pathLst>
              <a:path w="4457065" h="1260475">
                <a:moveTo>
                  <a:pt x="4456606" y="0"/>
                </a:moveTo>
                <a:lnTo>
                  <a:pt x="0" y="0"/>
                </a:lnTo>
                <a:lnTo>
                  <a:pt x="0" y="1209603"/>
                </a:lnTo>
                <a:lnTo>
                  <a:pt x="16636" y="1247117"/>
                </a:lnTo>
                <a:lnTo>
                  <a:pt x="4405806" y="1260403"/>
                </a:lnTo>
                <a:lnTo>
                  <a:pt x="4420049" y="1258358"/>
                </a:lnTo>
                <a:lnTo>
                  <a:pt x="4451170" y="12324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8734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15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69808"/>
            <a:ext cx="379095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semplicemente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nullo).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7052" y="15182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98394" y="15182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02944" y="1442006"/>
            <a:ext cx="220218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9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4352" y="1356703"/>
            <a:ext cx="9791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70" i="1">
                <a:latin typeface="Verdana"/>
                <a:cs typeface="Verdana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08" y="24034"/>
            <a:ext cx="15347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disequazioni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61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12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7933"/>
            <a:ext cx="50800" cy="121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1434"/>
            <a:ext cx="50800" cy="1152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4496"/>
            <a:ext cx="4457065" cy="1260475"/>
          </a:xfrm>
          <a:custGeom>
            <a:avLst/>
            <a:gdLst/>
            <a:ahLst/>
            <a:cxnLst/>
            <a:rect l="l" t="t" r="r" b="b"/>
            <a:pathLst>
              <a:path w="4457065" h="1260475">
                <a:moveTo>
                  <a:pt x="4456606" y="0"/>
                </a:moveTo>
                <a:lnTo>
                  <a:pt x="0" y="0"/>
                </a:lnTo>
                <a:lnTo>
                  <a:pt x="0" y="1209603"/>
                </a:lnTo>
                <a:lnTo>
                  <a:pt x="16636" y="1247117"/>
                </a:lnTo>
                <a:lnTo>
                  <a:pt x="4405806" y="1260403"/>
                </a:lnTo>
                <a:lnTo>
                  <a:pt x="4420049" y="1258358"/>
                </a:lnTo>
                <a:lnTo>
                  <a:pt x="4451170" y="12324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8734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6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33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06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15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69808"/>
            <a:ext cx="379095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semplicemente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nullo).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7052" y="15182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98394" y="15182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02944" y="1442006"/>
            <a:ext cx="220218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9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4352" y="1356703"/>
            <a:ext cx="9791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70" i="1">
                <a:latin typeface="Verdana"/>
                <a:cs typeface="Verdana"/>
              </a:rPr>
              <a:t>	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1758" y="1801558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1023" y="180155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6006" y="1725305"/>
            <a:ext cx="42291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insieme,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45">
                <a:latin typeface="Tahoma"/>
                <a:cs typeface="Tahoma"/>
              </a:rPr>
              <a:t>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9058" y="1704246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6703" y="179745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8323" y="170400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8323" y="179745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877134"/>
            <a:ext cx="2550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no,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</a:t>
            </a:r>
            <a:r>
              <a:rPr dirty="0" sz="1000" spc="-40">
                <a:latin typeface="Tahoma"/>
                <a:cs typeface="Tahoma"/>
              </a:rPr>
              <a:t>n</a:t>
            </a:r>
            <a:r>
              <a:rPr dirty="0" sz="1000">
                <a:latin typeface="Tahoma"/>
                <a:cs typeface="Tahoma"/>
              </a:rPr>
              <a:t>itiv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14753" y="210521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2028975"/>
            <a:ext cx="25546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dirty="0" baseline="-27777" sz="1050" spc="-37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4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10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dirty="0" baseline="-27777" sz="1050" spc="-37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7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3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8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2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6</a:t>
            </a:r>
            <a:r>
              <a:rPr dirty="0" baseline="-27777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7418" y="2007662"/>
            <a:ext cx="19475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  <a:tab pos="1887220" algn="l"/>
              </a:tabLst>
            </a:pPr>
            <a:r>
              <a:rPr dirty="0" sz="700" spc="-5" i="1" u="sng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700" spc="-5" i="1" u="sng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dirty="0" sz="7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700" spc="-5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52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519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459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489"/>
            <a:ext cx="50800" cy="2230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989"/>
            <a:ext cx="50800" cy="216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7834"/>
            <a:ext cx="4457065" cy="2111375"/>
          </a:xfrm>
          <a:custGeom>
            <a:avLst/>
            <a:gdLst/>
            <a:ahLst/>
            <a:cxnLst/>
            <a:rect l="l" t="t" r="r" b="b"/>
            <a:pathLst>
              <a:path w="4457065" h="2111375">
                <a:moveTo>
                  <a:pt x="4456606" y="0"/>
                </a:moveTo>
                <a:lnTo>
                  <a:pt x="0" y="0"/>
                </a:lnTo>
                <a:lnTo>
                  <a:pt x="0" y="2060058"/>
                </a:lnTo>
                <a:lnTo>
                  <a:pt x="16636" y="2097572"/>
                </a:lnTo>
                <a:lnTo>
                  <a:pt x="4405806" y="2110859"/>
                </a:lnTo>
                <a:lnTo>
                  <a:pt x="4420049" y="2108814"/>
                </a:lnTo>
                <a:lnTo>
                  <a:pt x="4451170" y="20828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8289"/>
            <a:ext cx="0" cy="2199005"/>
          </a:xfrm>
          <a:custGeom>
            <a:avLst/>
            <a:gdLst/>
            <a:ahLst/>
            <a:cxnLst/>
            <a:rect l="l" t="t" r="r" b="b"/>
            <a:pathLst>
              <a:path w="0" h="2199005">
                <a:moveTo>
                  <a:pt x="0" y="2198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5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2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901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711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342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319" y="137367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89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35569" y="1211831"/>
            <a:ext cx="904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86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4371" y="13736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3619" y="1384221"/>
            <a:ext cx="91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010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2929" y="1273691"/>
            <a:ext cx="89090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642256"/>
            <a:ext cx="3573145" cy="139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5">
                <a:latin typeface="Tahoma"/>
                <a:cs typeface="Tahoma"/>
              </a:rPr>
              <a:t>Utillizzando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duplicazione: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07085">
              <a:lnSpc>
                <a:spcPct val="100000"/>
              </a:lnSpc>
              <a:tabLst>
                <a:tab pos="2188845" algn="l"/>
              </a:tabLst>
            </a:pP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1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cos(2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0">
                <a:latin typeface="Tahoma"/>
                <a:cs typeface="Tahoma"/>
              </a:rPr>
              <a:t>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fon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65">
                <a:latin typeface="Tahoma"/>
                <a:cs typeface="Tahoma"/>
              </a:rPr>
              <a:t>ame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3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rigonometria: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07085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b="1">
                <a:latin typeface="Gill Sans MT"/>
                <a:cs typeface="Gill Sans MT"/>
              </a:rPr>
              <a:t>Argomenti</a:t>
            </a:r>
          </a:p>
        </p:txBody>
      </p:sp>
      <p:sp>
        <p:nvSpPr>
          <p:cNvPr id="5" name="object 5"/>
          <p:cNvSpPr/>
          <p:nvPr/>
        </p:nvSpPr>
        <p:spPr>
          <a:xfrm>
            <a:off x="103683" y="125528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3" y="177463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683" y="22939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198" y="1224011"/>
            <a:ext cx="2978785" cy="1190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2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identi</a:t>
            </a:r>
            <a:r>
              <a:rPr dirty="0" sz="1000" spc="-30">
                <a:latin typeface="Tahoma"/>
                <a:cs typeface="Tahoma"/>
                <a:hlinkClick r:id="rId2" action="ppaction://hlinksldjump"/>
              </a:rPr>
              <a:t>t</a:t>
            </a:r>
            <a:r>
              <a:rPr dirty="0" sz="1000" spc="-540">
                <a:latin typeface="Tahoma"/>
                <a:cs typeface="Tahoma"/>
                <a:hlinkClick r:id="rId2" action="ppaction://hlinksldjump"/>
              </a:rPr>
              <a:t>`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a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35">
                <a:latin typeface="Tahoma"/>
                <a:cs typeface="Tahoma"/>
                <a:hlinkClick r:id="rId2" action="ppaction://hlinksldjump"/>
              </a:rPr>
              <a:t>trigonometriche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  <a:hlinkClick r:id="rId3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3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3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5">
                <a:latin typeface="Tahoma"/>
                <a:cs typeface="Tahoma"/>
                <a:hlinkClick r:id="rId3" action="ppaction://hlinksldjump"/>
              </a:rPr>
              <a:t>trigonometriche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  <a:hlinkClick r:id="rId4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4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4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4" action="ppaction://hlinksldjump"/>
              </a:rPr>
              <a:t>disequazioni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35">
                <a:latin typeface="Tahoma"/>
                <a:cs typeface="Tahoma"/>
                <a:hlinkClick r:id="rId4" action="ppaction://hlinksldjump"/>
              </a:rPr>
              <a:t>trigonometriche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5" action="ppaction://hlinksldjump"/>
              </a:rPr>
              <a:t>Esercizi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15">
                <a:hlinkClick r:id="rId5" action="ppaction://hlinksldjump"/>
              </a:rPr>
              <a:t>di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15">
                <a:hlinkClick r:id="rId5" action="ppaction://hlinksldjump"/>
              </a:rPr>
              <a:t>riepilogo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/32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2328" y="970620"/>
            <a:ext cx="1021715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2328" y="970620"/>
            <a:ext cx="1021715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328" y="1128924"/>
            <a:ext cx="102171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328" y="1128924"/>
            <a:ext cx="102171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5518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93745" y="1056218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488" y="970620"/>
            <a:ext cx="532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3460" y="113245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895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43959" y="1132459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3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142488" y="1134956"/>
            <a:ext cx="123761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7162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4551" y="1056218"/>
            <a:ext cx="3092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6258" y="944444"/>
            <a:ext cx="5219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0311" y="105650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5518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03460" y="113245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5895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43959" y="1132459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3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56006" y="1128924"/>
            <a:ext cx="1057910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3745" y="1056218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2488" y="970620"/>
            <a:ext cx="532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42488" y="1134956"/>
            <a:ext cx="123761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7162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4551" y="1056218"/>
            <a:ext cx="3092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6258" y="944444"/>
            <a:ext cx="5219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0311" y="105650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8901" y="1491295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29650" y="1653133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16950" y="1663672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7778" y="1576880"/>
            <a:ext cx="4686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006" y="1128924"/>
            <a:ext cx="1057910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5518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93745" y="1056218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488" y="970620"/>
            <a:ext cx="532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3460" y="113245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895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42488" y="1134956"/>
            <a:ext cx="123761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7162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4551" y="1056218"/>
            <a:ext cx="3092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6258" y="944444"/>
            <a:ext cx="5219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43959" y="1132459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3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370311" y="105650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8901" y="1491295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29650" y="1653133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16950" y="1663672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7778" y="1576880"/>
            <a:ext cx="4686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830" y="1840113"/>
            <a:ext cx="13195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5853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43153" y="2086836"/>
            <a:ext cx="76644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961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33119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49719" y="2148696"/>
            <a:ext cx="102298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2625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20419" y="22592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006" y="1128924"/>
            <a:ext cx="1057910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5518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93745" y="1056218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488" y="970620"/>
            <a:ext cx="532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3460" y="113245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895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42488" y="1134956"/>
            <a:ext cx="123761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7162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4551" y="1056218"/>
            <a:ext cx="3092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6258" y="944444"/>
            <a:ext cx="5219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43959" y="1132459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3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370311" y="105650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8901" y="1491295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29650" y="1653133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16950" y="1663672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7778" y="1576880"/>
            <a:ext cx="4686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830" y="1840113"/>
            <a:ext cx="13195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5853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43153" y="2086836"/>
            <a:ext cx="76644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961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33119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44268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49719" y="2138948"/>
            <a:ext cx="248221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2625" algn="l"/>
                <a:tab pos="1293495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0419" y="22592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1568" y="208683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31568" y="22592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750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258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82155"/>
            <a:ext cx="50800" cy="190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45655"/>
            <a:ext cx="50800" cy="1842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88718"/>
            <a:ext cx="4457065" cy="1950085"/>
          </a:xfrm>
          <a:custGeom>
            <a:avLst/>
            <a:gdLst/>
            <a:ahLst/>
            <a:cxnLst/>
            <a:rect l="l" t="t" r="r" b="b"/>
            <a:pathLst>
              <a:path w="4457065" h="1950085">
                <a:moveTo>
                  <a:pt x="4456606" y="0"/>
                </a:moveTo>
                <a:lnTo>
                  <a:pt x="0" y="0"/>
                </a:lnTo>
                <a:lnTo>
                  <a:pt x="0" y="1899046"/>
                </a:lnTo>
                <a:lnTo>
                  <a:pt x="16636" y="1936560"/>
                </a:lnTo>
                <a:lnTo>
                  <a:pt x="4405806" y="1949846"/>
                </a:lnTo>
                <a:lnTo>
                  <a:pt x="4420049" y="1947801"/>
                </a:lnTo>
                <a:lnTo>
                  <a:pt x="4451170" y="19218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32955"/>
            <a:ext cx="0" cy="1873885"/>
          </a:xfrm>
          <a:custGeom>
            <a:avLst/>
            <a:gdLst/>
            <a:ahLst/>
            <a:cxnLst/>
            <a:rect l="l" t="t" r="r" b="b"/>
            <a:pathLst>
              <a:path w="0" h="1873885">
                <a:moveTo>
                  <a:pt x="0" y="1873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20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7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48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8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94040"/>
            <a:ext cx="299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028" y="113245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3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306" y="944444"/>
            <a:ext cx="269811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966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006" y="1128924"/>
            <a:ext cx="1057910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9037" y="105621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0479" y="1132459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 h="0">
                <a:moveTo>
                  <a:pt x="0" y="0"/>
                </a:moveTo>
                <a:lnTo>
                  <a:pt x="15556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61489" y="1134956"/>
            <a:ext cx="43307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5518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93745" y="1056218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488" y="970620"/>
            <a:ext cx="532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3460" y="113245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8958" y="11324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42488" y="1134956"/>
            <a:ext cx="123761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  <a:tab pos="7162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4551" y="1056218"/>
            <a:ext cx="3092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350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6258" y="944444"/>
            <a:ext cx="5219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43959" y="1132459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 h="0">
                <a:moveTo>
                  <a:pt x="0" y="0"/>
                </a:moveTo>
                <a:lnTo>
                  <a:pt x="323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370311" y="105650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8901" y="1491295"/>
            <a:ext cx="27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29650" y="1653133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16950" y="1663672"/>
            <a:ext cx="295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7778" y="1576880"/>
            <a:ext cx="4686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830" y="1840113"/>
            <a:ext cx="13195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5853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33119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43153" y="2086836"/>
            <a:ext cx="76644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961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tabLst>
                <a:tab pos="68961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44268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23755" y="224867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49719" y="2137329"/>
            <a:ext cx="3424554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2625" algn="l"/>
                <a:tab pos="1293495" algn="l"/>
                <a:tab pos="2773045" algn="l"/>
              </a:tabLst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9682" sz="1050">
                <a:latin typeface="Trebuchet MS"/>
                <a:cs typeface="Trebuchet MS"/>
              </a:rPr>
              <a:t>2</a:t>
            </a:r>
            <a:endParaRPr baseline="39682" sz="10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1568" y="208683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31568" y="22592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11055" y="208683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11055" y="22592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486264"/>
            <a:ext cx="1243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9781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464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972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0018"/>
            <a:ext cx="50800" cy="1649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3518"/>
            <a:ext cx="50800" cy="1585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80363"/>
            <a:ext cx="4457065" cy="1529715"/>
          </a:xfrm>
          <a:custGeom>
            <a:avLst/>
            <a:gdLst/>
            <a:ahLst/>
            <a:cxnLst/>
            <a:rect l="l" t="t" r="r" b="b"/>
            <a:pathLst>
              <a:path w="4457065" h="1529714">
                <a:moveTo>
                  <a:pt x="4456606" y="0"/>
                </a:moveTo>
                <a:lnTo>
                  <a:pt x="0" y="0"/>
                </a:lnTo>
                <a:lnTo>
                  <a:pt x="0" y="1478736"/>
                </a:lnTo>
                <a:lnTo>
                  <a:pt x="16636" y="1516250"/>
                </a:lnTo>
                <a:lnTo>
                  <a:pt x="4405806" y="1529537"/>
                </a:lnTo>
                <a:lnTo>
                  <a:pt x="4420049" y="1527492"/>
                </a:lnTo>
                <a:lnTo>
                  <a:pt x="4451170" y="15015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60818"/>
            <a:ext cx="0" cy="1617345"/>
          </a:xfrm>
          <a:custGeom>
            <a:avLst/>
            <a:gdLst/>
            <a:ahLst/>
            <a:cxnLst/>
            <a:rect l="l" t="t" r="r" b="b"/>
            <a:pathLst>
              <a:path w="0" h="1617345">
                <a:moveTo>
                  <a:pt x="0" y="16173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48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35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227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036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5953"/>
            <a:ext cx="2887980" cy="77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504950">
              <a:lnSpc>
                <a:spcPct val="100000"/>
              </a:lnSpc>
              <a:spcBef>
                <a:spcPts val="835"/>
              </a:spcBef>
            </a:pPr>
            <a:r>
              <a:rPr dirty="0" baseline="-36111" sz="1500" spc="-75">
                <a:latin typeface="Tahoma"/>
                <a:cs typeface="Tahoma"/>
              </a:rPr>
              <a:t>4</a:t>
            </a:r>
            <a:r>
              <a:rPr dirty="0" baseline="-36111" sz="1500" spc="-225">
                <a:latin typeface="Tahoma"/>
                <a:cs typeface="Tahoma"/>
              </a:rPr>
              <a:t> </a:t>
            </a: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89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+</a:t>
            </a:r>
            <a:r>
              <a:rPr dirty="0" baseline="-36111" sz="1500" spc="37">
                <a:latin typeface="Tahoma"/>
                <a:cs typeface="Tahoma"/>
              </a:rPr>
              <a:t> </a:t>
            </a:r>
            <a:r>
              <a:rPr dirty="0" sz="1000" spc="-35" u="sng">
                <a:latin typeface="Tahoma"/>
                <a:cs typeface="Tahoma"/>
              </a:rPr>
              <a:t>sin(2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u="sng">
                <a:latin typeface="Tahoma"/>
                <a:cs typeface="Tahoma"/>
              </a:rPr>
              <a:t>)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2</a:t>
            </a:r>
            <a:endParaRPr baseline="-36111" sz="1500">
              <a:latin typeface="Tahoma"/>
              <a:cs typeface="Tahoma"/>
            </a:endParaRPr>
          </a:p>
          <a:p>
            <a:pPr marL="1907539">
              <a:lnSpc>
                <a:spcPct val="100000"/>
              </a:lnSpc>
              <a:spcBef>
                <a:spcPts val="155"/>
              </a:spcBef>
              <a:tabLst>
                <a:tab pos="231076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9781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464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972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0018"/>
            <a:ext cx="50800" cy="1649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3518"/>
            <a:ext cx="50800" cy="1585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80363"/>
            <a:ext cx="4457065" cy="1529715"/>
          </a:xfrm>
          <a:custGeom>
            <a:avLst/>
            <a:gdLst/>
            <a:ahLst/>
            <a:cxnLst/>
            <a:rect l="l" t="t" r="r" b="b"/>
            <a:pathLst>
              <a:path w="4457065" h="1529714">
                <a:moveTo>
                  <a:pt x="4456606" y="0"/>
                </a:moveTo>
                <a:lnTo>
                  <a:pt x="0" y="0"/>
                </a:lnTo>
                <a:lnTo>
                  <a:pt x="0" y="1478736"/>
                </a:lnTo>
                <a:lnTo>
                  <a:pt x="16636" y="1516250"/>
                </a:lnTo>
                <a:lnTo>
                  <a:pt x="4405806" y="1529537"/>
                </a:lnTo>
                <a:lnTo>
                  <a:pt x="4420049" y="1527492"/>
                </a:lnTo>
                <a:lnTo>
                  <a:pt x="4451170" y="15015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60818"/>
            <a:ext cx="0" cy="1617345"/>
          </a:xfrm>
          <a:custGeom>
            <a:avLst/>
            <a:gdLst/>
            <a:ahLst/>
            <a:cxnLst/>
            <a:rect l="l" t="t" r="r" b="b"/>
            <a:pathLst>
              <a:path w="0" h="1617345">
                <a:moveTo>
                  <a:pt x="0" y="16173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48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35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227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036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5953"/>
            <a:ext cx="2887980" cy="77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504950">
              <a:lnSpc>
                <a:spcPct val="100000"/>
              </a:lnSpc>
              <a:spcBef>
                <a:spcPts val="835"/>
              </a:spcBef>
            </a:pPr>
            <a:r>
              <a:rPr dirty="0" baseline="-36111" sz="1500" spc="-75">
                <a:latin typeface="Tahoma"/>
                <a:cs typeface="Tahoma"/>
              </a:rPr>
              <a:t>4</a:t>
            </a:r>
            <a:r>
              <a:rPr dirty="0" baseline="-36111" sz="1500" spc="-225">
                <a:latin typeface="Tahoma"/>
                <a:cs typeface="Tahoma"/>
              </a:rPr>
              <a:t> </a:t>
            </a: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89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+</a:t>
            </a:r>
            <a:r>
              <a:rPr dirty="0" baseline="-36111" sz="1500" spc="37">
                <a:latin typeface="Tahoma"/>
                <a:cs typeface="Tahoma"/>
              </a:rPr>
              <a:t> </a:t>
            </a:r>
            <a:r>
              <a:rPr dirty="0" sz="1000" spc="-35" u="sng">
                <a:latin typeface="Tahoma"/>
                <a:cs typeface="Tahoma"/>
              </a:rPr>
              <a:t>sin(2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u="sng">
                <a:latin typeface="Tahoma"/>
                <a:cs typeface="Tahoma"/>
              </a:rPr>
              <a:t>)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2</a:t>
            </a:r>
            <a:endParaRPr baseline="-36111" sz="1500">
              <a:latin typeface="Tahoma"/>
              <a:cs typeface="Tahoma"/>
            </a:endParaRPr>
          </a:p>
          <a:p>
            <a:pPr marL="1907539">
              <a:lnSpc>
                <a:spcPct val="100000"/>
              </a:lnSpc>
              <a:spcBef>
                <a:spcPts val="155"/>
              </a:spcBef>
              <a:tabLst>
                <a:tab pos="231076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9781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464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972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0018"/>
            <a:ext cx="50800" cy="1649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3518"/>
            <a:ext cx="50800" cy="1585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80363"/>
            <a:ext cx="4457065" cy="1529715"/>
          </a:xfrm>
          <a:custGeom>
            <a:avLst/>
            <a:gdLst/>
            <a:ahLst/>
            <a:cxnLst/>
            <a:rect l="l" t="t" r="r" b="b"/>
            <a:pathLst>
              <a:path w="4457065" h="1529714">
                <a:moveTo>
                  <a:pt x="4456606" y="0"/>
                </a:moveTo>
                <a:lnTo>
                  <a:pt x="0" y="0"/>
                </a:lnTo>
                <a:lnTo>
                  <a:pt x="0" y="1478736"/>
                </a:lnTo>
                <a:lnTo>
                  <a:pt x="16636" y="1516250"/>
                </a:lnTo>
                <a:lnTo>
                  <a:pt x="4405806" y="1529537"/>
                </a:lnTo>
                <a:lnTo>
                  <a:pt x="4420049" y="1527492"/>
                </a:lnTo>
                <a:lnTo>
                  <a:pt x="4451170" y="15015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60818"/>
            <a:ext cx="0" cy="1617345"/>
          </a:xfrm>
          <a:custGeom>
            <a:avLst/>
            <a:gdLst/>
            <a:ahLst/>
            <a:cxnLst/>
            <a:rect l="l" t="t" r="r" b="b"/>
            <a:pathLst>
              <a:path w="0" h="1617345">
                <a:moveTo>
                  <a:pt x="0" y="16173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48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35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227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036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5953"/>
            <a:ext cx="2887980" cy="168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algn="ctr" marL="1492250">
              <a:lnSpc>
                <a:spcPct val="100000"/>
              </a:lnSpc>
              <a:spcBef>
                <a:spcPts val="835"/>
              </a:spcBef>
            </a:pPr>
            <a:r>
              <a:rPr dirty="0" baseline="-36111" sz="1500" spc="-75">
                <a:latin typeface="Tahoma"/>
                <a:cs typeface="Tahoma"/>
              </a:rPr>
              <a:t>4</a:t>
            </a:r>
            <a:r>
              <a:rPr dirty="0" baseline="-36111" sz="1500" spc="-225">
                <a:latin typeface="Tahoma"/>
                <a:cs typeface="Tahoma"/>
              </a:rPr>
              <a:t> </a:t>
            </a: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89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+</a:t>
            </a:r>
            <a:r>
              <a:rPr dirty="0" baseline="-36111" sz="1500" spc="37">
                <a:latin typeface="Tahoma"/>
                <a:cs typeface="Tahoma"/>
              </a:rPr>
              <a:t> </a:t>
            </a:r>
            <a:r>
              <a:rPr dirty="0" sz="1000" spc="-35" u="sng">
                <a:latin typeface="Tahoma"/>
                <a:cs typeface="Tahoma"/>
              </a:rPr>
              <a:t>sin(2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u="sng">
                <a:latin typeface="Tahoma"/>
                <a:cs typeface="Tahoma"/>
              </a:rPr>
              <a:t>)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2</a:t>
            </a:r>
            <a:endParaRPr baseline="-36111" sz="1500">
              <a:latin typeface="Tahoma"/>
              <a:cs typeface="Tahoma"/>
            </a:endParaRPr>
          </a:p>
          <a:p>
            <a:pPr marL="1907539">
              <a:lnSpc>
                <a:spcPct val="100000"/>
              </a:lnSpc>
              <a:spcBef>
                <a:spcPts val="155"/>
              </a:spcBef>
              <a:tabLst>
                <a:tab pos="231076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58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duplicazione: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491615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sin(2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1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6841" y="1062461"/>
            <a:ext cx="11791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5080" indent="-318770">
              <a:lnSpc>
                <a:spcPct val="113100"/>
              </a:lnSpc>
              <a:tabLst>
                <a:tab pos="953769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6841" y="1062461"/>
            <a:ext cx="117919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5080" indent="-318770">
              <a:lnSpc>
                <a:spcPct val="113100"/>
              </a:lnSpc>
              <a:tabLst>
                <a:tab pos="953769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62461"/>
            <a:ext cx="2995930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0" marR="228600" indent="-318770">
              <a:lnSpc>
                <a:spcPct val="113100"/>
              </a:lnSpc>
              <a:tabLst>
                <a:tab pos="2546350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3245"/>
            <a:ext cx="149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77" y="1661012"/>
            <a:ext cx="51371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790" marR="5080" indent="-21272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244" y="175324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05" y="1661012"/>
            <a:ext cx="64770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660" marR="5080" indent="-18859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62461"/>
            <a:ext cx="2995930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0" marR="228600" indent="-318770">
              <a:lnSpc>
                <a:spcPct val="113100"/>
              </a:lnSpc>
              <a:tabLst>
                <a:tab pos="2546350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3245"/>
            <a:ext cx="149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77" y="1661012"/>
            <a:ext cx="51371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790" marR="5080" indent="-21272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244" y="175324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05" y="1661012"/>
            <a:ext cx="64770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660" marR="5080" indent="-18859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1764" y="1753245"/>
            <a:ext cx="13976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62461"/>
            <a:ext cx="2995930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0" marR="228600" indent="-318770">
              <a:lnSpc>
                <a:spcPct val="113100"/>
              </a:lnSpc>
              <a:tabLst>
                <a:tab pos="2546350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3245"/>
            <a:ext cx="149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77" y="1661012"/>
            <a:ext cx="51371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790" marR="5080" indent="-21272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244" y="175324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05" y="1661012"/>
            <a:ext cx="64770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660" marR="5080" indent="-18859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1764" y="1753245"/>
            <a:ext cx="2872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4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58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66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1618"/>
            <a:ext cx="50800" cy="120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5119"/>
            <a:ext cx="50800" cy="1143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8182"/>
            <a:ext cx="4457065" cy="1251585"/>
          </a:xfrm>
          <a:custGeom>
            <a:avLst/>
            <a:gdLst/>
            <a:ahLst/>
            <a:cxnLst/>
            <a:rect l="l" t="t" r="r" b="b"/>
            <a:pathLst>
              <a:path w="4457065" h="1251585">
                <a:moveTo>
                  <a:pt x="4456606" y="0"/>
                </a:moveTo>
                <a:lnTo>
                  <a:pt x="0" y="0"/>
                </a:lnTo>
                <a:lnTo>
                  <a:pt x="0" y="1200393"/>
                </a:lnTo>
                <a:lnTo>
                  <a:pt x="16636" y="1237907"/>
                </a:lnTo>
                <a:lnTo>
                  <a:pt x="4405806" y="1251193"/>
                </a:lnTo>
                <a:lnTo>
                  <a:pt x="4420049" y="1249149"/>
                </a:lnTo>
                <a:lnTo>
                  <a:pt x="4451170" y="1223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2419"/>
            <a:ext cx="0" cy="1175385"/>
          </a:xfrm>
          <a:custGeom>
            <a:avLst/>
            <a:gdLst/>
            <a:ahLst/>
            <a:cxnLst/>
            <a:rect l="l" t="t" r="r" b="b"/>
            <a:pathLst>
              <a:path w="0" h="1175385">
                <a:moveTo>
                  <a:pt x="0" y="11752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97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70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4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52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3491"/>
            <a:ext cx="1341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62461"/>
            <a:ext cx="2995930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0" marR="228600" indent="-318770">
              <a:lnSpc>
                <a:spcPct val="113100"/>
              </a:lnSpc>
              <a:tabLst>
                <a:tab pos="2546350" algn="r"/>
              </a:tabLst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3245"/>
            <a:ext cx="149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577" y="1661012"/>
            <a:ext cx="51371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790" marR="5080" indent="-21272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244" y="175324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05" y="1661012"/>
            <a:ext cx="64770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660" marR="5080" indent="-188595">
              <a:lnSpc>
                <a:spcPct val="1131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1764" y="1753245"/>
            <a:ext cx="2872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4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2067075"/>
            <a:ext cx="1243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325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442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950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4757"/>
            <a:ext cx="50800" cy="1812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08257"/>
            <a:ext cx="50800" cy="1748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15103"/>
            <a:ext cx="4457065" cy="1692910"/>
          </a:xfrm>
          <a:custGeom>
            <a:avLst/>
            <a:gdLst/>
            <a:ahLst/>
            <a:cxnLst/>
            <a:rect l="l" t="t" r="r" b="b"/>
            <a:pathLst>
              <a:path w="4457065" h="1692910">
                <a:moveTo>
                  <a:pt x="4456606" y="0"/>
                </a:moveTo>
                <a:lnTo>
                  <a:pt x="0" y="0"/>
                </a:lnTo>
                <a:lnTo>
                  <a:pt x="0" y="1641889"/>
                </a:lnTo>
                <a:lnTo>
                  <a:pt x="16636" y="1679403"/>
                </a:lnTo>
                <a:lnTo>
                  <a:pt x="4405806" y="1692689"/>
                </a:lnTo>
                <a:lnTo>
                  <a:pt x="4420049" y="1690644"/>
                </a:lnTo>
                <a:lnTo>
                  <a:pt x="4451170" y="1664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95557"/>
            <a:ext cx="0" cy="1780539"/>
          </a:xfrm>
          <a:custGeom>
            <a:avLst/>
            <a:gdLst/>
            <a:ahLst/>
            <a:cxnLst/>
            <a:rect l="l" t="t" r="r" b="b"/>
            <a:pathLst>
              <a:path w="0" h="1780539">
                <a:moveTo>
                  <a:pt x="0" y="17804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828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701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574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3840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30700"/>
            <a:ext cx="159067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32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855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27797" y="1358266"/>
            <a:ext cx="909319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9864" y="1463886"/>
            <a:ext cx="4953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700">
                <a:latin typeface="Trebuchet MS"/>
                <a:cs typeface="Trebuchet MS"/>
              </a:rPr>
              <a:t>2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40497" y="1561617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5" h="0">
                <a:moveTo>
                  <a:pt x="0" y="0"/>
                </a:moveTo>
                <a:lnTo>
                  <a:pt x="8839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03298" y="1584259"/>
            <a:ext cx="4718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52" y="1558095"/>
            <a:ext cx="238760" cy="11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968" sz="1050">
                <a:latin typeface="Trebuchet MS"/>
                <a:cs typeface="Trebuchet MS"/>
              </a:rPr>
              <a:t>2   </a:t>
            </a:r>
            <a:r>
              <a:rPr dirty="0" baseline="3968" sz="1050" spc="-82">
                <a:latin typeface="Trebuchet MS"/>
                <a:cs typeface="Trebuchet MS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09990" y="166049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24112" y="1485377"/>
            <a:ext cx="770890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179">
                <a:latin typeface="Arial"/>
                <a:cs typeface="Arial"/>
              </a:rPr>
              <a:t>(</a:t>
            </a:r>
            <a:r>
              <a:rPr dirty="0" baseline="2777" sz="1500" spc="179">
                <a:latin typeface="Arial"/>
                <a:cs typeface="Arial"/>
              </a:rPr>
              <a:t>  </a:t>
            </a:r>
            <a:r>
              <a:rPr dirty="0" baseline="2777" sz="1500" spc="-120">
                <a:latin typeface="Arial"/>
                <a:cs typeface="Arial"/>
              </a:rPr>
              <a:t> </a:t>
            </a:r>
            <a:r>
              <a:rPr dirty="0" baseline="2777" sz="1500" spc="179">
                <a:latin typeface="Arial"/>
                <a:cs typeface="Arial"/>
              </a:rPr>
              <a:t>)</a:t>
            </a:r>
            <a:r>
              <a:rPr dirty="0" baseline="2777" sz="1500">
                <a:latin typeface="Arial"/>
                <a:cs typeface="Arial"/>
              </a:rPr>
              <a:t>   </a:t>
            </a:r>
            <a:r>
              <a:rPr dirty="0" baseline="2777" sz="1500" spc="-18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6650" y="165639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6495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457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9650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77164"/>
            <a:ext cx="50800" cy="1981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0664"/>
            <a:ext cx="50800" cy="1917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47510"/>
            <a:ext cx="4457065" cy="1861820"/>
          </a:xfrm>
          <a:custGeom>
            <a:avLst/>
            <a:gdLst/>
            <a:ahLst/>
            <a:cxnLst/>
            <a:rect l="l" t="t" r="r" b="b"/>
            <a:pathLst>
              <a:path w="4457065" h="1861820">
                <a:moveTo>
                  <a:pt x="4456606" y="0"/>
                </a:moveTo>
                <a:lnTo>
                  <a:pt x="0" y="0"/>
                </a:lnTo>
                <a:lnTo>
                  <a:pt x="0" y="1810891"/>
                </a:lnTo>
                <a:lnTo>
                  <a:pt x="16636" y="1848405"/>
                </a:lnTo>
                <a:lnTo>
                  <a:pt x="4405806" y="1861692"/>
                </a:lnTo>
                <a:lnTo>
                  <a:pt x="4420049" y="1859647"/>
                </a:lnTo>
                <a:lnTo>
                  <a:pt x="4451170" y="18336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27964"/>
            <a:ext cx="0" cy="1950085"/>
          </a:xfrm>
          <a:custGeom>
            <a:avLst/>
            <a:gdLst/>
            <a:ahLst/>
            <a:cxnLst/>
            <a:rect l="l" t="t" r="r" b="b"/>
            <a:pathLst>
              <a:path w="0" h="1950085">
                <a:moveTo>
                  <a:pt x="0" y="19494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152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025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98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7081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6309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3586" y="1464398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58366" y="1388158"/>
            <a:ext cx="163893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endParaRPr baseline="-38888" sz="1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0886" y="1302560"/>
            <a:ext cx="563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325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442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950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4757"/>
            <a:ext cx="50800" cy="1812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08257"/>
            <a:ext cx="50800" cy="1748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15103"/>
            <a:ext cx="4457065" cy="1692910"/>
          </a:xfrm>
          <a:custGeom>
            <a:avLst/>
            <a:gdLst/>
            <a:ahLst/>
            <a:cxnLst/>
            <a:rect l="l" t="t" r="r" b="b"/>
            <a:pathLst>
              <a:path w="4457065" h="1692910">
                <a:moveTo>
                  <a:pt x="4456606" y="0"/>
                </a:moveTo>
                <a:lnTo>
                  <a:pt x="0" y="0"/>
                </a:lnTo>
                <a:lnTo>
                  <a:pt x="0" y="1641889"/>
                </a:lnTo>
                <a:lnTo>
                  <a:pt x="16636" y="1679403"/>
                </a:lnTo>
                <a:lnTo>
                  <a:pt x="4405806" y="1692689"/>
                </a:lnTo>
                <a:lnTo>
                  <a:pt x="4420049" y="1690644"/>
                </a:lnTo>
                <a:lnTo>
                  <a:pt x="4451170" y="1664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95557"/>
            <a:ext cx="0" cy="1780539"/>
          </a:xfrm>
          <a:custGeom>
            <a:avLst/>
            <a:gdLst/>
            <a:ahLst/>
            <a:cxnLst/>
            <a:rect l="l" t="t" r="r" b="b"/>
            <a:pathLst>
              <a:path w="0" h="1780539">
                <a:moveTo>
                  <a:pt x="0" y="17804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828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701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574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3840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30700"/>
            <a:ext cx="159067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32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855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27797" y="1358266"/>
            <a:ext cx="909319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9864" y="1463886"/>
            <a:ext cx="4953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700">
                <a:latin typeface="Trebuchet MS"/>
                <a:cs typeface="Trebuchet MS"/>
              </a:rPr>
              <a:t>2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40497" y="1561617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5" h="0">
                <a:moveTo>
                  <a:pt x="0" y="0"/>
                </a:moveTo>
                <a:lnTo>
                  <a:pt x="8839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03298" y="1584259"/>
            <a:ext cx="4718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52" y="1558095"/>
            <a:ext cx="238760" cy="11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968" sz="1050">
                <a:latin typeface="Trebuchet MS"/>
                <a:cs typeface="Trebuchet MS"/>
              </a:rPr>
              <a:t>2   </a:t>
            </a:r>
            <a:r>
              <a:rPr dirty="0" baseline="3968" sz="1050" spc="-82">
                <a:latin typeface="Trebuchet MS"/>
                <a:cs typeface="Trebuchet MS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09990" y="166049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24112" y="1485377"/>
            <a:ext cx="770890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179">
                <a:latin typeface="Arial"/>
                <a:cs typeface="Arial"/>
              </a:rPr>
              <a:t>(</a:t>
            </a:r>
            <a:r>
              <a:rPr dirty="0" baseline="2777" sz="1500" spc="179">
                <a:latin typeface="Arial"/>
                <a:cs typeface="Arial"/>
              </a:rPr>
              <a:t>  </a:t>
            </a:r>
            <a:r>
              <a:rPr dirty="0" baseline="2777" sz="1500" spc="-120">
                <a:latin typeface="Arial"/>
                <a:cs typeface="Arial"/>
              </a:rPr>
              <a:t> </a:t>
            </a:r>
            <a:r>
              <a:rPr dirty="0" baseline="2777" sz="1500" spc="179">
                <a:latin typeface="Arial"/>
                <a:cs typeface="Arial"/>
              </a:rPr>
              <a:t>)</a:t>
            </a:r>
            <a:r>
              <a:rPr dirty="0" baseline="2777" sz="1500">
                <a:latin typeface="Arial"/>
                <a:cs typeface="Arial"/>
              </a:rPr>
              <a:t>   </a:t>
            </a:r>
            <a:r>
              <a:rPr dirty="0" baseline="2777" sz="1500" spc="-18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6650" y="165639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325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442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9509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44757"/>
            <a:ext cx="50800" cy="1812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08257"/>
            <a:ext cx="50800" cy="1748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15103"/>
            <a:ext cx="4457065" cy="1692910"/>
          </a:xfrm>
          <a:custGeom>
            <a:avLst/>
            <a:gdLst/>
            <a:ahLst/>
            <a:cxnLst/>
            <a:rect l="l" t="t" r="r" b="b"/>
            <a:pathLst>
              <a:path w="4457065" h="1692910">
                <a:moveTo>
                  <a:pt x="4456606" y="0"/>
                </a:moveTo>
                <a:lnTo>
                  <a:pt x="0" y="0"/>
                </a:lnTo>
                <a:lnTo>
                  <a:pt x="0" y="1641889"/>
                </a:lnTo>
                <a:lnTo>
                  <a:pt x="16636" y="1679403"/>
                </a:lnTo>
                <a:lnTo>
                  <a:pt x="4405806" y="1692689"/>
                </a:lnTo>
                <a:lnTo>
                  <a:pt x="4420049" y="1690644"/>
                </a:lnTo>
                <a:lnTo>
                  <a:pt x="4451170" y="1664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95557"/>
            <a:ext cx="0" cy="1780539"/>
          </a:xfrm>
          <a:custGeom>
            <a:avLst/>
            <a:gdLst/>
            <a:ahLst/>
            <a:cxnLst/>
            <a:rect l="l" t="t" r="r" b="b"/>
            <a:pathLst>
              <a:path w="0" h="1780539">
                <a:moveTo>
                  <a:pt x="0" y="17804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828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701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574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3840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30700"/>
            <a:ext cx="159067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32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85504" y="1467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27797" y="1358266"/>
            <a:ext cx="909319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172" i="1">
                <a:latin typeface="Arial"/>
                <a:cs typeface="Arial"/>
              </a:rPr>
              <a:t>α</a:t>
            </a:r>
            <a:r>
              <a:rPr dirty="0" baseline="31746" sz="1050" spc="-112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9864" y="1463886"/>
            <a:ext cx="4953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700">
                <a:latin typeface="Trebuchet MS"/>
                <a:cs typeface="Trebuchet MS"/>
              </a:rPr>
              <a:t>2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40497" y="1561617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5" h="0">
                <a:moveTo>
                  <a:pt x="0" y="0"/>
                </a:moveTo>
                <a:lnTo>
                  <a:pt x="8839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03298" y="1584259"/>
            <a:ext cx="4718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52" y="1558095"/>
            <a:ext cx="238760" cy="11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968" sz="1050">
                <a:latin typeface="Trebuchet MS"/>
                <a:cs typeface="Trebuchet MS"/>
              </a:rPr>
              <a:t>2   </a:t>
            </a:r>
            <a:r>
              <a:rPr dirty="0" baseline="3968" sz="1050" spc="-82">
                <a:latin typeface="Trebuchet MS"/>
                <a:cs typeface="Trebuchet MS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09990" y="166049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57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24112" y="1485377"/>
            <a:ext cx="770890" cy="21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179">
                <a:latin typeface="Arial"/>
                <a:cs typeface="Arial"/>
              </a:rPr>
              <a:t>(</a:t>
            </a:r>
            <a:r>
              <a:rPr dirty="0" baseline="2777" sz="1500" spc="179">
                <a:latin typeface="Arial"/>
                <a:cs typeface="Arial"/>
              </a:rPr>
              <a:t>  </a:t>
            </a:r>
            <a:r>
              <a:rPr dirty="0" baseline="2777" sz="1500" spc="-120">
                <a:latin typeface="Arial"/>
                <a:cs typeface="Arial"/>
              </a:rPr>
              <a:t> </a:t>
            </a:r>
            <a:r>
              <a:rPr dirty="0" baseline="2777" sz="1500" spc="179">
                <a:latin typeface="Arial"/>
                <a:cs typeface="Arial"/>
              </a:rPr>
              <a:t>)</a:t>
            </a:r>
            <a:r>
              <a:rPr dirty="0" baseline="2777" sz="1500">
                <a:latin typeface="Arial"/>
                <a:cs typeface="Arial"/>
              </a:rPr>
              <a:t>   </a:t>
            </a:r>
            <a:r>
              <a:rPr dirty="0" baseline="2777" sz="1500" spc="-18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6650" y="165639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50593" y="2644940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23668" y="2644940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75102" y="2644940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3830" y="1854943"/>
            <a:ext cx="3296920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duplicazione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050">
              <a:latin typeface="Times New Roman"/>
              <a:cs typeface="Times New Roman"/>
            </a:endParaRPr>
          </a:p>
          <a:p>
            <a:pPr marL="1096010">
              <a:lnSpc>
                <a:spcPts val="94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15" i="1">
                <a:latin typeface="Verdana"/>
                <a:cs typeface="Verdana"/>
              </a:rPr>
              <a:t>α</a:t>
            </a:r>
            <a:r>
              <a:rPr dirty="0" baseline="36111" sz="1500" spc="-345" i="1">
                <a:latin typeface="Verdana"/>
                <a:cs typeface="Verdan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15" i="1">
                <a:latin typeface="Verdana"/>
                <a:cs typeface="Verdana"/>
              </a:rPr>
              <a:t>α</a:t>
            </a:r>
            <a:r>
              <a:rPr dirty="0" baseline="36111" sz="1500" spc="-345" i="1">
                <a:latin typeface="Verdana"/>
                <a:cs typeface="Verdan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15" i="1">
                <a:latin typeface="Verdana"/>
                <a:cs typeface="Verdana"/>
              </a:rPr>
              <a:t>α</a:t>
            </a:r>
            <a:r>
              <a:rPr dirty="0" baseline="36111" sz="1500" spc="-345" i="1">
                <a:latin typeface="Verdana"/>
                <a:cs typeface="Verdan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445260">
              <a:lnSpc>
                <a:spcPts val="940"/>
              </a:lnSpc>
              <a:tabLst>
                <a:tab pos="1918335" algn="l"/>
                <a:tab pos="267017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9265" y="1120233"/>
            <a:ext cx="122936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ctr" marL="55244">
              <a:lnSpc>
                <a:spcPct val="100000"/>
              </a:lnSpc>
              <a:spcBef>
                <a:spcPts val="155"/>
              </a:spcBef>
              <a:tabLst>
                <a:tab pos="6146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9265" y="1120233"/>
            <a:ext cx="122936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ctr" marL="55244">
              <a:lnSpc>
                <a:spcPct val="100000"/>
              </a:lnSpc>
              <a:spcBef>
                <a:spcPts val="155"/>
              </a:spcBef>
              <a:tabLst>
                <a:tab pos="6146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5336" y="193788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 h="0">
                <a:moveTo>
                  <a:pt x="0" y="0"/>
                </a:moveTo>
                <a:lnTo>
                  <a:pt x="8047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120233"/>
            <a:ext cx="2804795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8135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67335">
              <a:lnSpc>
                <a:spcPct val="100000"/>
              </a:lnSpc>
              <a:spcBef>
                <a:spcPts val="155"/>
              </a:spcBef>
              <a:tabLst>
                <a:tab pos="55943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diventa:</a:t>
            </a:r>
            <a:endParaRPr sz="1000">
              <a:latin typeface="Tahoma"/>
              <a:cs typeface="Tahoma"/>
            </a:endParaRPr>
          </a:p>
          <a:p>
            <a:pPr algn="ctr" marL="662305">
              <a:lnSpc>
                <a:spcPct val="100000"/>
              </a:lnSpc>
              <a:spcBef>
                <a:spcPts val="765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  <a:p>
            <a:pPr algn="ctr" marL="662305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120233"/>
            <a:ext cx="2804795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75435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67335">
              <a:lnSpc>
                <a:spcPct val="100000"/>
              </a:lnSpc>
              <a:spcBef>
                <a:spcPts val="155"/>
              </a:spcBef>
              <a:tabLst>
                <a:tab pos="55943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diventa: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45336" y="193788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 h="0">
                <a:moveTo>
                  <a:pt x="0" y="0"/>
                </a:moveTo>
                <a:lnTo>
                  <a:pt x="8047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11693" y="1776042"/>
            <a:ext cx="10083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4930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9118" y="193788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32636" y="1948419"/>
            <a:ext cx="12992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600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7676" y="1861627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120233"/>
            <a:ext cx="2804795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75435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67335">
              <a:lnSpc>
                <a:spcPct val="100000"/>
              </a:lnSpc>
              <a:spcBef>
                <a:spcPts val="155"/>
              </a:spcBef>
              <a:tabLst>
                <a:tab pos="55943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diventa: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45336" y="193788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 h="0">
                <a:moveTo>
                  <a:pt x="0" y="0"/>
                </a:moveTo>
                <a:lnTo>
                  <a:pt x="8047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11693" y="1776042"/>
            <a:ext cx="10083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4930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9118" y="193788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32636" y="1948419"/>
            <a:ext cx="12992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600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7676" y="1861627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7233" y="1861627"/>
            <a:ext cx="433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2959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3467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68276"/>
            <a:ext cx="50800" cy="1440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1777"/>
            <a:ext cx="50800" cy="1376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74840"/>
            <a:ext cx="4457065" cy="1484630"/>
          </a:xfrm>
          <a:custGeom>
            <a:avLst/>
            <a:gdLst/>
            <a:ahLst/>
            <a:cxnLst/>
            <a:rect l="l" t="t" r="r" b="b"/>
            <a:pathLst>
              <a:path w="4457065" h="1484630">
                <a:moveTo>
                  <a:pt x="4456606" y="0"/>
                </a:moveTo>
                <a:lnTo>
                  <a:pt x="0" y="0"/>
                </a:lnTo>
                <a:lnTo>
                  <a:pt x="0" y="1433765"/>
                </a:lnTo>
                <a:lnTo>
                  <a:pt x="16636" y="1471279"/>
                </a:lnTo>
                <a:lnTo>
                  <a:pt x="4405806" y="1484566"/>
                </a:lnTo>
                <a:lnTo>
                  <a:pt x="4420049" y="1482521"/>
                </a:lnTo>
                <a:lnTo>
                  <a:pt x="4451170" y="14565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9077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6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3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0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9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80146"/>
            <a:ext cx="181863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bisezione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120233"/>
            <a:ext cx="2804795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75435">
              <a:lnSpc>
                <a:spcPct val="100000"/>
              </a:lnSpc>
            </a:pPr>
            <a:r>
              <a:rPr dirty="0" baseline="-36111" sz="1500" spc="-60">
                <a:latin typeface="Tahoma"/>
                <a:cs typeface="Tahoma"/>
              </a:rPr>
              <a:t>sin</a:t>
            </a:r>
            <a:r>
              <a:rPr dirty="0" baseline="-19841" sz="1050" spc="-60">
                <a:latin typeface="Trebuchet MS"/>
                <a:cs typeface="Trebuchet MS"/>
              </a:rPr>
              <a:t>2</a:t>
            </a:r>
            <a:r>
              <a:rPr dirty="0" baseline="-19841" sz="1050" spc="7">
                <a:latin typeface="Trebuchet MS"/>
                <a:cs typeface="Trebuchet MS"/>
              </a:rPr>
              <a:t> </a:t>
            </a:r>
            <a:r>
              <a:rPr dirty="0" baseline="25000" sz="1500" spc="382">
                <a:latin typeface="Arial"/>
                <a:cs typeface="Arial"/>
              </a:rPr>
              <a:t>(</a:t>
            </a:r>
            <a:r>
              <a:rPr dirty="0" baseline="25000" sz="1500" spc="-240">
                <a:latin typeface="Arial"/>
                <a:cs typeface="Arial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r>
              <a:rPr dirty="0" sz="1000" spc="-229" i="1">
                <a:latin typeface="Verdana"/>
                <a:cs typeface="Verdana"/>
              </a:rPr>
              <a:t> </a:t>
            </a:r>
            <a:r>
              <a:rPr dirty="0" baseline="25000" sz="1500" spc="465">
                <a:latin typeface="Arial"/>
                <a:cs typeface="Arial"/>
              </a:rPr>
              <a:t>\</a:t>
            </a:r>
            <a:r>
              <a:rPr dirty="0" baseline="25000" sz="1500" spc="-7">
                <a:latin typeface="Arial"/>
                <a:cs typeface="Arial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25" i="1" u="sng">
                <a:latin typeface="Verdana"/>
                <a:cs typeface="Verdana"/>
              </a:rPr>
              <a:t>α</a:t>
            </a:r>
            <a:r>
              <a:rPr dirty="0" baseline="-36111" sz="1500" spc="-142" i="1"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67335">
              <a:lnSpc>
                <a:spcPct val="100000"/>
              </a:lnSpc>
              <a:spcBef>
                <a:spcPts val="155"/>
              </a:spcBef>
              <a:tabLst>
                <a:tab pos="55943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diventa: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45336" y="193788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 h="0">
                <a:moveTo>
                  <a:pt x="0" y="0"/>
                </a:moveTo>
                <a:lnTo>
                  <a:pt x="8047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11693" y="1776042"/>
            <a:ext cx="10083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49300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9118" y="193788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32636" y="1948419"/>
            <a:ext cx="12992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600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7676" y="1861627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7233" y="1861627"/>
            <a:ext cx="433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2207092"/>
            <a:ext cx="1243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verificata.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358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8936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401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48048"/>
            <a:ext cx="50800" cy="1554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1549"/>
            <a:ext cx="50800" cy="1490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18394"/>
            <a:ext cx="4457065" cy="1434465"/>
          </a:xfrm>
          <a:custGeom>
            <a:avLst/>
            <a:gdLst/>
            <a:ahLst/>
            <a:cxnLst/>
            <a:rect l="l" t="t" r="r" b="b"/>
            <a:pathLst>
              <a:path w="4457065" h="1434464">
                <a:moveTo>
                  <a:pt x="4456606" y="0"/>
                </a:moveTo>
                <a:lnTo>
                  <a:pt x="0" y="0"/>
                </a:lnTo>
                <a:lnTo>
                  <a:pt x="0" y="1383670"/>
                </a:lnTo>
                <a:lnTo>
                  <a:pt x="16636" y="1421184"/>
                </a:lnTo>
                <a:lnTo>
                  <a:pt x="4405806" y="1434471"/>
                </a:lnTo>
                <a:lnTo>
                  <a:pt x="4420049" y="1432426"/>
                </a:lnTo>
                <a:lnTo>
                  <a:pt x="4451170" y="140646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8849"/>
            <a:ext cx="0" cy="1522730"/>
          </a:xfrm>
          <a:custGeom>
            <a:avLst/>
            <a:gdLst/>
            <a:ahLst/>
            <a:cxnLst/>
            <a:rect l="l" t="t" r="r" b="b"/>
            <a:pathLst>
              <a:path w="0" h="1522730">
                <a:moveTo>
                  <a:pt x="0" y="15222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86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7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6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416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33989"/>
            <a:ext cx="287528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517650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6495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457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9650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77164"/>
            <a:ext cx="50800" cy="1981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0664"/>
            <a:ext cx="50800" cy="1917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47510"/>
            <a:ext cx="4457065" cy="1861820"/>
          </a:xfrm>
          <a:custGeom>
            <a:avLst/>
            <a:gdLst/>
            <a:ahLst/>
            <a:cxnLst/>
            <a:rect l="l" t="t" r="r" b="b"/>
            <a:pathLst>
              <a:path w="4457065" h="1861820">
                <a:moveTo>
                  <a:pt x="4456606" y="0"/>
                </a:moveTo>
                <a:lnTo>
                  <a:pt x="0" y="0"/>
                </a:lnTo>
                <a:lnTo>
                  <a:pt x="0" y="1810891"/>
                </a:lnTo>
                <a:lnTo>
                  <a:pt x="16636" y="1848405"/>
                </a:lnTo>
                <a:lnTo>
                  <a:pt x="4405806" y="1861692"/>
                </a:lnTo>
                <a:lnTo>
                  <a:pt x="4420049" y="1859647"/>
                </a:lnTo>
                <a:lnTo>
                  <a:pt x="4451170" y="18336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27964"/>
            <a:ext cx="0" cy="1950085"/>
          </a:xfrm>
          <a:custGeom>
            <a:avLst/>
            <a:gdLst/>
            <a:ahLst/>
            <a:cxnLst/>
            <a:rect l="l" t="t" r="r" b="b"/>
            <a:pathLst>
              <a:path w="0" h="1950085">
                <a:moveTo>
                  <a:pt x="0" y="19494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152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025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98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7081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6309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3586" y="1464398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58366" y="1388158"/>
            <a:ext cx="163893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endParaRPr baseline="-38888" sz="1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0886" y="1302560"/>
            <a:ext cx="563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358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8936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401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48048"/>
            <a:ext cx="50800" cy="1554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1549"/>
            <a:ext cx="50800" cy="1490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18394"/>
            <a:ext cx="4457065" cy="1434465"/>
          </a:xfrm>
          <a:custGeom>
            <a:avLst/>
            <a:gdLst/>
            <a:ahLst/>
            <a:cxnLst/>
            <a:rect l="l" t="t" r="r" b="b"/>
            <a:pathLst>
              <a:path w="4457065" h="1434464">
                <a:moveTo>
                  <a:pt x="4456606" y="0"/>
                </a:moveTo>
                <a:lnTo>
                  <a:pt x="0" y="0"/>
                </a:lnTo>
                <a:lnTo>
                  <a:pt x="0" y="1383670"/>
                </a:lnTo>
                <a:lnTo>
                  <a:pt x="16636" y="1421184"/>
                </a:lnTo>
                <a:lnTo>
                  <a:pt x="4405806" y="1434471"/>
                </a:lnTo>
                <a:lnTo>
                  <a:pt x="4420049" y="1432426"/>
                </a:lnTo>
                <a:lnTo>
                  <a:pt x="4451170" y="140646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8849"/>
            <a:ext cx="0" cy="1522730"/>
          </a:xfrm>
          <a:custGeom>
            <a:avLst/>
            <a:gdLst/>
            <a:ahLst/>
            <a:cxnLst/>
            <a:rect l="l" t="t" r="r" b="b"/>
            <a:pathLst>
              <a:path w="0" h="1522730">
                <a:moveTo>
                  <a:pt x="0" y="15222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86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7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6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416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33989"/>
            <a:ext cx="287528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517650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358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8936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401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48048"/>
            <a:ext cx="50800" cy="1554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1549"/>
            <a:ext cx="50800" cy="1490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18394"/>
            <a:ext cx="4457065" cy="1434465"/>
          </a:xfrm>
          <a:custGeom>
            <a:avLst/>
            <a:gdLst/>
            <a:ahLst/>
            <a:cxnLst/>
            <a:rect l="l" t="t" r="r" b="b"/>
            <a:pathLst>
              <a:path w="4457065" h="1434464">
                <a:moveTo>
                  <a:pt x="4456606" y="0"/>
                </a:moveTo>
                <a:lnTo>
                  <a:pt x="0" y="0"/>
                </a:lnTo>
                <a:lnTo>
                  <a:pt x="0" y="1383670"/>
                </a:lnTo>
                <a:lnTo>
                  <a:pt x="16636" y="1421184"/>
                </a:lnTo>
                <a:lnTo>
                  <a:pt x="4405806" y="1434471"/>
                </a:lnTo>
                <a:lnTo>
                  <a:pt x="4420049" y="1432426"/>
                </a:lnTo>
                <a:lnTo>
                  <a:pt x="4451170" y="140646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8849"/>
            <a:ext cx="0" cy="1522730"/>
          </a:xfrm>
          <a:custGeom>
            <a:avLst/>
            <a:gdLst/>
            <a:ahLst/>
            <a:cxnLst/>
            <a:rect l="l" t="t" r="r" b="b"/>
            <a:pathLst>
              <a:path w="0" h="1522730">
                <a:moveTo>
                  <a:pt x="0" y="15222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86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7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6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416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33989"/>
            <a:ext cx="4351655" cy="135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ctr" marL="2857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 marR="5080" indent="-1731010">
              <a:lnSpc>
                <a:spcPct val="1826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358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8936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401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48048"/>
            <a:ext cx="50800" cy="1554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11549"/>
            <a:ext cx="50800" cy="1490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18394"/>
            <a:ext cx="4457065" cy="1434465"/>
          </a:xfrm>
          <a:custGeom>
            <a:avLst/>
            <a:gdLst/>
            <a:ahLst/>
            <a:cxnLst/>
            <a:rect l="l" t="t" r="r" b="b"/>
            <a:pathLst>
              <a:path w="4457065" h="1434464">
                <a:moveTo>
                  <a:pt x="4456606" y="0"/>
                </a:moveTo>
                <a:lnTo>
                  <a:pt x="0" y="0"/>
                </a:lnTo>
                <a:lnTo>
                  <a:pt x="0" y="1383670"/>
                </a:lnTo>
                <a:lnTo>
                  <a:pt x="16636" y="1421184"/>
                </a:lnTo>
                <a:lnTo>
                  <a:pt x="4405806" y="1434471"/>
                </a:lnTo>
                <a:lnTo>
                  <a:pt x="4420049" y="1432426"/>
                </a:lnTo>
                <a:lnTo>
                  <a:pt x="4451170" y="140646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98849"/>
            <a:ext cx="0" cy="1522730"/>
          </a:xfrm>
          <a:custGeom>
            <a:avLst/>
            <a:gdLst/>
            <a:ahLst/>
            <a:cxnLst/>
            <a:rect l="l" t="t" r="r" b="b"/>
            <a:pathLst>
              <a:path w="0" h="1522730">
                <a:moveTo>
                  <a:pt x="0" y="15222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86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7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6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416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1</a:t>
            </a:r>
          </a:p>
          <a:p>
            <a:pPr algn="ctr" marL="28575">
              <a:lnSpc>
                <a:spcPct val="100000"/>
              </a:lnSpc>
              <a:spcBef>
                <a:spcPts val="790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dirty="0" spc="-1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co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dirty="0" baseline="31746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7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45" b="0" i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dirty="0" sz="1000" spc="3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dirty="0" sz="1000" spc="-1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cos</a:t>
            </a:r>
            <a:r>
              <a:rPr dirty="0" sz="1000" spc="-1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 i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dirty="0" sz="1000" spc="3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pc="-30">
                <a:solidFill>
                  <a:srgbClr val="0000FF"/>
                </a:solidFill>
              </a:rPr>
              <a:t>Svolgimento</a:t>
            </a: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 marR="5080" indent="-1731010">
              <a:lnSpc>
                <a:spcPct val="182600"/>
              </a:lnSpc>
            </a:pP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Effettuando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sostituzione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0" b="0" i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7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cos</a:t>
            </a:r>
            <a:r>
              <a:rPr dirty="0" spc="-1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 i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dirty="0" spc="-19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l’equazione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trasf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rma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nel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seguente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do: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dirty="0" spc="150" b="0" i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baseline="31746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dirty="0" sz="1000" spc="80" b="0" i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z="1000" spc="15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equazione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secondo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grado.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989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4974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32913"/>
            <a:ext cx="50800" cy="127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96414"/>
            <a:ext cx="50800" cy="1215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39477"/>
            <a:ext cx="4457065" cy="1323340"/>
          </a:xfrm>
          <a:custGeom>
            <a:avLst/>
            <a:gdLst/>
            <a:ahLst/>
            <a:cxnLst/>
            <a:rect l="l" t="t" r="r" b="b"/>
            <a:pathLst>
              <a:path w="4457065" h="1323339">
                <a:moveTo>
                  <a:pt x="4456606" y="0"/>
                </a:moveTo>
                <a:lnTo>
                  <a:pt x="0" y="0"/>
                </a:lnTo>
                <a:lnTo>
                  <a:pt x="0" y="1272164"/>
                </a:lnTo>
                <a:lnTo>
                  <a:pt x="16636" y="1309678"/>
                </a:lnTo>
                <a:lnTo>
                  <a:pt x="4405806" y="1322964"/>
                </a:lnTo>
                <a:lnTo>
                  <a:pt x="4420049" y="1320919"/>
                </a:lnTo>
                <a:lnTo>
                  <a:pt x="4451170" y="12949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83714"/>
            <a:ext cx="0" cy="1247140"/>
          </a:xfrm>
          <a:custGeom>
            <a:avLst/>
            <a:gdLst/>
            <a:ahLst/>
            <a:cxnLst/>
            <a:rect l="l" t="t" r="r" b="b"/>
            <a:pathLst>
              <a:path w="0" h="1247139">
                <a:moveTo>
                  <a:pt x="0" y="1246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1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8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65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7125" y="104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43555"/>
            <a:ext cx="229362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4425" y="103700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989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4974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32913"/>
            <a:ext cx="50800" cy="127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96414"/>
            <a:ext cx="50800" cy="1215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39477"/>
            <a:ext cx="4457065" cy="1323340"/>
          </a:xfrm>
          <a:custGeom>
            <a:avLst/>
            <a:gdLst/>
            <a:ahLst/>
            <a:cxnLst/>
            <a:rect l="l" t="t" r="r" b="b"/>
            <a:pathLst>
              <a:path w="4457065" h="1323339">
                <a:moveTo>
                  <a:pt x="4456606" y="0"/>
                </a:moveTo>
                <a:lnTo>
                  <a:pt x="0" y="0"/>
                </a:lnTo>
                <a:lnTo>
                  <a:pt x="0" y="1272164"/>
                </a:lnTo>
                <a:lnTo>
                  <a:pt x="16636" y="1309678"/>
                </a:lnTo>
                <a:lnTo>
                  <a:pt x="4405806" y="1322964"/>
                </a:lnTo>
                <a:lnTo>
                  <a:pt x="4420049" y="1320919"/>
                </a:lnTo>
                <a:lnTo>
                  <a:pt x="4451170" y="12949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83714"/>
            <a:ext cx="0" cy="1247140"/>
          </a:xfrm>
          <a:custGeom>
            <a:avLst/>
            <a:gdLst/>
            <a:ahLst/>
            <a:cxnLst/>
            <a:rect l="l" t="t" r="r" b="b"/>
            <a:pathLst>
              <a:path w="0" h="1247139">
                <a:moveTo>
                  <a:pt x="0" y="1246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1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8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65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7125" y="104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43555"/>
            <a:ext cx="229362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4425" y="103700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989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4974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32913"/>
            <a:ext cx="50800" cy="127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96414"/>
            <a:ext cx="50800" cy="1215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39477"/>
            <a:ext cx="4457065" cy="1323340"/>
          </a:xfrm>
          <a:custGeom>
            <a:avLst/>
            <a:gdLst/>
            <a:ahLst/>
            <a:cxnLst/>
            <a:rect l="l" t="t" r="r" b="b"/>
            <a:pathLst>
              <a:path w="4457065" h="1323339">
                <a:moveTo>
                  <a:pt x="4456606" y="0"/>
                </a:moveTo>
                <a:lnTo>
                  <a:pt x="0" y="0"/>
                </a:lnTo>
                <a:lnTo>
                  <a:pt x="0" y="1272164"/>
                </a:lnTo>
                <a:lnTo>
                  <a:pt x="16636" y="1309678"/>
                </a:lnTo>
                <a:lnTo>
                  <a:pt x="4405806" y="1322964"/>
                </a:lnTo>
                <a:lnTo>
                  <a:pt x="4420049" y="1320919"/>
                </a:lnTo>
                <a:lnTo>
                  <a:pt x="4451170" y="12949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83714"/>
            <a:ext cx="0" cy="1247140"/>
          </a:xfrm>
          <a:custGeom>
            <a:avLst/>
            <a:gdLst/>
            <a:ahLst/>
            <a:cxnLst/>
            <a:rect l="l" t="t" r="r" b="b"/>
            <a:pathLst>
              <a:path w="0" h="1247139">
                <a:moveTo>
                  <a:pt x="0" y="1246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1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8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65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7125" y="104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43555"/>
            <a:ext cx="229362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37001"/>
            <a:ext cx="4260850" cy="71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303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rimangono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7239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989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4974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32913"/>
            <a:ext cx="50800" cy="127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96414"/>
            <a:ext cx="50800" cy="1215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39477"/>
            <a:ext cx="4457065" cy="1323340"/>
          </a:xfrm>
          <a:custGeom>
            <a:avLst/>
            <a:gdLst/>
            <a:ahLst/>
            <a:cxnLst/>
            <a:rect l="l" t="t" r="r" b="b"/>
            <a:pathLst>
              <a:path w="4457065" h="1323339">
                <a:moveTo>
                  <a:pt x="4456606" y="0"/>
                </a:moveTo>
                <a:lnTo>
                  <a:pt x="0" y="0"/>
                </a:lnTo>
                <a:lnTo>
                  <a:pt x="0" y="1272164"/>
                </a:lnTo>
                <a:lnTo>
                  <a:pt x="16636" y="1309678"/>
                </a:lnTo>
                <a:lnTo>
                  <a:pt x="4405806" y="1322964"/>
                </a:lnTo>
                <a:lnTo>
                  <a:pt x="4420049" y="1320919"/>
                </a:lnTo>
                <a:lnTo>
                  <a:pt x="4451170" y="12949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83714"/>
            <a:ext cx="0" cy="1247140"/>
          </a:xfrm>
          <a:custGeom>
            <a:avLst/>
            <a:gdLst/>
            <a:ahLst/>
            <a:cxnLst/>
            <a:rect l="l" t="t" r="r" b="b"/>
            <a:pathLst>
              <a:path w="0" h="1247139">
                <a:moveTo>
                  <a:pt x="0" y="1246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1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8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65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7125" y="104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43555"/>
            <a:ext cx="229362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37001"/>
            <a:ext cx="426085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303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rimangono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79344" y="16770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02371" y="1600845"/>
            <a:ext cx="1403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33755" algn="l"/>
                <a:tab pos="1355090" algn="l"/>
              </a:tabLst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6644" y="15152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6644" y="168763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989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4974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32913"/>
            <a:ext cx="50800" cy="127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96414"/>
            <a:ext cx="50800" cy="1215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39477"/>
            <a:ext cx="4457065" cy="1323340"/>
          </a:xfrm>
          <a:custGeom>
            <a:avLst/>
            <a:gdLst/>
            <a:ahLst/>
            <a:cxnLst/>
            <a:rect l="l" t="t" r="r" b="b"/>
            <a:pathLst>
              <a:path w="4457065" h="1323339">
                <a:moveTo>
                  <a:pt x="4456606" y="0"/>
                </a:moveTo>
                <a:lnTo>
                  <a:pt x="0" y="0"/>
                </a:lnTo>
                <a:lnTo>
                  <a:pt x="0" y="1272164"/>
                </a:lnTo>
                <a:lnTo>
                  <a:pt x="16636" y="1309678"/>
                </a:lnTo>
                <a:lnTo>
                  <a:pt x="4405806" y="1322964"/>
                </a:lnTo>
                <a:lnTo>
                  <a:pt x="4420049" y="1320919"/>
                </a:lnTo>
                <a:lnTo>
                  <a:pt x="4451170" y="12949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83714"/>
            <a:ext cx="0" cy="1247140"/>
          </a:xfrm>
          <a:custGeom>
            <a:avLst/>
            <a:gdLst/>
            <a:ahLst/>
            <a:cxnLst/>
            <a:rect l="l" t="t" r="r" b="b"/>
            <a:pathLst>
              <a:path w="0" h="1247139">
                <a:moveTo>
                  <a:pt x="0" y="1246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1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8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265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7125" y="104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43555"/>
            <a:ext cx="229362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1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baseline="-11904" sz="1050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37001"/>
            <a:ext cx="426085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303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rimangono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eleme</a:t>
            </a:r>
            <a:r>
              <a:rPr dirty="0" sz="1000" spc="-25">
                <a:latin typeface="Tahoma"/>
                <a:cs typeface="Tahoma"/>
              </a:rPr>
              <a:t>nt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79344" y="16770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02371" y="1600845"/>
            <a:ext cx="1403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33755" algn="l"/>
                <a:tab pos="1355090" algn="l"/>
              </a:tabLst>
            </a:pP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6644" y="151524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6644" y="168763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914675"/>
            <a:ext cx="34410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8764" y="214275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2066503"/>
            <a:ext cx="12954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±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6064" y="2045444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709" y="21386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6495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457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9650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77164"/>
            <a:ext cx="50800" cy="1981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0664"/>
            <a:ext cx="50800" cy="1917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47510"/>
            <a:ext cx="4457065" cy="1861820"/>
          </a:xfrm>
          <a:custGeom>
            <a:avLst/>
            <a:gdLst/>
            <a:ahLst/>
            <a:cxnLst/>
            <a:rect l="l" t="t" r="r" b="b"/>
            <a:pathLst>
              <a:path w="4457065" h="1861820">
                <a:moveTo>
                  <a:pt x="4456606" y="0"/>
                </a:moveTo>
                <a:lnTo>
                  <a:pt x="0" y="0"/>
                </a:lnTo>
                <a:lnTo>
                  <a:pt x="0" y="1810891"/>
                </a:lnTo>
                <a:lnTo>
                  <a:pt x="16636" y="1848405"/>
                </a:lnTo>
                <a:lnTo>
                  <a:pt x="4405806" y="1861692"/>
                </a:lnTo>
                <a:lnTo>
                  <a:pt x="4420049" y="1859647"/>
                </a:lnTo>
                <a:lnTo>
                  <a:pt x="4451170" y="18336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27964"/>
            <a:ext cx="0" cy="1950085"/>
          </a:xfrm>
          <a:custGeom>
            <a:avLst/>
            <a:gdLst/>
            <a:ahLst/>
            <a:cxnLst/>
            <a:rect l="l" t="t" r="r" b="b"/>
            <a:pathLst>
              <a:path w="0" h="1950085">
                <a:moveTo>
                  <a:pt x="0" y="19494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152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025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98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7081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6309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3586" y="1464398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58366" y="1388158"/>
            <a:ext cx="163893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endParaRPr baseline="-38888" sz="1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0886" y="1302560"/>
            <a:ext cx="563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11890"/>
            <a:ext cx="4335145" cy="59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Moltiplichiamo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4953" y="2478542"/>
            <a:ext cx="152463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endParaRPr baseline="-38888" sz="15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0155" y="2386309"/>
            <a:ext cx="48958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509210"/>
            <a:ext cx="4173220" cy="59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65">
                <a:latin typeface="Tahoma"/>
                <a:cs typeface="Tahoma"/>
              </a:rPr>
              <a:t>en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-60">
                <a:latin typeface="Tahoma"/>
                <a:cs typeface="Tahoma"/>
              </a:rPr>
              <a:t>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>
                <a:latin typeface="Verdana"/>
                <a:cs typeface="Verdana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509210"/>
            <a:ext cx="4255135" cy="1050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65">
                <a:latin typeface="Tahoma"/>
                <a:cs typeface="Tahoma"/>
              </a:rPr>
              <a:t>en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-60">
                <a:latin typeface="Tahoma"/>
                <a:cs typeface="Tahoma"/>
              </a:rPr>
              <a:t>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>
                <a:latin typeface="Verdana"/>
                <a:cs typeface="Verdana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attenti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annulli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824230">
              <a:lnSpc>
                <a:spcPts val="1195"/>
              </a:lnSpc>
              <a:tabLst>
                <a:tab pos="144589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509210"/>
            <a:ext cx="4255135" cy="1050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65">
                <a:latin typeface="Tahoma"/>
                <a:cs typeface="Tahoma"/>
              </a:rPr>
              <a:t>en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-60">
                <a:latin typeface="Tahoma"/>
                <a:cs typeface="Tahoma"/>
              </a:rPr>
              <a:t>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>
                <a:latin typeface="Verdana"/>
                <a:cs typeface="Verdana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attenti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annulli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824230">
              <a:lnSpc>
                <a:spcPts val="1195"/>
              </a:lnSpc>
              <a:tabLst>
                <a:tab pos="1445895" algn="l"/>
                <a:tab pos="210947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2969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315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458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966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3752"/>
            <a:ext cx="50800" cy="1814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07252"/>
            <a:ext cx="50800" cy="175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14098"/>
            <a:ext cx="4457065" cy="1695450"/>
          </a:xfrm>
          <a:custGeom>
            <a:avLst/>
            <a:gdLst/>
            <a:ahLst/>
            <a:cxnLst/>
            <a:rect l="l" t="t" r="r" b="b"/>
            <a:pathLst>
              <a:path w="4457065" h="1695450">
                <a:moveTo>
                  <a:pt x="4456606" y="0"/>
                </a:moveTo>
                <a:lnTo>
                  <a:pt x="0" y="0"/>
                </a:lnTo>
                <a:lnTo>
                  <a:pt x="0" y="1644405"/>
                </a:lnTo>
                <a:lnTo>
                  <a:pt x="16636" y="1681919"/>
                </a:lnTo>
                <a:lnTo>
                  <a:pt x="4405806" y="1695205"/>
                </a:lnTo>
                <a:lnTo>
                  <a:pt x="4420049" y="1693160"/>
                </a:lnTo>
                <a:lnTo>
                  <a:pt x="4451170" y="16672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94552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30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81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69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564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374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478" y="12133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65337" y="129199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4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772" y="131730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24342" y="1130158"/>
            <a:ext cx="15595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49375" algn="l"/>
              </a:tabLst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307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2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0">
                <a:latin typeface="Tahoma"/>
                <a:cs typeface="Tahoma"/>
              </a:rPr>
              <a:t>sin</a:t>
            </a:r>
            <a:r>
              <a:rPr dirty="0" baseline="36111" sz="1500" spc="-225">
                <a:latin typeface="Tahoma"/>
                <a:cs typeface="Tahoma"/>
              </a:rPr>
              <a:t> </a:t>
            </a:r>
            <a:r>
              <a:rPr dirty="0" baseline="36111" sz="1500" spc="-67" i="1">
                <a:latin typeface="Arial"/>
                <a:cs typeface="Arial"/>
              </a:rPr>
              <a:t>x</a:t>
            </a:r>
            <a:r>
              <a:rPr dirty="0" baseline="36111" sz="150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8072" y="1313558"/>
            <a:ext cx="46735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006" y="1509210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1913684"/>
            <a:ext cx="425513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65">
                <a:latin typeface="Tahoma"/>
                <a:cs typeface="Tahoma"/>
              </a:rPr>
              <a:t>en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-60">
                <a:latin typeface="Tahoma"/>
                <a:cs typeface="Tahoma"/>
              </a:rPr>
              <a:t>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>
                <a:latin typeface="Verdana"/>
                <a:cs typeface="Verdana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attenti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annulli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7827" y="2445423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56006" y="2369182"/>
            <a:ext cx="3526790" cy="41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168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15" i="1">
                <a:latin typeface="Verdana"/>
                <a:cs typeface="Verdana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Verdana"/>
                <a:cs typeface="Verdana"/>
              </a:rPr>
              <a:t>Z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rensenta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25127" y="2283867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 i="1">
                <a:latin typeface="Verdana"/>
                <a:cs typeface="Verdana"/>
              </a:rPr>
              <a:t>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14820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55" i="1">
                <a:latin typeface="Arial"/>
                <a:cs typeface="Arial"/>
              </a:rPr>
              <a:t> 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23158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55" i="1">
                <a:latin typeface="Arial"/>
                <a:cs typeface="Arial"/>
              </a:rPr>
              <a:t> 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31134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55" i="1">
                <a:latin typeface="Arial"/>
                <a:cs typeface="Arial"/>
              </a:rPr>
              <a:t> 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25"/>
              <a:t>identi</a:t>
            </a:r>
            <a:r>
              <a:rPr dirty="0" spc="-35"/>
              <a:t>t</a:t>
            </a:r>
            <a:r>
              <a:rPr dirty="0" spc="-760"/>
              <a:t>`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6495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457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9650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77164"/>
            <a:ext cx="50800" cy="1981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40664"/>
            <a:ext cx="50800" cy="1917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47510"/>
            <a:ext cx="4457065" cy="1861820"/>
          </a:xfrm>
          <a:custGeom>
            <a:avLst/>
            <a:gdLst/>
            <a:ahLst/>
            <a:cxnLst/>
            <a:rect l="l" t="t" r="r" b="b"/>
            <a:pathLst>
              <a:path w="4457065" h="1861820">
                <a:moveTo>
                  <a:pt x="4456606" y="0"/>
                </a:moveTo>
                <a:lnTo>
                  <a:pt x="0" y="0"/>
                </a:lnTo>
                <a:lnTo>
                  <a:pt x="0" y="1810891"/>
                </a:lnTo>
                <a:lnTo>
                  <a:pt x="16636" y="1848405"/>
                </a:lnTo>
                <a:lnTo>
                  <a:pt x="4405806" y="1861692"/>
                </a:lnTo>
                <a:lnTo>
                  <a:pt x="4420049" y="1859647"/>
                </a:lnTo>
                <a:lnTo>
                  <a:pt x="4451170" y="18336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27964"/>
            <a:ext cx="0" cy="1950085"/>
          </a:xfrm>
          <a:custGeom>
            <a:avLst/>
            <a:gdLst/>
            <a:ahLst/>
            <a:cxnLst/>
            <a:rect l="l" t="t" r="r" b="b"/>
            <a:pathLst>
              <a:path w="0" h="1950085">
                <a:moveTo>
                  <a:pt x="0" y="19494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152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025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986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7081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63098"/>
            <a:ext cx="159067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3586" y="1464398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 h="0">
                <a:moveTo>
                  <a:pt x="0" y="0"/>
                </a:moveTo>
                <a:lnTo>
                  <a:pt x="538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58366" y="1388158"/>
            <a:ext cx="163893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endParaRPr baseline="-38888" sz="1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0886" y="1302560"/>
            <a:ext cx="563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11890"/>
            <a:ext cx="4335145" cy="59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Moltiplichiamo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52152" y="2554782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 h="0">
                <a:moveTo>
                  <a:pt x="0" y="0"/>
                </a:moveTo>
                <a:lnTo>
                  <a:pt x="5178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74953" y="2478542"/>
            <a:ext cx="265811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r>
              <a:rPr dirty="0" baseline="-38888" sz="1500" spc="67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60">
                <a:latin typeface="Tahoma"/>
                <a:cs typeface="Tahoma"/>
              </a:rPr>
              <a:t>sin</a:t>
            </a:r>
            <a:r>
              <a:rPr dirty="0" baseline="-38888" sz="1500" spc="-225">
                <a:latin typeface="Tahoma"/>
                <a:cs typeface="Tahoma"/>
              </a:rPr>
              <a:t> </a:t>
            </a:r>
            <a:r>
              <a:rPr dirty="0" baseline="-38888" sz="1500" spc="15" i="1">
                <a:latin typeface="Verdana"/>
                <a:cs typeface="Verdana"/>
              </a:rPr>
              <a:t>α</a:t>
            </a:r>
            <a:r>
              <a:rPr dirty="0" baseline="-38888" sz="1500" spc="-3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0155" y="2386309"/>
            <a:ext cx="48958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u="sng">
                <a:latin typeface="Tahoma"/>
                <a:cs typeface="Tahom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10" i="1" u="sng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9452" y="2366780"/>
            <a:ext cx="54292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31134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55" i="1">
                <a:latin typeface="Arial"/>
                <a:cs typeface="Arial"/>
              </a:rPr>
              <a:t> 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71317" y="186105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006" y="1784817"/>
            <a:ext cx="33077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58617" y="1763746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262" y="18569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004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084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32169"/>
            <a:ext cx="50800" cy="1030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5670"/>
            <a:ext cx="50800" cy="967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8732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4457065" h="1075055">
                <a:moveTo>
                  <a:pt x="4456606" y="0"/>
                </a:moveTo>
                <a:lnTo>
                  <a:pt x="0" y="0"/>
                </a:lnTo>
                <a:lnTo>
                  <a:pt x="0" y="1024013"/>
                </a:lnTo>
                <a:lnTo>
                  <a:pt x="16636" y="1061527"/>
                </a:lnTo>
                <a:lnTo>
                  <a:pt x="4405806" y="1074814"/>
                </a:lnTo>
                <a:lnTo>
                  <a:pt x="4420049" y="1072769"/>
                </a:lnTo>
                <a:lnTo>
                  <a:pt x="4451170" y="10468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2970"/>
            <a:ext cx="0" cy="998855"/>
          </a:xfrm>
          <a:custGeom>
            <a:avLst/>
            <a:gdLst/>
            <a:ahLst/>
            <a:cxnLst/>
            <a:rect l="l" t="t" r="r" b="b"/>
            <a:pathLst>
              <a:path w="0" h="998855">
                <a:moveTo>
                  <a:pt x="0" y="9988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70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7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4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5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4039"/>
            <a:ext cx="347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Riscrivendo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42" y="135013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006" y="1283447"/>
            <a:ext cx="12160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 </a:t>
            </a:r>
            <a:r>
              <a:rPr dirty="0" baseline="44444" sz="1500" spc="12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465" y="129445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06" y="1516265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5" h="0">
                <a:moveTo>
                  <a:pt x="0" y="0"/>
                </a:moveTo>
                <a:lnTo>
                  <a:pt x="12019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883" y="154156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0748" y="1474887"/>
            <a:ext cx="5727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1290" y="1440025"/>
            <a:ext cx="31134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55" i="1">
                <a:latin typeface="Arial"/>
                <a:cs typeface="Arial"/>
              </a:rPr>
              <a:t> 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</a:t>
            </a:r>
            <a:r>
              <a:rPr dirty="0" sz="1000" spc="70">
                <a:latin typeface="Tahoma"/>
                <a:cs typeface="Tahoma"/>
              </a:rPr>
              <a:t>+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71317" y="186105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006" y="1784817"/>
            <a:ext cx="4111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58617" y="1763746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262" y="18569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936646"/>
            <a:ext cx="2200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accettabili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ompa</a:t>
            </a:r>
            <a:r>
              <a:rPr dirty="0" sz="1000">
                <a:latin typeface="Tahoma"/>
                <a:cs typeface="Tahoma"/>
              </a:rPr>
              <a:t>tibili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271272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68084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271272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68084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2940050" cy="1243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68084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0363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3277235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10299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09093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327723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10299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09093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12700" marR="565785" indent="41910">
              <a:lnSpc>
                <a:spcPct val="1826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l</a:t>
            </a:r>
            <a:r>
              <a:rPr dirty="0" sz="1000" spc="25">
                <a:latin typeface="Tahoma"/>
                <a:cs typeface="Tahoma"/>
              </a:rPr>
              <a:t>’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2(1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327723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110299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09093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12700" marR="344170" indent="41910">
              <a:lnSpc>
                <a:spcPct val="1826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l</a:t>
            </a:r>
            <a:r>
              <a:rPr dirty="0" sz="1000" spc="25">
                <a:latin typeface="Tahoma"/>
                <a:cs typeface="Tahoma"/>
              </a:rPr>
              <a:t>’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2(1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18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6543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1623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4005"/>
            <a:ext cx="50800" cy="201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7505"/>
            <a:ext cx="50800" cy="195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4350"/>
            <a:ext cx="4457065" cy="1894839"/>
          </a:xfrm>
          <a:custGeom>
            <a:avLst/>
            <a:gdLst/>
            <a:ahLst/>
            <a:cxnLst/>
            <a:rect l="l" t="t" r="r" b="b"/>
            <a:pathLst>
              <a:path w="4457065" h="1894839">
                <a:moveTo>
                  <a:pt x="4456606" y="0"/>
                </a:moveTo>
                <a:lnTo>
                  <a:pt x="0" y="0"/>
                </a:lnTo>
                <a:lnTo>
                  <a:pt x="0" y="1843786"/>
                </a:lnTo>
                <a:lnTo>
                  <a:pt x="16636" y="1881300"/>
                </a:lnTo>
                <a:lnTo>
                  <a:pt x="4405806" y="1894587"/>
                </a:lnTo>
                <a:lnTo>
                  <a:pt x="4420049" y="1892542"/>
                </a:lnTo>
                <a:lnTo>
                  <a:pt x="4451170" y="18665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4805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21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94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67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6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9941"/>
            <a:ext cx="438086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</a:t>
            </a:r>
            <a:r>
              <a:rPr dirty="0" sz="1000" spc="-50">
                <a:latin typeface="Tahoma"/>
                <a:cs typeface="Tahoma"/>
              </a:rPr>
              <a:t>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381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l</a:t>
            </a:r>
            <a:r>
              <a:rPr dirty="0" sz="1000" spc="25">
                <a:latin typeface="Tahoma"/>
                <a:cs typeface="Tahoma"/>
              </a:rPr>
              <a:t>’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2(1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9890" y="1355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78811"/>
            <a:ext cx="21761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200" algn="l"/>
              </a:tabLst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928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190" y="125751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7190" y="135095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5703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9890" y="1355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78811"/>
            <a:ext cx="21761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200" algn="l"/>
              </a:tabLst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928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190" y="125751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7190" y="135095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5703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430640"/>
            <a:ext cx="41332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fondamentali: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8771" y="19910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77060" y="1914789"/>
            <a:ext cx="558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990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6071" y="182920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96071" y="20015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9890" y="1355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78811"/>
            <a:ext cx="21761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200" algn="l"/>
              </a:tabLst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928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190" y="125751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7190" y="135095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5703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430640"/>
            <a:ext cx="41332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fondamentali: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8771" y="19910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77060" y="1914789"/>
            <a:ext cx="558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990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6071" y="182920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96071" y="20015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04897" y="1914789"/>
            <a:ext cx="626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329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8376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0217"/>
            <a:ext cx="50800" cy="183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3717"/>
            <a:ext cx="50800" cy="1771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16780"/>
            <a:ext cx="4457065" cy="1880235"/>
          </a:xfrm>
          <a:custGeom>
            <a:avLst/>
            <a:gdLst/>
            <a:ahLst/>
            <a:cxnLst/>
            <a:rect l="l" t="t" r="r" b="b"/>
            <a:pathLst>
              <a:path w="4457065" h="1880235">
                <a:moveTo>
                  <a:pt x="4456606" y="0"/>
                </a:moveTo>
                <a:lnTo>
                  <a:pt x="0" y="0"/>
                </a:lnTo>
                <a:lnTo>
                  <a:pt x="0" y="1828883"/>
                </a:lnTo>
                <a:lnTo>
                  <a:pt x="16636" y="1866397"/>
                </a:lnTo>
                <a:lnTo>
                  <a:pt x="4405806" y="1879684"/>
                </a:lnTo>
                <a:lnTo>
                  <a:pt x="4420049" y="1877639"/>
                </a:lnTo>
                <a:lnTo>
                  <a:pt x="4451170" y="18516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1017"/>
            <a:ext cx="0" cy="1804035"/>
          </a:xfrm>
          <a:custGeom>
            <a:avLst/>
            <a:gdLst/>
            <a:ahLst/>
            <a:cxnLst/>
            <a:rect l="l" t="t" r="r" b="b"/>
            <a:pathLst>
              <a:path w="0" h="1804035">
                <a:moveTo>
                  <a:pt x="0" y="18036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8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5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2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3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4807"/>
            <a:ext cx="283654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5891" y="989427"/>
            <a:ext cx="856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0" i="1">
                <a:latin typeface="Arial"/>
                <a:cs typeface="Arial"/>
              </a:rPr>
              <a:t>t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9890" y="1355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78811"/>
            <a:ext cx="21761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200" algn="l"/>
              </a:tabLst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  </a:t>
            </a:r>
            <a:r>
              <a:rPr dirty="0" sz="1000" spc="-14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928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190" y="125751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7190" y="135095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5703" y="13263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430640"/>
            <a:ext cx="41332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trigonometriche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fondamentali: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8771" y="19910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77060" y="1914789"/>
            <a:ext cx="558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9905" algn="l"/>
              </a:tabLst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6071" y="182920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96071" y="20015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04897" y="1914789"/>
            <a:ext cx="626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6006" y="2248698"/>
            <a:ext cx="39624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23695" algn="l"/>
              </a:tabLst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7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3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1896" y="2227639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74596" y="2324950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669554" y="232084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71102" y="222739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83802" y="23249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571102" y="232084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713" y="247677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400539"/>
            <a:ext cx="1753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 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6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-35" i="1">
                <a:solidFill>
                  <a:srgbClr val="FF0000"/>
                </a:solidFill>
                <a:latin typeface="Verdana"/>
                <a:cs typeface="Verdana"/>
              </a:rPr>
              <a:t>π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4013" y="2379467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1659" y="247267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4" action="ppaction://hlinksldjump"/>
              </a:rPr>
              <a:t>Esercizi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di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824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1946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7026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4650"/>
            <a:ext cx="50800" cy="193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58150"/>
            <a:ext cx="50800" cy="187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64995"/>
            <a:ext cx="4457065" cy="1818005"/>
          </a:xfrm>
          <a:custGeom>
            <a:avLst/>
            <a:gdLst/>
            <a:ahLst/>
            <a:cxnLst/>
            <a:rect l="l" t="t" r="r" b="b"/>
            <a:pathLst>
              <a:path w="4457065" h="1818005">
                <a:moveTo>
                  <a:pt x="4456606" y="0"/>
                </a:moveTo>
                <a:lnTo>
                  <a:pt x="0" y="0"/>
                </a:lnTo>
                <a:lnTo>
                  <a:pt x="0" y="1767167"/>
                </a:lnTo>
                <a:lnTo>
                  <a:pt x="16636" y="1804681"/>
                </a:lnTo>
                <a:lnTo>
                  <a:pt x="4405806" y="1817968"/>
                </a:lnTo>
                <a:lnTo>
                  <a:pt x="4420049" y="1815923"/>
                </a:lnTo>
                <a:lnTo>
                  <a:pt x="4451170" y="17899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450"/>
            <a:ext cx="0" cy="1906270"/>
          </a:xfrm>
          <a:custGeom>
            <a:avLst/>
            <a:gdLst/>
            <a:ahLst/>
            <a:cxnLst/>
            <a:rect l="l" t="t" r="r" b="b"/>
            <a:pathLst>
              <a:path w="0" h="1906270">
                <a:moveTo>
                  <a:pt x="0" y="1905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27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00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73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883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80586"/>
            <a:ext cx="264350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4942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824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1946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7026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4650"/>
            <a:ext cx="50800" cy="193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58150"/>
            <a:ext cx="50800" cy="187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64995"/>
            <a:ext cx="4457065" cy="1818005"/>
          </a:xfrm>
          <a:custGeom>
            <a:avLst/>
            <a:gdLst/>
            <a:ahLst/>
            <a:cxnLst/>
            <a:rect l="l" t="t" r="r" b="b"/>
            <a:pathLst>
              <a:path w="4457065" h="1818005">
                <a:moveTo>
                  <a:pt x="4456606" y="0"/>
                </a:moveTo>
                <a:lnTo>
                  <a:pt x="0" y="0"/>
                </a:lnTo>
                <a:lnTo>
                  <a:pt x="0" y="1767167"/>
                </a:lnTo>
                <a:lnTo>
                  <a:pt x="16636" y="1804681"/>
                </a:lnTo>
                <a:lnTo>
                  <a:pt x="4405806" y="1817968"/>
                </a:lnTo>
                <a:lnTo>
                  <a:pt x="4420049" y="1815923"/>
                </a:lnTo>
                <a:lnTo>
                  <a:pt x="4451170" y="17899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450"/>
            <a:ext cx="0" cy="1906270"/>
          </a:xfrm>
          <a:custGeom>
            <a:avLst/>
            <a:gdLst/>
            <a:ahLst/>
            <a:cxnLst/>
            <a:rect l="l" t="t" r="r" b="b"/>
            <a:pathLst>
              <a:path w="0" h="1906270">
                <a:moveTo>
                  <a:pt x="0" y="1905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27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00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73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883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80586"/>
            <a:ext cx="264350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4942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824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1946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7026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4650"/>
            <a:ext cx="50800" cy="193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58150"/>
            <a:ext cx="50800" cy="187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64995"/>
            <a:ext cx="4457065" cy="1818005"/>
          </a:xfrm>
          <a:custGeom>
            <a:avLst/>
            <a:gdLst/>
            <a:ahLst/>
            <a:cxnLst/>
            <a:rect l="l" t="t" r="r" b="b"/>
            <a:pathLst>
              <a:path w="4457065" h="1818005">
                <a:moveTo>
                  <a:pt x="4456606" y="0"/>
                </a:moveTo>
                <a:lnTo>
                  <a:pt x="0" y="0"/>
                </a:lnTo>
                <a:lnTo>
                  <a:pt x="0" y="1767167"/>
                </a:lnTo>
                <a:lnTo>
                  <a:pt x="16636" y="1804681"/>
                </a:lnTo>
                <a:lnTo>
                  <a:pt x="4405806" y="1817968"/>
                </a:lnTo>
                <a:lnTo>
                  <a:pt x="4420049" y="1815923"/>
                </a:lnTo>
                <a:lnTo>
                  <a:pt x="4451170" y="17899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450"/>
            <a:ext cx="0" cy="1906270"/>
          </a:xfrm>
          <a:custGeom>
            <a:avLst/>
            <a:gdLst/>
            <a:ahLst/>
            <a:cxnLst/>
            <a:rect l="l" t="t" r="r" b="b"/>
            <a:pathLst>
              <a:path w="0" h="1906270">
                <a:moveTo>
                  <a:pt x="0" y="1905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27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00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73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883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80586"/>
            <a:ext cx="281686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4942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59" y="24034"/>
            <a:ext cx="140970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identi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</a:t>
            </a:r>
            <a:r>
              <a:rPr dirty="0" sz="500" spc="-26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`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trigonometriche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0888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596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6271"/>
            <a:ext cx="50800" cy="179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9771"/>
            <a:ext cx="50800" cy="173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2834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750"/>
                </a:lnTo>
                <a:lnTo>
                  <a:pt x="16636" y="1826264"/>
                </a:lnTo>
                <a:lnTo>
                  <a:pt x="4405806" y="1839550"/>
                </a:lnTo>
                <a:lnTo>
                  <a:pt x="4420049" y="1837506"/>
                </a:lnTo>
                <a:lnTo>
                  <a:pt x="4451170" y="18115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7071"/>
            <a:ext cx="0" cy="1764030"/>
          </a:xfrm>
          <a:custGeom>
            <a:avLst/>
            <a:gdLst/>
            <a:ahLst/>
            <a:cxnLst/>
            <a:rect l="l" t="t" r="r" b="b"/>
            <a:pathLst>
              <a:path w="0" h="1764030">
                <a:moveTo>
                  <a:pt x="0" y="17635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4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99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0860"/>
            <a:ext cx="31464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fondamentale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rigonometria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6077" y="1003042"/>
            <a:ext cx="1036319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baseline="35714" sz="1050" spc="-60">
                <a:latin typeface="Trebuchet MS"/>
                <a:cs typeface="Trebuchet MS"/>
              </a:rPr>
              <a:t>2</a:t>
            </a:r>
            <a:r>
              <a:rPr dirty="0" baseline="35714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130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7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824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1946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7026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4650"/>
            <a:ext cx="50800" cy="193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58150"/>
            <a:ext cx="50800" cy="187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64995"/>
            <a:ext cx="4457065" cy="1818005"/>
          </a:xfrm>
          <a:custGeom>
            <a:avLst/>
            <a:gdLst/>
            <a:ahLst/>
            <a:cxnLst/>
            <a:rect l="l" t="t" r="r" b="b"/>
            <a:pathLst>
              <a:path w="4457065" h="1818005">
                <a:moveTo>
                  <a:pt x="4456606" y="0"/>
                </a:moveTo>
                <a:lnTo>
                  <a:pt x="0" y="0"/>
                </a:lnTo>
                <a:lnTo>
                  <a:pt x="0" y="1767167"/>
                </a:lnTo>
                <a:lnTo>
                  <a:pt x="16636" y="1804681"/>
                </a:lnTo>
                <a:lnTo>
                  <a:pt x="4405806" y="1817968"/>
                </a:lnTo>
                <a:lnTo>
                  <a:pt x="4420049" y="1815923"/>
                </a:lnTo>
                <a:lnTo>
                  <a:pt x="4451170" y="17899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450"/>
            <a:ext cx="0" cy="1906270"/>
          </a:xfrm>
          <a:custGeom>
            <a:avLst/>
            <a:gdLst/>
            <a:ahLst/>
            <a:cxnLst/>
            <a:rect l="l" t="t" r="r" b="b"/>
            <a:pathLst>
              <a:path w="0" h="1906270">
                <a:moveTo>
                  <a:pt x="0" y="1905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27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00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73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883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80586"/>
            <a:ext cx="2816860" cy="143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49425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5">
                <a:latin typeface="Tahoma"/>
                <a:cs typeface="Tahoma"/>
              </a:rPr>
              <a:t>Stiamo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81175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5"/>
              <a:t>riepilogo</a:t>
            </a:r>
            <a:r>
              <a:rPr dirty="0" spc="25"/>
              <a:t> </a:t>
            </a:r>
            <a:r>
              <a:rPr dirty="0" spc="-50"/>
              <a:t>sulle</a:t>
            </a:r>
            <a:r>
              <a:rPr dirty="0" spc="30"/>
              <a:t> </a:t>
            </a:r>
            <a:r>
              <a:rPr dirty="0" spc="-50"/>
              <a:t>equazioni</a:t>
            </a:r>
            <a:r>
              <a:rPr dirty="0" spc="30"/>
              <a:t> </a:t>
            </a:r>
            <a:r>
              <a:rPr dirty="0" spc="-40"/>
              <a:t>trigonometriche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824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1946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7026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4650"/>
            <a:ext cx="50800" cy="193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58150"/>
            <a:ext cx="50800" cy="1874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64995"/>
            <a:ext cx="4457065" cy="1818005"/>
          </a:xfrm>
          <a:custGeom>
            <a:avLst/>
            <a:gdLst/>
            <a:ahLst/>
            <a:cxnLst/>
            <a:rect l="l" t="t" r="r" b="b"/>
            <a:pathLst>
              <a:path w="4457065" h="1818005">
                <a:moveTo>
                  <a:pt x="4456606" y="0"/>
                </a:moveTo>
                <a:lnTo>
                  <a:pt x="0" y="0"/>
                </a:lnTo>
                <a:lnTo>
                  <a:pt x="0" y="1767167"/>
                </a:lnTo>
                <a:lnTo>
                  <a:pt x="16636" y="1804681"/>
                </a:lnTo>
                <a:lnTo>
                  <a:pt x="4405806" y="1817968"/>
                </a:lnTo>
                <a:lnTo>
                  <a:pt x="4420049" y="1815923"/>
                </a:lnTo>
                <a:lnTo>
                  <a:pt x="4451170" y="17899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5450"/>
            <a:ext cx="0" cy="1906270"/>
          </a:xfrm>
          <a:custGeom>
            <a:avLst/>
            <a:gdLst/>
            <a:ahLst/>
            <a:cxnLst/>
            <a:rect l="l" t="t" r="r" b="b"/>
            <a:pathLst>
              <a:path w="0" h="1906270">
                <a:moveTo>
                  <a:pt x="0" y="1905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27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00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073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883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80586"/>
            <a:ext cx="3992879" cy="1977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 marL="387350">
              <a:lnSpc>
                <a:spcPct val="100000"/>
              </a:lnSpc>
              <a:spcBef>
                <a:spcPts val="790"/>
              </a:spcBef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risolto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5">
                <a:latin typeface="Tahoma"/>
                <a:cs typeface="Tahoma"/>
              </a:rPr>
              <a:t>Stiamo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38735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sin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goniometrica,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sappia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coseno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seno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dell’angolo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ondente.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610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1188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24823"/>
            <a:ext cx="50800" cy="104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88324"/>
            <a:ext cx="50800" cy="985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1387"/>
            <a:ext cx="4457065" cy="1093470"/>
          </a:xfrm>
          <a:custGeom>
            <a:avLst/>
            <a:gdLst/>
            <a:ahLst/>
            <a:cxnLst/>
            <a:rect l="l" t="t" r="r" b="b"/>
            <a:pathLst>
              <a:path w="4457065" h="1093470">
                <a:moveTo>
                  <a:pt x="4456606" y="0"/>
                </a:moveTo>
                <a:lnTo>
                  <a:pt x="0" y="0"/>
                </a:lnTo>
                <a:lnTo>
                  <a:pt x="0" y="1042395"/>
                </a:lnTo>
                <a:lnTo>
                  <a:pt x="16636" y="1079909"/>
                </a:lnTo>
                <a:lnTo>
                  <a:pt x="4405806" y="1093196"/>
                </a:lnTo>
                <a:lnTo>
                  <a:pt x="4420049" y="1091151"/>
                </a:lnTo>
                <a:lnTo>
                  <a:pt x="4451170" y="106519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5624"/>
            <a:ext cx="0" cy="1017269"/>
          </a:xfrm>
          <a:custGeom>
            <a:avLst/>
            <a:gdLst/>
            <a:ahLst/>
            <a:cxnLst/>
            <a:rect l="l" t="t" r="r" b="b"/>
            <a:pathLst>
              <a:path w="0" h="1017269">
                <a:moveTo>
                  <a:pt x="0" y="10172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29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02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37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84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36699"/>
            <a:ext cx="423418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ercati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610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1188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24823"/>
            <a:ext cx="50800" cy="104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88324"/>
            <a:ext cx="50800" cy="985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1387"/>
            <a:ext cx="4457065" cy="1093470"/>
          </a:xfrm>
          <a:custGeom>
            <a:avLst/>
            <a:gdLst/>
            <a:ahLst/>
            <a:cxnLst/>
            <a:rect l="l" t="t" r="r" b="b"/>
            <a:pathLst>
              <a:path w="4457065" h="1093470">
                <a:moveTo>
                  <a:pt x="4456606" y="0"/>
                </a:moveTo>
                <a:lnTo>
                  <a:pt x="0" y="0"/>
                </a:lnTo>
                <a:lnTo>
                  <a:pt x="0" y="1042395"/>
                </a:lnTo>
                <a:lnTo>
                  <a:pt x="16636" y="1079909"/>
                </a:lnTo>
                <a:lnTo>
                  <a:pt x="4405806" y="1093196"/>
                </a:lnTo>
                <a:lnTo>
                  <a:pt x="4420049" y="1091151"/>
                </a:lnTo>
                <a:lnTo>
                  <a:pt x="4451170" y="106519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5624"/>
            <a:ext cx="0" cy="1017269"/>
          </a:xfrm>
          <a:custGeom>
            <a:avLst/>
            <a:gdLst/>
            <a:ahLst/>
            <a:cxnLst/>
            <a:rect l="l" t="t" r="r" b="b"/>
            <a:pathLst>
              <a:path w="0" h="1017269">
                <a:moveTo>
                  <a:pt x="0" y="10172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29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02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37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84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36699"/>
            <a:ext cx="423418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ercati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610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1188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24823"/>
            <a:ext cx="50800" cy="104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88324"/>
            <a:ext cx="50800" cy="985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1387"/>
            <a:ext cx="4457065" cy="1093470"/>
          </a:xfrm>
          <a:custGeom>
            <a:avLst/>
            <a:gdLst/>
            <a:ahLst/>
            <a:cxnLst/>
            <a:rect l="l" t="t" r="r" b="b"/>
            <a:pathLst>
              <a:path w="4457065" h="1093470">
                <a:moveTo>
                  <a:pt x="4456606" y="0"/>
                </a:moveTo>
                <a:lnTo>
                  <a:pt x="0" y="0"/>
                </a:lnTo>
                <a:lnTo>
                  <a:pt x="0" y="1042395"/>
                </a:lnTo>
                <a:lnTo>
                  <a:pt x="16636" y="1079909"/>
                </a:lnTo>
                <a:lnTo>
                  <a:pt x="4405806" y="1093196"/>
                </a:lnTo>
                <a:lnTo>
                  <a:pt x="4420049" y="1091151"/>
                </a:lnTo>
                <a:lnTo>
                  <a:pt x="4451170" y="106519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5624"/>
            <a:ext cx="0" cy="1017269"/>
          </a:xfrm>
          <a:custGeom>
            <a:avLst/>
            <a:gdLst/>
            <a:ahLst/>
            <a:cxnLst/>
            <a:rect l="l" t="t" r="r" b="b"/>
            <a:pathLst>
              <a:path w="0" h="1017269">
                <a:moveTo>
                  <a:pt x="0" y="10172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29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02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37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84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9399"/>
            <a:ext cx="423418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ercati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53055"/>
            <a:ext cx="4326890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quelli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che,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oltre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rtenere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goniometrica,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bisettrice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quadrante,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610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1188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24823"/>
            <a:ext cx="50800" cy="104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88324"/>
            <a:ext cx="50800" cy="985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1387"/>
            <a:ext cx="4457065" cy="1093470"/>
          </a:xfrm>
          <a:custGeom>
            <a:avLst/>
            <a:gdLst/>
            <a:ahLst/>
            <a:cxnLst/>
            <a:rect l="l" t="t" r="r" b="b"/>
            <a:pathLst>
              <a:path w="4457065" h="1093470">
                <a:moveTo>
                  <a:pt x="4456606" y="0"/>
                </a:moveTo>
                <a:lnTo>
                  <a:pt x="0" y="0"/>
                </a:lnTo>
                <a:lnTo>
                  <a:pt x="0" y="1042395"/>
                </a:lnTo>
                <a:lnTo>
                  <a:pt x="16636" y="1079909"/>
                </a:lnTo>
                <a:lnTo>
                  <a:pt x="4405806" y="1093196"/>
                </a:lnTo>
                <a:lnTo>
                  <a:pt x="4420049" y="1091151"/>
                </a:lnTo>
                <a:lnTo>
                  <a:pt x="4451170" y="106519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5624"/>
            <a:ext cx="0" cy="1017269"/>
          </a:xfrm>
          <a:custGeom>
            <a:avLst/>
            <a:gdLst/>
            <a:ahLst/>
            <a:cxnLst/>
            <a:rect l="l" t="t" r="r" b="b"/>
            <a:pathLst>
              <a:path w="0" h="1017269">
                <a:moveTo>
                  <a:pt x="0" y="10172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29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02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37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84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49399"/>
            <a:ext cx="423418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Tahoma"/>
                <a:cs typeface="Tahoma"/>
              </a:rPr>
              <a:t>Gl</a:t>
            </a:r>
            <a:r>
              <a:rPr dirty="0" sz="100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ercati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53055"/>
            <a:ext cx="4326890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15">
                <a:latin typeface="Tahoma"/>
                <a:cs typeface="Tahoma"/>
              </a:rPr>
              <a:t>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quelli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che,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oltre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rtenere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goniometrica,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rtengono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bisettrice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quadrante,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129539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multipli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giacciono</a:t>
            </a:r>
            <a:r>
              <a:rPr dirty="0" sz="1000" spc="-30">
                <a:latin typeface="Tahoma"/>
                <a:cs typeface="Tahoma"/>
              </a:rPr>
              <a:t> sull’intersezione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goniometrica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bisettrice.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7747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2827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47210"/>
            <a:ext cx="50800" cy="2242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0711"/>
            <a:ext cx="50800" cy="2179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53774"/>
            <a:ext cx="4457065" cy="2287270"/>
          </a:xfrm>
          <a:custGeom>
            <a:avLst/>
            <a:gdLst/>
            <a:ahLst/>
            <a:cxnLst/>
            <a:rect l="l" t="t" r="r" b="b"/>
            <a:pathLst>
              <a:path w="4457065" h="2287270">
                <a:moveTo>
                  <a:pt x="4456606" y="0"/>
                </a:moveTo>
                <a:lnTo>
                  <a:pt x="0" y="0"/>
                </a:lnTo>
                <a:lnTo>
                  <a:pt x="0" y="2236403"/>
                </a:lnTo>
                <a:lnTo>
                  <a:pt x="16636" y="2273917"/>
                </a:lnTo>
                <a:lnTo>
                  <a:pt x="4405806" y="2287203"/>
                </a:lnTo>
                <a:lnTo>
                  <a:pt x="4420049" y="2285158"/>
                </a:lnTo>
                <a:lnTo>
                  <a:pt x="4451170" y="225919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011"/>
            <a:ext cx="0" cy="2211705"/>
          </a:xfrm>
          <a:custGeom>
            <a:avLst/>
            <a:gdLst/>
            <a:ahLst/>
            <a:cxnLst/>
            <a:rect l="l" t="t" r="r" b="b"/>
            <a:pathLst>
              <a:path w="0" h="2211705">
                <a:moveTo>
                  <a:pt x="0" y="22112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85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2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9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40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994" y="579114"/>
            <a:ext cx="1439957" cy="143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7747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2827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47210"/>
            <a:ext cx="50800" cy="2242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0711"/>
            <a:ext cx="50800" cy="2179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53774"/>
            <a:ext cx="4457065" cy="2287270"/>
          </a:xfrm>
          <a:custGeom>
            <a:avLst/>
            <a:gdLst/>
            <a:ahLst/>
            <a:cxnLst/>
            <a:rect l="l" t="t" r="r" b="b"/>
            <a:pathLst>
              <a:path w="4457065" h="2287270">
                <a:moveTo>
                  <a:pt x="4456606" y="0"/>
                </a:moveTo>
                <a:lnTo>
                  <a:pt x="0" y="0"/>
                </a:lnTo>
                <a:lnTo>
                  <a:pt x="0" y="2236403"/>
                </a:lnTo>
                <a:lnTo>
                  <a:pt x="16636" y="2273917"/>
                </a:lnTo>
                <a:lnTo>
                  <a:pt x="4405806" y="2287203"/>
                </a:lnTo>
                <a:lnTo>
                  <a:pt x="4420049" y="2285158"/>
                </a:lnTo>
                <a:lnTo>
                  <a:pt x="4451170" y="225919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011"/>
            <a:ext cx="0" cy="2211705"/>
          </a:xfrm>
          <a:custGeom>
            <a:avLst/>
            <a:gdLst/>
            <a:ahLst/>
            <a:cxnLst/>
            <a:rect l="l" t="t" r="r" b="b"/>
            <a:pathLst>
              <a:path w="0" h="2211705">
                <a:moveTo>
                  <a:pt x="0" y="22112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85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2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9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40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994" y="579114"/>
            <a:ext cx="1439957" cy="143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7747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2827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47210"/>
            <a:ext cx="50800" cy="2242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0711"/>
            <a:ext cx="50800" cy="2179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53774"/>
            <a:ext cx="4457065" cy="2287270"/>
          </a:xfrm>
          <a:custGeom>
            <a:avLst/>
            <a:gdLst/>
            <a:ahLst/>
            <a:cxnLst/>
            <a:rect l="l" t="t" r="r" b="b"/>
            <a:pathLst>
              <a:path w="4457065" h="2287270">
                <a:moveTo>
                  <a:pt x="4456606" y="0"/>
                </a:moveTo>
                <a:lnTo>
                  <a:pt x="0" y="0"/>
                </a:lnTo>
                <a:lnTo>
                  <a:pt x="0" y="2236403"/>
                </a:lnTo>
                <a:lnTo>
                  <a:pt x="16636" y="2273917"/>
                </a:lnTo>
                <a:lnTo>
                  <a:pt x="4405806" y="2287203"/>
                </a:lnTo>
                <a:lnTo>
                  <a:pt x="4420049" y="2285158"/>
                </a:lnTo>
                <a:lnTo>
                  <a:pt x="4451170" y="225919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011"/>
            <a:ext cx="0" cy="2211705"/>
          </a:xfrm>
          <a:custGeom>
            <a:avLst/>
            <a:gdLst/>
            <a:ahLst/>
            <a:cxnLst/>
            <a:rect l="l" t="t" r="r" b="b"/>
            <a:pathLst>
              <a:path w="0" h="2211705">
                <a:moveTo>
                  <a:pt x="0" y="22112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85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2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9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40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994" y="579114"/>
            <a:ext cx="1439957" cy="143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89554"/>
            <a:ext cx="33769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5347" y="22370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3721" y="22657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53879" y="2189554"/>
            <a:ext cx="5143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90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Tahoma"/>
                <a:cs typeface="Tahoma"/>
              </a:rPr>
              <a:t>ed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1021" y="2168482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8666" y="22616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135" y="24176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2320070"/>
            <a:ext cx="4953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435" y="241351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60" y="24034"/>
            <a:ext cx="14585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riepilogo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sulle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equ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trig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nometriche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7747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2827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47210"/>
            <a:ext cx="50800" cy="2242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0711"/>
            <a:ext cx="50800" cy="2179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53774"/>
            <a:ext cx="4457065" cy="2287270"/>
          </a:xfrm>
          <a:custGeom>
            <a:avLst/>
            <a:gdLst/>
            <a:ahLst/>
            <a:cxnLst/>
            <a:rect l="l" t="t" r="r" b="b"/>
            <a:pathLst>
              <a:path w="4457065" h="2287270">
                <a:moveTo>
                  <a:pt x="4456606" y="0"/>
                </a:moveTo>
                <a:lnTo>
                  <a:pt x="0" y="0"/>
                </a:lnTo>
                <a:lnTo>
                  <a:pt x="0" y="2236403"/>
                </a:lnTo>
                <a:lnTo>
                  <a:pt x="16636" y="2273917"/>
                </a:lnTo>
                <a:lnTo>
                  <a:pt x="4405806" y="2287203"/>
                </a:lnTo>
                <a:lnTo>
                  <a:pt x="4420049" y="2285158"/>
                </a:lnTo>
                <a:lnTo>
                  <a:pt x="4451170" y="225919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011"/>
            <a:ext cx="0" cy="2211705"/>
          </a:xfrm>
          <a:custGeom>
            <a:avLst/>
            <a:gdLst/>
            <a:ahLst/>
            <a:cxnLst/>
            <a:rect l="l" t="t" r="r" b="b"/>
            <a:pathLst>
              <a:path w="0" h="2211705">
                <a:moveTo>
                  <a:pt x="0" y="22112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85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2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9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40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3994" y="579114"/>
            <a:ext cx="1439957" cy="143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89554"/>
            <a:ext cx="33769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ondono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5347" y="223703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3721" y="22657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 h="0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53879" y="2189554"/>
            <a:ext cx="5143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90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Tahoma"/>
                <a:cs typeface="Tahoma"/>
              </a:rPr>
              <a:t>ed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1021" y="2168482"/>
            <a:ext cx="850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Arial"/>
                <a:cs typeface="Arial"/>
              </a:rPr>
              <a:t>π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8666" y="22616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135" y="24176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2320070"/>
            <a:ext cx="4953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2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413516"/>
            <a:ext cx="2342515" cy="232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97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angoli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differiscono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Verdana"/>
                <a:cs typeface="Verdana"/>
              </a:rPr>
              <a:t>π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Christian Casalvieri  ``Sapienza'' Università di Roma</dc:creator>
  <dc:title>Esercizi di riepilogo: Trigonometria</dc:title>
  <dcterms:created xsi:type="dcterms:W3CDTF">2023-04-06T12:12:06Z</dcterms:created>
  <dcterms:modified xsi:type="dcterms:W3CDTF">2023-04-06T12:12:06Z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2017-10-11T00:00:00Z</vt:filetime>
  </property>
  <property fmtid="{D5CDD505-2E9C-101B-9397-08002B2CF9AE}" pid="3" name="LastSaved">
    <vt:filetime>2023-04-06T00:00:00Z</vt:filetime>
  </property>
</Properties>
</file>