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2625" y="1399408"/>
            <a:ext cx="8378748" cy="3438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1112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402" y="4554467"/>
            <a:ext cx="398145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Tes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menta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v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402" y="5026260"/>
            <a:ext cx="224853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of.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uca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ianni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1480" cy="4222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6]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cce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campo,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str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tega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capacità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poste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ann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sua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nom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osame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to,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'et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01899"/>
              </a:lnSpc>
              <a:spcBef>
                <a:spcPts val="425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7]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esito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'ope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cost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imp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acab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ecisi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L'e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fond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viav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nte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venu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ta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abor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otto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hanno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ibr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Commen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scopo,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convince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porta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fin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dall'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ideologico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eformazione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Tant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eff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cace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senza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za 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eff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emot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egist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dati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2115" cy="4779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266700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8]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oni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pende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tegno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campagna,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sopr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ndeva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cep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vista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Cesa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he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sap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vole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oce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sua,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dò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dal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oppo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evi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str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nga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oppo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9]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cioè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emmo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sapeva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simo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conce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bisogn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o.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evi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ndo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ue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senza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he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desti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Risolse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ema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acconto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genza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cose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si,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stor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Tucidi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gene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sconf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sci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ofon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oduce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ia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«Sì,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sì,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issim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…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facc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adesso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Tenct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Reno?»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ò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82625" y="1399408"/>
            <a:ext cx="8030845" cy="276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0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specie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spingeva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ceva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ngeva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e?)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osofi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eva </a:t>
            </a:r>
            <a:r>
              <a:rPr dirty="0" sz="18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Disegn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ecise,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evit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 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 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seconda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 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Dava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e?)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specie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fia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egli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eventi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evano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solo 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nvoluc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 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ma 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pub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ibro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Cesar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dro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domi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abi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82625" y="1399408"/>
            <a:ext cx="8029575" cy="4500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Una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geometr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rigor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osame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deducibi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acce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due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nza,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lo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seco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do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cui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na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popu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'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conseguen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secondo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sorta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espa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fumose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nozion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due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ti: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disci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dispon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risor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'o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zzazio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00"/>
              </a:lnSpc>
              <a:spcBef>
                <a:spcPts val="440"/>
              </a:spcBef>
            </a:pPr>
            <a:r>
              <a:rPr dirty="0" sz="1800" spc="-5">
                <a:latin typeface="Franklin Gothic Book"/>
                <a:cs typeface="Franklin Gothic Book"/>
              </a:rPr>
              <a:t>[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-15">
                <a:latin typeface="Franklin Gothic Book"/>
                <a:cs typeface="Franklin Gothic Book"/>
              </a:rPr>
              <a:t>2</a:t>
            </a:r>
            <a:r>
              <a:rPr dirty="0" sz="1800">
                <a:latin typeface="Franklin Gothic Book"/>
                <a:cs typeface="Franklin Gothic Book"/>
              </a:rPr>
              <a:t>] </a:t>
            </a:r>
            <a:r>
              <a:rPr dirty="0" sz="1800" spc="-1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uce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tez</a:t>
            </a:r>
            <a:r>
              <a:rPr dirty="0" sz="1800" spc="-5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3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gene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questi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3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cip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c'e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po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10">
                <a:latin typeface="Franklin Gothic Book"/>
                <a:cs typeface="Franklin Gothic Book"/>
              </a:rPr>
              <a:t> 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9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latin typeface="Franklin Gothic Book"/>
                <a:cs typeface="Franklin Gothic Book"/>
              </a:rPr>
              <a:t>co</a:t>
            </a:r>
            <a:r>
              <a:rPr dirty="0" sz="1800" spc="-5" i="1">
                <a:latin typeface="Franklin Gothic Book"/>
                <a:cs typeface="Franklin Gothic Book"/>
              </a:rPr>
              <a:t>n</a:t>
            </a:r>
            <a:r>
              <a:rPr dirty="0" sz="1800" spc="-5" i="1">
                <a:latin typeface="Franklin Gothic Book"/>
                <a:cs typeface="Franklin Gothic Book"/>
              </a:rPr>
              <a:t>s</a:t>
            </a:r>
            <a:r>
              <a:rPr dirty="0" sz="1800" spc="-10" i="1">
                <a:latin typeface="Franklin Gothic Book"/>
                <a:cs typeface="Franklin Gothic Book"/>
              </a:rPr>
              <a:t>i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latin typeface="Franklin Gothic Book"/>
                <a:cs typeface="Franklin Gothic Book"/>
              </a:rPr>
              <a:t>i</a:t>
            </a:r>
            <a:r>
              <a:rPr dirty="0" sz="1800" spc="-5" i="1">
                <a:latin typeface="Franklin Gothic Book"/>
                <a:cs typeface="Franklin Gothic Book"/>
              </a:rPr>
              <a:t>u</a:t>
            </a:r>
            <a:r>
              <a:rPr dirty="0" sz="1800" i="1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cioè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uo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senso,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aff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megl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9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ogni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sta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cioè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esat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te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  </a:t>
            </a:r>
            <a:r>
              <a:rPr dirty="0" sz="1800" spc="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faceva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  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Rappresentando</a:t>
            </a:r>
            <a:r>
              <a:rPr dirty="0" sz="1800">
                <a:latin typeface="Franklin Gothic Book"/>
                <a:cs typeface="Franklin Gothic Book"/>
              </a:rPr>
              <a:t>  </a:t>
            </a:r>
            <a:r>
              <a:rPr dirty="0" sz="1800" spc="6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il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com</a:t>
            </a:r>
            <a:r>
              <a:rPr dirty="0" sz="1800" spc="-10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dei </a:t>
            </a:r>
            <a:r>
              <a:rPr dirty="0" sz="1800" spc="-2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G</a:t>
            </a:r>
            <a:r>
              <a:rPr dirty="0" sz="1800" spc="-10">
                <a:latin typeface="Franklin Gothic Book"/>
                <a:cs typeface="Franklin Gothic Book"/>
              </a:rPr>
              <a:t>all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ag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cchi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og</a:t>
            </a:r>
            <a:r>
              <a:rPr dirty="0" sz="1800">
                <a:latin typeface="Franklin Gothic Book"/>
                <a:cs typeface="Franklin Gothic Book"/>
              </a:rPr>
              <a:t>o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dei </a:t>
            </a:r>
            <a:r>
              <a:rPr dirty="0" sz="1800" spc="-2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om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2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Cesa</a:t>
            </a:r>
            <a:r>
              <a:rPr dirty="0" sz="1800" spc="-2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desc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iv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come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cuor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suo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-2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eva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c</a:t>
            </a:r>
            <a:r>
              <a:rPr dirty="0" sz="1800" spc="-10">
                <a:latin typeface="Franklin Gothic Book"/>
                <a:cs typeface="Franklin Gothic Book"/>
              </a:rPr>
              <a:t>he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tess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fos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3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[</a:t>
            </a:r>
            <a:r>
              <a:rPr dirty="0" sz="1800">
                <a:latin typeface="Franklin Gothic Book"/>
                <a:cs typeface="Franklin Gothic Book"/>
              </a:rPr>
              <a:t>16]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Chi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cchie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oni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dit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mpo,</a:t>
            </a:r>
            <a:r>
              <a:rPr dirty="0" sz="1800" spc="2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vogl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osi</a:t>
            </a:r>
            <a:r>
              <a:rPr dirty="0" sz="1800" spc="210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sape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time</a:t>
            </a:r>
            <a:r>
              <a:rPr dirty="0" sz="1800" spc="2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novità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on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8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10">
                <a:latin typeface="Franklin Gothic Book"/>
                <a:cs typeface="Franklin Gothic Book"/>
              </a:rPr>
              <a:t>ase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20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3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idea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17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Poc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7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ti </a:t>
            </a:r>
            <a:r>
              <a:rPr dirty="0" sz="1800" spc="-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cons</a:t>
            </a:r>
            <a:r>
              <a:rPr dirty="0" sz="1800" spc="-2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8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15">
                <a:latin typeface="Franklin Gothic Book"/>
                <a:cs typeface="Franklin Gothic Book"/>
              </a:rPr>
              <a:t>po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ti </a:t>
            </a:r>
            <a:r>
              <a:rPr dirty="0" sz="1800" spc="-19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ob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vi. 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ece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virtus</a:t>
            </a:r>
            <a:r>
              <a:rPr dirty="0" sz="1800">
                <a:latin typeface="Franklin Gothic Book"/>
                <a:cs typeface="Franklin Gothic Book"/>
              </a:rPr>
              <a:t>, sia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senso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</a:t>
            </a:r>
            <a:r>
              <a:rPr dirty="0" sz="1800" spc="-20">
                <a:latin typeface="Franklin Gothic Book"/>
                <a:cs typeface="Franklin Gothic Book"/>
              </a:rPr>
              <a:t>ma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Test</a:t>
            </a:r>
            <a:r>
              <a:rPr dirty="0"/>
              <a:t>o</a:t>
            </a:r>
            <a:r>
              <a:rPr dirty="0" spc="15"/>
              <a:t> </a:t>
            </a:r>
            <a:r>
              <a:rPr dirty="0" spc="-15"/>
              <a:t>a</a:t>
            </a:r>
            <a:r>
              <a:rPr dirty="0" spc="-20"/>
              <a:t>r</a:t>
            </a:r>
            <a:r>
              <a:rPr dirty="0" spc="-5"/>
              <a:t>gomen</a:t>
            </a:r>
            <a:r>
              <a:rPr dirty="0" spc="-10"/>
              <a:t>t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ivo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82625" y="1399408"/>
            <a:ext cx="8028305" cy="3438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tà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5">
                <a:latin typeface="Franklin Gothic Book"/>
                <a:cs typeface="Franklin Gothic Book"/>
              </a:rPr>
              <a:t>'es</a:t>
            </a:r>
            <a:r>
              <a:rPr dirty="0" sz="1800" spc="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izion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g</a:t>
            </a:r>
            <a:r>
              <a:rPr dirty="0" sz="1800" spc="-5">
                <a:latin typeface="Franklin Gothic Book"/>
                <a:cs typeface="Franklin Gothic Book"/>
              </a:rPr>
              <a:t>gio</a:t>
            </a:r>
            <a:r>
              <a:rPr dirty="0" sz="1800">
                <a:latin typeface="Franklin Gothic Book"/>
                <a:cs typeface="Franklin Gothic Book"/>
              </a:rPr>
              <a:t>)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sia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l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so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tù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3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8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(m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18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tà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 spc="-5">
                <a:latin typeface="Franklin Gothic Book"/>
                <a:cs typeface="Franklin Gothic Book"/>
              </a:rPr>
              <a:t>'es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bizio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2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obi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tà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ca</a:t>
            </a:r>
            <a:r>
              <a:rPr dirty="0" sz="1800" spc="5">
                <a:latin typeface="Franklin Gothic Book"/>
                <a:cs typeface="Franklin Gothic Book"/>
              </a:rPr>
              <a:t>)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2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Nel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sost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nza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un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10">
                <a:latin typeface="Franklin Gothic Book"/>
                <a:cs typeface="Franklin Gothic Book"/>
              </a:rPr>
              <a:t>g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04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10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ivid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isti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2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devot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4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come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ui,</a:t>
            </a:r>
            <a:r>
              <a:rPr dirty="0" sz="1800" spc="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disc</a:t>
            </a:r>
            <a:r>
              <a:rPr dirty="0" sz="1800" spc="-15" i="1">
                <a:latin typeface="Franklin Gothic Book"/>
                <a:cs typeface="Franklin Gothic Book"/>
              </a:rPr>
              <a:t>i</a:t>
            </a:r>
            <a:r>
              <a:rPr dirty="0" sz="1800" i="1">
                <a:latin typeface="Franklin Gothic Book"/>
                <a:cs typeface="Franklin Gothic Book"/>
              </a:rPr>
              <a:t>p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latin typeface="Franklin Gothic Book"/>
                <a:cs typeface="Franklin Gothic Book"/>
              </a:rPr>
              <a:t>i</a:t>
            </a:r>
            <a:r>
              <a:rPr dirty="0" sz="1800" i="1">
                <a:latin typeface="Franklin Gothic Book"/>
                <a:cs typeface="Franklin Gothic Book"/>
              </a:rPr>
              <a:t>na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3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cioè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5">
                <a:latin typeface="Franklin Gothic Book"/>
                <a:cs typeface="Franklin Gothic Book"/>
              </a:rPr>
              <a:t>'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gan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zzazio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3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la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virtu</a:t>
            </a:r>
            <a:r>
              <a:rPr dirty="0" sz="1800" i="1">
                <a:latin typeface="Franklin Gothic Book"/>
                <a:cs typeface="Franklin Gothic Book"/>
              </a:rPr>
              <a:t>s</a:t>
            </a:r>
            <a:r>
              <a:rPr dirty="0" sz="1800" spc="25" i="1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uccid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uno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dopo</a:t>
            </a:r>
            <a:r>
              <a:rPr dirty="0" sz="1800" spc="19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'a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95">
                <a:latin typeface="Franklin Gothic Book"/>
                <a:cs typeface="Franklin Gothic Book"/>
              </a:rPr>
              <a:t> </a:t>
            </a:r>
            <a:r>
              <a:rPr dirty="0" sz="1800" spc="0">
                <a:latin typeface="Franklin Gothic Book"/>
                <a:cs typeface="Franklin Gothic Book"/>
              </a:rPr>
              <a:t>d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ta</a:t>
            </a:r>
            <a:r>
              <a:rPr dirty="0" sz="1800" spc="2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(un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m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cchi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cia </a:t>
            </a:r>
            <a:r>
              <a:rPr dirty="0" sz="1800" spc="-17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 spc="-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di)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ova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del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6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15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16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0"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latin typeface="Franklin Gothic Book"/>
                <a:cs typeface="Franklin Gothic Book"/>
              </a:rPr>
              <a:t>virtu</a:t>
            </a:r>
            <a:r>
              <a:rPr dirty="0" sz="1800" i="1">
                <a:latin typeface="Franklin Gothic Book"/>
                <a:cs typeface="Franklin Gothic Book"/>
              </a:rPr>
              <a:t>s </a:t>
            </a:r>
            <a:r>
              <a:rPr dirty="0" sz="1800" spc="-160" i="1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>
                <a:latin typeface="Franklin Gothic Book"/>
                <a:cs typeface="Franklin Gothic Book"/>
              </a:rPr>
              <a:t>ei </a:t>
            </a:r>
            <a:r>
              <a:rPr dirty="0" sz="1800" spc="-1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to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5">
                <a:latin typeface="Franklin Gothic Book"/>
                <a:cs typeface="Franklin Gothic Book"/>
              </a:rPr>
              <a:t>om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un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deci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d'anni</a:t>
            </a:r>
            <a:r>
              <a:rPr dirty="0" sz="1800" spc="1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dopo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ucci</a:t>
            </a:r>
            <a:r>
              <a:rPr dirty="0" sz="1800" spc="-5">
                <a:latin typeface="Franklin Gothic Book"/>
                <a:cs typeface="Franklin Gothic Book"/>
              </a:rPr>
              <a:t>d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pug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te,</a:t>
            </a:r>
            <a:r>
              <a:rPr dirty="0" sz="1800" spc="1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senza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ca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segue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r>
              <a:rPr dirty="0" sz="1800" spc="2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[</a:t>
            </a:r>
            <a:r>
              <a:rPr dirty="0" sz="1800" spc="-5">
                <a:latin typeface="Franklin Gothic Book"/>
                <a:cs typeface="Franklin Gothic Book"/>
              </a:rPr>
              <a:t>1</a:t>
            </a:r>
            <a:r>
              <a:rPr dirty="0" sz="1800" spc="-15">
                <a:latin typeface="Franklin Gothic Book"/>
                <a:cs typeface="Franklin Gothic Book"/>
              </a:rPr>
              <a:t>3</a:t>
            </a:r>
            <a:r>
              <a:rPr dirty="0" sz="1800">
                <a:latin typeface="Franklin Gothic Book"/>
                <a:cs typeface="Franklin Gothic Book"/>
              </a:rPr>
              <a:t>]</a:t>
            </a:r>
            <a:r>
              <a:rPr dirty="0" sz="1800" spc="-10">
                <a:latin typeface="Franklin Gothic Book"/>
                <a:cs typeface="Franklin Gothic Book"/>
              </a:rPr>
              <a:t> 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ur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è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 </a:t>
            </a:r>
            <a:r>
              <a:rPr dirty="0" sz="1800" spc="-5">
                <a:latin typeface="Franklin Gothic Book"/>
                <a:cs typeface="Franklin Gothic Book"/>
              </a:rPr>
              <a:t>vo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ta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 bene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ità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et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–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str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nel</a:t>
            </a:r>
            <a:r>
              <a:rPr dirty="0" sz="1800" spc="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so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5">
                <a:latin typeface="Franklin Gothic Book"/>
                <a:cs typeface="Franklin Gothic Book"/>
              </a:rPr>
              <a:t>'o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d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Cesar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–</a:t>
            </a:r>
            <a:r>
              <a:rPr dirty="0" sz="1800" spc="1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non</a:t>
            </a:r>
            <a:r>
              <a:rPr dirty="0" sz="1800" spc="9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semp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14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coi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cide</a:t>
            </a:r>
            <a:r>
              <a:rPr dirty="0" sz="1800" spc="1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alità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. </a:t>
            </a:r>
            <a:r>
              <a:rPr dirty="0" sz="1800" spc="-8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'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8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ù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ofondo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7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 </a:t>
            </a:r>
            <a:r>
              <a:rPr dirty="0" sz="1800" spc="-90"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latin typeface="Franklin Gothic Book"/>
                <a:cs typeface="Franklin Gothic Book"/>
              </a:rPr>
              <a:t>C</a:t>
            </a:r>
            <a:r>
              <a:rPr dirty="0" sz="1800" spc="-20" i="1">
                <a:latin typeface="Franklin Gothic Book"/>
                <a:cs typeface="Franklin Gothic Book"/>
              </a:rPr>
              <a:t>o</a:t>
            </a:r>
            <a:r>
              <a:rPr dirty="0" sz="1800" spc="-15" i="1">
                <a:latin typeface="Franklin Gothic Book"/>
                <a:cs typeface="Franklin Gothic Book"/>
              </a:rPr>
              <a:t>mment</a:t>
            </a:r>
            <a:r>
              <a:rPr dirty="0" sz="1800" spc="-15" i="1">
                <a:latin typeface="Franklin Gothic Book"/>
                <a:cs typeface="Franklin Gothic Book"/>
              </a:rPr>
              <a:t>a</a:t>
            </a:r>
            <a:r>
              <a:rPr dirty="0" sz="1800" i="1">
                <a:latin typeface="Franklin Gothic Book"/>
                <a:cs typeface="Franklin Gothic Book"/>
              </a:rPr>
              <a:t>r</a:t>
            </a:r>
            <a:r>
              <a:rPr dirty="0" sz="1800" i="1">
                <a:latin typeface="Franklin Gothic Book"/>
                <a:cs typeface="Franklin Gothic Book"/>
              </a:rPr>
              <a:t>i </a:t>
            </a:r>
            <a:r>
              <a:rPr dirty="0" sz="1800" spc="-7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della </a:t>
            </a:r>
            <a:r>
              <a:rPr dirty="0" sz="1800" spc="-9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g</a:t>
            </a:r>
            <a:r>
              <a:rPr dirty="0" sz="1800" spc="-5" i="1">
                <a:latin typeface="Franklin Gothic Book"/>
                <a:cs typeface="Franklin Gothic Book"/>
              </a:rPr>
              <a:t>uerr</a:t>
            </a:r>
            <a:r>
              <a:rPr dirty="0" sz="1800" i="1">
                <a:latin typeface="Franklin Gothic Book"/>
                <a:cs typeface="Franklin Gothic Book"/>
              </a:rPr>
              <a:t>a </a:t>
            </a:r>
            <a:r>
              <a:rPr dirty="0" sz="1800" spc="-85" i="1">
                <a:latin typeface="Franklin Gothic Book"/>
                <a:cs typeface="Franklin Gothic Book"/>
              </a:rPr>
              <a:t> </a:t>
            </a:r>
            <a:r>
              <a:rPr dirty="0" sz="1800" i="1">
                <a:latin typeface="Franklin Gothic Book"/>
                <a:cs typeface="Franklin Gothic Book"/>
              </a:rPr>
              <a:t>g</a:t>
            </a:r>
            <a:r>
              <a:rPr dirty="0" sz="1800" spc="-15" i="1"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latin typeface="Franklin Gothic Book"/>
                <a:cs typeface="Franklin Gothic Book"/>
              </a:rPr>
              <a:t>l</a:t>
            </a:r>
            <a:r>
              <a:rPr dirty="0" sz="1800" spc="-10" i="1"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latin typeface="Franklin Gothic Book"/>
                <a:cs typeface="Franklin Gothic Book"/>
              </a:rPr>
              <a:t>i</a:t>
            </a:r>
            <a:r>
              <a:rPr dirty="0" sz="1800" spc="5" i="1">
                <a:latin typeface="Franklin Gothic Book"/>
                <a:cs typeface="Franklin Gothic Book"/>
              </a:rPr>
              <a:t>c</a:t>
            </a:r>
            <a:r>
              <a:rPr dirty="0" sz="1800" i="1">
                <a:latin typeface="Franklin Gothic Book"/>
                <a:cs typeface="Franklin Gothic Book"/>
              </a:rPr>
              <a:t>a</a:t>
            </a:r>
            <a:r>
              <a:rPr dirty="0" sz="1800" i="1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isie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og</a:t>
            </a:r>
            <a:r>
              <a:rPr dirty="0" sz="1800" spc="-5">
                <a:latin typeface="Franklin Gothic Book"/>
                <a:cs typeface="Franklin Gothic Book"/>
              </a:rPr>
              <a:t>g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 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10">
                <a:latin typeface="Franklin Gothic Book"/>
                <a:cs typeface="Franklin Gothic Book"/>
              </a:rPr>
              <a:t>esta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q</a:t>
            </a:r>
            <a:r>
              <a:rPr dirty="0" sz="1800" spc="-2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ie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5">
                <a:latin typeface="Franklin Gothic Book"/>
                <a:cs typeface="Franklin Gothic Book"/>
              </a:rPr>
              <a:t>m</a:t>
            </a:r>
            <a:r>
              <a:rPr dirty="0" sz="1800">
                <a:latin typeface="Franklin Gothic Book"/>
                <a:cs typeface="Franklin Gothic Book"/>
              </a:rPr>
              <a:t>b</a:t>
            </a:r>
            <a:r>
              <a:rPr dirty="0" sz="1800" spc="-5">
                <a:latin typeface="Franklin Gothic Book"/>
                <a:cs typeface="Franklin Gothic Book"/>
              </a:rPr>
              <a:t>igu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à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1035"/>
              </a:spcBef>
            </a:pPr>
            <a:r>
              <a:rPr dirty="0" sz="1800" spc="-5">
                <a:latin typeface="Franklin Gothic Book"/>
                <a:cs typeface="Franklin Gothic Book"/>
              </a:rPr>
              <a:t>[</a:t>
            </a:r>
            <a:r>
              <a:rPr dirty="0" sz="1800" spc="-10">
                <a:latin typeface="Franklin Gothic Book"/>
                <a:cs typeface="Franklin Gothic Book"/>
              </a:rPr>
              <a:t>"S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te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–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Co</a:t>
            </a:r>
            <a:r>
              <a:rPr dirty="0" sz="1800" spc="-10">
                <a:latin typeface="Franklin Gothic Book"/>
                <a:cs typeface="Franklin Gothic Book"/>
              </a:rPr>
              <a:t>rr</a:t>
            </a:r>
            <a:r>
              <a:rPr dirty="0" sz="1800">
                <a:latin typeface="Franklin Gothic Book"/>
                <a:cs typeface="Franklin Gothic Book"/>
              </a:rPr>
              <a:t>. de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"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5">
                <a:latin typeface="Franklin Gothic Book"/>
                <a:cs typeface="Franklin Gothic Book"/>
              </a:rPr>
              <a:t>18.7</a:t>
            </a:r>
            <a:r>
              <a:rPr dirty="0" sz="1800" spc="5">
                <a:latin typeface="Franklin Gothic Book"/>
                <a:cs typeface="Franklin Gothic Book"/>
              </a:rPr>
              <a:t>.</a:t>
            </a:r>
            <a:r>
              <a:rPr dirty="0" sz="1800" spc="-5">
                <a:latin typeface="Franklin Gothic Book"/>
                <a:cs typeface="Franklin Gothic Book"/>
              </a:rPr>
              <a:t>20</a:t>
            </a:r>
            <a:r>
              <a:rPr dirty="0" sz="1800" spc="-15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4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-4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con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cu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5">
                <a:latin typeface="Franklin Gothic Book"/>
                <a:cs typeface="Franklin Gothic Book"/>
              </a:rPr>
              <a:t>gl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]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2023-04-06T12:46:28Z</dcterms:created>
  <dcterms:modified xsi:type="dcterms:W3CDTF">2023-04-06T12:46:28Z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2016-10-21T00:00:00Z</vt:filetime>
  </property>
  <property fmtid="{D5CDD505-2E9C-101B-9397-08002B2CF9AE}" pid="3" name="LastSaved">
    <vt:filetime>2023-04-06T00:00:00Z</vt:filetime>
  </property>
</Properties>
</file>