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1905"/>
          </a:xfrm>
          <a:custGeom>
            <a:avLst/>
            <a:gdLst/>
            <a:ahLst/>
            <a:cxnLst/>
            <a:rect l="l" t="t" r="r" b="b"/>
            <a:pathLst>
              <a:path w="5603875" h="1905">
                <a:moveTo>
                  <a:pt x="0" y="0"/>
                </a:moveTo>
                <a:lnTo>
                  <a:pt x="5603875" y="1524"/>
                </a:lnTo>
              </a:path>
            </a:pathLst>
          </a:custGeom>
          <a:ln w="1908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48963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0816" y="1467594"/>
            <a:ext cx="8062366" cy="4634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60274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reccani.it/vocabolario/" TargetMode="External"/><Relationship Id="rId3" Type="http://schemas.openxmlformats.org/officeDocument/2006/relationships/hyperlink" Target="http://dizionari.corriere.it/" TargetMode="External"/><Relationship Id="rId4" Type="http://schemas.openxmlformats.org/officeDocument/2006/relationships/hyperlink" Target="http://garzantilinguistica.it/" TargetMode="External"/><Relationship Id="rId5" Type="http://schemas.openxmlformats.org/officeDocument/2006/relationships/hyperlink" Target="http://dizionario.internazionale.it/" TargetMode="External"/><Relationship Id="rId6" Type="http://schemas.openxmlformats.org/officeDocument/2006/relationships/notesSlide" Target="../notesSlides/notesSlide15.xml"/><Relationship Id="rId7" Type="http://schemas.openxmlformats.org/officeDocument/2006/relationships/slide" Target="slide1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07534" y="5082394"/>
            <a:ext cx="1035050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Il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lessico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97326" y="4553324"/>
            <a:ext cx="284924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ar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tà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de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eg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is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tr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i: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5"/>
              <a:t>coerenza</a:t>
            </a:r>
            <a:r>
              <a:rPr dirty="0" spc="-15"/>
              <a:t> </a:t>
            </a:r>
            <a:r>
              <a:rPr dirty="0" spc="-20"/>
              <a:t>seman</a:t>
            </a:r>
            <a:r>
              <a:rPr dirty="0" spc="-20"/>
              <a:t>t</a:t>
            </a:r>
            <a:r>
              <a:rPr dirty="0" spc="-10"/>
              <a:t>ica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08872" y="660274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784587"/>
            <a:ext cx="8015605" cy="762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46075" marR="5080" indent="-334010">
              <a:lnSpc>
                <a:spcPct val="109400"/>
              </a:lnSpc>
            </a:pPr>
            <a:r>
              <a:rPr dirty="0" sz="1600" spc="-5" i="1">
                <a:latin typeface="Franklin Gothic Book"/>
                <a:cs typeface="Franklin Gothic Book"/>
              </a:rPr>
              <a:t>Il</a:t>
            </a:r>
            <a:r>
              <a:rPr dirty="0" sz="1600" spc="19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5" i="1">
                <a:latin typeface="Franklin Gothic Book"/>
                <a:cs typeface="Franklin Gothic Book"/>
              </a:rPr>
              <a:t>m</a:t>
            </a:r>
            <a:r>
              <a:rPr dirty="0" sz="1600" spc="-10" i="1">
                <a:latin typeface="Franklin Gothic Book"/>
                <a:cs typeface="Franklin Gothic Book"/>
              </a:rPr>
              <a:t>puter</a:t>
            </a:r>
            <a:r>
              <a:rPr dirty="0" sz="1600" spc="18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Al</a:t>
            </a:r>
            <a:r>
              <a:rPr dirty="0" sz="1600" spc="-5" i="1">
                <a:latin typeface="Franklin Gothic Book"/>
                <a:cs typeface="Franklin Gothic Book"/>
              </a:rPr>
              <a:t>ph</a:t>
            </a:r>
            <a:r>
              <a:rPr dirty="0" sz="1600" spc="-15" i="1">
                <a:latin typeface="Franklin Gothic Book"/>
                <a:cs typeface="Franklin Gothic Book"/>
              </a:rPr>
              <a:t>aG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9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8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conf</a:t>
            </a:r>
            <a:r>
              <a:rPr dirty="0" sz="1600" spc="-10" i="1">
                <a:latin typeface="Franklin Gothic Book"/>
                <a:cs typeface="Franklin Gothic Book"/>
              </a:rPr>
              <a:t>itto</a:t>
            </a:r>
            <a:r>
              <a:rPr dirty="0" sz="1600" spc="19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nel</a:t>
            </a:r>
            <a:r>
              <a:rPr dirty="0" sz="1600" spc="19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oco</a:t>
            </a:r>
            <a:r>
              <a:rPr dirty="0" sz="1600" spc="18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spc="19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G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19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5" i="1">
                <a:latin typeface="Franklin Gothic Book"/>
                <a:cs typeface="Franklin Gothic Book"/>
              </a:rPr>
              <a:t>m</a:t>
            </a:r>
            <a:r>
              <a:rPr dirty="0" sz="1600" spc="-10" i="1">
                <a:latin typeface="Franklin Gothic Book"/>
                <a:cs typeface="Franklin Gothic Book"/>
              </a:rPr>
              <a:t>pio</a:t>
            </a:r>
            <a:r>
              <a:rPr dirty="0" sz="1600" i="1">
                <a:latin typeface="Franklin Gothic Book"/>
                <a:cs typeface="Franklin Gothic Book"/>
              </a:rPr>
              <a:t>n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8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ore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n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9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</a:t>
            </a:r>
            <a:r>
              <a:rPr dirty="0" sz="160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8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edo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r>
              <a:rPr dirty="0" sz="1600" spc="18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Q</a:t>
            </a:r>
            <a:r>
              <a:rPr dirty="0" sz="1600" spc="-15" i="1">
                <a:latin typeface="Franklin Gothic Book"/>
                <a:cs typeface="Franklin Gothic Book"/>
              </a:rPr>
              <a:t>ue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 e</a:t>
            </a:r>
            <a:r>
              <a:rPr dirty="0" sz="1600" spc="-5" i="1"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latin typeface="Franklin Gothic Book"/>
                <a:cs typeface="Franklin Gothic Book"/>
              </a:rPr>
              <a:t>ento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65" i="1">
                <a:latin typeface="Franklin Gothic Book"/>
                <a:cs typeface="Franklin Gothic Book"/>
              </a:rPr>
              <a:t> </a:t>
            </a:r>
            <a:r>
              <a:rPr dirty="0" sz="1600" spc="-5" i="1" u="heavy">
                <a:latin typeface="Franklin Gothic Book"/>
                <a:cs typeface="Franklin Gothic Book"/>
              </a:rPr>
              <a:t>ha</a:t>
            </a:r>
            <a:r>
              <a:rPr dirty="0" sz="1600" spc="-5" i="1" u="heavy">
                <a:latin typeface="Franklin Gothic Book"/>
                <a:cs typeface="Franklin Gothic Book"/>
              </a:rPr>
              <a:t> </a:t>
            </a:r>
            <a:r>
              <a:rPr dirty="0" sz="1600" spc="-185" i="1" u="heavy">
                <a:latin typeface="Franklin Gothic Book"/>
                <a:cs typeface="Franklin Gothic Book"/>
              </a:rPr>
              <a:t> </a:t>
            </a:r>
            <a:r>
              <a:rPr dirty="0" sz="1600" spc="-5" i="1" u="heavy">
                <a:latin typeface="Franklin Gothic Book"/>
                <a:cs typeface="Franklin Gothic Book"/>
              </a:rPr>
              <a:t>sp</a:t>
            </a:r>
            <a:r>
              <a:rPr dirty="0" sz="1600" spc="-15" i="1" u="heavy">
                <a:latin typeface="Franklin Gothic Book"/>
                <a:cs typeface="Franklin Gothic Book"/>
              </a:rPr>
              <a:t>a</a:t>
            </a:r>
            <a:r>
              <a:rPr dirty="0" sz="1600" spc="-5" i="1" u="heavy">
                <a:latin typeface="Franklin Gothic Book"/>
                <a:cs typeface="Franklin Gothic Book"/>
              </a:rPr>
              <a:t>cc</a:t>
            </a:r>
            <a:r>
              <a:rPr dirty="0" sz="1600" spc="-15" i="1" u="heavy">
                <a:latin typeface="Franklin Gothic Book"/>
                <a:cs typeface="Franklin Gothic Book"/>
              </a:rPr>
              <a:t>ato</a:t>
            </a:r>
            <a:r>
              <a:rPr dirty="0" sz="1600" spc="-5" i="1" u="heavy">
                <a:latin typeface="Franklin Gothic Book"/>
                <a:cs typeface="Franklin Gothic Book"/>
              </a:rPr>
              <a:t> </a:t>
            </a:r>
            <a:r>
              <a:rPr dirty="0" sz="1600" spc="-170" i="1" u="heavy">
                <a:latin typeface="Franklin Gothic Book"/>
                <a:cs typeface="Franklin Gothic Book"/>
              </a:rPr>
              <a:t> </a:t>
            </a:r>
            <a:r>
              <a:rPr dirty="0" sz="1600" spc="-5" i="1" u="heavy">
                <a:latin typeface="Franklin Gothic Book"/>
                <a:cs typeface="Franklin Gothic Book"/>
              </a:rPr>
              <a:t>le</a:t>
            </a:r>
            <a:r>
              <a:rPr dirty="0" sz="1600" spc="-5" i="1" u="heavy">
                <a:latin typeface="Franklin Gothic Book"/>
                <a:cs typeface="Franklin Gothic Book"/>
              </a:rPr>
              <a:t> </a:t>
            </a:r>
            <a:r>
              <a:rPr dirty="0" sz="1600" spc="-175" i="1" u="heavy">
                <a:latin typeface="Franklin Gothic Book"/>
                <a:cs typeface="Franklin Gothic Book"/>
              </a:rPr>
              <a:t> </a:t>
            </a:r>
            <a:r>
              <a:rPr dirty="0" sz="1600" spc="-5" i="1" u="heavy">
                <a:latin typeface="Franklin Gothic Book"/>
                <a:cs typeface="Franklin Gothic Book"/>
              </a:rPr>
              <a:t>o</a:t>
            </a:r>
            <a:r>
              <a:rPr dirty="0" sz="1600" spc="-10" i="1" u="heavy">
                <a:latin typeface="Franklin Gothic Book"/>
                <a:cs typeface="Franklin Gothic Book"/>
              </a:rPr>
              <a:t>pin</a:t>
            </a:r>
            <a:r>
              <a:rPr dirty="0" sz="1600" i="1" u="heavy">
                <a:latin typeface="Franklin Gothic Book"/>
                <a:cs typeface="Franklin Gothic Book"/>
              </a:rPr>
              <a:t>i</a:t>
            </a:r>
            <a:r>
              <a:rPr dirty="0" sz="1600" spc="-10" i="1" u="heavy">
                <a:latin typeface="Franklin Gothic Book"/>
                <a:cs typeface="Franklin Gothic Book"/>
              </a:rPr>
              <a:t>oni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8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8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pp</a:t>
            </a:r>
            <a:r>
              <a:rPr dirty="0" sz="1600" spc="-5" i="1">
                <a:latin typeface="Franklin Gothic Book"/>
                <a:cs typeface="Franklin Gothic Book"/>
              </a:rPr>
              <a:t>a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io</a:t>
            </a:r>
            <a:r>
              <a:rPr dirty="0" sz="1600" spc="-5" i="1">
                <a:latin typeface="Franklin Gothic Book"/>
                <a:cs typeface="Franklin Gothic Book"/>
              </a:rPr>
              <a:t>n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7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7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non.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80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[sp</a:t>
            </a:r>
            <a:r>
              <a:rPr dirty="0" sz="160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'opin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lica,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partito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ior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nz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]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teriali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stu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ent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schi)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6244" y="3270741"/>
            <a:ext cx="8016875" cy="1562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46075" marR="5080" indent="-334010">
              <a:lnSpc>
                <a:spcPct val="109400"/>
              </a:lnSpc>
            </a:pPr>
            <a:r>
              <a:rPr dirty="0" sz="1600" spc="-15" b="1">
                <a:latin typeface="Franklin Gothic Medium"/>
                <a:cs typeface="Franklin Gothic Medium"/>
              </a:rPr>
              <a:t>sp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10" b="1">
                <a:latin typeface="Franklin Gothic Medium"/>
                <a:cs typeface="Franklin Gothic Medium"/>
              </a:rPr>
              <a:t>cc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10" b="1">
                <a:latin typeface="Franklin Gothic Medium"/>
                <a:cs typeface="Franklin Gothic Medium"/>
              </a:rPr>
              <a:t>re</a:t>
            </a:r>
            <a:r>
              <a:rPr dirty="0" sz="1600" b="1">
                <a:latin typeface="Franklin Gothic Medium"/>
                <a:cs typeface="Franklin Gothic Medium"/>
              </a:rPr>
              <a:t> </a:t>
            </a:r>
            <a:r>
              <a:rPr dirty="0" sz="1600" spc="-100" b="1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tr.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[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lon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*spa</a:t>
            </a:r>
            <a:r>
              <a:rPr dirty="0" sz="1600" spc="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han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«fende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e»]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spa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14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.)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[</a:t>
            </a:r>
            <a:r>
              <a:rPr dirty="0" sz="1600" spc="-5">
                <a:latin typeface="Franklin Gothic Book"/>
                <a:cs typeface="Franklin Gothic Book"/>
              </a:rPr>
              <a:t>…</a:t>
            </a:r>
            <a:r>
              <a:rPr dirty="0" sz="1600" spc="-5">
                <a:latin typeface="Franklin Gothic Book"/>
                <a:cs typeface="Franklin Gothic Book"/>
              </a:rPr>
              <a:t>]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2.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Con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cen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ling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gior</a:t>
            </a:r>
            <a:r>
              <a:rPr dirty="0" sz="160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ico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ico,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 spc="-5">
                <a:latin typeface="Franklin Gothic Book"/>
                <a:cs typeface="Franklin Gothic Book"/>
              </a:rPr>
              <a:t>ea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10">
                <a:latin typeface="Franklin Gothic Book"/>
                <a:cs typeface="Franklin Gothic Book"/>
              </a:rPr>
              <a:t> su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cettib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conse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uen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anche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all’interno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ito,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5">
                <a:latin typeface="Franklin Gothic Book"/>
                <a:cs typeface="Franklin Gothic Book"/>
              </a:rPr>
              <a:t>’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ssem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m.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ge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fin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ccia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nza;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ome</a:t>
            </a:r>
            <a:r>
              <a:rPr dirty="0" sz="1600" spc="-10">
                <a:latin typeface="Franklin Gothic Book"/>
                <a:cs typeface="Franklin Gothic Book"/>
              </a:rPr>
              <a:t> in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5">
                <a:latin typeface="Franklin Gothic Book"/>
                <a:cs typeface="Franklin Gothic Book"/>
              </a:rPr>
              <a:t>r.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.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erno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spa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forma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ritto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ia;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ame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10">
                <a:latin typeface="Franklin Gothic Book"/>
                <a:cs typeface="Franklin Gothic Book"/>
              </a:rPr>
              <a:t> spacc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utoriz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proceder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parlam</a:t>
            </a:r>
            <a:r>
              <a:rPr dirty="0" sz="1600" spc="-10">
                <a:latin typeface="Franklin Gothic Book"/>
                <a:cs typeface="Franklin Gothic Book"/>
              </a:rPr>
              <a:t>ent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inq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is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5"/>
              <a:t>coerenza</a:t>
            </a:r>
            <a:r>
              <a:rPr dirty="0" spc="-15"/>
              <a:t> </a:t>
            </a:r>
            <a:r>
              <a:rPr dirty="0" spc="-20"/>
              <a:t>seman</a:t>
            </a:r>
            <a:r>
              <a:rPr dirty="0" spc="-20"/>
              <a:t>t</a:t>
            </a:r>
            <a:r>
              <a:rPr dirty="0" spc="-10"/>
              <a:t>ica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6244" y="1467594"/>
            <a:ext cx="8015605" cy="3568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6075" marR="570230" indent="-334010">
              <a:lnSpc>
                <a:spcPct val="109400"/>
              </a:lnSpc>
            </a:pP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isogna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cerc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ensità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va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scopo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ene</a:t>
            </a:r>
            <a:r>
              <a:rPr dirty="0" sz="1600" spc="-10">
                <a:latin typeface="Franklin Gothic Book"/>
                <a:cs typeface="Franklin Gothic Book"/>
              </a:rPr>
              <a:t> evitare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dondanza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ntica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dirty="0" sz="1600" spc="-10" b="1">
                <a:latin typeface="Franklin Gothic Medium"/>
                <a:cs typeface="Franklin Gothic Medium"/>
              </a:rPr>
              <a:t>R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ndanza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5" b="1">
                <a:latin typeface="Franklin Gothic Medium"/>
                <a:cs typeface="Franklin Gothic Medium"/>
              </a:rPr>
              <a:t>em</a:t>
            </a:r>
            <a:r>
              <a:rPr dirty="0" sz="1600" spc="-10" b="1">
                <a:latin typeface="Franklin Gothic Medium"/>
                <a:cs typeface="Franklin Gothic Medium"/>
              </a:rPr>
              <a:t>ant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ca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just" marL="346075" marR="5080" indent="-334010">
              <a:lnSpc>
                <a:spcPct val="109400"/>
              </a:lnSpc>
              <a:spcBef>
                <a:spcPts val="106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Lo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8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5" i="1">
                <a:latin typeface="Franklin Gothic Book"/>
                <a:cs typeface="Franklin Gothic Book"/>
              </a:rPr>
              <a:t>op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10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8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</a:t>
            </a:r>
            <a:r>
              <a:rPr dirty="0" sz="160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8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9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contro</a:t>
            </a:r>
            <a:r>
              <a:rPr dirty="0" sz="1600" spc="-5" i="1">
                <a:latin typeface="Franklin Gothic Book"/>
                <a:cs typeface="Franklin Gothic Book"/>
              </a:rPr>
              <a:t>ll</a:t>
            </a:r>
            <a:r>
              <a:rPr dirty="0" sz="1600" spc="-15" i="1">
                <a:latin typeface="Franklin Gothic Book"/>
                <a:cs typeface="Franklin Gothic Book"/>
              </a:rPr>
              <a:t>ar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10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8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zo</a:t>
            </a:r>
            <a:r>
              <a:rPr dirty="0" sz="1600" i="1">
                <a:latin typeface="Franklin Gothic Book"/>
                <a:cs typeface="Franklin Gothic Book"/>
              </a:rPr>
              <a:t>n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9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più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8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mpia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90" i="1">
                <a:latin typeface="Franklin Gothic Book"/>
                <a:cs typeface="Franklin Gothic Book"/>
              </a:rPr>
              <a:t> </a:t>
            </a:r>
            <a:r>
              <a:rPr dirty="0" sz="1600" spc="0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8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5" i="1">
                <a:latin typeface="Franklin Gothic Book"/>
                <a:cs typeface="Franklin Gothic Book"/>
              </a:rPr>
              <a:t>ac</a:t>
            </a:r>
            <a:r>
              <a:rPr dirty="0" sz="1600" spc="-15" i="1">
                <a:latin typeface="Franklin Gothic Book"/>
                <a:cs typeface="Franklin Gothic Book"/>
              </a:rPr>
              <a:t>chie</a:t>
            </a:r>
            <a:r>
              <a:rPr dirty="0" sz="1600" spc="-5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10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8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85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q</a:t>
            </a:r>
            <a:r>
              <a:rPr dirty="0" sz="1600" i="1" u="heavy">
                <a:latin typeface="Franklin Gothic Book"/>
                <a:cs typeface="Franklin Gothic Book"/>
              </a:rPr>
              <a:t>u</a:t>
            </a:r>
            <a:r>
              <a:rPr dirty="0" sz="1600" spc="-5" i="1" u="heavy">
                <a:latin typeface="Franklin Gothic Book"/>
                <a:cs typeface="Franklin Gothic Book"/>
              </a:rPr>
              <a:t>a</a:t>
            </a:r>
            <a:r>
              <a:rPr dirty="0" sz="1600" spc="-10" i="1" u="heavy">
                <a:latin typeface="Franklin Gothic Book"/>
                <a:cs typeface="Franklin Gothic Book"/>
              </a:rPr>
              <a:t>ntità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8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di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c</a:t>
            </a:r>
            <a:r>
              <a:rPr dirty="0" sz="1600" spc="-5" i="1" u="heavy">
                <a:latin typeface="Franklin Gothic Book"/>
                <a:cs typeface="Franklin Gothic Book"/>
              </a:rPr>
              <a:t>o</a:t>
            </a:r>
            <a:r>
              <a:rPr dirty="0" sz="1600" spc="-15" i="1" u="heavy">
                <a:latin typeface="Franklin Gothic Book"/>
                <a:cs typeface="Franklin Gothic Book"/>
              </a:rPr>
              <a:t>m</a:t>
            </a:r>
            <a:r>
              <a:rPr dirty="0" sz="1600" spc="-5" i="1" u="heavy">
                <a:latin typeface="Franklin Gothic Book"/>
                <a:cs typeface="Franklin Gothic Book"/>
              </a:rPr>
              <a:t>b</a:t>
            </a:r>
            <a:r>
              <a:rPr dirty="0" sz="1600" spc="-10" i="1" u="heavy">
                <a:latin typeface="Franklin Gothic Book"/>
                <a:cs typeface="Franklin Gothic Book"/>
              </a:rPr>
              <a:t>inaz</a:t>
            </a:r>
            <a:r>
              <a:rPr dirty="0" sz="1600" i="1" u="heavy">
                <a:latin typeface="Franklin Gothic Book"/>
                <a:cs typeface="Franklin Gothic Book"/>
              </a:rPr>
              <a:t>i</a:t>
            </a:r>
            <a:r>
              <a:rPr dirty="0" sz="1600" spc="-10" i="1" u="heavy">
                <a:latin typeface="Franklin Gothic Book"/>
                <a:cs typeface="Franklin Gothic Book"/>
              </a:rPr>
              <a:t>oni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ossib</a:t>
            </a:r>
            <a:r>
              <a:rPr dirty="0" sz="1600" spc="-15" i="1">
                <a:latin typeface="Franklin Gothic Book"/>
                <a:cs typeface="Franklin Gothic Book"/>
              </a:rPr>
              <a:t>il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5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molt</a:t>
            </a:r>
            <a:r>
              <a:rPr dirty="0" sz="1600" i="1" u="heavy">
                <a:latin typeface="Franklin Gothic Book"/>
                <a:cs typeface="Franklin Gothic Book"/>
              </a:rPr>
              <a:t>e</a:t>
            </a:r>
            <a:r>
              <a:rPr dirty="0" sz="1600" spc="-10" i="1" u="heavy">
                <a:latin typeface="Franklin Gothic Book"/>
                <a:cs typeface="Franklin Gothic Book"/>
              </a:rPr>
              <a:t>pl</a:t>
            </a:r>
            <a:r>
              <a:rPr dirty="0" sz="1600" i="1" u="heavy">
                <a:latin typeface="Franklin Gothic Book"/>
                <a:cs typeface="Franklin Gothic Book"/>
              </a:rPr>
              <a:t>i</a:t>
            </a:r>
            <a:r>
              <a:rPr dirty="0" sz="1600" spc="-15" i="1" u="heavy">
                <a:latin typeface="Franklin Gothic Book"/>
                <a:cs typeface="Franklin Gothic Book"/>
              </a:rPr>
              <a:t>c</a:t>
            </a:r>
            <a:r>
              <a:rPr dirty="0" sz="1600" spc="-5" i="1" u="heavy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20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nume</a:t>
            </a:r>
            <a:r>
              <a:rPr dirty="0" sz="1600" i="1" u="heavy">
                <a:latin typeface="Franklin Gothic Book"/>
                <a:cs typeface="Franklin Gothic Book"/>
              </a:rPr>
              <a:t>r</a:t>
            </a:r>
            <a:r>
              <a:rPr dirty="0" sz="1600" spc="-10" i="1" u="heavy">
                <a:latin typeface="Franklin Gothic Book"/>
                <a:cs typeface="Franklin Gothic Book"/>
              </a:rPr>
              <a:t>os</a:t>
            </a:r>
            <a:r>
              <a:rPr dirty="0" sz="1600" spc="-5" i="1" u="heavy">
                <a:latin typeface="Franklin Gothic Book"/>
                <a:cs typeface="Franklin Gothic Book"/>
              </a:rPr>
              <a:t>e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10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[→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0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5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m</a:t>
            </a:r>
            <a:r>
              <a:rPr dirty="0" sz="1600" spc="-5" i="1">
                <a:latin typeface="Franklin Gothic Book"/>
                <a:cs typeface="Franklin Gothic Book"/>
              </a:rPr>
              <a:t>b</a:t>
            </a:r>
            <a:r>
              <a:rPr dirty="0" sz="1600" spc="-10" i="1">
                <a:latin typeface="Franklin Gothic Book"/>
                <a:cs typeface="Franklin Gothic Book"/>
              </a:rPr>
              <a:t>inaz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oni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ossib</a:t>
            </a:r>
            <a:r>
              <a:rPr dirty="0" sz="1600" spc="-15" i="1">
                <a:latin typeface="Franklin Gothic Book"/>
                <a:cs typeface="Franklin Gothic Book"/>
              </a:rPr>
              <a:t>il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no</a:t>
            </a:r>
            <a:r>
              <a:rPr dirty="0" sz="1600" spc="-10" i="1">
                <a:latin typeface="Franklin Gothic Book"/>
                <a:cs typeface="Franklin Gothic Book"/>
              </a:rPr>
              <a:t> molte/numer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/</a:t>
            </a:r>
            <a:r>
              <a:rPr dirty="0" sz="1600" spc="-10" i="1">
                <a:latin typeface="Franklin Gothic Book"/>
                <a:cs typeface="Franklin Gothic Book"/>
              </a:rPr>
              <a:t>m</a:t>
            </a:r>
            <a:r>
              <a:rPr dirty="0" sz="1600" spc="-10" i="1">
                <a:latin typeface="Franklin Gothic Book"/>
                <a:cs typeface="Franklin Gothic Book"/>
              </a:rPr>
              <a:t>olte</a:t>
            </a:r>
            <a:r>
              <a:rPr dirty="0" sz="1600" spc="-15" i="1">
                <a:latin typeface="Franklin Gothic Book"/>
                <a:cs typeface="Franklin Gothic Book"/>
              </a:rPr>
              <a:t>p</a:t>
            </a:r>
            <a:r>
              <a:rPr dirty="0" sz="1600" spc="-5" i="1">
                <a:latin typeface="Franklin Gothic Book"/>
                <a:cs typeface="Franklin Gothic Book"/>
              </a:rPr>
              <a:t>li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5" i="1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]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teriali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stu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ent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schi)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 marR="6189345">
              <a:lnSpc>
                <a:spcPct val="13000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Acc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te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ndagini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Requis</a:t>
            </a:r>
            <a:r>
              <a:rPr dirty="0" sz="1600" spc="-5" i="1">
                <a:latin typeface="Franklin Gothic Book"/>
                <a:cs typeface="Franklin Gothic Book"/>
              </a:rPr>
              <a:t>iti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ri</a:t>
            </a:r>
            <a:r>
              <a:rPr dirty="0" sz="1600" spc="-15" i="1">
                <a:latin typeface="Franklin Gothic Book"/>
                <a:cs typeface="Franklin Gothic Book"/>
              </a:rPr>
              <a:t>chiesti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So</a:t>
            </a:r>
            <a:r>
              <a:rPr dirty="0" sz="1600" spc="-15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inas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ettata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5"/>
              <a:t>coerenza</a:t>
            </a:r>
            <a:r>
              <a:rPr dirty="0" spc="-15"/>
              <a:t> </a:t>
            </a:r>
            <a:r>
              <a:rPr dirty="0" spc="-20"/>
              <a:t>seman</a:t>
            </a:r>
            <a:r>
              <a:rPr dirty="0" spc="-20"/>
              <a:t>t</a:t>
            </a:r>
            <a:r>
              <a:rPr dirty="0" spc="-10"/>
              <a:t>ica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4720" y="1148832"/>
            <a:ext cx="7986395" cy="4103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 b="1">
                <a:latin typeface="Franklin Gothic Book"/>
                <a:cs typeface="Franklin Gothic Book"/>
              </a:rPr>
              <a:t>N</a:t>
            </a:r>
            <a:r>
              <a:rPr dirty="0" sz="1600" spc="-5" b="1">
                <a:latin typeface="Franklin Gothic Book"/>
                <a:cs typeface="Franklin Gothic Book"/>
              </a:rPr>
              <a:t>eo</a:t>
            </a:r>
            <a:r>
              <a:rPr dirty="0" sz="1600" spc="0" b="1">
                <a:latin typeface="Franklin Gothic Book"/>
                <a:cs typeface="Franklin Gothic Book"/>
              </a:rPr>
              <a:t>f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m</a:t>
            </a:r>
            <a:r>
              <a:rPr dirty="0" sz="1600" spc="-15" b="1">
                <a:latin typeface="Franklin Gothic Book"/>
                <a:cs typeface="Franklin Gothic Book"/>
              </a:rPr>
              <a:t>azioni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just" marL="347980" marR="24130" indent="-335280">
              <a:lnSpc>
                <a:spcPct val="109400"/>
              </a:lnSpc>
              <a:spcBef>
                <a:spcPts val="1060"/>
              </a:spcBef>
            </a:pP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ltro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schio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sele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inesistenti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hanno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equiva</a:t>
            </a: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ent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seguito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un'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ltra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trafila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'us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der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vate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hanno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altro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gnif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cato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Rev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sion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reviso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(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≠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revisionist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just" marL="347980" marR="5080" indent="-335280">
              <a:lnSpc>
                <a:spcPct val="109400"/>
              </a:lnSpc>
              <a:spcBef>
                <a:spcPts val="1050"/>
              </a:spcBef>
            </a:pP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cand</a:t>
            </a:r>
            <a:r>
              <a:rPr dirty="0" sz="1600" spc="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ro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ongono</a:t>
            </a:r>
            <a:r>
              <a:rPr dirty="0" sz="1600" spc="4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sloga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carich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atr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otti</a:t>
            </a:r>
            <a:r>
              <a:rPr dirty="0" sz="1600" spc="-20" i="1">
                <a:latin typeface="Franklin Gothic Book"/>
                <a:cs typeface="Franklin Gothic Book"/>
              </a:rPr>
              <a:t>sm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coinvo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mento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az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one</a:t>
            </a:r>
            <a:r>
              <a:rPr dirty="0" sz="1600" spc="4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che</a:t>
            </a:r>
            <a:r>
              <a:rPr dirty="0" sz="1600" spc="-15" i="1">
                <a:latin typeface="Franklin Gothic Book"/>
                <a:cs typeface="Franklin Gothic Book"/>
              </a:rPr>
              <a:t> ant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ip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gram</a:t>
            </a:r>
            <a:r>
              <a:rPr dirty="0" sz="1600" spc="-10" i="1">
                <a:latin typeface="Franklin Gothic Book"/>
                <a:cs typeface="Franklin Gothic Book"/>
              </a:rPr>
              <a:t>m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5" i="1" u="heavy">
                <a:latin typeface="Franklin Gothic Book"/>
                <a:cs typeface="Franklin Gothic Book"/>
              </a:rPr>
              <a:t>i</a:t>
            </a:r>
            <a:r>
              <a:rPr dirty="0" sz="1600" spc="-10" i="1" u="heavy">
                <a:latin typeface="Franklin Gothic Book"/>
                <a:cs typeface="Franklin Gothic Book"/>
              </a:rPr>
              <a:t>nconcreti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prima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importanza.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[va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astratti]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just" marL="347980" marR="182880" indent="-335280">
              <a:lnSpc>
                <a:spcPct val="109400"/>
              </a:lnSpc>
              <a:spcBef>
                <a:spcPts val="106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Chi</a:t>
            </a:r>
            <a:r>
              <a:rPr dirty="0" sz="1600" spc="-15" i="1">
                <a:latin typeface="Franklin Gothic Book"/>
                <a:cs typeface="Franklin Gothic Book"/>
              </a:rPr>
              <a:t>unqu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si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il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imo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sin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ac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ma,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un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certa</a:t>
            </a:r>
            <a:r>
              <a:rPr dirty="0" sz="1600" spc="-5" i="1">
                <a:latin typeface="Franklin Gothic Book"/>
                <a:cs typeface="Franklin Gothic Book"/>
              </a:rPr>
              <a:t>: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occ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rre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rid</a:t>
            </a:r>
            <a:r>
              <a:rPr dirty="0" sz="1600" spc="-15" i="1">
                <a:latin typeface="Franklin Gothic Book"/>
                <a:cs typeface="Franklin Gothic Book"/>
              </a:rPr>
              <a:t>urr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stanz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tra</a:t>
            </a:r>
            <a:r>
              <a:rPr dirty="0" sz="1600" spc="-10" i="1">
                <a:latin typeface="Franklin Gothic Book"/>
                <a:cs typeface="Franklin Gothic Book"/>
              </a:rPr>
              <a:t> 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lit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ed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elet</a:t>
            </a:r>
            <a:r>
              <a:rPr dirty="0" sz="160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ori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ntan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u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un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magg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ore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spc="-15" i="1">
                <a:latin typeface="Franklin Gothic Book"/>
                <a:cs typeface="Franklin Gothic Book"/>
              </a:rPr>
              <a:t>m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ità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rtecip</a:t>
            </a:r>
            <a:r>
              <a:rPr dirty="0" sz="1600" spc="-15" i="1">
                <a:latin typeface="Franklin Gothic Book"/>
                <a:cs typeface="Franklin Gothic Book"/>
              </a:rPr>
              <a:t>az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one</a:t>
            </a:r>
            <a:r>
              <a:rPr dirty="0" sz="1600" spc="4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b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[prag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tismo]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La coe</a:t>
            </a:r>
            <a:r>
              <a:rPr dirty="0" spc="-10"/>
              <a:t>r</a:t>
            </a:r>
            <a:r>
              <a:rPr dirty="0" spc="-5"/>
              <a:t>enz</a:t>
            </a:r>
            <a:r>
              <a:rPr dirty="0"/>
              <a:t>a</a:t>
            </a:r>
            <a:r>
              <a:rPr dirty="0" spc="5"/>
              <a:t> </a:t>
            </a:r>
            <a:r>
              <a:rPr dirty="0"/>
              <a:t>s</a:t>
            </a:r>
            <a:r>
              <a:rPr dirty="0" spc="-5"/>
              <a:t>tilisti</a:t>
            </a:r>
            <a:r>
              <a:rPr dirty="0" spc="-10"/>
              <a:t>c</a:t>
            </a:r>
            <a:r>
              <a:rPr dirty="0"/>
              <a:t>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40816" y="1467594"/>
            <a:ext cx="8004809" cy="298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Co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5" b="1">
                <a:latin typeface="Franklin Gothic Medium"/>
                <a:cs typeface="Franklin Gothic Medium"/>
              </a:rPr>
              <a:t>en</a:t>
            </a:r>
            <a:r>
              <a:rPr dirty="0" sz="1600" spc="-5" b="1">
                <a:latin typeface="Franklin Gothic Medium"/>
                <a:cs typeface="Franklin Gothic Medium"/>
              </a:rPr>
              <a:t>z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3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st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ca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scrittura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sorvegl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ata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ede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tono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adegu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tu</a:t>
            </a:r>
            <a:r>
              <a:rPr dirty="0" sz="1600" spc="-15">
                <a:latin typeface="Franklin Gothic Book"/>
                <a:cs typeface="Franklin Gothic Book"/>
              </a:rPr>
              <a:t>azion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unicati</a:t>
            </a:r>
            <a:r>
              <a:rPr dirty="0" sz="1600" spc="-15">
                <a:latin typeface="Franklin Gothic Book"/>
                <a:cs typeface="Franklin Gothic Book"/>
              </a:rPr>
              <a:t>va.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1630" marR="5080" indent="-329565">
              <a:lnSpc>
                <a:spcPct val="109400"/>
              </a:lnSpc>
              <a:spcBef>
                <a:spcPts val="106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donna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ave</a:t>
            </a:r>
            <a:r>
              <a:rPr dirty="0" sz="1600" spc="-20" i="1"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acquistat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'oro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attraver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un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televend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ta.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</a:t>
            </a:r>
            <a:r>
              <a:rPr dirty="0" sz="1600" i="1">
                <a:latin typeface="Franklin Gothic Book"/>
                <a:cs typeface="Franklin Gothic Book"/>
              </a:rPr>
              <a:t>'</a:t>
            </a:r>
            <a:r>
              <a:rPr dirty="0" sz="1600" spc="-15" i="1">
                <a:latin typeface="Franklin Gothic Book"/>
                <a:cs typeface="Franklin Gothic Book"/>
              </a:rPr>
              <a:t>ad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etta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rtato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acquist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l'ha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truffata,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ruban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ole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oielli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ave</a:t>
            </a:r>
            <a:r>
              <a:rPr dirty="0" sz="1600" spc="-20" i="1"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nelle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tte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sicurez</a:t>
            </a:r>
            <a:r>
              <a:rPr dirty="0" sz="1600" spc="-10" i="1">
                <a:latin typeface="Franklin Gothic Book"/>
                <a:cs typeface="Franklin Gothic Book"/>
              </a:rPr>
              <a:t>z</a:t>
            </a:r>
            <a:r>
              <a:rPr dirty="0" sz="1600" spc="-15" i="1">
                <a:latin typeface="Franklin Gothic Book"/>
                <a:cs typeface="Franklin Gothic Book"/>
              </a:rPr>
              <a:t>a.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 marR="5080">
              <a:lnSpc>
                <a:spcPct val="13010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donna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ave</a:t>
            </a:r>
            <a:r>
              <a:rPr dirty="0" sz="1600" spc="-20" i="1"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acquistat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'oro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attraver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un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televend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ta.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</a:t>
            </a:r>
            <a:r>
              <a:rPr dirty="0" sz="1600" i="1">
                <a:latin typeface="Franklin Gothic Book"/>
                <a:cs typeface="Franklin Gothic Book"/>
              </a:rPr>
              <a:t>'</a:t>
            </a:r>
            <a:r>
              <a:rPr dirty="0" sz="1600" spc="-15" i="1">
                <a:latin typeface="Franklin Gothic Book"/>
                <a:cs typeface="Franklin Gothic Book"/>
              </a:rPr>
              <a:t>ad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etta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rtato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acquist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l'ha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fregat</a:t>
            </a:r>
            <a:r>
              <a:rPr dirty="0" sz="1600" spc="-15" i="1" u="heavy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sgra</a:t>
            </a:r>
            <a:r>
              <a:rPr dirty="0" sz="1600" spc="-5" i="1" u="heavy">
                <a:latin typeface="Franklin Gothic Book"/>
                <a:cs typeface="Franklin Gothic Book"/>
              </a:rPr>
              <a:t>ff</a:t>
            </a:r>
            <a:r>
              <a:rPr dirty="0" sz="1600" i="1" u="heavy">
                <a:latin typeface="Franklin Gothic Book"/>
                <a:cs typeface="Franklin Gothic Book"/>
              </a:rPr>
              <a:t>i</a:t>
            </a:r>
            <a:r>
              <a:rPr dirty="0" sz="1600" spc="-15" i="1" u="heavy">
                <a:latin typeface="Franklin Gothic Book"/>
                <a:cs typeface="Franklin Gothic Book"/>
              </a:rPr>
              <a:t>gnan</a:t>
            </a:r>
            <a:r>
              <a:rPr dirty="0" sz="1600" spc="-5" i="1" u="heavy">
                <a:latin typeface="Franklin Gothic Book"/>
                <a:cs typeface="Franklin Gothic Book"/>
              </a:rPr>
              <a:t>d</a:t>
            </a:r>
            <a:r>
              <a:rPr dirty="0" sz="1600" spc="-10" i="1" u="heavy">
                <a:latin typeface="Franklin Gothic Book"/>
                <a:cs typeface="Franklin Gothic Book"/>
              </a:rPr>
              <a:t>ole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gio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4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ave</a:t>
            </a:r>
            <a:r>
              <a:rPr dirty="0" sz="1600" spc="-20" i="1"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nelle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tte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endParaRPr sz="1600">
              <a:latin typeface="Franklin Gothic Book"/>
              <a:cs typeface="Franklin Gothic Book"/>
            </a:endParaRPr>
          </a:p>
          <a:p>
            <a:pPr algn="ctr" marR="6463665">
              <a:lnSpc>
                <a:spcPct val="100000"/>
              </a:lnSpc>
              <a:spcBef>
                <a:spcPts val="180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sicurez</a:t>
            </a:r>
            <a:r>
              <a:rPr dirty="0" sz="1600" spc="-10" i="1">
                <a:latin typeface="Franklin Gothic Book"/>
                <a:cs typeface="Franklin Gothic Book"/>
              </a:rPr>
              <a:t>z</a:t>
            </a:r>
            <a:r>
              <a:rPr dirty="0" sz="1600" spc="-15" i="1">
                <a:latin typeface="Franklin Gothic Book"/>
                <a:cs typeface="Franklin Gothic Book"/>
              </a:rPr>
              <a:t>a.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5"/>
              <a:t>coerenza</a:t>
            </a:r>
            <a:r>
              <a:rPr dirty="0" spc="-15"/>
              <a:t> </a:t>
            </a:r>
            <a:r>
              <a:rPr dirty="0" spc="-15"/>
              <a:t>stilistic</a:t>
            </a:r>
            <a:r>
              <a:rPr dirty="0" spc="-15"/>
              <a:t>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40816" y="1467594"/>
            <a:ext cx="7950200" cy="4634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1630" marR="125095" indent="-329565">
              <a:lnSpc>
                <a:spcPct val="109400"/>
              </a:lnSpc>
            </a:pP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</a:t>
            </a:r>
            <a:r>
              <a:rPr dirty="0" sz="1600" spc="-10">
                <a:latin typeface="Franklin Gothic Book"/>
                <a:cs typeface="Franklin Gothic Book"/>
              </a:rPr>
              <a:t>'</a:t>
            </a:r>
            <a:r>
              <a:rPr dirty="0" sz="1600" spc="-10">
                <a:latin typeface="Franklin Gothic Book"/>
                <a:cs typeface="Franklin Gothic Book"/>
              </a:rPr>
              <a:t>italia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edono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 spc="-15">
                <a:latin typeface="Franklin Gothic Book"/>
                <a:cs typeface="Franklin Gothic Book"/>
              </a:rPr>
              <a:t>nz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nonimiche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vann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molto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1630" marR="149225" indent="-329565">
              <a:lnSpc>
                <a:spcPct val="109400"/>
              </a:lnSpc>
              <a:spcBef>
                <a:spcPts val="1050"/>
              </a:spcBef>
            </a:pPr>
            <a:r>
              <a:rPr dirty="0" sz="1600" spc="-5" b="1">
                <a:latin typeface="Franklin Gothic Medium"/>
                <a:cs typeface="Franklin Gothic Medium"/>
              </a:rPr>
              <a:t>Tr</a:t>
            </a:r>
            <a:r>
              <a:rPr dirty="0" sz="1600" b="1">
                <a:latin typeface="Franklin Gothic Medium"/>
                <a:cs typeface="Franklin Gothic Medium"/>
              </a:rPr>
              <a:t>u</a:t>
            </a:r>
            <a:r>
              <a:rPr dirty="0" sz="1600" b="1">
                <a:latin typeface="Franklin Gothic Medium"/>
                <a:cs typeface="Franklin Gothic Medium"/>
              </a:rPr>
              <a:t>ff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10" b="1">
                <a:latin typeface="Franklin Gothic Medium"/>
                <a:cs typeface="Franklin Gothic Medium"/>
              </a:rPr>
              <a:t>r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bb</a:t>
            </a:r>
            <a:r>
              <a:rPr dirty="0" sz="1600" spc="-10">
                <a:latin typeface="Franklin Gothic Book"/>
                <a:cs typeface="Franklin Gothic Book"/>
              </a:rPr>
              <a:t>indo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(fam</a:t>
            </a:r>
            <a:r>
              <a:rPr dirty="0" sz="1600" spc="-5">
                <a:latin typeface="Franklin Gothic Book"/>
                <a:cs typeface="Franklin Gothic Book"/>
              </a:rPr>
              <a:t>.)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idonar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(pop.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ug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(pop.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uscher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.)</a:t>
            </a:r>
            <a:r>
              <a:rPr dirty="0" sz="1600" spc="-10">
                <a:latin typeface="Franklin Gothic Book"/>
                <a:cs typeface="Franklin Gothic Book"/>
              </a:rPr>
              <a:t> circo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ve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(pop.</a:t>
            </a:r>
            <a:r>
              <a:rPr dirty="0" sz="1600">
                <a:latin typeface="Franklin Gothic Book"/>
                <a:cs typeface="Franklin Gothic Book"/>
              </a:rPr>
              <a:t>)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fesso,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(v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lg.)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fott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(fam</a:t>
            </a:r>
            <a:r>
              <a:rPr dirty="0" sz="1600" spc="-5">
                <a:latin typeface="Franklin Gothic Book"/>
                <a:cs typeface="Franklin Gothic Book"/>
              </a:rPr>
              <a:t>.)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fre</a:t>
            </a:r>
            <a:r>
              <a:rPr dirty="0" sz="1600" spc="-20" u="heavy">
                <a:latin typeface="Franklin Gothic Book"/>
                <a:cs typeface="Franklin Gothic Book"/>
              </a:rPr>
              <a:t>g</a:t>
            </a:r>
            <a:r>
              <a:rPr dirty="0" sz="1600" spc="-15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frod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(fam</a:t>
            </a:r>
            <a:r>
              <a:rPr dirty="0" sz="1600" spc="-5">
                <a:latin typeface="Franklin Gothic Book"/>
                <a:cs typeface="Franklin Gothic Book"/>
              </a:rPr>
              <a:t>.)</a:t>
            </a:r>
            <a:r>
              <a:rPr dirty="0" sz="1600" spc="-10">
                <a:latin typeface="Franklin Gothic Book"/>
                <a:cs typeface="Franklin Gothic Book"/>
              </a:rPr>
              <a:t> infinocch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(pop.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minch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girare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.)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ravvilupp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 spc="-10">
                <a:latin typeface="Franklin Gothic Book"/>
                <a:cs typeface="Franklin Gothic Book"/>
              </a:rPr>
              <a:t> tur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upin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(an</a:t>
            </a:r>
            <a:r>
              <a:rPr dirty="0" sz="1600" spc="-5">
                <a:latin typeface="Franklin Gothic Book"/>
                <a:cs typeface="Franklin Gothic Book"/>
              </a:rPr>
              <a:t>t.)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uccellar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[Vo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olario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Trecc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nonimi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]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fre</a:t>
            </a:r>
            <a:r>
              <a:rPr dirty="0" sz="1600" spc="-15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'us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rmini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ng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giornal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espress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nca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central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eur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45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stri</a:t>
            </a:r>
            <a:r>
              <a:rPr dirty="0" sz="1600" spc="-10" i="1" u="heavy">
                <a:latin typeface="Franklin Gothic Book"/>
                <a:cs typeface="Franklin Gothic Book"/>
              </a:rPr>
              <a:t>glia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governi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st</a:t>
            </a:r>
            <a:r>
              <a:rPr dirty="0" sz="1600" spc="-10" i="1">
                <a:latin typeface="Franklin Gothic Book"/>
                <a:cs typeface="Franklin Gothic Book"/>
              </a:rPr>
              <a:t>imoli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invariati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f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marzo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2017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1630" marR="5080" indent="-329565">
              <a:lnSpc>
                <a:spcPct val="109400"/>
              </a:lnSpc>
              <a:spcBef>
                <a:spcPts val="1050"/>
              </a:spcBef>
            </a:pPr>
            <a:r>
              <a:rPr dirty="0" sz="1600" spc="-10" b="1">
                <a:latin typeface="Franklin Gothic Medium"/>
                <a:cs typeface="Franklin Gothic Medium"/>
              </a:rPr>
              <a:t>R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m</a:t>
            </a:r>
            <a:r>
              <a:rPr dirty="0" sz="1600" spc="-10" b="1">
                <a:latin typeface="Franklin Gothic Medium"/>
                <a:cs typeface="Franklin Gothic Medium"/>
              </a:rPr>
              <a:t>p</a:t>
            </a:r>
            <a:r>
              <a:rPr dirty="0" sz="1600" b="1">
                <a:latin typeface="Franklin Gothic Medium"/>
                <a:cs typeface="Franklin Gothic Medium"/>
              </a:rPr>
              <a:t>r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5" b="1">
                <a:latin typeface="Franklin Gothic Medium"/>
                <a:cs typeface="Franklin Gothic Medium"/>
              </a:rPr>
              <a:t>ve</a:t>
            </a:r>
            <a:r>
              <a:rPr dirty="0" sz="1600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ar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nire,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iasim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(fam</a:t>
            </a:r>
            <a:r>
              <a:rPr dirty="0" sz="1600" spc="-5">
                <a:latin typeface="Franklin Gothic Book"/>
                <a:cs typeface="Franklin Gothic Book"/>
              </a:rPr>
              <a:t>.)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ttro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(a)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(fam</a:t>
            </a:r>
            <a:r>
              <a:rPr dirty="0" sz="1600" spc="-5">
                <a:latin typeface="Franklin Gothic Book"/>
                <a:cs typeface="Franklin Gothic Book"/>
              </a:rPr>
              <a:t>.)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(a)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(fam</a:t>
            </a:r>
            <a:r>
              <a:rPr dirty="0" sz="1600" spc="-5">
                <a:latin typeface="Franklin Gothic Book"/>
                <a:cs typeface="Franklin Gothic Book"/>
              </a:rPr>
              <a:t>.)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gri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uffar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.)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.)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redar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uire,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rottar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5">
                <a:latin typeface="Franklin Gothic Book"/>
                <a:cs typeface="Franklin Gothic Book"/>
              </a:rPr>
              <a:t> ri</a:t>
            </a:r>
            <a:r>
              <a:rPr dirty="0" sz="1600" spc="-15">
                <a:latin typeface="Franklin Gothic Book"/>
                <a:cs typeface="Franklin Gothic Book"/>
              </a:rPr>
              <a:t>pre</a:t>
            </a:r>
            <a:r>
              <a:rPr dirty="0" sz="1600" spc="-10">
                <a:latin typeface="Franklin Gothic Book"/>
                <a:cs typeface="Franklin Gothic Book"/>
              </a:rPr>
              <a:t>nder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.)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scard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ssar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sgrid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(fa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.)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strap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re,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(fam</a:t>
            </a:r>
            <a:r>
              <a:rPr dirty="0" sz="1600" spc="-5" u="heavy">
                <a:latin typeface="Franklin Gothic Book"/>
                <a:cs typeface="Franklin Gothic Book"/>
              </a:rPr>
              <a:t>.)</a:t>
            </a:r>
            <a:r>
              <a:rPr dirty="0" sz="1600" spc="2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str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0" u="heavy">
                <a:latin typeface="Franklin Gothic Book"/>
                <a:cs typeface="Franklin Gothic Book"/>
              </a:rPr>
              <a:t>g</a:t>
            </a:r>
            <a:r>
              <a:rPr dirty="0" sz="1600" u="heavy">
                <a:latin typeface="Franklin Gothic Book"/>
                <a:cs typeface="Franklin Gothic Book"/>
              </a:rPr>
              <a:t>l</a:t>
            </a:r>
            <a:r>
              <a:rPr dirty="0" sz="1600" spc="5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re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[Vo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olario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Trecc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sinonimi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]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10"/>
              <a:t> </a:t>
            </a:r>
            <a:r>
              <a:rPr dirty="0" spc="-20"/>
              <a:t>vocabolar</a:t>
            </a:r>
            <a:r>
              <a:rPr dirty="0" spc="-10"/>
              <a:t>i</a:t>
            </a:r>
            <a:r>
              <a:rPr dirty="0" spc="20"/>
              <a:t> </a:t>
            </a:r>
            <a:r>
              <a:rPr dirty="0" spc="-15"/>
              <a:t>o</a:t>
            </a:r>
            <a:r>
              <a:rPr dirty="0" spc="-25"/>
              <a:t>n</a:t>
            </a:r>
            <a:r>
              <a:rPr dirty="0" spc="-10"/>
              <a:t>line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28624" y="1148832"/>
            <a:ext cx="3072130" cy="4674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endParaRPr sz="1600">
              <a:latin typeface="Franklin Gothic Book"/>
              <a:cs typeface="Franklin Gothic Book"/>
            </a:endParaRPr>
          </a:p>
          <a:p>
            <a:pPr marL="12700" marR="5080">
              <a:lnSpc>
                <a:spcPct val="260400"/>
              </a:lnSpc>
              <a:spcBef>
                <a:spcPts val="5"/>
              </a:spcBef>
            </a:pPr>
            <a:r>
              <a:rPr dirty="0" sz="1600" spc="-10">
                <a:latin typeface="Franklin Gothic Book"/>
                <a:cs typeface="Franklin Gothic Book"/>
                <a:hlinkClick r:id="rId2"/>
              </a:rPr>
              <a:t>http:</a:t>
            </a:r>
            <a:r>
              <a:rPr dirty="0" sz="1600" spc="-15">
                <a:latin typeface="Franklin Gothic Book"/>
                <a:cs typeface="Franklin Gothic Book"/>
                <a:hlinkClick r:id="rId2"/>
              </a:rPr>
              <a:t>//</a:t>
            </a:r>
            <a:r>
              <a:rPr dirty="0" sz="1600" spc="-25">
                <a:latin typeface="Franklin Gothic Book"/>
                <a:cs typeface="Franklin Gothic Book"/>
                <a:hlinkClick r:id="rId2"/>
              </a:rPr>
              <a:t>w</a:t>
            </a:r>
            <a:r>
              <a:rPr dirty="0" sz="1600" spc="-15">
                <a:latin typeface="Franklin Gothic Book"/>
                <a:cs typeface="Franklin Gothic Book"/>
                <a:hlinkClick r:id="rId2"/>
              </a:rPr>
              <a:t>w</a:t>
            </a:r>
            <a:r>
              <a:rPr dirty="0" sz="1600" spc="-25">
                <a:latin typeface="Franklin Gothic Book"/>
                <a:cs typeface="Franklin Gothic Book"/>
                <a:hlinkClick r:id="rId2"/>
              </a:rPr>
              <a:t>w</a:t>
            </a:r>
            <a:r>
              <a:rPr dirty="0" sz="1600" spc="-10">
                <a:latin typeface="Franklin Gothic Book"/>
                <a:cs typeface="Franklin Gothic Book"/>
                <a:hlinkClick r:id="rId2"/>
              </a:rPr>
              <a:t>.trecc</a:t>
            </a:r>
            <a:r>
              <a:rPr dirty="0" sz="1600" spc="-15">
                <a:latin typeface="Franklin Gothic Book"/>
                <a:cs typeface="Franklin Gothic Book"/>
                <a:hlinkClick r:id="rId2"/>
              </a:rPr>
              <a:t>a</a:t>
            </a:r>
            <a:r>
              <a:rPr dirty="0" sz="1600" spc="-10">
                <a:latin typeface="Franklin Gothic Book"/>
                <a:cs typeface="Franklin Gothic Book"/>
                <a:hlinkClick r:id="rId2"/>
              </a:rPr>
              <a:t>ni.it/voc</a:t>
            </a:r>
            <a:r>
              <a:rPr dirty="0" sz="1600" spc="-5">
                <a:latin typeface="Franklin Gothic Book"/>
                <a:cs typeface="Franklin Gothic Book"/>
                <a:hlinkClick r:id="rId2"/>
              </a:rPr>
              <a:t>a</a:t>
            </a:r>
            <a:r>
              <a:rPr dirty="0" sz="1600" spc="-10">
                <a:latin typeface="Franklin Gothic Book"/>
                <a:cs typeface="Franklin Gothic Book"/>
                <a:hlinkClick r:id="rId2"/>
              </a:rPr>
              <a:t>bolario/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Sab</a:t>
            </a:r>
            <a:r>
              <a:rPr dirty="0" sz="1600" spc="-10">
                <a:latin typeface="Franklin Gothic Book"/>
                <a:cs typeface="Franklin Gothic Book"/>
              </a:rPr>
              <a:t>atini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–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Coletti </a:t>
            </a:r>
            <a:r>
              <a:rPr dirty="0" sz="1600" spc="-10">
                <a:latin typeface="Franklin Gothic Book"/>
                <a:cs typeface="Franklin Gothic Book"/>
                <a:hlinkClick r:id="rId3"/>
              </a:rPr>
              <a:t>http:</a:t>
            </a:r>
            <a:r>
              <a:rPr dirty="0" sz="1600" spc="-15">
                <a:latin typeface="Franklin Gothic Book"/>
                <a:cs typeface="Franklin Gothic Book"/>
                <a:hlinkClick r:id="rId3"/>
              </a:rPr>
              <a:t>//d</a:t>
            </a:r>
            <a:r>
              <a:rPr dirty="0" sz="1600" spc="-5">
                <a:latin typeface="Franklin Gothic Book"/>
                <a:cs typeface="Franklin Gothic Book"/>
                <a:hlinkClick r:id="rId3"/>
              </a:rPr>
              <a:t>i</a:t>
            </a:r>
            <a:r>
              <a:rPr dirty="0" sz="1600" spc="-15">
                <a:latin typeface="Franklin Gothic Book"/>
                <a:cs typeface="Franklin Gothic Book"/>
                <a:hlinkClick r:id="rId3"/>
              </a:rPr>
              <a:t>zionari.corr</a:t>
            </a:r>
            <a:r>
              <a:rPr dirty="0" sz="1600" spc="0">
                <a:latin typeface="Franklin Gothic Book"/>
                <a:cs typeface="Franklin Gothic Book"/>
                <a:hlinkClick r:id="rId3"/>
              </a:rPr>
              <a:t>i</a:t>
            </a:r>
            <a:r>
              <a:rPr dirty="0" sz="1600" spc="-10">
                <a:latin typeface="Franklin Gothic Book"/>
                <a:cs typeface="Franklin Gothic Book"/>
                <a:hlinkClick r:id="rId3"/>
              </a:rPr>
              <a:t>er</a:t>
            </a:r>
            <a:r>
              <a:rPr dirty="0" sz="1600" spc="-20">
                <a:latin typeface="Franklin Gothic Book"/>
                <a:cs typeface="Franklin Gothic Book"/>
                <a:hlinkClick r:id="rId3"/>
              </a:rPr>
              <a:t>e</a:t>
            </a:r>
            <a:r>
              <a:rPr dirty="0" sz="1600" spc="-5">
                <a:latin typeface="Franklin Gothic Book"/>
                <a:cs typeface="Franklin Gothic Book"/>
                <a:hlinkClick r:id="rId3"/>
              </a:rPr>
              <a:t>.it/</a:t>
            </a:r>
            <a:endParaRPr sz="1600">
              <a:latin typeface="Franklin Gothic Book"/>
              <a:cs typeface="Franklin Gothic Book"/>
            </a:endParaRPr>
          </a:p>
          <a:p>
            <a:pPr marL="12700" marR="766445">
              <a:lnSpc>
                <a:spcPct val="260400"/>
              </a:lnSpc>
              <a:spcBef>
                <a:spcPts val="5"/>
              </a:spcBef>
            </a:pP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rz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</a:t>
            </a:r>
            <a:r>
              <a:rPr dirty="0" sz="1600" spc="-10">
                <a:latin typeface="Franklin Gothic Book"/>
                <a:cs typeface="Franklin Gothic Book"/>
                <a:hlinkClick r:id="rId4"/>
              </a:rPr>
              <a:t> http:</a:t>
            </a:r>
            <a:r>
              <a:rPr dirty="0" sz="1600" spc="-15">
                <a:latin typeface="Franklin Gothic Book"/>
                <a:cs typeface="Franklin Gothic Book"/>
                <a:hlinkClick r:id="rId4"/>
              </a:rPr>
              <a:t>//</a:t>
            </a:r>
            <a:r>
              <a:rPr dirty="0" sz="1600" spc="-20">
                <a:latin typeface="Franklin Gothic Book"/>
                <a:cs typeface="Franklin Gothic Book"/>
                <a:hlinkClick r:id="rId4"/>
              </a:rPr>
              <a:t>g</a:t>
            </a:r>
            <a:r>
              <a:rPr dirty="0" sz="1600" spc="-10">
                <a:latin typeface="Franklin Gothic Book"/>
                <a:cs typeface="Franklin Gothic Book"/>
                <a:hlinkClick r:id="rId4"/>
              </a:rPr>
              <a:t>ar</a:t>
            </a:r>
            <a:r>
              <a:rPr dirty="0" sz="1600" spc="-20">
                <a:latin typeface="Franklin Gothic Book"/>
                <a:cs typeface="Franklin Gothic Book"/>
                <a:hlinkClick r:id="rId4"/>
              </a:rPr>
              <a:t>z</a:t>
            </a:r>
            <a:r>
              <a:rPr dirty="0" sz="1600" spc="-10">
                <a:latin typeface="Franklin Gothic Book"/>
                <a:cs typeface="Franklin Gothic Book"/>
                <a:hlinkClick r:id="rId4"/>
              </a:rPr>
              <a:t>a</a:t>
            </a:r>
            <a:r>
              <a:rPr dirty="0" sz="1600" spc="-15">
                <a:latin typeface="Franklin Gothic Book"/>
                <a:cs typeface="Franklin Gothic Book"/>
                <a:hlinkClick r:id="rId4"/>
              </a:rPr>
              <a:t>n</a:t>
            </a:r>
            <a:r>
              <a:rPr dirty="0" sz="1600" spc="-10">
                <a:latin typeface="Franklin Gothic Book"/>
                <a:cs typeface="Franklin Gothic Book"/>
                <a:hlinkClick r:id="rId4"/>
              </a:rPr>
              <a:t>tiling</a:t>
            </a:r>
            <a:r>
              <a:rPr dirty="0" sz="1600" spc="-20">
                <a:latin typeface="Franklin Gothic Book"/>
                <a:cs typeface="Franklin Gothic Book"/>
                <a:hlinkClick r:id="rId4"/>
              </a:rPr>
              <a:t>u</a:t>
            </a:r>
            <a:r>
              <a:rPr dirty="0" sz="1600" spc="-10">
                <a:latin typeface="Franklin Gothic Book"/>
                <a:cs typeface="Franklin Gothic Book"/>
                <a:hlinkClick r:id="rId4"/>
              </a:rPr>
              <a:t>ist</a:t>
            </a:r>
            <a:r>
              <a:rPr dirty="0" sz="1600">
                <a:latin typeface="Franklin Gothic Book"/>
                <a:cs typeface="Franklin Gothic Book"/>
                <a:hlinkClick r:id="rId4"/>
              </a:rPr>
              <a:t>i</a:t>
            </a:r>
            <a:r>
              <a:rPr dirty="0" sz="1600" spc="-10">
                <a:latin typeface="Franklin Gothic Book"/>
                <a:cs typeface="Franklin Gothic Book"/>
                <a:hlinkClick r:id="rId4"/>
              </a:rPr>
              <a:t>ca</a:t>
            </a:r>
            <a:r>
              <a:rPr dirty="0" sz="1600" spc="-15">
                <a:latin typeface="Franklin Gothic Book"/>
                <a:cs typeface="Franklin Gothic Book"/>
                <a:hlinkClick r:id="rId4"/>
              </a:rPr>
              <a:t>.</a:t>
            </a:r>
            <a:r>
              <a:rPr dirty="0" sz="1600" spc="-5">
                <a:latin typeface="Franklin Gothic Book"/>
                <a:cs typeface="Franklin Gothic Book"/>
                <a:hlinkClick r:id="rId4"/>
              </a:rPr>
              <a:t>it</a:t>
            </a:r>
            <a:r>
              <a:rPr dirty="0" sz="1600" spc="-10">
                <a:latin typeface="Franklin Gothic Book"/>
                <a:cs typeface="Franklin Gothic Book"/>
              </a:rPr>
              <a:t> De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Mauro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>
                <a:latin typeface="Franklin Gothic Book"/>
                <a:cs typeface="Franklin Gothic Book"/>
                <a:hlinkClick r:id="rId5"/>
              </a:rPr>
              <a:t>http</a:t>
            </a:r>
            <a:r>
              <a:rPr dirty="0" sz="1600" spc="-10">
                <a:latin typeface="Franklin Gothic Book"/>
                <a:cs typeface="Franklin Gothic Book"/>
                <a:hlinkClick r:id="rId5"/>
              </a:rPr>
              <a:t>:</a:t>
            </a:r>
            <a:r>
              <a:rPr dirty="0" sz="1600" spc="-20">
                <a:latin typeface="Franklin Gothic Book"/>
                <a:cs typeface="Franklin Gothic Book"/>
                <a:hlinkClick r:id="rId5"/>
              </a:rPr>
              <a:t>//</a:t>
            </a:r>
            <a:r>
              <a:rPr dirty="0" sz="1600" spc="-10">
                <a:latin typeface="Franklin Gothic Book"/>
                <a:cs typeface="Franklin Gothic Book"/>
                <a:hlinkClick r:id="rId5"/>
              </a:rPr>
              <a:t>d</a:t>
            </a:r>
            <a:r>
              <a:rPr dirty="0" sz="1600">
                <a:latin typeface="Franklin Gothic Book"/>
                <a:cs typeface="Franklin Gothic Book"/>
                <a:hlinkClick r:id="rId5"/>
              </a:rPr>
              <a:t>i</a:t>
            </a:r>
            <a:r>
              <a:rPr dirty="0" sz="1600" spc="-15">
                <a:latin typeface="Franklin Gothic Book"/>
                <a:cs typeface="Franklin Gothic Book"/>
                <a:hlinkClick r:id="rId5"/>
              </a:rPr>
              <a:t>zion</a:t>
            </a:r>
            <a:r>
              <a:rPr dirty="0" sz="1600" spc="-20">
                <a:latin typeface="Franklin Gothic Book"/>
                <a:cs typeface="Franklin Gothic Book"/>
                <a:hlinkClick r:id="rId5"/>
              </a:rPr>
              <a:t>a</a:t>
            </a:r>
            <a:r>
              <a:rPr dirty="0" sz="1600" spc="-10">
                <a:latin typeface="Franklin Gothic Book"/>
                <a:cs typeface="Franklin Gothic Book"/>
                <a:hlinkClick r:id="rId5"/>
              </a:rPr>
              <a:t>rio</a:t>
            </a:r>
            <a:r>
              <a:rPr dirty="0" sz="1600" spc="-15">
                <a:latin typeface="Franklin Gothic Book"/>
                <a:cs typeface="Franklin Gothic Book"/>
                <a:hlinkClick r:id="rId5"/>
              </a:rPr>
              <a:t>.</a:t>
            </a:r>
            <a:r>
              <a:rPr dirty="0" sz="1600">
                <a:latin typeface="Franklin Gothic Book"/>
                <a:cs typeface="Franklin Gothic Book"/>
                <a:hlinkClick r:id="rId5"/>
              </a:rPr>
              <a:t>i</a:t>
            </a:r>
            <a:r>
              <a:rPr dirty="0" sz="1600" spc="-10">
                <a:latin typeface="Franklin Gothic Book"/>
                <a:cs typeface="Franklin Gothic Book"/>
                <a:hlinkClick r:id="rId5"/>
              </a:rPr>
              <a:t>nt</a:t>
            </a:r>
            <a:r>
              <a:rPr dirty="0" sz="1600" spc="-20">
                <a:latin typeface="Franklin Gothic Book"/>
                <a:cs typeface="Franklin Gothic Book"/>
                <a:hlinkClick r:id="rId5"/>
              </a:rPr>
              <a:t>e</a:t>
            </a:r>
            <a:r>
              <a:rPr dirty="0" sz="1600" spc="-10">
                <a:latin typeface="Franklin Gothic Book"/>
                <a:cs typeface="Franklin Gothic Book"/>
                <a:hlinkClick r:id="rId5"/>
              </a:rPr>
              <a:t>rn</a:t>
            </a:r>
            <a:r>
              <a:rPr dirty="0" sz="1600" spc="-20">
                <a:latin typeface="Franklin Gothic Book"/>
                <a:cs typeface="Franklin Gothic Book"/>
                <a:hlinkClick r:id="rId5"/>
              </a:rPr>
              <a:t>a</a:t>
            </a:r>
            <a:r>
              <a:rPr dirty="0" sz="1600" spc="-15">
                <a:latin typeface="Franklin Gothic Book"/>
                <a:cs typeface="Franklin Gothic Book"/>
                <a:hlinkClick r:id="rId5"/>
              </a:rPr>
              <a:t>zion</a:t>
            </a:r>
            <a:r>
              <a:rPr dirty="0" sz="1600" spc="-20">
                <a:latin typeface="Franklin Gothic Book"/>
                <a:cs typeface="Franklin Gothic Book"/>
                <a:hlinkClick r:id="rId5"/>
              </a:rPr>
              <a:t>a</a:t>
            </a:r>
            <a:r>
              <a:rPr dirty="0" sz="1600" spc="-10">
                <a:latin typeface="Franklin Gothic Book"/>
                <a:cs typeface="Franklin Gothic Book"/>
                <a:hlinkClick r:id="rId5"/>
              </a:rPr>
              <a:t>le.it/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8872" y="6602740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2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5"/>
              <a:t>variazi</a:t>
            </a:r>
            <a:r>
              <a:rPr dirty="0" spc="-10"/>
              <a:t>o</a:t>
            </a:r>
            <a:r>
              <a:rPr dirty="0" spc="-15"/>
              <a:t>ne</a:t>
            </a:r>
            <a:r>
              <a:rPr dirty="0" spc="5"/>
              <a:t> </a:t>
            </a:r>
            <a:r>
              <a:rPr dirty="0" spc="-10"/>
              <a:t>linguistica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9292" y="1467594"/>
            <a:ext cx="7855584" cy="4520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2900" marR="5080" indent="-330200">
              <a:lnSpc>
                <a:spcPct val="109400"/>
              </a:lnSpc>
              <a:buFont typeface="Franklin Gothic Book"/>
              <a:buChar char="-"/>
              <a:tabLst>
                <a:tab pos="114935" algn="l"/>
              </a:tabLst>
            </a:pPr>
            <a:r>
              <a:rPr dirty="0" sz="1600" spc="-5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15" b="1">
                <a:latin typeface="Franklin Gothic Medium"/>
                <a:cs typeface="Franklin Gothic Medium"/>
              </a:rPr>
              <a:t>n</a:t>
            </a:r>
            <a:r>
              <a:rPr dirty="0" sz="1600" spc="-10" b="1">
                <a:latin typeface="Franklin Gothic Medium"/>
                <a:cs typeface="Franklin Gothic Medium"/>
              </a:rPr>
              <a:t>ic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ling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mpo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ntiene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vers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ti;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settore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mut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vo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Auto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catt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–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Selfie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14300" indent="-101600">
              <a:lnSpc>
                <a:spcPct val="100000"/>
              </a:lnSpc>
              <a:spcBef>
                <a:spcPts val="124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0" b="1">
                <a:latin typeface="Franklin Gothic Medium"/>
                <a:cs typeface="Franklin Gothic Medium"/>
              </a:rPr>
              <a:t>a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p</a:t>
            </a:r>
            <a:r>
              <a:rPr dirty="0" sz="1600" spc="-10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ca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'intern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ssa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unità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uist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rl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vers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endParaRPr sz="1600">
              <a:latin typeface="Franklin Gothic Book"/>
              <a:cs typeface="Franklin Gothic Book"/>
            </a:endParaRPr>
          </a:p>
          <a:p>
            <a:pPr algn="ctr" marR="2485390">
              <a:lnSpc>
                <a:spcPct val="100000"/>
              </a:lnSpc>
              <a:spcBef>
                <a:spcPts val="180"/>
              </a:spcBef>
            </a:pPr>
            <a:r>
              <a:rPr dirty="0" sz="1600" spc="-10">
                <a:latin typeface="Franklin Gothic Book"/>
                <a:cs typeface="Franklin Gothic Book"/>
              </a:rPr>
              <a:t>ling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seconda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città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d'app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rten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nz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20" i="1">
                <a:latin typeface="Franklin Gothic Book"/>
                <a:cs typeface="Franklin Gothic Book"/>
              </a:rPr>
              <a:t>M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rinare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scu</a:t>
            </a:r>
            <a:r>
              <a:rPr dirty="0" sz="1600" spc="-10" i="1">
                <a:latin typeface="Franklin Gothic Book"/>
                <a:cs typeface="Franklin Gothic Book"/>
              </a:rPr>
              <a:t>ol</a:t>
            </a:r>
            <a:r>
              <a:rPr dirty="0" sz="1600" spc="-5" i="1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</a:t>
            </a:r>
            <a:r>
              <a:rPr dirty="0" sz="1600" spc="-15" i="1">
                <a:latin typeface="Franklin Gothic Book"/>
                <a:cs typeface="Franklin Gothic Book"/>
              </a:rPr>
              <a:t>ucare</a:t>
            </a:r>
            <a:r>
              <a:rPr dirty="0" sz="1600" spc="-15">
                <a:latin typeface="Franklin Gothic Book"/>
                <a:cs typeface="Franklin Gothic Book"/>
              </a:rPr>
              <a:t>/</a:t>
            </a:r>
            <a:r>
              <a:rPr dirty="0" sz="1600" spc="-10" i="1">
                <a:latin typeface="Franklin Gothic Book"/>
                <a:cs typeface="Franklin Gothic Book"/>
              </a:rPr>
              <a:t>tagli</a:t>
            </a:r>
            <a:r>
              <a:rPr dirty="0" sz="1600" spc="-15" i="1">
                <a:latin typeface="Franklin Gothic Book"/>
                <a:cs typeface="Franklin Gothic Book"/>
              </a:rPr>
              <a:t>ar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(Piem.)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fare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a),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fare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forca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Toscan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)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ecc.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2900" marR="457200" indent="-330200">
              <a:lnSpc>
                <a:spcPct val="109400"/>
              </a:lnSpc>
              <a:spcBef>
                <a:spcPts val="106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5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15" b="1">
                <a:latin typeface="Franklin Gothic Medium"/>
                <a:cs typeface="Franklin Gothic Medium"/>
              </a:rPr>
              <a:t>st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atica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'us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ng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istico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truzione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condi</a:t>
            </a:r>
            <a:r>
              <a:rPr dirty="0" sz="1600" spc="-15">
                <a:latin typeface="Franklin Gothic Book"/>
                <a:cs typeface="Franklin Gothic Book"/>
              </a:rPr>
              <a:t>zione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ica.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5">
                <a:latin typeface="Franklin Gothic Book"/>
                <a:cs typeface="Franklin Gothic Book"/>
              </a:rPr>
              <a:t>It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popolar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Ital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lico;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ng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giovani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e;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Ger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14300" indent="-101600">
              <a:lnSpc>
                <a:spcPct val="100000"/>
              </a:lnSpc>
              <a:spcBef>
                <a:spcPts val="124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5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b="1">
                <a:latin typeface="Franklin Gothic Medium"/>
                <a:cs typeface="Franklin Gothic Medium"/>
              </a:rPr>
              <a:t>f</a:t>
            </a:r>
            <a:r>
              <a:rPr dirty="0" sz="1600" spc="-10" b="1">
                <a:latin typeface="Franklin Gothic Medium"/>
                <a:cs typeface="Franklin Gothic Medium"/>
              </a:rPr>
              <a:t>asic</a:t>
            </a:r>
            <a:r>
              <a:rPr dirty="0" sz="1600" spc="-5" b="1">
                <a:latin typeface="Franklin Gothic Medium"/>
                <a:cs typeface="Franklin Gothic Medium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var</a:t>
            </a:r>
            <a:r>
              <a:rPr dirty="0" sz="1600" spc="-10">
                <a:latin typeface="Franklin Gothic Book"/>
                <a:cs typeface="Franklin Gothic Book"/>
              </a:rPr>
              <a:t>ietà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ling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istica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usata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influe</a:t>
            </a:r>
            <a:r>
              <a:rPr dirty="0" sz="1600" spc="-15">
                <a:latin typeface="Franklin Gothic Book"/>
                <a:cs typeface="Franklin Gothic Book"/>
              </a:rPr>
              <a:t>nz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tu</a:t>
            </a:r>
            <a:r>
              <a:rPr dirty="0" sz="1600" spc="-15">
                <a:latin typeface="Franklin Gothic Book"/>
                <a:cs typeface="Franklin Gothic Book"/>
              </a:rPr>
              <a:t>azion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unicati</a:t>
            </a:r>
            <a:r>
              <a:rPr dirty="0" sz="1600" spc="-15">
                <a:latin typeface="Franklin Gothic Book"/>
                <a:cs typeface="Franklin Gothic Book"/>
              </a:rPr>
              <a:t>va.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Char char="-"/>
            </a:pPr>
            <a:endParaRPr sz="1600">
              <a:latin typeface="Times New Roman"/>
              <a:cs typeface="Times New Roman"/>
            </a:endParaRPr>
          </a:p>
          <a:p>
            <a:pPr marL="114300" indent="-101600">
              <a:lnSpc>
                <a:spcPct val="100000"/>
              </a:lnSpc>
              <a:spcBef>
                <a:spcPts val="123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5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20" b="1">
                <a:latin typeface="Franklin Gothic Medium"/>
                <a:cs typeface="Franklin Gothic Medium"/>
              </a:rPr>
              <a:t>m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15" b="1">
                <a:latin typeface="Franklin Gothic Medium"/>
                <a:cs typeface="Franklin Gothic Medium"/>
              </a:rPr>
              <a:t>s</a:t>
            </a:r>
            <a:r>
              <a:rPr dirty="0" sz="1600" spc="-20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varietà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ling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istica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usata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influe</a:t>
            </a:r>
            <a:r>
              <a:rPr dirty="0" sz="1600" spc="-15">
                <a:latin typeface="Franklin Gothic Book"/>
                <a:cs typeface="Franklin Gothic Book"/>
              </a:rPr>
              <a:t>nz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ez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(sc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parlato).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La </a:t>
            </a:r>
            <a:r>
              <a:rPr dirty="0" spc="-5"/>
              <a:t>va</a:t>
            </a:r>
            <a:r>
              <a:rPr dirty="0" spc="-10"/>
              <a:t>r</a:t>
            </a:r>
            <a:r>
              <a:rPr dirty="0"/>
              <a:t>iazione</a:t>
            </a:r>
            <a:r>
              <a:rPr dirty="0" spc="-10"/>
              <a:t> </a:t>
            </a:r>
            <a:r>
              <a:rPr dirty="0" spc="5"/>
              <a:t>d</a:t>
            </a:r>
            <a:r>
              <a:rPr dirty="0"/>
              <a:t>ia</a:t>
            </a:r>
            <a:r>
              <a:rPr dirty="0" spc="-10"/>
              <a:t>f</a:t>
            </a:r>
            <a:r>
              <a:rPr dirty="0"/>
              <a:t>asica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0816" y="1148832"/>
            <a:ext cx="7215505" cy="2400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Medium"/>
                <a:cs typeface="Franklin Gothic Medium"/>
              </a:rPr>
              <a:t>Dimen</a:t>
            </a:r>
            <a:r>
              <a:rPr dirty="0" sz="1600" spc="-20">
                <a:latin typeface="Franklin Gothic Medium"/>
                <a:cs typeface="Franklin Gothic Medium"/>
              </a:rPr>
              <a:t>s</a:t>
            </a:r>
            <a:r>
              <a:rPr dirty="0" sz="1600" spc="-10">
                <a:latin typeface="Franklin Gothic Medium"/>
                <a:cs typeface="Franklin Gothic Medium"/>
              </a:rPr>
              <a:t>ione</a:t>
            </a:r>
            <a:r>
              <a:rPr dirty="0" sz="1600" spc="-5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Medium"/>
                <a:cs typeface="Franklin Gothic Medium"/>
              </a:rPr>
              <a:t>diafa</a:t>
            </a:r>
            <a:r>
              <a:rPr dirty="0" sz="1600" spc="-20">
                <a:latin typeface="Franklin Gothic Medium"/>
                <a:cs typeface="Franklin Gothic Medium"/>
              </a:rPr>
              <a:t>s</a:t>
            </a:r>
            <a:r>
              <a:rPr dirty="0" sz="1600" spc="-10">
                <a:latin typeface="Franklin Gothic Medium"/>
                <a:cs typeface="Franklin Gothic Medium"/>
              </a:rPr>
              <a:t>ica</a:t>
            </a:r>
            <a:r>
              <a:rPr dirty="0" sz="1600" spc="-10">
                <a:latin typeface="Franklin Gothic Medium"/>
                <a:cs typeface="Franklin Gothic Medium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→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zione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unic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tiva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25">
                <a:latin typeface="Franklin Gothic Medium"/>
                <a:cs typeface="Franklin Gothic Medium"/>
              </a:rPr>
              <a:t>R</a:t>
            </a:r>
            <a:r>
              <a:rPr dirty="0" sz="1600" spc="-15">
                <a:latin typeface="Franklin Gothic Medium"/>
                <a:cs typeface="Franklin Gothic Medium"/>
              </a:rPr>
              <a:t>e</a:t>
            </a:r>
            <a:r>
              <a:rPr dirty="0" sz="1600" spc="-10">
                <a:latin typeface="Franklin Gothic Medium"/>
                <a:cs typeface="Franklin Gothic Medium"/>
              </a:rPr>
              <a:t>gi</a:t>
            </a:r>
            <a:r>
              <a:rPr dirty="0" sz="1600" spc="-15">
                <a:latin typeface="Franklin Gothic Medium"/>
                <a:cs typeface="Franklin Gothic Medium"/>
              </a:rPr>
              <a:t>str</a:t>
            </a:r>
            <a:r>
              <a:rPr dirty="0" sz="1600" spc="-10">
                <a:latin typeface="Franklin Gothic Medium"/>
                <a:cs typeface="Franklin Gothic Medium"/>
              </a:rPr>
              <a:t>o</a:t>
            </a:r>
            <a:r>
              <a:rPr dirty="0" sz="1600" spc="-10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Medium"/>
                <a:cs typeface="Franklin Gothic Medium"/>
              </a:rPr>
              <a:t>c</a:t>
            </a:r>
            <a:r>
              <a:rPr dirty="0" sz="1600" spc="-20">
                <a:latin typeface="Franklin Gothic Medium"/>
                <a:cs typeface="Franklin Gothic Medium"/>
              </a:rPr>
              <a:t>o</a:t>
            </a:r>
            <a:r>
              <a:rPr dirty="0" sz="1600" spc="-10">
                <a:latin typeface="Franklin Gothic Medium"/>
                <a:cs typeface="Franklin Gothic Medium"/>
              </a:rPr>
              <a:t>llo</a:t>
            </a:r>
            <a:r>
              <a:rPr dirty="0" sz="1600" spc="-15">
                <a:latin typeface="Franklin Gothic Medium"/>
                <a:cs typeface="Franklin Gothic Medium"/>
              </a:rPr>
              <a:t>q</a:t>
            </a:r>
            <a:r>
              <a:rPr dirty="0" sz="1600" spc="-10">
                <a:latin typeface="Franklin Gothic Medium"/>
                <a:cs typeface="Franklin Gothic Medium"/>
              </a:rPr>
              <a:t>u</a:t>
            </a:r>
            <a:r>
              <a:rPr dirty="0" sz="1600">
                <a:latin typeface="Franklin Gothic Medium"/>
                <a:cs typeface="Franklin Gothic Medium"/>
              </a:rPr>
              <a:t>i</a:t>
            </a:r>
            <a:r>
              <a:rPr dirty="0" sz="1600" spc="-10">
                <a:latin typeface="Franklin Gothic Medium"/>
                <a:cs typeface="Franklin Gothic Medium"/>
              </a:rPr>
              <a:t>ale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1630" marR="5080" indent="-328930">
              <a:lnSpc>
                <a:spcPct val="109400"/>
              </a:lnSpc>
              <a:spcBef>
                <a:spcPts val="106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sempl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alcune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rfos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che: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ali,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stema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pronom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le;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7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less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nerico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ed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espress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verb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supporto;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7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uso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var</a:t>
            </a:r>
            <a:r>
              <a:rPr dirty="0" sz="1600" spc="-10">
                <a:latin typeface="Franklin Gothic Book"/>
                <a:cs typeface="Franklin Gothic Book"/>
              </a:rPr>
              <a:t>ietà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2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alett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0816" y="4273786"/>
            <a:ext cx="7226934" cy="1499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25">
                <a:latin typeface="Franklin Gothic Medium"/>
                <a:cs typeface="Franklin Gothic Medium"/>
              </a:rPr>
              <a:t>R</a:t>
            </a:r>
            <a:r>
              <a:rPr dirty="0" sz="1600" spc="-15">
                <a:latin typeface="Franklin Gothic Medium"/>
                <a:cs typeface="Franklin Gothic Medium"/>
              </a:rPr>
              <a:t>e</a:t>
            </a:r>
            <a:r>
              <a:rPr dirty="0" sz="1600" spc="-10">
                <a:latin typeface="Franklin Gothic Medium"/>
                <a:cs typeface="Franklin Gothic Medium"/>
              </a:rPr>
              <a:t>gi</a:t>
            </a:r>
            <a:r>
              <a:rPr dirty="0" sz="1600" spc="-15">
                <a:latin typeface="Franklin Gothic Medium"/>
                <a:cs typeface="Franklin Gothic Medium"/>
              </a:rPr>
              <a:t>str</a:t>
            </a:r>
            <a:r>
              <a:rPr dirty="0" sz="1600" spc="-10">
                <a:latin typeface="Franklin Gothic Medium"/>
                <a:cs typeface="Franklin Gothic Medium"/>
              </a:rPr>
              <a:t>o</a:t>
            </a:r>
            <a:r>
              <a:rPr dirty="0" sz="1600" spc="-10">
                <a:latin typeface="Franklin Gothic Medium"/>
                <a:cs typeface="Franklin Gothic Medium"/>
              </a:rPr>
              <a:t> </a:t>
            </a:r>
            <a:r>
              <a:rPr dirty="0" sz="1600" spc="-5">
                <a:latin typeface="Franklin Gothic Medium"/>
                <a:cs typeface="Franklin Gothic Medium"/>
              </a:rPr>
              <a:t>f</a:t>
            </a:r>
            <a:r>
              <a:rPr dirty="0" sz="1600" spc="-20">
                <a:latin typeface="Franklin Gothic Medium"/>
                <a:cs typeface="Franklin Gothic Medium"/>
              </a:rPr>
              <a:t>o</a:t>
            </a:r>
            <a:r>
              <a:rPr dirty="0" sz="1600" spc="-10">
                <a:latin typeface="Franklin Gothic Medium"/>
                <a:cs typeface="Franklin Gothic Medium"/>
              </a:rPr>
              <a:t>rmale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14300" indent="-101600">
              <a:lnSpc>
                <a:spcPct val="100000"/>
              </a:lnSpc>
              <a:spcBef>
                <a:spcPts val="124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5">
                <a:latin typeface="Franklin Gothic Book"/>
                <a:cs typeface="Franklin Gothic Book"/>
              </a:rPr>
              <a:t>var</a:t>
            </a:r>
            <a:r>
              <a:rPr dirty="0" sz="1600" spc="-10">
                <a:latin typeface="Franklin Gothic Book"/>
                <a:cs typeface="Franklin Gothic Book"/>
              </a:rPr>
              <a:t>ietà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strutture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rfos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che: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ali,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stema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pronom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le;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7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5">
                <a:latin typeface="Franklin Gothic Book"/>
                <a:cs typeface="Franklin Gothic Book"/>
              </a:rPr>
              <a:t>preci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var</a:t>
            </a:r>
            <a:r>
              <a:rPr dirty="0" sz="1600" spc="-10">
                <a:latin typeface="Franklin Gothic Book"/>
                <a:cs typeface="Franklin Gothic Book"/>
              </a:rPr>
              <a:t>ietà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cale;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90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ssen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rme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lett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li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(ital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rd).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7768" y="6497658"/>
            <a:ext cx="58902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Medium"/>
                <a:cs typeface="Franklin Gothic Medium"/>
              </a:rPr>
              <a:t>Ogni</a:t>
            </a:r>
            <a:r>
              <a:rPr dirty="0" sz="1600" spc="-15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Medium"/>
                <a:cs typeface="Franklin Gothic Medium"/>
              </a:rPr>
              <a:t>regi</a:t>
            </a:r>
            <a:r>
              <a:rPr dirty="0" sz="1600" spc="-15">
                <a:latin typeface="Franklin Gothic Medium"/>
                <a:cs typeface="Franklin Gothic Medium"/>
              </a:rPr>
              <a:t>str</a:t>
            </a:r>
            <a:r>
              <a:rPr dirty="0" sz="1600" spc="-10">
                <a:latin typeface="Franklin Gothic Medium"/>
                <a:cs typeface="Franklin Gothic Medium"/>
              </a:rPr>
              <a:t>o</a:t>
            </a:r>
            <a:r>
              <a:rPr dirty="0" sz="1600" spc="-25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Medium"/>
                <a:cs typeface="Franklin Gothic Medium"/>
              </a:rPr>
              <a:t>è</a:t>
            </a:r>
            <a:r>
              <a:rPr dirty="0" sz="1600" spc="-5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Medium"/>
                <a:cs typeface="Franklin Gothic Medium"/>
              </a:rPr>
              <a:t>fun</a:t>
            </a:r>
            <a:r>
              <a:rPr dirty="0" sz="1600" spc="-5">
                <a:latin typeface="Franklin Gothic Medium"/>
                <a:cs typeface="Franklin Gothic Medium"/>
              </a:rPr>
              <a:t>z</a:t>
            </a:r>
            <a:r>
              <a:rPr dirty="0" sz="1600" spc="-10">
                <a:latin typeface="Franklin Gothic Medium"/>
                <a:cs typeface="Franklin Gothic Medium"/>
              </a:rPr>
              <a:t>io</a:t>
            </a:r>
            <a:r>
              <a:rPr dirty="0" sz="1600" spc="-15">
                <a:latin typeface="Franklin Gothic Medium"/>
                <a:cs typeface="Franklin Gothic Medium"/>
              </a:rPr>
              <a:t>n</a:t>
            </a:r>
            <a:r>
              <a:rPr dirty="0" sz="1600" spc="-10">
                <a:latin typeface="Franklin Gothic Medium"/>
                <a:cs typeface="Franklin Gothic Medium"/>
              </a:rPr>
              <a:t>ale</a:t>
            </a:r>
            <a:r>
              <a:rPr dirty="0" sz="1600" spc="-15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Medium"/>
                <a:cs typeface="Franklin Gothic Medium"/>
              </a:rPr>
              <a:t>all</a:t>
            </a:r>
            <a:r>
              <a:rPr dirty="0" sz="1600" spc="-10">
                <a:latin typeface="Franklin Gothic Medium"/>
                <a:cs typeface="Franklin Gothic Medium"/>
              </a:rPr>
              <a:t>'</a:t>
            </a:r>
            <a:r>
              <a:rPr dirty="0" sz="1600" spc="-10">
                <a:latin typeface="Franklin Gothic Medium"/>
                <a:cs typeface="Franklin Gothic Medium"/>
              </a:rPr>
              <a:t>interno</a:t>
            </a:r>
            <a:r>
              <a:rPr dirty="0" sz="1600" spc="-40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Medium"/>
                <a:cs typeface="Franklin Gothic Medium"/>
              </a:rPr>
              <a:t>d</a:t>
            </a:r>
            <a:r>
              <a:rPr dirty="0" sz="1600" spc="-5">
                <a:latin typeface="Franklin Gothic Medium"/>
                <a:cs typeface="Franklin Gothic Medium"/>
              </a:rPr>
              <a:t>e</a:t>
            </a:r>
            <a:r>
              <a:rPr dirty="0" sz="1600" spc="-5">
                <a:latin typeface="Franklin Gothic Medium"/>
                <a:cs typeface="Franklin Gothic Medium"/>
              </a:rPr>
              <a:t>l</a:t>
            </a:r>
            <a:r>
              <a:rPr dirty="0" sz="1600">
                <a:latin typeface="Franklin Gothic Medium"/>
                <a:cs typeface="Franklin Gothic Medium"/>
              </a:rPr>
              <a:t> </a:t>
            </a:r>
            <a:r>
              <a:rPr dirty="0" sz="1600" spc="-20">
                <a:latin typeface="Franklin Gothic Medium"/>
                <a:cs typeface="Franklin Gothic Medium"/>
              </a:rPr>
              <a:t>s</a:t>
            </a:r>
            <a:r>
              <a:rPr dirty="0" sz="1600" spc="-10">
                <a:latin typeface="Franklin Gothic Medium"/>
                <a:cs typeface="Franklin Gothic Medium"/>
              </a:rPr>
              <a:t>uo</a:t>
            </a:r>
            <a:r>
              <a:rPr dirty="0" sz="1600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Medium"/>
                <a:cs typeface="Franklin Gothic Medium"/>
              </a:rPr>
              <a:t>co</a:t>
            </a:r>
            <a:r>
              <a:rPr dirty="0" sz="1600" spc="-15">
                <a:latin typeface="Franklin Gothic Medium"/>
                <a:cs typeface="Franklin Gothic Medium"/>
              </a:rPr>
              <a:t>nt</a:t>
            </a:r>
            <a:r>
              <a:rPr dirty="0" sz="1600" spc="-10">
                <a:latin typeface="Franklin Gothic Medium"/>
                <a:cs typeface="Franklin Gothic Medium"/>
              </a:rPr>
              <a:t>e</a:t>
            </a:r>
            <a:r>
              <a:rPr dirty="0" sz="1600" spc="-15">
                <a:latin typeface="Franklin Gothic Medium"/>
                <a:cs typeface="Franklin Gothic Medium"/>
              </a:rPr>
              <a:t>st</a:t>
            </a:r>
            <a:r>
              <a:rPr dirty="0" sz="1600" spc="-10">
                <a:latin typeface="Franklin Gothic Medium"/>
                <a:cs typeface="Franklin Gothic Medium"/>
              </a:rPr>
              <a:t>o</a:t>
            </a:r>
            <a:r>
              <a:rPr dirty="0" sz="1600" spc="10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Medium"/>
                <a:cs typeface="Franklin Gothic Medium"/>
              </a:rPr>
              <a:t>comunicat</a:t>
            </a:r>
            <a:r>
              <a:rPr dirty="0" sz="1600">
                <a:latin typeface="Franklin Gothic Medium"/>
                <a:cs typeface="Franklin Gothic Medium"/>
              </a:rPr>
              <a:t>i</a:t>
            </a:r>
            <a:r>
              <a:rPr dirty="0" sz="1600" spc="-15">
                <a:latin typeface="Franklin Gothic Medium"/>
                <a:cs typeface="Franklin Gothic Medium"/>
              </a:rPr>
              <a:t>vo</a:t>
            </a:r>
            <a:r>
              <a:rPr dirty="0" sz="1600" spc="-5">
                <a:latin typeface="Franklin Gothic Medium"/>
                <a:cs typeface="Franklin Gothic Medium"/>
              </a:rPr>
              <a:t>.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08872" y="6602740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3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5"/>
              <a:t>variazi</a:t>
            </a:r>
            <a:r>
              <a:rPr dirty="0" spc="-10"/>
              <a:t>o</a:t>
            </a:r>
            <a:r>
              <a:rPr dirty="0" spc="-15"/>
              <a:t>ne</a:t>
            </a:r>
            <a:r>
              <a:rPr dirty="0" spc="5"/>
              <a:t> </a:t>
            </a:r>
            <a:r>
              <a:rPr dirty="0" spc="-15"/>
              <a:t>diafasica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40816" y="1148832"/>
            <a:ext cx="7976234" cy="398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m</a:t>
            </a:r>
            <a:r>
              <a:rPr dirty="0" sz="1600" spc="-15" b="1">
                <a:latin typeface="Franklin Gothic Medium"/>
                <a:cs typeface="Franklin Gothic Medium"/>
              </a:rPr>
              <a:t>ens</a:t>
            </a:r>
            <a:r>
              <a:rPr dirty="0" sz="1600" spc="-10" b="1">
                <a:latin typeface="Franklin Gothic Medium"/>
                <a:cs typeface="Franklin Gothic Medium"/>
              </a:rPr>
              <a:t>ione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d</a:t>
            </a:r>
            <a:r>
              <a:rPr dirty="0" sz="1600" spc="-10" b="1">
                <a:latin typeface="Franklin Gothic Medium"/>
                <a:cs typeface="Franklin Gothic Medium"/>
              </a:rPr>
              <a:t>iam</a:t>
            </a:r>
            <a:r>
              <a:rPr dirty="0" sz="1600" spc="-15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ca</a:t>
            </a:r>
            <a:r>
              <a:rPr dirty="0" sz="1600" spc="5" b="1">
                <a:latin typeface="Franklin Gothic Medium"/>
                <a:cs typeface="Franklin Gothic Medium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→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zo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smiss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1630" marR="314960" indent="-329565">
              <a:lnSpc>
                <a:spcPct val="109400"/>
              </a:lnSpc>
              <a:spcBef>
                <a:spcPts val="1060"/>
              </a:spcBef>
            </a:pPr>
            <a:r>
              <a:rPr dirty="0" sz="1600" b="1">
                <a:latin typeface="Franklin Gothic Medium"/>
                <a:cs typeface="Franklin Gothic Medium"/>
              </a:rPr>
              <a:t>Pa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lat</a:t>
            </a:r>
            <a:r>
              <a:rPr dirty="0" sz="1600" spc="0" b="1">
                <a:latin typeface="Franklin Gothic Medium"/>
                <a:cs typeface="Franklin Gothic Medium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line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usato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ncronia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produz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mp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ran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5">
                <a:latin typeface="Franklin Gothic Book"/>
                <a:cs typeface="Franklin Gothic Book"/>
              </a:rPr>
              <a:t> 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).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7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false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parte</a:t>
            </a:r>
            <a:r>
              <a:rPr dirty="0" sz="1600" spc="-10">
                <a:latin typeface="Franklin Gothic Book"/>
                <a:cs typeface="Franklin Gothic Book"/>
              </a:rPr>
              <a:t>nze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formula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ioni: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90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riferim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ret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spa</a:t>
            </a:r>
            <a:r>
              <a:rPr dirty="0" sz="1600" spc="-25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-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mpor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(dei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)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7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dondanza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7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segn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scor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vi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Char char="-"/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b="1">
                <a:latin typeface="Franklin Gothic Medium"/>
                <a:cs typeface="Franklin Gothic Medium"/>
              </a:rPr>
              <a:t>Sc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tt</a:t>
            </a:r>
            <a:r>
              <a:rPr dirty="0" sz="1600" spc="0" b="1">
                <a:latin typeface="Franklin Gothic Medium"/>
                <a:cs typeface="Franklin Gothic Medium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statico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usato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asincronia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ice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fferita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produz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7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if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rarchi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(pun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giatura);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8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assen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dei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;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7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nessi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ici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sp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iciti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(coe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).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0816" y="5862150"/>
            <a:ext cx="7127875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1630" marR="5080" indent="-329565">
              <a:lnSpc>
                <a:spcPct val="109400"/>
              </a:lnSpc>
            </a:pPr>
            <a:r>
              <a:rPr dirty="0" sz="1600" b="1">
                <a:latin typeface="Franklin Gothic Medium"/>
                <a:cs typeface="Franklin Gothic Medium"/>
              </a:rPr>
              <a:t>Sc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tt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3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20" b="1">
                <a:latin typeface="Franklin Gothic Medium"/>
                <a:cs typeface="Franklin Gothic Medium"/>
              </a:rPr>
              <a:t>m</a:t>
            </a:r>
            <a:r>
              <a:rPr dirty="0" sz="1600" spc="-2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15" b="1">
                <a:latin typeface="Franklin Gothic Medium"/>
                <a:cs typeface="Franklin Gothic Medium"/>
              </a:rPr>
              <a:t>s</a:t>
            </a:r>
            <a:r>
              <a:rPr dirty="0" sz="1600" spc="5" b="1">
                <a:latin typeface="Franklin Gothic Medium"/>
                <a:cs typeface="Franklin Gothic Medium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spetto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ttura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zionale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cino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 spc="-10">
                <a:latin typeface="Franklin Gothic Book"/>
                <a:cs typeface="Franklin Gothic Book"/>
              </a:rPr>
              <a:t> col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uiale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5"/>
              <a:t>coerenza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7768" y="1578603"/>
            <a:ext cx="295719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Medium"/>
                <a:cs typeface="Franklin Gothic Medium"/>
              </a:rPr>
              <a:t>Il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lessico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1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la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coerenza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7768" y="2618222"/>
            <a:ext cx="5102860" cy="2451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Co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5" b="1">
                <a:latin typeface="Franklin Gothic Medium"/>
                <a:cs typeface="Franklin Gothic Medium"/>
              </a:rPr>
              <a:t>enz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2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15" b="1">
                <a:latin typeface="Franklin Gothic Medium"/>
                <a:cs typeface="Franklin Gothic Medium"/>
              </a:rPr>
              <a:t>mant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c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: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7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sele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ma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tipo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sto;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7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spettare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idar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età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lessicale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paro</a:t>
            </a:r>
            <a:r>
              <a:rPr dirty="0" sz="1600" spc="-10">
                <a:latin typeface="Franklin Gothic Book"/>
                <a:cs typeface="Franklin Gothic Book"/>
              </a:rPr>
              <a:t>le;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8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evitare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idondanza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hez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Char char="-"/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dirty="0" sz="1600" spc="-5" b="1">
                <a:latin typeface="Franklin Gothic Medium"/>
                <a:cs typeface="Franklin Gothic Medium"/>
              </a:rPr>
              <a:t>Co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5" b="1">
                <a:latin typeface="Franklin Gothic Medium"/>
                <a:cs typeface="Franklin Gothic Medium"/>
              </a:rPr>
              <a:t>en</a:t>
            </a:r>
            <a:r>
              <a:rPr dirty="0" sz="1600" spc="-5" b="1">
                <a:latin typeface="Franklin Gothic Medium"/>
                <a:cs typeface="Franklin Gothic Medium"/>
              </a:rPr>
              <a:t>z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3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st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ca</a:t>
            </a:r>
            <a:endParaRPr sz="1600">
              <a:latin typeface="Franklin Gothic Medium"/>
              <a:cs typeface="Franklin Gothic Medium"/>
            </a:endParaRPr>
          </a:p>
          <a:p>
            <a:pPr marL="114300" indent="-101600">
              <a:lnSpc>
                <a:spcPct val="100000"/>
              </a:lnSpc>
              <a:spcBef>
                <a:spcPts val="58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ade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rsi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istro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sto;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7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evitare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'us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rcate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spetto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istro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sto.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5"/>
              <a:t>coerenza</a:t>
            </a:r>
            <a:r>
              <a:rPr dirty="0" spc="-15"/>
              <a:t> </a:t>
            </a:r>
            <a:r>
              <a:rPr dirty="0" spc="-20"/>
              <a:t>seman</a:t>
            </a:r>
            <a:r>
              <a:rPr dirty="0" spc="-20"/>
              <a:t>t</a:t>
            </a:r>
            <a:r>
              <a:rPr dirty="0" spc="-10"/>
              <a:t>ica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7768" y="1116090"/>
            <a:ext cx="7853680" cy="30187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10" b="1">
                <a:latin typeface="Franklin Gothic Book"/>
                <a:cs typeface="Franklin Gothic Book"/>
              </a:rPr>
              <a:t>Co</a:t>
            </a:r>
            <a:r>
              <a:rPr dirty="0" sz="2000" b="1">
                <a:latin typeface="Franklin Gothic Book"/>
                <a:cs typeface="Franklin Gothic Book"/>
              </a:rPr>
              <a:t>er</a:t>
            </a:r>
            <a:r>
              <a:rPr dirty="0" sz="2000" spc="-20" b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n</a:t>
            </a:r>
            <a:r>
              <a:rPr dirty="0" sz="2000" spc="5" b="1">
                <a:latin typeface="Franklin Gothic Book"/>
                <a:cs typeface="Franklin Gothic Book"/>
              </a:rPr>
              <a:t>z</a:t>
            </a:r>
            <a:r>
              <a:rPr dirty="0" sz="2000" b="1">
                <a:latin typeface="Franklin Gothic Book"/>
                <a:cs typeface="Franklin Gothic Book"/>
              </a:rPr>
              <a:t>a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15" b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m</a:t>
            </a:r>
            <a:r>
              <a:rPr dirty="0" sz="2000" spc="-10" b="1">
                <a:latin typeface="Franklin Gothic Book"/>
                <a:cs typeface="Franklin Gothic Book"/>
              </a:rPr>
              <a:t>a</a:t>
            </a:r>
            <a:r>
              <a:rPr dirty="0" sz="2000" b="1">
                <a:latin typeface="Franklin Gothic Book"/>
                <a:cs typeface="Franklin Gothic Book"/>
              </a:rPr>
              <a:t>nt</a:t>
            </a:r>
            <a:r>
              <a:rPr dirty="0" sz="2000" spc="5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ca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2350">
              <a:latin typeface="Times New Roman"/>
              <a:cs typeface="Times New Roman"/>
            </a:endParaRPr>
          </a:p>
          <a:p>
            <a:pPr algn="just" marL="344805" marR="5080" indent="-332740">
              <a:lnSpc>
                <a:spcPct val="109400"/>
              </a:lnSpc>
            </a:pPr>
            <a:r>
              <a:rPr dirty="0" sz="1600" spc="-5">
                <a:latin typeface="Franklin Gothic Book"/>
                <a:cs typeface="Franklin Gothic Book"/>
              </a:rPr>
              <a:t>-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ano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5" b="1">
                <a:latin typeface="Franklin Gothic Medium"/>
                <a:cs typeface="Franklin Gothic Medium"/>
              </a:rPr>
              <a:t>ll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b="1">
                <a:latin typeface="Franklin Gothic Medium"/>
                <a:cs typeface="Franklin Gothic Medium"/>
              </a:rPr>
              <a:t>q</a:t>
            </a:r>
            <a:r>
              <a:rPr dirty="0" sz="1600" spc="-10" b="1">
                <a:latin typeface="Franklin Gothic Medium"/>
                <a:cs typeface="Franklin Gothic Medium"/>
              </a:rPr>
              <a:t>u</a:t>
            </a:r>
            <a:r>
              <a:rPr dirty="0" sz="1600" spc="-10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e/</a:t>
            </a:r>
            <a:r>
              <a:rPr dirty="0" sz="1600" spc="-10" b="1">
                <a:latin typeface="Franklin Gothic Medium"/>
                <a:cs typeface="Franklin Gothic Medium"/>
              </a:rPr>
              <a:t>info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20" b="1">
                <a:latin typeface="Franklin Gothic Medium"/>
                <a:cs typeface="Franklin Gothic Medium"/>
              </a:rPr>
              <a:t>m</a:t>
            </a:r>
            <a:r>
              <a:rPr dirty="0" sz="1600" spc="-20" b="1">
                <a:latin typeface="Franklin Gothic Medium"/>
                <a:cs typeface="Franklin Gothic Medium"/>
              </a:rPr>
              <a:t>a</a:t>
            </a:r>
            <a:r>
              <a:rPr dirty="0" sz="1600" spc="-10" b="1">
                <a:latin typeface="Franklin Gothic Medium"/>
                <a:cs typeface="Franklin Gothic Medium"/>
              </a:rPr>
              <a:t>le</a:t>
            </a:r>
            <a:r>
              <a:rPr dirty="0" sz="1600" spc="-15" b="1">
                <a:latin typeface="Franklin Gothic Medium"/>
                <a:cs typeface="Franklin Gothic Medium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(soprattutt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parlato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tteri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neric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povert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testo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uiale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perfetta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funzionale,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 spc="-10">
                <a:latin typeface="Franklin Gothic Book"/>
                <a:cs typeface="Franklin Gothic Book"/>
              </a:rPr>
              <a:t> 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ico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portar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guità.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 marR="3465195">
              <a:lnSpc>
                <a:spcPct val="130000"/>
              </a:lnSpc>
            </a:pPr>
            <a:r>
              <a:rPr dirty="0" sz="1600" spc="-20" i="1">
                <a:latin typeface="Franklin Gothic Book"/>
                <a:cs typeface="Franklin Gothic Book"/>
              </a:rPr>
              <a:t>D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bbi</a:t>
            </a:r>
            <a:r>
              <a:rPr dirty="0" sz="1600" spc="-20" i="1">
                <a:latin typeface="Franklin Gothic Book"/>
                <a:cs typeface="Franklin Gothic Book"/>
              </a:rPr>
              <a:t>am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affrontar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co</a:t>
            </a:r>
            <a:r>
              <a:rPr dirty="0" sz="1600" spc="-20" i="1" u="heavy">
                <a:latin typeface="Franklin Gothic Book"/>
                <a:cs typeface="Franklin Gothic Book"/>
              </a:rPr>
              <a:t>s</a:t>
            </a:r>
            <a:r>
              <a:rPr dirty="0" sz="1600" spc="-10" i="1" u="heavy">
                <a:latin typeface="Franklin Gothic Book"/>
                <a:cs typeface="Franklin Gothic Book"/>
              </a:rPr>
              <a:t>a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cal</a:t>
            </a:r>
            <a:r>
              <a:rPr dirty="0" sz="1600" spc="-10" i="1">
                <a:latin typeface="Franklin Gothic Book"/>
                <a:cs typeface="Franklin Gothic Book"/>
              </a:rPr>
              <a:t>m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renit</a:t>
            </a:r>
            <a:r>
              <a:rPr dirty="0" sz="1600" spc="-5" i="1">
                <a:latin typeface="Franklin Gothic Book"/>
                <a:cs typeface="Franklin Gothic Book"/>
              </a:rPr>
              <a:t>à</a:t>
            </a:r>
            <a:r>
              <a:rPr dirty="0" sz="1600" spc="-5">
                <a:latin typeface="Franklin Gothic Book"/>
                <a:cs typeface="Franklin Gothic Book"/>
              </a:rPr>
              <a:t>. 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detto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vuo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ven</a:t>
            </a:r>
            <a:r>
              <a:rPr dirty="0" sz="1600" spc="-10" i="1">
                <a:latin typeface="Franklin Gothic Book"/>
                <a:cs typeface="Franklin Gothic Book"/>
              </a:rPr>
              <a:t>ire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Sardegna.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Na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oleone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5" i="1">
                <a:latin typeface="Franklin Gothic Book"/>
                <a:cs typeface="Franklin Gothic Book"/>
              </a:rPr>
              <a:t>cce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sivamen</a:t>
            </a:r>
            <a:r>
              <a:rPr dirty="0" sz="160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60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an</a:t>
            </a:r>
            <a:r>
              <a:rPr dirty="0" sz="1600" spc="-10" i="1" u="heavy">
                <a:latin typeface="Franklin Gothic Book"/>
                <a:cs typeface="Franklin Gothic Book"/>
              </a:rPr>
              <a:t>dò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ia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l'eser</a:t>
            </a:r>
            <a:r>
              <a:rPr dirty="0" sz="1600" spc="-20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ito.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Ve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bi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ort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: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fare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un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domand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fare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benz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na,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fare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attacco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ecc.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7768" y="4859003"/>
            <a:ext cx="7565390" cy="149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600" spc="0" b="1">
                <a:latin typeface="Franklin Gothic Medium"/>
                <a:cs typeface="Franklin Gothic Medium"/>
              </a:rPr>
              <a:t>F</a:t>
            </a:r>
            <a:r>
              <a:rPr dirty="0" sz="1600" b="1">
                <a:latin typeface="Franklin Gothic Medium"/>
                <a:cs typeface="Franklin Gothic Medium"/>
              </a:rPr>
              <a:t>u</a:t>
            </a:r>
            <a:r>
              <a:rPr dirty="0" sz="1600" spc="-10" b="1">
                <a:latin typeface="Franklin Gothic Medium"/>
                <a:cs typeface="Franklin Gothic Medium"/>
              </a:rPr>
              <a:t>n</a:t>
            </a:r>
            <a:r>
              <a:rPr dirty="0" sz="1600" b="1">
                <a:latin typeface="Franklin Gothic Medium"/>
                <a:cs typeface="Franklin Gothic Medium"/>
              </a:rPr>
              <a:t>z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na</a:t>
            </a:r>
            <a:r>
              <a:rPr dirty="0" sz="1600" spc="-15" b="1">
                <a:latin typeface="Franklin Gothic Medium"/>
                <a:cs typeface="Franklin Gothic Medium"/>
              </a:rPr>
              <a:t>li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à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ss</a:t>
            </a:r>
            <a:r>
              <a:rPr dirty="0" sz="1600" spc="-10" b="1">
                <a:latin typeface="Franklin Gothic Medium"/>
                <a:cs typeface="Franklin Gothic Medium"/>
              </a:rPr>
              <a:t>ico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ge</a:t>
            </a:r>
            <a:r>
              <a:rPr dirty="0" sz="1600" spc="-10" b="1">
                <a:latin typeface="Franklin Gothic Medium"/>
                <a:cs typeface="Franklin Gothic Medium"/>
              </a:rPr>
              <a:t>ne</a:t>
            </a:r>
            <a:r>
              <a:rPr dirty="0" sz="1600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ico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ne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3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5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an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0" b="1">
                <a:latin typeface="Franklin Gothic Medium"/>
                <a:cs typeface="Franklin Gothic Medium"/>
              </a:rPr>
              <a:t>f</a:t>
            </a:r>
            <a:r>
              <a:rPr dirty="0" sz="1600" spc="-5" b="1">
                <a:latin typeface="Franklin Gothic Medium"/>
                <a:cs typeface="Franklin Gothic Medium"/>
              </a:rPr>
              <a:t>or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ca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30300"/>
              </a:lnSpc>
            </a:pP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ma</a:t>
            </a:r>
            <a:r>
              <a:rPr dirty="0" sz="1600" spc="-20">
                <a:latin typeface="Franklin Gothic Book"/>
                <a:cs typeface="Franklin Gothic Book"/>
              </a:rPr>
              <a:t>gg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161</a:t>
            </a:r>
            <a:r>
              <a:rPr dirty="0" sz="1600" spc="-10">
                <a:latin typeface="Franklin Gothic Book"/>
                <a:cs typeface="Franklin Gothic Book"/>
              </a:rPr>
              <a:t>8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ppr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sen</a:t>
            </a:r>
            <a:r>
              <a:rPr dirty="0" sz="1600" spc="-15">
                <a:latin typeface="Franklin Gothic Book"/>
                <a:cs typeface="Franklin Gothic Book"/>
              </a:rPr>
              <a:t>ta</a:t>
            </a:r>
            <a:r>
              <a:rPr dirty="0" sz="1600" spc="-10">
                <a:latin typeface="Franklin Gothic Book"/>
                <a:cs typeface="Franklin Gothic Book"/>
              </a:rPr>
              <a:t>nti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ri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li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nvitati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ri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ere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ttolici</a:t>
            </a:r>
            <a:r>
              <a:rPr dirty="0" sz="1600" spc="-5">
                <a:latin typeface="Franklin Gothic Book"/>
                <a:cs typeface="Franklin Gothic Book"/>
              </a:rPr>
              <a:t> 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furono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ttati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nestra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fossato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stello.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L'</a:t>
            </a:r>
            <a:r>
              <a:rPr dirty="0" sz="1600" spc="-20" u="heavy">
                <a:latin typeface="Franklin Gothic Book"/>
                <a:cs typeface="Franklin Gothic Book"/>
              </a:rPr>
              <a:t>e</a:t>
            </a:r>
            <a:r>
              <a:rPr dirty="0" sz="1600" spc="-1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isodio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stor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defen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5"/>
              <a:t>coerenza</a:t>
            </a:r>
            <a:r>
              <a:rPr dirty="0" spc="-15"/>
              <a:t> </a:t>
            </a:r>
            <a:r>
              <a:rPr dirty="0" spc="-20"/>
              <a:t>seman</a:t>
            </a:r>
            <a:r>
              <a:rPr dirty="0" spc="-20"/>
              <a:t>t</a:t>
            </a:r>
            <a:r>
              <a:rPr dirty="0" spc="-10"/>
              <a:t>ica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4720" y="1784587"/>
            <a:ext cx="7696834" cy="139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7980" marR="280670" indent="-33401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Oltre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'us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neric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e,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istro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tteri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scelte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cali</a:t>
            </a:r>
            <a:r>
              <a:rPr dirty="0" sz="1600" spc="-10">
                <a:latin typeface="Franklin Gothic Book"/>
                <a:cs typeface="Franklin Gothic Book"/>
              </a:rPr>
              <a:t> spes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rossim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gnif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esprim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>
                <a:latin typeface="Franklin Gothic Book"/>
                <a:cs typeface="Franklin Gothic Book"/>
              </a:rPr>
              <a:t>Uno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uis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rispett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ntica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lezione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</a:t>
            </a:r>
            <a:r>
              <a:rPr dirty="0" sz="1600" spc="-10">
                <a:latin typeface="Franklin Gothic Book"/>
                <a:cs typeface="Franklin Gothic Book"/>
              </a:rPr>
              <a:t>rola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adatta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endParaRPr sz="1600">
              <a:latin typeface="Franklin Gothic Book"/>
              <a:cs typeface="Franklin Gothic Book"/>
            </a:endParaRPr>
          </a:p>
          <a:p>
            <a:pPr marL="347980">
              <a:lnSpc>
                <a:spcPct val="100000"/>
              </a:lnSpc>
              <a:spcBef>
                <a:spcPts val="180"/>
              </a:spcBef>
            </a:pP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gnif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esprim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720" y="3906503"/>
            <a:ext cx="7694295" cy="1395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7980" marR="5080" indent="-335280">
              <a:lnSpc>
                <a:spcPct val="10940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di</a:t>
            </a:r>
            <a:r>
              <a:rPr dirty="0" sz="1600" spc="-15" i="1" u="heavy">
                <a:latin typeface="Franklin Gothic Book"/>
                <a:cs typeface="Franklin Gothic Book"/>
              </a:rPr>
              <a:t>atr</a:t>
            </a:r>
            <a:r>
              <a:rPr dirty="0" sz="1600" i="1" u="heavy">
                <a:latin typeface="Franklin Gothic Book"/>
                <a:cs typeface="Franklin Gothic Book"/>
              </a:rPr>
              <a:t>i</a:t>
            </a:r>
            <a:r>
              <a:rPr dirty="0" sz="1600" spc="-10" i="1" u="heavy">
                <a:latin typeface="Franklin Gothic Book"/>
                <a:cs typeface="Franklin Gothic Book"/>
              </a:rPr>
              <a:t>ba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tra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</a:t>
            </a:r>
            <a:r>
              <a:rPr dirty="0" sz="1600" i="1">
                <a:latin typeface="Franklin Gothic Book"/>
                <a:cs typeface="Franklin Gothic Book"/>
              </a:rPr>
              <a:t>'</a:t>
            </a:r>
            <a:r>
              <a:rPr dirty="0" sz="1600" spc="-15" i="1">
                <a:latin typeface="Franklin Gothic Book"/>
                <a:cs typeface="Franklin Gothic Book"/>
              </a:rPr>
              <a:t>uom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macchine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argoment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intere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ormai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st</a:t>
            </a:r>
            <a:r>
              <a:rPr dirty="0" sz="1600" spc="-10" i="1">
                <a:latin typeface="Franklin Gothic Book"/>
                <a:cs typeface="Franklin Gothic Book"/>
              </a:rPr>
              <a:t>intamente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chiunque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[compe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zione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da]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studentesch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7980" marR="31115" indent="-335280">
              <a:lnSpc>
                <a:spcPct val="109400"/>
              </a:lnSpc>
              <a:spcBef>
                <a:spcPts val="1050"/>
              </a:spcBef>
            </a:pPr>
            <a:r>
              <a:rPr dirty="0" sz="1600" spc="-10" b="1">
                <a:latin typeface="Franklin Gothic Book"/>
                <a:cs typeface="Franklin Gothic Book"/>
              </a:rPr>
              <a:t>D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trib</a:t>
            </a:r>
            <a:r>
              <a:rPr dirty="0" sz="1600" spc="0" b="1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Discu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tono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polemic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trascina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SI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sa,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sputa: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s'è</a:t>
            </a:r>
            <a:r>
              <a:rPr dirty="0" sz="1600" spc="-10">
                <a:latin typeface="Franklin Gothic Book"/>
                <a:cs typeface="Franklin Gothic Book"/>
              </a:rPr>
              <a:t> ap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sull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ute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ticità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</a:t>
            </a:r>
            <a:r>
              <a:rPr dirty="0" sz="1600" spc="-15">
                <a:latin typeface="Franklin Gothic Book"/>
                <a:cs typeface="Franklin Gothic Book"/>
              </a:rPr>
              <a:t>'ope</a:t>
            </a:r>
            <a:r>
              <a:rPr dirty="0" sz="1600" spc="-10">
                <a:latin typeface="Franklin Gothic Book"/>
                <a:cs typeface="Franklin Gothic Book"/>
              </a:rPr>
              <a:t>ra.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[Sab</a:t>
            </a:r>
            <a:r>
              <a:rPr dirty="0" sz="1600" spc="-10">
                <a:latin typeface="Franklin Gothic Book"/>
                <a:cs typeface="Franklin Gothic Book"/>
              </a:rPr>
              <a:t>atini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–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Colett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]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5"/>
              <a:t>coerenza</a:t>
            </a:r>
            <a:r>
              <a:rPr dirty="0" spc="-15"/>
              <a:t> </a:t>
            </a:r>
            <a:r>
              <a:rPr dirty="0" spc="-20"/>
              <a:t>seman</a:t>
            </a:r>
            <a:r>
              <a:rPr dirty="0" spc="-20"/>
              <a:t>t</a:t>
            </a:r>
            <a:r>
              <a:rPr dirty="0" spc="-10"/>
              <a:t>ica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6244" y="2101578"/>
            <a:ext cx="8016240" cy="33667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46075" marR="5715" indent="-334010">
              <a:lnSpc>
                <a:spcPct val="10940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11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sc</a:t>
            </a:r>
            <a:r>
              <a:rPr dirty="0" sz="1600" spc="-10" i="1">
                <a:latin typeface="Franklin Gothic Book"/>
                <a:cs typeface="Franklin Gothic Book"/>
              </a:rPr>
              <a:t>onfitta</a:t>
            </a:r>
            <a:r>
              <a:rPr dirty="0" sz="1600" spc="1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spc="1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5" i="1">
                <a:latin typeface="Franklin Gothic Book"/>
                <a:cs typeface="Franklin Gothic Book"/>
              </a:rPr>
              <a:t>m</a:t>
            </a:r>
            <a:r>
              <a:rPr dirty="0" sz="1600" spc="-10" i="1">
                <a:latin typeface="Franklin Gothic Book"/>
                <a:cs typeface="Franklin Gothic Book"/>
              </a:rPr>
              <a:t>pio</a:t>
            </a:r>
            <a:r>
              <a:rPr dirty="0" sz="1600" i="1">
                <a:latin typeface="Franklin Gothic Book"/>
                <a:cs typeface="Franklin Gothic Book"/>
              </a:rPr>
              <a:t>n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2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25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Medium"/>
                <a:cs typeface="Franklin Gothic Medium"/>
              </a:rPr>
              <a:t>sorp</a:t>
            </a:r>
            <a:r>
              <a:rPr dirty="0" sz="1600" spc="-5" i="1" u="heavy">
                <a:latin typeface="Franklin Gothic Medium"/>
                <a:cs typeface="Franklin Gothic Medium"/>
              </a:rPr>
              <a:t>r</a:t>
            </a:r>
            <a:r>
              <a:rPr dirty="0" sz="1600" spc="-15" i="1" u="heavy">
                <a:latin typeface="Franklin Gothic Medium"/>
                <a:cs typeface="Franklin Gothic Medium"/>
              </a:rPr>
              <a:t>es</a:t>
            </a:r>
            <a:r>
              <a:rPr dirty="0" sz="1600" spc="-10" i="1" u="heavy">
                <a:latin typeface="Franklin Gothic Medium"/>
                <a:cs typeface="Franklin Gothic Medium"/>
              </a:rPr>
              <a:t>o</a:t>
            </a:r>
            <a:r>
              <a:rPr dirty="0" sz="1600" spc="114" i="1">
                <a:latin typeface="Franklin Gothic Medium"/>
                <a:cs typeface="Franklin Gothic Medium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un’inte</a:t>
            </a:r>
            <a:r>
              <a:rPr dirty="0" sz="1600" spc="-5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14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n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z</a:t>
            </a:r>
            <a:r>
              <a:rPr dirty="0" sz="1600" spc="-10" i="1">
                <a:latin typeface="Franklin Gothic Book"/>
                <a:cs typeface="Franklin Gothic Book"/>
              </a:rPr>
              <a:t>ione,</a:t>
            </a:r>
            <a:r>
              <a:rPr dirty="0" sz="1600" spc="114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2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orea</a:t>
            </a:r>
            <a:r>
              <a:rPr dirty="0" sz="1600" spc="114" i="1">
                <a:latin typeface="Franklin Gothic Book"/>
                <a:cs typeface="Franklin Gothic Book"/>
              </a:rPr>
              <a:t> </a:t>
            </a:r>
            <a:r>
              <a:rPr dirty="0" sz="1600" spc="0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el</a:t>
            </a:r>
            <a:r>
              <a:rPr dirty="0" sz="1600" spc="1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Sud,</a:t>
            </a:r>
            <a:r>
              <a:rPr dirty="0" sz="1600" spc="114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5" i="1">
                <a:latin typeface="Franklin Gothic Book"/>
                <a:cs typeface="Franklin Gothic Book"/>
              </a:rPr>
              <a:t>ov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2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1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G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spc="11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un</a:t>
            </a:r>
            <a:r>
              <a:rPr dirty="0" sz="1600" spc="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oco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m</a:t>
            </a:r>
            <a:r>
              <a:rPr dirty="0" sz="1600" spc="-10" i="1">
                <a:latin typeface="Franklin Gothic Book"/>
                <a:cs typeface="Franklin Gothic Book"/>
              </a:rPr>
              <a:t>olto</a:t>
            </a:r>
            <a:r>
              <a:rPr dirty="0" sz="1600" spc="5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po</a:t>
            </a:r>
            <a:r>
              <a:rPr dirty="0" sz="1600" spc="-5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olar</a:t>
            </a:r>
            <a:r>
              <a:rPr dirty="0" sz="1600" i="1">
                <a:latin typeface="Franklin Gothic Book"/>
                <a:cs typeface="Franklin Gothic Book"/>
              </a:rPr>
              <a:t>e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intel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arti</a:t>
            </a:r>
            <a:r>
              <a:rPr dirty="0" sz="1600" spc="-1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iciale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nq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istato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ioco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Go,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</a:t>
            </a:r>
            <a:r>
              <a:rPr dirty="0" sz="160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pa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15/03</a:t>
            </a:r>
            <a:r>
              <a:rPr dirty="0" sz="1600" spc="-20">
                <a:latin typeface="Franklin Gothic Book"/>
                <a:cs typeface="Franklin Gothic Book"/>
              </a:rPr>
              <a:t>/</a:t>
            </a:r>
            <a:r>
              <a:rPr dirty="0" sz="1600" spc="-15">
                <a:latin typeface="Franklin Gothic Book"/>
                <a:cs typeface="Franklin Gothic Book"/>
              </a:rPr>
              <a:t>2016</a:t>
            </a:r>
            <a:r>
              <a:rPr dirty="0" sz="1600">
                <a:latin typeface="Franklin Gothic Book"/>
                <a:cs typeface="Franklin Gothic Book"/>
              </a:rPr>
              <a:t>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just" marL="346075" marR="6350" indent="-334010">
              <a:lnSpc>
                <a:spcPct val="109400"/>
              </a:lnSpc>
              <a:spcBef>
                <a:spcPts val="106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stra</a:t>
            </a:r>
            <a:r>
              <a:rPr dirty="0" sz="1600" spc="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egie</a:t>
            </a:r>
            <a:r>
              <a:rPr dirty="0" sz="1600" spc="4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ap</a:t>
            </a:r>
            <a:r>
              <a:rPr dirty="0" sz="1600" spc="-10" i="1">
                <a:latin typeface="Franklin Gothic Book"/>
                <a:cs typeface="Franklin Gothic Book"/>
              </a:rPr>
              <a:t>plic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4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al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4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m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cc</a:t>
            </a:r>
            <a:r>
              <a:rPr dirty="0" sz="1600" spc="-15" i="1">
                <a:latin typeface="Franklin Gothic Book"/>
                <a:cs typeface="Franklin Gothic Book"/>
              </a:rPr>
              <a:t>hin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6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art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20" i="1">
                <a:latin typeface="Franklin Gothic Book"/>
                <a:cs typeface="Franklin Gothic Book"/>
              </a:rPr>
              <a:t>f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al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5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pur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em</a:t>
            </a:r>
            <a:r>
              <a:rPr dirty="0" sz="1600" spc="-5" i="1">
                <a:latin typeface="Franklin Gothic Book"/>
                <a:cs typeface="Franklin Gothic Book"/>
              </a:rPr>
              <a:t>b</a:t>
            </a:r>
            <a:r>
              <a:rPr dirty="0" sz="1600" spc="-10" i="1">
                <a:latin typeface="Franklin Gothic Book"/>
                <a:cs typeface="Franklin Gothic Book"/>
              </a:rPr>
              <a:t>ran</a:t>
            </a:r>
            <a:r>
              <a:rPr dirty="0" sz="1600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4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er</a:t>
            </a:r>
            <a:r>
              <a:rPr dirty="0" sz="1600" spc="-5" i="1">
                <a:latin typeface="Franklin Gothic Book"/>
                <a:cs typeface="Franklin Gothic Book"/>
              </a:rPr>
              <a:t>r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5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l'hanno</a:t>
            </a:r>
            <a:r>
              <a:rPr dirty="0" sz="1600" spc="5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orta</a:t>
            </a:r>
            <a:r>
              <a:rPr dirty="0" sz="160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una</a:t>
            </a:r>
            <a:r>
              <a:rPr dirty="0" sz="1600" spc="-15" i="1">
                <a:latin typeface="Franklin Gothic Book"/>
                <a:cs typeface="Franklin Gothic Book"/>
              </a:rPr>
              <a:t> v</a:t>
            </a:r>
            <a:r>
              <a:rPr dirty="0" sz="1600" spc="-10" i="1">
                <a:latin typeface="Franklin Gothic Book"/>
                <a:cs typeface="Franklin Gothic Book"/>
              </a:rPr>
              <a:t>ittoria</a:t>
            </a:r>
            <a:r>
              <a:rPr dirty="0" sz="1600" i="1">
                <a:latin typeface="Franklin Gothic Book"/>
                <a:cs typeface="Franklin Gothic Book"/>
              </a:rPr>
              <a:t>  </a:t>
            </a:r>
            <a:r>
              <a:rPr dirty="0" sz="1600" spc="-14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 </a:t>
            </a:r>
            <a:r>
              <a:rPr dirty="0" sz="1600" spc="-13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 </a:t>
            </a:r>
            <a:r>
              <a:rPr dirty="0" sz="1600" spc="-135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Medium"/>
                <a:cs typeface="Franklin Gothic Medium"/>
              </a:rPr>
              <a:t>scon</a:t>
            </a:r>
            <a:r>
              <a:rPr dirty="0" sz="1600" spc="-20" i="1" u="heavy">
                <a:latin typeface="Franklin Gothic Medium"/>
                <a:cs typeface="Franklin Gothic Medium"/>
              </a:rPr>
              <a:t>v</a:t>
            </a:r>
            <a:r>
              <a:rPr dirty="0" sz="1600" spc="-10" i="1" u="heavy">
                <a:latin typeface="Franklin Gothic Medium"/>
                <a:cs typeface="Franklin Gothic Medium"/>
              </a:rPr>
              <a:t>olto</a:t>
            </a:r>
            <a:r>
              <a:rPr dirty="0" sz="1600" i="1">
                <a:latin typeface="Franklin Gothic Medium"/>
                <a:cs typeface="Franklin Gothic Medium"/>
              </a:rPr>
              <a:t>  </a:t>
            </a:r>
            <a:r>
              <a:rPr dirty="0" sz="1600" spc="-140" i="1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[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orpreso,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stup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to,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meravi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at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]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ati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gio</a:t>
            </a:r>
            <a:r>
              <a:rPr dirty="0" sz="1600">
                <a:latin typeface="Franklin Gothic Book"/>
                <a:cs typeface="Franklin Gothic Book"/>
              </a:rPr>
              <a:t>co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teriali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stu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ent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schi)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just" marL="346075" marR="5080" indent="-334010">
              <a:lnSpc>
                <a:spcPct val="109400"/>
              </a:lnSpc>
              <a:spcBef>
                <a:spcPts val="1065"/>
              </a:spcBef>
            </a:pPr>
            <a:r>
              <a:rPr dirty="0" sz="1600" spc="-10">
                <a:latin typeface="Franklin Gothic Book"/>
                <a:cs typeface="Franklin Gothic Book"/>
              </a:rPr>
              <a:t>scon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òlge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tr.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[</a:t>
            </a:r>
            <a:r>
              <a:rPr dirty="0" sz="160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all’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lett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r.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ol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</a:t>
            </a:r>
            <a:r>
              <a:rPr dirty="0" sz="1600" spc="-5">
                <a:latin typeface="Franklin Gothic Book"/>
                <a:cs typeface="Franklin Gothic Book"/>
              </a:rPr>
              <a:t>f.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s-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gn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1</a:t>
            </a:r>
            <a:r>
              <a:rPr dirty="0" sz="1600" spc="0">
                <a:latin typeface="Franklin Gothic Book"/>
                <a:cs typeface="Franklin Gothic Book"/>
              </a:rPr>
              <a:t>)</a:t>
            </a:r>
            <a:r>
              <a:rPr dirty="0" sz="1600" spc="-5">
                <a:latin typeface="Franklin Gothic Book"/>
                <a:cs typeface="Franklin Gothic Book"/>
              </a:rPr>
              <a:t>]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coniu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vo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5">
                <a:latin typeface="Franklin Gothic Book"/>
                <a:cs typeface="Franklin Gothic Book"/>
              </a:rPr>
              <a:t>e)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[</a:t>
            </a:r>
            <a:r>
              <a:rPr dirty="0" sz="1600" spc="-5">
                <a:latin typeface="Franklin Gothic Book"/>
                <a:cs typeface="Franklin Gothic Book"/>
              </a:rPr>
              <a:t>…</a:t>
            </a:r>
            <a:r>
              <a:rPr dirty="0" sz="1600" spc="-5">
                <a:latin typeface="Franklin Gothic Book"/>
                <a:cs typeface="Franklin Gothic Book"/>
              </a:rPr>
              <a:t>]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3.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ofo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s.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imo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alcun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;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gli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olto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;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oti</a:t>
            </a:r>
            <a:r>
              <a:rPr dirty="0" sz="1600" spc="-15">
                <a:latin typeface="Franklin Gothic Book"/>
                <a:cs typeface="Franklin Gothic Book"/>
              </a:rPr>
              <a:t>zi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at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arsa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sco</a:t>
            </a:r>
            <a:r>
              <a:rPr dirty="0" sz="160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vo</a:t>
            </a:r>
            <a:r>
              <a:rPr dirty="0" sz="1600" spc="-5">
                <a:latin typeface="Franklin Gothic Book"/>
                <a:cs typeface="Franklin Gothic Book"/>
              </a:rPr>
              <a:t>lt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[Vo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olario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Trecc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ni]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5"/>
              <a:t>coerenza</a:t>
            </a:r>
            <a:r>
              <a:rPr dirty="0" spc="-15"/>
              <a:t> </a:t>
            </a:r>
            <a:r>
              <a:rPr dirty="0" spc="-20"/>
              <a:t>seman</a:t>
            </a:r>
            <a:r>
              <a:rPr dirty="0" spc="-20"/>
              <a:t>t</a:t>
            </a:r>
            <a:r>
              <a:rPr dirty="0" spc="-10"/>
              <a:t>ica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6244" y="1467594"/>
            <a:ext cx="7880984" cy="3733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ntica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ede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spetto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s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10" b="1">
                <a:latin typeface="Franklin Gothic Book"/>
                <a:cs typeface="Franklin Gothic Book"/>
              </a:rPr>
              <a:t>id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ri</a:t>
            </a:r>
            <a:r>
              <a:rPr dirty="0" sz="1600" spc="-20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tà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s</a:t>
            </a:r>
            <a:r>
              <a:rPr dirty="0" sz="1600" spc="-10" b="1">
                <a:latin typeface="Franklin Gothic Book"/>
                <a:cs typeface="Franklin Gothic Book"/>
              </a:rPr>
              <a:t>s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c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le</a:t>
            </a:r>
            <a:r>
              <a:rPr dirty="0" sz="1600" spc="-1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paro</a:t>
            </a:r>
            <a:r>
              <a:rPr dirty="0" sz="1600" spc="-10">
                <a:latin typeface="Franklin Gothic Book"/>
                <a:cs typeface="Franklin Gothic Book"/>
              </a:rPr>
              <a:t>le.</a:t>
            </a:r>
            <a:endParaRPr sz="1600">
              <a:latin typeface="Franklin Gothic Book"/>
              <a:cs typeface="Franklin Gothic Book"/>
            </a:endParaRPr>
          </a:p>
          <a:p>
            <a:pPr marL="346075">
              <a:lnSpc>
                <a:spcPct val="100000"/>
              </a:lnSpc>
              <a:spcBef>
                <a:spcPts val="180"/>
              </a:spcBef>
            </a:pPr>
            <a:r>
              <a:rPr dirty="0" sz="1600" spc="-10">
                <a:latin typeface="Franklin Gothic Book"/>
                <a:cs typeface="Franklin Gothic Book"/>
              </a:rPr>
              <a:t>Alcune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hanno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</a:t>
            </a:r>
            <a:r>
              <a:rPr dirty="0" sz="1600" spc="-10">
                <a:latin typeface="Franklin Gothic Book"/>
                <a:cs typeface="Franklin Gothic Book"/>
              </a:rPr>
              <a:t>fere</a:t>
            </a:r>
            <a:r>
              <a:rPr dirty="0" sz="1600" spc="-15">
                <a:latin typeface="Franklin Gothic Book"/>
                <a:cs typeface="Franklin Gothic Book"/>
              </a:rPr>
              <a:t>nz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altre.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s</a:t>
            </a:r>
            <a:r>
              <a:rPr dirty="0" sz="1600" spc="-20" i="1" u="heavy">
                <a:latin typeface="Franklin Gothic Book"/>
                <a:cs typeface="Franklin Gothic Book"/>
              </a:rPr>
              <a:t>u</a:t>
            </a:r>
            <a:r>
              <a:rPr dirty="0" sz="1600" spc="-5" i="1" u="heavy">
                <a:latin typeface="Franklin Gothic Book"/>
                <a:cs typeface="Franklin Gothic Book"/>
              </a:rPr>
              <a:t>i</a:t>
            </a:r>
            <a:r>
              <a:rPr dirty="0" sz="1600" spc="-15" i="1" u="heavy">
                <a:latin typeface="Franklin Gothic Book"/>
                <a:cs typeface="Franklin Gothic Book"/>
              </a:rPr>
              <a:t>c</a:t>
            </a:r>
            <a:r>
              <a:rPr dirty="0" sz="1600" spc="-10" i="1" u="heavy">
                <a:latin typeface="Franklin Gothic Book"/>
                <a:cs typeface="Franklin Gothic Book"/>
              </a:rPr>
              <a:t>ido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p</a:t>
            </a:r>
            <a:r>
              <a:rPr dirty="0" sz="1600" spc="-15" i="1" u="heavy">
                <a:latin typeface="Franklin Gothic Book"/>
                <a:cs typeface="Franklin Gothic Book"/>
              </a:rPr>
              <a:t>e</a:t>
            </a:r>
            <a:r>
              <a:rPr dirty="0" sz="1600" spc="-10" i="1" u="heavy">
                <a:latin typeface="Franklin Gothic Book"/>
                <a:cs typeface="Franklin Gothic Book"/>
              </a:rPr>
              <a:t>r</a:t>
            </a:r>
            <a:r>
              <a:rPr dirty="0" sz="1600" i="1" u="heavy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s</a:t>
            </a:r>
            <a:r>
              <a:rPr dirty="0" sz="1600" spc="-20" i="1" u="heavy">
                <a:latin typeface="Franklin Gothic Book"/>
                <a:cs typeface="Franklin Gothic Book"/>
              </a:rPr>
              <a:t>e</a:t>
            </a:r>
            <a:r>
              <a:rPr dirty="0" sz="1600" spc="-10" i="1" u="heavy">
                <a:latin typeface="Franklin Gothic Book"/>
                <a:cs typeface="Franklin Gothic Book"/>
              </a:rPr>
              <a:t>mpre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(can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Exp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enc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L</a:t>
            </a:r>
            <a:r>
              <a:rPr dirty="0" sz="1600" i="1">
                <a:latin typeface="Franklin Gothic Book"/>
                <a:cs typeface="Franklin Gothic Book"/>
              </a:rPr>
              <a:t>'</a:t>
            </a:r>
            <a:r>
              <a:rPr dirty="0" sz="1600" spc="-15" i="1">
                <a:latin typeface="Franklin Gothic Book"/>
                <a:cs typeface="Franklin Gothic Book"/>
              </a:rPr>
              <a:t>art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st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contr</a:t>
            </a:r>
            <a:r>
              <a:rPr dirty="0" sz="1600" i="1" u="heavy">
                <a:latin typeface="Franklin Gothic Book"/>
                <a:cs typeface="Franklin Gothic Book"/>
              </a:rPr>
              <a:t>i</a:t>
            </a:r>
            <a:r>
              <a:rPr dirty="0" sz="1600" spc="-10" i="1" u="heavy">
                <a:latin typeface="Franklin Gothic Book"/>
                <a:cs typeface="Franklin Gothic Book"/>
              </a:rPr>
              <a:t>b</a:t>
            </a:r>
            <a:r>
              <a:rPr dirty="0" sz="1600" spc="-15" i="1" u="heavy">
                <a:latin typeface="Franklin Gothic Book"/>
                <a:cs typeface="Franklin Gothic Book"/>
              </a:rPr>
              <a:t>u</a:t>
            </a:r>
            <a:r>
              <a:rPr dirty="0" sz="1600" spc="-10" i="1" u="heavy">
                <a:latin typeface="Franklin Gothic Book"/>
                <a:cs typeface="Franklin Gothic Book"/>
              </a:rPr>
              <a:t>ito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interamente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ti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re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li</a:t>
            </a:r>
            <a:r>
              <a:rPr dirty="0" sz="1600" spc="-15" i="1">
                <a:latin typeface="Franklin Gothic Book"/>
                <a:cs typeface="Franklin Gothic Book"/>
              </a:rPr>
              <a:t>z</a:t>
            </a:r>
            <a:r>
              <a:rPr dirty="0" sz="1600" spc="-10" i="1">
                <a:latin typeface="Franklin Gothic Book"/>
                <a:cs typeface="Franklin Gothic Book"/>
              </a:rPr>
              <a:t>z</a:t>
            </a:r>
            <a:r>
              <a:rPr dirty="0" sz="1600" spc="-15" i="1">
                <a:latin typeface="Franklin Gothic Book"/>
                <a:cs typeface="Franklin Gothic Book"/>
              </a:rPr>
              <a:t>az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one.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teriali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stu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ent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schi)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6075" marR="5080" indent="-334010">
              <a:lnSpc>
                <a:spcPct val="109400"/>
              </a:lnSpc>
              <a:spcBef>
                <a:spcPts val="1060"/>
              </a:spcBef>
            </a:pP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b="1">
                <a:latin typeface="Franklin Gothic Medium"/>
                <a:cs typeface="Franklin Gothic Medium"/>
              </a:rPr>
              <a:t>nt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b</a:t>
            </a:r>
            <a:r>
              <a:rPr dirty="0" sz="1600" spc="-5" b="1">
                <a:latin typeface="Franklin Gothic Medium"/>
                <a:cs typeface="Franklin Gothic Medium"/>
              </a:rPr>
              <a:t>ü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25" b="1">
                <a:latin typeface="Franklin Gothic Medium"/>
                <a:cs typeface="Franklin Gothic Medium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v.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tr.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intr.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[dal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lat.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uĕr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p.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-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uĕre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«attr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uire»]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(io</a:t>
            </a:r>
            <a:r>
              <a:rPr dirty="0" sz="1600" spc="-10">
                <a:latin typeface="Franklin Gothic Book"/>
                <a:cs typeface="Franklin Gothic Book"/>
              </a:rPr>
              <a:t> contri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üisco,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ntr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üisc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ecc</a:t>
            </a:r>
            <a:r>
              <a:rPr dirty="0" sz="1600" spc="-15">
                <a:latin typeface="Franklin Gothic Book"/>
                <a:cs typeface="Franklin Gothic Book"/>
              </a:rPr>
              <a:t>.</a:t>
            </a:r>
            <a:r>
              <a:rPr dirty="0" sz="1600" spc="-5">
                <a:latin typeface="Franklin Gothic Book"/>
                <a:cs typeface="Franklin Gothic Book"/>
              </a:rPr>
              <a:t>).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[…]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2.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intr.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(a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s.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av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re)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Coop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prendere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parte</a:t>
            </a:r>
            <a:r>
              <a:rPr dirty="0" sz="1600" spc="-10">
                <a:latin typeface="Franklin Gothic Book"/>
                <a:cs typeface="Franklin Gothic Book"/>
              </a:rPr>
              <a:t> attiva: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successo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iniziativa;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lio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ch’io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spesa;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concorr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produrre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determinato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effett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caldo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roccale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uisce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accr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scere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mio</a:t>
            </a:r>
            <a:r>
              <a:rPr dirty="0" sz="1600" spc="-10">
                <a:latin typeface="Franklin Gothic Book"/>
                <a:cs typeface="Franklin Gothic Book"/>
              </a:rPr>
              <a:t> nervos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smo.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giovare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conf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uon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uisce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olto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alute.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[Vo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olario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Trecc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ni]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2023-04-06T16:04:08Z</dcterms:created>
  <dcterms:modified xsi:type="dcterms:W3CDTF">2023-04-06T16:04:08Z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2016-09-13T00:00:00Z</vt:filetime>
  </property>
  <property fmtid="{D5CDD505-2E9C-101B-9397-08002B2CF9AE}" pid="3" name="LastSaved">
    <vt:filetime>2023-04-06T00:00:00Z</vt:filetime>
  </property>
</Properties>
</file>