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1905"/>
          </a:xfrm>
          <a:custGeom>
            <a:avLst/>
            <a:gdLst/>
            <a:ahLst/>
            <a:cxnLst/>
            <a:rect l="l" t="t" r="r" b="b"/>
            <a:pathLst>
              <a:path w="5603875" h="1905">
                <a:moveTo>
                  <a:pt x="0" y="0"/>
                </a:moveTo>
                <a:lnTo>
                  <a:pt x="5603875" y="1524"/>
                </a:lnTo>
              </a:path>
            </a:pathLst>
          </a:custGeom>
          <a:ln w="1908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61417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672" y="1159500"/>
            <a:ext cx="8080654" cy="4649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81404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7326" y="4553324"/>
            <a:ext cx="28492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tà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2250" y="5082394"/>
            <a:ext cx="178435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La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grammatic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30"/>
              <a:t>n</a:t>
            </a:r>
            <a:r>
              <a:rPr dirty="0"/>
              <a:t>dica</a:t>
            </a:r>
            <a:r>
              <a:rPr dirty="0" spc="-15"/>
              <a:t>t</a:t>
            </a:r>
            <a:r>
              <a:rPr dirty="0"/>
              <a:t>ivo</a:t>
            </a:r>
            <a:r>
              <a:rPr dirty="0" spc="-5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congiu</a:t>
            </a:r>
            <a:r>
              <a:rPr dirty="0" spc="-10"/>
              <a:t>n</a:t>
            </a:r>
            <a:r>
              <a:rPr dirty="0" spc="-5"/>
              <a:t>tivo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81404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672" y="1488930"/>
            <a:ext cx="8023225" cy="403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2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ba</a:t>
            </a:r>
            <a:r>
              <a:rPr dirty="0" sz="1600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: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n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cati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ng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untivo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824230" indent="-338455">
              <a:lnSpc>
                <a:spcPct val="114399"/>
              </a:lnSpc>
              <a:spcBef>
                <a:spcPts val="1170"/>
              </a:spcBef>
            </a:pP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scrittura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freq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ente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sostituito</a:t>
            </a:r>
            <a:r>
              <a:rPr dirty="0" sz="1600" spc="-10">
                <a:latin typeface="Franklin Gothic Book"/>
                <a:cs typeface="Franklin Gothic Book"/>
              </a:rPr>
              <a:t> 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0" b="1">
                <a:latin typeface="Franklin Gothic Medium"/>
                <a:cs typeface="Franklin Gothic Medium"/>
              </a:rPr>
              <a:t>Ob</a:t>
            </a:r>
            <a:r>
              <a:rPr dirty="0" sz="1600" spc="-10" b="1">
                <a:latin typeface="Franklin Gothic Medium"/>
                <a:cs typeface="Franklin Gothic Medium"/>
              </a:rPr>
              <a:t>bl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gat</a:t>
            </a:r>
            <a:r>
              <a:rPr dirty="0" sz="1600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benc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é,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aff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nch</a:t>
            </a:r>
            <a:r>
              <a:rPr dirty="0" sz="1600" spc="-20" i="1">
                <a:latin typeface="Franklin Gothic Book"/>
                <a:cs typeface="Franklin Gothic Book"/>
              </a:rPr>
              <a:t>é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é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valor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le),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 u="heavy">
                <a:latin typeface="Franklin Gothic Book"/>
                <a:cs typeface="Franklin Gothic Book"/>
              </a:rPr>
              <a:t>B</a:t>
            </a:r>
            <a:r>
              <a:rPr dirty="0" sz="1600" spc="-15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nché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tard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ancor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nno.</a:t>
            </a:r>
            <a:endParaRPr sz="1600">
              <a:latin typeface="Franklin Gothic Book"/>
              <a:cs typeface="Franklin Gothic Book"/>
            </a:endParaRPr>
          </a:p>
          <a:p>
            <a:pPr algn="just" marL="350520" marR="5080" indent="-338455">
              <a:lnSpc>
                <a:spcPct val="114399"/>
              </a:lnSpc>
              <a:spcBef>
                <a:spcPts val="40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Alcuni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feriti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strage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rnard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vogl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ntare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un’azione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legale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nfronti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Ap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15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rc</a:t>
            </a:r>
            <a:r>
              <a:rPr dirty="0" sz="1600" spc="-20" i="1" u="heavy">
                <a:latin typeface="Franklin Gothic Book"/>
                <a:cs typeface="Franklin Gothic Book"/>
              </a:rPr>
              <a:t>h</a:t>
            </a:r>
            <a:r>
              <a:rPr dirty="0" sz="1600" spc="-10" i="1" u="heavy">
                <a:latin typeface="Franklin Gothic Book"/>
                <a:cs typeface="Franklin Gothic Book"/>
              </a:rPr>
              <a:t>é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aiuti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l’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bi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sb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occ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l’iPh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’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ttentatore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[f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nale]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15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rc</a:t>
            </a:r>
            <a:r>
              <a:rPr dirty="0" sz="1600" spc="-20" i="1" u="heavy">
                <a:latin typeface="Franklin Gothic Book"/>
                <a:cs typeface="Franklin Gothic Book"/>
              </a:rPr>
              <a:t>h</a:t>
            </a:r>
            <a:r>
              <a:rPr dirty="0" sz="1600" spc="-10" i="1" u="heavy">
                <a:latin typeface="Franklin Gothic Book"/>
                <a:cs typeface="Franklin Gothic Book"/>
              </a:rPr>
              <a:t>é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aiu</a:t>
            </a:r>
            <a:r>
              <a:rPr dirty="0" sz="1600" spc="-10" i="1">
                <a:latin typeface="Franklin Gothic Book"/>
                <a:cs typeface="Franklin Gothic Book"/>
              </a:rPr>
              <a:t>ta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l'Fbi</a:t>
            </a:r>
            <a:r>
              <a:rPr dirty="0" sz="1600" spc="-10" i="1">
                <a:latin typeface="Franklin Gothic Book"/>
                <a:cs typeface="Franklin Gothic Book"/>
              </a:rPr>
              <a:t> 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sb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occ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l'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'attentator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dica</a:t>
            </a:r>
            <a:r>
              <a:rPr dirty="0" spc="-20"/>
              <a:t>t</a:t>
            </a:r>
            <a:r>
              <a:rPr dirty="0" spc="-10"/>
              <a:t>ivo</a:t>
            </a:r>
            <a:r>
              <a:rPr dirty="0" spc="-5"/>
              <a:t> </a:t>
            </a:r>
            <a:r>
              <a:rPr dirty="0"/>
              <a:t>e </a:t>
            </a:r>
            <a:r>
              <a:rPr dirty="0" spc="-15"/>
              <a:t>congiun</a:t>
            </a:r>
            <a:r>
              <a:rPr dirty="0" spc="-20"/>
              <a:t>t</a:t>
            </a:r>
            <a:r>
              <a:rPr dirty="0" spc="-1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0148" y="1488930"/>
            <a:ext cx="7394575" cy="5132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2425" marR="5080" indent="-340360">
              <a:lnSpc>
                <a:spcPct val="114999"/>
              </a:lnSpc>
            </a:pPr>
            <a:r>
              <a:rPr dirty="0" sz="1600" spc="-15">
                <a:latin typeface="Franklin Gothic Book"/>
                <a:cs typeface="Franklin Gothic Book"/>
              </a:rPr>
              <a:t>Complet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rette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v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5" b="1">
                <a:latin typeface="Franklin Gothic Book"/>
                <a:cs typeface="Franklin Gothic Book"/>
              </a:rPr>
              <a:t>li</a:t>
            </a:r>
            <a:r>
              <a:rPr dirty="0" sz="1600" spc="-15" b="1">
                <a:latin typeface="Franklin Gothic Book"/>
                <a:cs typeface="Franklin Gothic Book"/>
              </a:rPr>
              <a:t>zion</a:t>
            </a:r>
            <a:r>
              <a:rPr dirty="0" sz="1600" spc="0" b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ett</a:t>
            </a:r>
            <a:r>
              <a:rPr dirty="0" sz="1600" spc="-20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ti</a:t>
            </a:r>
            <a:r>
              <a:rPr dirty="0" sz="1600" spc="-15" b="1">
                <a:latin typeface="Franklin Gothic Book"/>
                <a:cs typeface="Franklin Gothic Book"/>
              </a:rPr>
              <a:t>v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op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-1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ne</a:t>
            </a:r>
            <a:r>
              <a:rPr dirty="0" sz="1600" spc="-2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edono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iunti</a:t>
            </a:r>
            <a:r>
              <a:rPr dirty="0" sz="1600" spc="-15">
                <a:latin typeface="Franklin Gothic Book"/>
                <a:cs typeface="Franklin Gothic Book"/>
              </a:rPr>
              <a:t>vo.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3676015">
              <a:lnSpc>
                <a:spcPct val="135600"/>
              </a:lnSpc>
            </a:pPr>
            <a:r>
              <a:rPr dirty="0" sz="1600" spc="-10" i="1" u="heavy">
                <a:latin typeface="Franklin Gothic Book"/>
                <a:cs typeface="Franklin Gothic Book"/>
              </a:rPr>
              <a:t>Sp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vad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scu</a:t>
            </a:r>
            <a:r>
              <a:rPr dirty="0" sz="1600" spc="-10" i="1">
                <a:latin typeface="Franklin Gothic Book"/>
                <a:cs typeface="Franklin Gothic Book"/>
              </a:rPr>
              <a:t>ola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domani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Credi</a:t>
            </a:r>
            <a:r>
              <a:rPr dirty="0" sz="1600" spc="-20" i="1" u="heavy">
                <a:latin typeface="Franklin Gothic Book"/>
                <a:cs typeface="Franklin Gothic Book"/>
              </a:rPr>
              <a:t>am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deb</a:t>
            </a:r>
            <a:r>
              <a:rPr dirty="0" sz="1600" spc="-5" i="1" u="heavy">
                <a:latin typeface="Franklin Gothic Book"/>
                <a:cs typeface="Franklin Gothic Book"/>
              </a:rPr>
              <a:t>b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compo</a:t>
            </a:r>
            <a:r>
              <a:rPr dirty="0" sz="1600" spc="-10" i="1">
                <a:latin typeface="Franklin Gothic Book"/>
                <a:cs typeface="Franklin Gothic Book"/>
              </a:rPr>
              <a:t>rtar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ì.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Un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ud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federale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h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ordinato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-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sian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pubbli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Complet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rette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esprim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c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rt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spc="-15" b="1">
                <a:latin typeface="Franklin Gothic Book"/>
                <a:cs typeface="Franklin Gothic Book"/>
              </a:rPr>
              <a:t>z</a:t>
            </a:r>
            <a:r>
              <a:rPr dirty="0" sz="1600" spc="-20" b="1">
                <a:latin typeface="Franklin Gothic Book"/>
                <a:cs typeface="Franklin Gothic Book"/>
              </a:rPr>
              <a:t>z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r>
              <a:rPr dirty="0" sz="1600" spc="-1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pe</a:t>
            </a:r>
            <a:r>
              <a:rPr dirty="0" sz="1600" b="1">
                <a:latin typeface="Franklin Gothic Book"/>
                <a:cs typeface="Franklin Gothic Book"/>
              </a:rPr>
              <a:t>rc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20" b="1">
                <a:latin typeface="Franklin Gothic Book"/>
                <a:cs typeface="Franklin Gothic Book"/>
              </a:rPr>
              <a:t>z</a:t>
            </a:r>
            <a:r>
              <a:rPr dirty="0" sz="1600" spc="-10" b="1">
                <a:latin typeface="Franklin Gothic Book"/>
                <a:cs typeface="Franklin Gothic Book"/>
              </a:rPr>
              <a:t>ione</a:t>
            </a:r>
            <a:r>
              <a:rPr dirty="0" sz="1600" spc="-1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edono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cativo.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5" i="1" u="heavy">
                <a:latin typeface="Franklin Gothic Book"/>
                <a:cs typeface="Franklin Gothic Book"/>
              </a:rPr>
              <a:t>Ved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0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maturato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5" i="1" u="heavy">
                <a:latin typeface="Franklin Gothic Book"/>
                <a:cs typeface="Franklin Gothic Book"/>
              </a:rPr>
              <a:t>Dicev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voleva</a:t>
            </a:r>
            <a:r>
              <a:rPr dirty="0" sz="1600" spc="25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ven</a:t>
            </a:r>
            <a:r>
              <a:rPr dirty="0" sz="1600" spc="-10" i="1" u="heavy">
                <a:latin typeface="Franklin Gothic Book"/>
                <a:cs typeface="Franklin Gothic Book"/>
              </a:rPr>
              <a:t>ire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altri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mport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sfumatura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tica.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 u="heavy">
                <a:latin typeface="Franklin Gothic Book"/>
                <a:cs typeface="Franklin Gothic Book"/>
              </a:rPr>
              <a:t>Pen</a:t>
            </a:r>
            <a:r>
              <a:rPr dirty="0" sz="1600" spc="-20" i="1" u="heavy">
                <a:latin typeface="Franklin Gothic Book"/>
                <a:cs typeface="Franklin Gothic Book"/>
              </a:rPr>
              <a:t>s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nto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convinto)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0" i="1" u="heavy">
                <a:latin typeface="Franklin Gothic Book"/>
                <a:cs typeface="Franklin Gothic Book"/>
              </a:rPr>
              <a:t>Pen</a:t>
            </a:r>
            <a:r>
              <a:rPr dirty="0" sz="1600" spc="-20" i="1" u="heavy">
                <a:latin typeface="Franklin Gothic Book"/>
                <a:cs typeface="Franklin Gothic Book"/>
              </a:rPr>
              <a:t>s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si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nto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(suppong</a:t>
            </a:r>
            <a:r>
              <a:rPr dirty="0" sz="1600" spc="-10">
                <a:latin typeface="Franklin Gothic Book"/>
                <a:cs typeface="Franklin Gothic Book"/>
              </a:rPr>
              <a:t>o)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</a:t>
            </a:r>
            <a:r>
              <a:rPr dirty="0" spc="-5"/>
              <a:t> subordinat</a:t>
            </a:r>
            <a:r>
              <a:rPr dirty="0"/>
              <a:t>e implicite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7978775" cy="4649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So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get</a:t>
            </a:r>
            <a:r>
              <a:rPr dirty="0" sz="1600" spc="-10" b="1">
                <a:latin typeface="Franklin Gothic Medium"/>
                <a:cs typeface="Franklin Gothic Medium"/>
              </a:rPr>
              <a:t>to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de</a:t>
            </a:r>
            <a:r>
              <a:rPr dirty="0" sz="1600" spc="-10" b="1">
                <a:latin typeface="Franklin Gothic Medium"/>
                <a:cs typeface="Franklin Gothic Medium"/>
              </a:rPr>
              <a:t>lle</a:t>
            </a:r>
            <a:r>
              <a:rPr dirty="0" sz="1600" spc="-4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ub</a:t>
            </a:r>
            <a:r>
              <a:rPr dirty="0" sz="1600" spc="-5" b="1">
                <a:latin typeface="Franklin Gothic Medium"/>
                <a:cs typeface="Franklin Gothic Medium"/>
              </a:rPr>
              <a:t>or</a:t>
            </a:r>
            <a:r>
              <a:rPr dirty="0" sz="1600" spc="-1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nate</a:t>
            </a:r>
            <a:r>
              <a:rPr dirty="0" sz="1600" spc="-4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p</a:t>
            </a:r>
            <a:r>
              <a:rPr dirty="0" sz="1600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te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5080" indent="-338455">
              <a:lnSpc>
                <a:spcPct val="114399"/>
              </a:lnSpc>
              <a:spcBef>
                <a:spcPts val="11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Ge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cite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infinito,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rund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partic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io)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deve</a:t>
            </a:r>
            <a:r>
              <a:rPr dirty="0" sz="1600" spc="-10">
                <a:latin typeface="Franklin Gothic Book"/>
                <a:cs typeface="Franklin Gothic Book"/>
              </a:rPr>
              <a:t> essere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nci</a:t>
            </a:r>
            <a:r>
              <a:rPr dirty="0" sz="1600" spc="-15">
                <a:latin typeface="Franklin Gothic Book"/>
                <a:cs typeface="Franklin Gothic Book"/>
              </a:rPr>
              <a:t>pale.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102870" indent="-338455">
              <a:lnSpc>
                <a:spcPct val="114399"/>
              </a:lnSpc>
              <a:spcBef>
                <a:spcPts val="1170"/>
              </a:spcBef>
            </a:pPr>
            <a:r>
              <a:rPr dirty="0" sz="1600" spc="-10" i="1" u="heavy">
                <a:latin typeface="Franklin Gothic Book"/>
                <a:cs typeface="Franklin Gothic Book"/>
              </a:rPr>
              <a:t>L</a:t>
            </a:r>
            <a:r>
              <a:rPr dirty="0" sz="1600" i="1" u="heavy">
                <a:latin typeface="Franklin Gothic Book"/>
                <a:cs typeface="Franklin Gothic Book"/>
              </a:rPr>
              <a:t>'</a:t>
            </a:r>
            <a:r>
              <a:rPr dirty="0" sz="1600" spc="-15" i="1" u="heavy">
                <a:latin typeface="Franklin Gothic Book"/>
                <a:cs typeface="Franklin Gothic Book"/>
              </a:rPr>
              <a:t>anz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an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mentre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entrava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ap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rtamento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raggirato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adr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f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ngen</a:t>
            </a:r>
            <a:r>
              <a:rPr dirty="0" sz="1600" spc="-5" i="1" u="heavy">
                <a:latin typeface="Franklin Gothic Book"/>
                <a:cs typeface="Franklin Gothic Book"/>
              </a:rPr>
              <a:t>d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rti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bri.</a:t>
            </a:r>
            <a:endParaRPr sz="1600">
              <a:latin typeface="Franklin Gothic Book"/>
              <a:cs typeface="Franklin Gothic Book"/>
            </a:endParaRPr>
          </a:p>
          <a:p>
            <a:pPr marL="350520" marR="323850" indent="-338455">
              <a:lnSpc>
                <a:spcPct val="114399"/>
              </a:lnSpc>
              <a:spcBef>
                <a:spcPts val="40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v</a:t>
            </a:r>
            <a:r>
              <a:rPr dirty="0" sz="1600" spc="-5" i="1" u="heavy">
                <a:latin typeface="Franklin Gothic Book"/>
                <a:cs typeface="Franklin Gothic Book"/>
              </a:rPr>
              <a:t>itt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ma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era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stat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avvic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nata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ue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p</a:t>
            </a:r>
            <a:r>
              <a:rPr dirty="0" sz="1600" spc="-15" i="1" u="heavy">
                <a:latin typeface="Franklin Gothic Book"/>
                <a:cs typeface="Franklin Gothic Book"/>
              </a:rPr>
              <a:t>acciat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convin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mostra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loro</a:t>
            </a:r>
            <a:r>
              <a:rPr dirty="0" sz="1600" spc="-10" i="1">
                <a:latin typeface="Franklin Gothic Book"/>
                <a:cs typeface="Franklin Gothic Book"/>
              </a:rPr>
              <a:t> di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361950" indent="-338455">
              <a:lnSpc>
                <a:spcPct val="114999"/>
              </a:lnSpc>
              <a:spcBef>
                <a:spcPts val="1150"/>
              </a:spcBef>
            </a:pP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mpleme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propos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coinvolge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mpleme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</a:t>
            </a:r>
            <a:r>
              <a:rPr dirty="0" sz="1600" spc="-15">
                <a:latin typeface="Franklin Gothic Book"/>
                <a:cs typeface="Franklin Gothic Book"/>
              </a:rPr>
              <a:t>'azione.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chiest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Gi</a:t>
            </a:r>
            <a:r>
              <a:rPr dirty="0" sz="1600" spc="-15" i="1" u="heavy">
                <a:latin typeface="Franklin Gothic Book"/>
                <a:cs typeface="Franklin Gothic Book"/>
              </a:rPr>
              <a:t>ann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farmi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re.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20" i="1" u="heavy">
                <a:latin typeface="Franklin Gothic Book"/>
                <a:cs typeface="Franklin Gothic Book"/>
              </a:rPr>
              <a:t>r</a:t>
            </a:r>
            <a:r>
              <a:rPr dirty="0" sz="1600" spc="-15" i="1" u="heavy">
                <a:latin typeface="Franklin Gothic Book"/>
                <a:cs typeface="Franklin Gothic Book"/>
              </a:rPr>
              <a:t>om</a:t>
            </a:r>
            <a:r>
              <a:rPr dirty="0" sz="1600" spc="-20" i="1" u="heavy">
                <a:latin typeface="Franklin Gothic Book"/>
                <a:cs typeface="Franklin Gothic Book"/>
              </a:rPr>
              <a:t>ess</a:t>
            </a:r>
            <a:r>
              <a:rPr dirty="0" sz="1600" spc="-10" i="1" u="heavy">
                <a:latin typeface="Franklin Gothic Book"/>
                <a:cs typeface="Franklin Gothic Book"/>
              </a:rPr>
              <a:t>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Luca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tardi.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Ana</a:t>
            </a:r>
            <a:r>
              <a:rPr dirty="0" spc="-10"/>
              <a:t>c</a:t>
            </a:r>
            <a:r>
              <a:rPr dirty="0"/>
              <a:t>oluti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819638"/>
            <a:ext cx="7709534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na</a:t>
            </a:r>
            <a:r>
              <a:rPr dirty="0" sz="1600" spc="-1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uti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5080" indent="-338455">
              <a:lnSpc>
                <a:spcPct val="114999"/>
              </a:lnSpc>
              <a:spcBef>
                <a:spcPts val="1150"/>
              </a:spcBef>
            </a:pPr>
            <a:r>
              <a:rPr dirty="0" sz="1600" spc="-10">
                <a:latin typeface="Franklin Gothic Book"/>
                <a:cs typeface="Franklin Gothic Book"/>
              </a:rPr>
              <a:t>Fre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(tem</a:t>
            </a:r>
            <a:r>
              <a:rPr dirty="0" sz="1600" spc="-10">
                <a:latin typeface="Franklin Gothic Book"/>
                <a:cs typeface="Franklin Gothic Book"/>
              </a:rPr>
              <a:t>atizz</a:t>
            </a:r>
            <a:r>
              <a:rPr dirty="0" sz="1600" spc="-2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zione)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costrutto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degli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frase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(sempl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a)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sospeso.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624" y="3750800"/>
            <a:ext cx="531495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Quel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muoion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bi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gn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gar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Iddio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(Manz</a:t>
            </a:r>
            <a:r>
              <a:rPr dirty="0" sz="1600" spc="-10">
                <a:latin typeface="Franklin Gothic Book"/>
                <a:cs typeface="Franklin Gothic Book"/>
              </a:rPr>
              <a:t>oni)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 </a:t>
            </a:r>
            <a:r>
              <a:rPr dirty="0" spc="-5"/>
              <a:t>gr</a:t>
            </a:r>
            <a:r>
              <a:rPr dirty="0" spc="-10"/>
              <a:t>a</a:t>
            </a:r>
            <a:r>
              <a:rPr dirty="0" spc="-5"/>
              <a:t>mm</a:t>
            </a:r>
            <a:r>
              <a:rPr dirty="0" spc="-10"/>
              <a:t>a</a:t>
            </a:r>
            <a:r>
              <a:rPr dirty="0" spc="-5"/>
              <a:t>ti</a:t>
            </a:r>
            <a:r>
              <a:rPr dirty="0" spc="-10"/>
              <a:t>c</a:t>
            </a:r>
            <a:r>
              <a:rPr dirty="0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819638"/>
            <a:ext cx="7880984" cy="3429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Nor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0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ole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ietà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unità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istic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5080" indent="-338455">
              <a:lnSpc>
                <a:spcPct val="114700"/>
              </a:lnSpc>
              <a:spcBef>
                <a:spcPts val="1155"/>
              </a:spcBef>
            </a:pP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norma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nda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testo: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alcuni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spettati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0">
                <a:latin typeface="Franklin Gothic Book"/>
                <a:cs typeface="Franklin Gothic Book"/>
              </a:rPr>
              <a:t> 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informal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senza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alcuna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altre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invece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icati</a:t>
            </a:r>
            <a:r>
              <a:rPr dirty="0" sz="1600" spc="-10">
                <a:latin typeface="Franklin Gothic Book"/>
                <a:cs typeface="Franklin Gothic Book"/>
              </a:rPr>
              <a:t> ne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ativam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degli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inter</a:t>
            </a:r>
            <a:r>
              <a:rPr dirty="0" sz="1600" spc="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ocutori.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Una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gra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tà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donne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10" i="1">
                <a:latin typeface="Franklin Gothic Book"/>
                <a:cs typeface="Franklin Gothic Book"/>
              </a:rPr>
              <a:t>rev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l'usc</a:t>
            </a: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ta.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le)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gent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va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'us</a:t>
            </a:r>
            <a:r>
              <a:rPr dirty="0" sz="1600" spc="-2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ta.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olar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roma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utar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chiara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(sc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smesso)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alu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Chi</a:t>
            </a:r>
            <a:r>
              <a:rPr dirty="0" sz="1600" spc="-15" i="1">
                <a:latin typeface="Franklin Gothic Book"/>
                <a:cs typeface="Franklin Gothic Book"/>
              </a:rPr>
              <a:t>ara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(sc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ale)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sis</a:t>
            </a:r>
            <a:r>
              <a:rPr dirty="0" spc="-10"/>
              <a:t>t</a:t>
            </a:r>
            <a:r>
              <a:rPr dirty="0" spc="-5"/>
              <a:t>em</a:t>
            </a:r>
            <a:r>
              <a:rPr dirty="0"/>
              <a:t>a </a:t>
            </a:r>
            <a:r>
              <a:rPr dirty="0" spc="-15"/>
              <a:t>p</a:t>
            </a:r>
            <a:r>
              <a:rPr dirty="0" spc="-20"/>
              <a:t>r</a:t>
            </a:r>
            <a:r>
              <a:rPr dirty="0"/>
              <a:t>onomi</a:t>
            </a:r>
            <a:r>
              <a:rPr dirty="0" spc="-15"/>
              <a:t>n</a:t>
            </a:r>
            <a:r>
              <a:rPr dirty="0"/>
              <a:t>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7843520" cy="513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ci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2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te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z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Lo/La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/Le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plem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retto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mpag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tornato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dormire.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Gli/Le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Loro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plem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retto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Le/G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detto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avre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acce</a:t>
            </a:r>
            <a:r>
              <a:rPr dirty="0" sz="1600" spc="-10" i="1">
                <a:latin typeface="Franklin Gothic Book"/>
                <a:cs typeface="Franklin Gothic Book"/>
              </a:rPr>
              <a:t>ttat</a:t>
            </a:r>
            <a:r>
              <a:rPr dirty="0" sz="1600" spc="5" i="1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b="1">
                <a:latin typeface="Franklin Gothic Medium"/>
                <a:cs typeface="Franklin Gothic Medium"/>
              </a:rPr>
              <a:t>Pa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lato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5080" indent="-338455">
              <a:lnSpc>
                <a:spcPct val="114999"/>
              </a:lnSpc>
              <a:spcBef>
                <a:spcPts val="115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Gli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loro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incontrato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ei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offerto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[h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offerto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lor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]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-10" i="1">
                <a:latin typeface="Franklin Gothic Book"/>
                <a:cs typeface="Franklin Gothic Book"/>
              </a:rPr>
              <a:t> bere</a:t>
            </a:r>
            <a:endParaRPr sz="1600">
              <a:latin typeface="Franklin Gothic Book"/>
              <a:cs typeface="Franklin Gothic Book"/>
            </a:endParaRPr>
          </a:p>
          <a:p>
            <a:pPr marL="12700" marR="1686560">
              <a:lnSpc>
                <a:spcPts val="5200"/>
              </a:lnSpc>
              <a:spcBef>
                <a:spcPts val="71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Gli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Gi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lia</a:t>
            </a:r>
            <a:r>
              <a:rPr dirty="0" sz="1600" spc="-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[</a:t>
            </a:r>
            <a:r>
              <a:rPr dirty="0" sz="1600" spc="-10" i="1">
                <a:latin typeface="Franklin Gothic Book"/>
                <a:cs typeface="Franklin Gothic Book"/>
              </a:rPr>
              <a:t>le]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detto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occ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loro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incontrato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Pa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[g</a:t>
            </a:r>
            <a:r>
              <a:rPr dirty="0" sz="1600" spc="-5" i="1">
                <a:latin typeface="Franklin Gothic Book"/>
                <a:cs typeface="Franklin Gothic Book"/>
              </a:rPr>
              <a:t>li]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detto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sis</a:t>
            </a:r>
            <a:r>
              <a:rPr dirty="0" spc="-10"/>
              <a:t>t</a:t>
            </a:r>
            <a:r>
              <a:rPr dirty="0" spc="-5"/>
              <a:t>em</a:t>
            </a:r>
            <a:r>
              <a:rPr dirty="0"/>
              <a:t>a </a:t>
            </a:r>
            <a:r>
              <a:rPr dirty="0" spc="-15"/>
              <a:t>p</a:t>
            </a:r>
            <a:r>
              <a:rPr dirty="0" spc="-20"/>
              <a:t>r</a:t>
            </a:r>
            <a:r>
              <a:rPr dirty="0"/>
              <a:t>onomi</a:t>
            </a:r>
            <a:r>
              <a:rPr dirty="0" spc="-15"/>
              <a:t>n</a:t>
            </a:r>
            <a:r>
              <a:rPr dirty="0"/>
              <a:t>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102"/>
            <a:ext cx="7782559" cy="1167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spc="-1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nali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on</a:t>
            </a:r>
            <a:r>
              <a:rPr dirty="0" sz="1600" spc="-5" b="1">
                <a:latin typeface="Franklin Gothic Medium"/>
                <a:cs typeface="Franklin Gothic Medium"/>
              </a:rPr>
              <a:t>ici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spc="25" b="1">
                <a:latin typeface="Franklin Gothic Medium"/>
                <a:cs typeface="Franklin Gothic Medium"/>
              </a:rPr>
              <a:t>3</a:t>
            </a:r>
            <a:r>
              <a:rPr dirty="0" sz="1600" spc="-15" b="1">
                <a:latin typeface="Arial"/>
                <a:cs typeface="Arial"/>
              </a:rPr>
              <a:t>°</a:t>
            </a: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spc="-1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0520" marR="5080" indent="-338455">
              <a:lnSpc>
                <a:spcPct val="114399"/>
              </a:lnSpc>
              <a:spcBef>
                <a:spcPts val="11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Lu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/lei/loro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(ma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l'elliss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),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per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altri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mpleme</a:t>
            </a:r>
            <a:r>
              <a:rPr dirty="0" sz="1600" spc="-10">
                <a:latin typeface="Franklin Gothic Book"/>
                <a:cs typeface="Franklin Gothic Book"/>
              </a:rPr>
              <a:t>nti.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672" y="3089384"/>
            <a:ext cx="7534275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0520" marR="5080" indent="-338455">
              <a:lnSpc>
                <a:spcPct val="1147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Churc</a:t>
            </a:r>
            <a:r>
              <a:rPr dirty="0" sz="1600" spc="-25" i="1">
                <a:latin typeface="Franklin Gothic Book"/>
                <a:cs typeface="Franklin Gothic Book"/>
              </a:rPr>
              <a:t>h</a:t>
            </a:r>
            <a:r>
              <a:rPr dirty="0" sz="1600" spc="-5" i="1">
                <a:latin typeface="Franklin Gothic Book"/>
                <a:cs typeface="Franklin Gothic Book"/>
              </a:rPr>
              <a:t>ill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decide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10" i="1">
                <a:latin typeface="Franklin Gothic Book"/>
                <a:cs typeface="Franklin Gothic Book"/>
              </a:rPr>
              <a:t>rere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ondente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Cub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ia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Sudafri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[egl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]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rtecip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cor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ondente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rning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ost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conda</a:t>
            </a:r>
            <a:r>
              <a:rPr dirty="0" sz="1600" spc="-15" i="1">
                <a:latin typeface="Franklin Gothic Book"/>
                <a:cs typeface="Franklin Gothic Book"/>
              </a:rPr>
              <a:t> guerr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contr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eri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rtecip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direttamente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att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menti.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672" y="4639547"/>
            <a:ext cx="7972425" cy="1778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0520" marR="578485" indent="-338455">
              <a:lnSpc>
                <a:spcPct val="114399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Egli/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ll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;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es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;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si/e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istro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elevato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(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stri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elevati),</a:t>
            </a:r>
            <a:r>
              <a:rPr dirty="0" sz="1600" spc="-10">
                <a:latin typeface="Franklin Gothic Book"/>
                <a:cs typeface="Franklin Gothic Book"/>
              </a:rPr>
              <a:t> funziona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5">
                <a:latin typeface="Franklin Gothic Book"/>
                <a:cs typeface="Franklin Gothic Book"/>
              </a:rPr>
              <a:t>(</a:t>
            </a:r>
            <a:r>
              <a:rPr dirty="0" sz="1600" spc="-10" i="1">
                <a:latin typeface="Franklin Gothic Book"/>
                <a:cs typeface="Franklin Gothic Book"/>
              </a:rPr>
              <a:t>egli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persone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cose)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[…]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incitato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giov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mu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ulmani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entr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tuz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oni</a:t>
            </a:r>
            <a:r>
              <a:rPr dirty="0" sz="1600" spc="-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egli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nite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“deludent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”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 marL="350520">
              <a:lnSpc>
                <a:spcPct val="100000"/>
              </a:lnSpc>
              <a:spcBef>
                <a:spcPts val="2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chiaman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alcuni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giornalisti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“sp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car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gne”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[…].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Per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egli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garant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ds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azzurr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Gi</a:t>
            </a:r>
            <a:r>
              <a:rPr dirty="0" sz="1600" spc="-15" i="1">
                <a:latin typeface="Franklin Gothic Book"/>
                <a:cs typeface="Franklin Gothic Book"/>
              </a:rPr>
              <a:t>unto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avut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i.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sis</a:t>
            </a:r>
            <a:r>
              <a:rPr dirty="0" spc="-10"/>
              <a:t>t</a:t>
            </a:r>
            <a:r>
              <a:rPr dirty="0" spc="-5"/>
              <a:t>em</a:t>
            </a:r>
            <a:r>
              <a:rPr dirty="0"/>
              <a:t>a </a:t>
            </a:r>
            <a:r>
              <a:rPr dirty="0" spc="-15"/>
              <a:t>p</a:t>
            </a:r>
            <a:r>
              <a:rPr dirty="0" spc="-20"/>
              <a:t>r</a:t>
            </a:r>
            <a:r>
              <a:rPr dirty="0"/>
              <a:t>onomi</a:t>
            </a:r>
            <a:r>
              <a:rPr dirty="0" spc="-15"/>
              <a:t>n</a:t>
            </a:r>
            <a:r>
              <a:rPr dirty="0"/>
              <a:t>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6534784" cy="419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at</a:t>
            </a:r>
            <a:r>
              <a:rPr dirty="0" sz="1600" spc="-15" b="1">
                <a:latin typeface="Franklin Gothic Medium"/>
                <a:cs typeface="Franklin Gothic Medium"/>
              </a:rPr>
              <a:t>tu</a:t>
            </a:r>
            <a:r>
              <a:rPr dirty="0" sz="1600" spc="-5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li</a:t>
            </a:r>
            <a:r>
              <a:rPr dirty="0" sz="1600" spc="0" b="1">
                <a:latin typeface="Franklin Gothic Medium"/>
                <a:cs typeface="Franklin Gothic Medium"/>
              </a:rPr>
              <a:t>z</a:t>
            </a:r>
            <a:r>
              <a:rPr dirty="0" sz="1600" spc="-10" b="1">
                <a:latin typeface="Franklin Gothic Medium"/>
                <a:cs typeface="Franklin Gothic Medium"/>
              </a:rPr>
              <a:t>zan</a:t>
            </a:r>
            <a:r>
              <a:rPr dirty="0" sz="1600" spc="-2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+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valore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vo: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c'ho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[ciò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ho]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Pa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lat</a:t>
            </a:r>
            <a:r>
              <a:rPr dirty="0" sz="1600" spc="0" b="1">
                <a:latin typeface="Franklin Gothic Medium"/>
                <a:cs typeface="Franklin Gothic Medium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'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(c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iò)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alcun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rati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rano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elfi.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b="1">
                <a:latin typeface="Franklin Gothic Medium"/>
                <a:cs typeface="Franklin Gothic Medium"/>
              </a:rPr>
              <a:t>Sc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tt</a:t>
            </a:r>
            <a:r>
              <a:rPr dirty="0" sz="1600" spc="0" b="1">
                <a:latin typeface="Franklin Gothic Medium"/>
                <a:cs typeface="Franklin Gothic Medium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Ho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alcun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er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av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rano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t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elfi.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C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20" i="1">
                <a:latin typeface="Franklin Gothic Book"/>
                <a:cs typeface="Franklin Gothic Book"/>
              </a:rPr>
              <a:t>/</a:t>
            </a:r>
            <a:r>
              <a:rPr dirty="0" sz="1600" spc="-5" i="1">
                <a:latin typeface="Franklin Gothic Book"/>
                <a:cs typeface="Franklin Gothic Book"/>
              </a:rPr>
              <a:t>v</a:t>
            </a:r>
            <a:r>
              <a:rPr dirty="0" sz="1600" i="1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+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lore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“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ter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”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“e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ent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”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traccia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'F</a:t>
            </a:r>
            <a:r>
              <a:rPr dirty="0" sz="1600" spc="-20" i="1">
                <a:latin typeface="Franklin Gothic Book"/>
                <a:cs typeface="Franklin Gothic Book"/>
              </a:rPr>
              <a:t>/</a:t>
            </a:r>
            <a:r>
              <a:rPr dirty="0" sz="160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-1</a:t>
            </a:r>
            <a:r>
              <a:rPr dirty="0" sz="1600" spc="-10" i="1">
                <a:latin typeface="Franklin Gothic Book"/>
                <a:cs typeface="Franklin Gothic Book"/>
              </a:rPr>
              <a:t>8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mpar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c’è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anco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traccia,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martedì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mattina,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’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spc="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-</a:t>
            </a:r>
            <a:r>
              <a:rPr dirty="0" sz="1600" spc="-10" i="1">
                <a:latin typeface="Franklin Gothic Book"/>
                <a:cs typeface="Franklin Gothic Book"/>
              </a:rPr>
              <a:t>18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rnet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mpar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[…].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5"/>
              <a:t>sis</a:t>
            </a:r>
            <a:r>
              <a:rPr dirty="0" spc="-10"/>
              <a:t>t</a:t>
            </a:r>
            <a:r>
              <a:rPr dirty="0" spc="-5"/>
              <a:t>em</a:t>
            </a:r>
            <a:r>
              <a:rPr dirty="0"/>
              <a:t>a </a:t>
            </a:r>
            <a:r>
              <a:rPr dirty="0" spc="-15"/>
              <a:t>p</a:t>
            </a:r>
            <a:r>
              <a:rPr dirty="0" spc="-20"/>
              <a:t>r</a:t>
            </a:r>
            <a:r>
              <a:rPr dirty="0"/>
              <a:t>onomi</a:t>
            </a:r>
            <a:r>
              <a:rPr dirty="0" spc="-15"/>
              <a:t>n</a:t>
            </a:r>
            <a:r>
              <a:rPr dirty="0"/>
              <a:t>ale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22123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ndanza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na</a:t>
            </a:r>
            <a:r>
              <a:rPr dirty="0" sz="1600" spc="-20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672" y="2150346"/>
            <a:ext cx="7495540" cy="838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: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musi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sic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'Ottocento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molto.</a:t>
            </a:r>
            <a:endParaRPr sz="1600">
              <a:latin typeface="Franklin Gothic Book"/>
              <a:cs typeface="Franklin Gothic Book"/>
            </a:endParaRPr>
          </a:p>
          <a:p>
            <a:pPr marL="350520" marR="5080" indent="-338455">
              <a:lnSpc>
                <a:spcPct val="114999"/>
              </a:lnSpc>
              <a:spcBef>
                <a:spcPts val="3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i: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5" i="1">
                <a:latin typeface="Franklin Gothic Book"/>
                <a:cs typeface="Franklin Gothic Book"/>
              </a:rPr>
              <a:t>ann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tartas</a:t>
            </a:r>
            <a:r>
              <a:rPr dirty="0" sz="1600" spc="-2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sto</a:t>
            </a:r>
            <a:r>
              <a:rPr dirty="0" sz="1600" spc="-10" i="1">
                <a:latin typeface="Franklin Gothic Book"/>
                <a:cs typeface="Franklin Gothic Book"/>
              </a:rPr>
              <a:t>ria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pe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mes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autor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oni,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tutto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0" i="1">
                <a:latin typeface="Franklin Gothic Book"/>
                <a:cs typeface="Franklin Gothic Book"/>
              </a:rPr>
              <a:t> re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to.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672" y="4079992"/>
            <a:ext cx="3865879" cy="1219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 b="1">
                <a:latin typeface="Franklin Gothic Medium"/>
                <a:cs typeface="Franklin Gothic Medium"/>
              </a:rPr>
              <a:t>n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25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gg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35000"/>
              </a:lnSpc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colt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'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musi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vad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dormire</a:t>
            </a:r>
            <a:r>
              <a:rPr dirty="0" sz="1600" spc="-10" i="1">
                <a:latin typeface="Franklin Gothic Book"/>
                <a:cs typeface="Franklin Gothic Book"/>
              </a:rPr>
              <a:t> Ci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bevi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birra?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possessivi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7630159" cy="5511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g</a:t>
            </a:r>
            <a:r>
              <a:rPr dirty="0" sz="1600" spc="-15" b="1">
                <a:latin typeface="Franklin Gothic Medium"/>
                <a:cs typeface="Franklin Gothic Medium"/>
              </a:rPr>
              <a:t>get</a:t>
            </a: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ss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20" b="1">
                <a:latin typeface="Franklin Gothic Medium"/>
                <a:cs typeface="Franklin Gothic Medium"/>
              </a:rPr>
              <a:t>si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te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z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pe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20" b="1">
                <a:latin typeface="Franklin Gothic Medium"/>
                <a:cs typeface="Franklin Gothic Medium"/>
              </a:rPr>
              <a:t>s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ferirsi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>
                <a:latin typeface="Franklin Gothic Book"/>
                <a:cs typeface="Franklin Gothic Book"/>
              </a:rPr>
              <a:t>]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uo</a:t>
            </a:r>
            <a:endParaRPr sz="1600">
              <a:latin typeface="Franklin Gothic Book"/>
              <a:cs typeface="Franklin Gothic Book"/>
            </a:endParaRPr>
          </a:p>
          <a:p>
            <a:pPr marL="12700" marR="3557270">
              <a:lnSpc>
                <a:spcPts val="5210"/>
              </a:lnSpc>
              <a:spcBef>
                <a:spcPts val="71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macchina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più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veloc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(moto</a:t>
            </a:r>
            <a:r>
              <a:rPr dirty="0" sz="1600" spc="20" i="1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. </a:t>
            </a:r>
            <a:r>
              <a:rPr dirty="0" sz="1600" spc="-15">
                <a:latin typeface="Franklin Gothic Book"/>
                <a:cs typeface="Franklin Gothic Book"/>
              </a:rPr>
              <a:t>Spes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interc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ili: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ts val="1870"/>
              </a:lnSpc>
            </a:pPr>
            <a:r>
              <a:rPr dirty="0" sz="1600" spc="-15">
                <a:latin typeface="Franklin Gothic Book"/>
                <a:cs typeface="Franklin Gothic Book"/>
              </a:rPr>
              <a:t>Marc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adisce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sue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5">
                <a:latin typeface="Franklin Gothic Book"/>
                <a:cs typeface="Franklin Gothic Book"/>
              </a:rPr>
              <a:t>propr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idee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rco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detto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ranca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prie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idee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ifere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ario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evitare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guità.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rco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chiest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10" i="1">
                <a:latin typeface="Franklin Gothic Book"/>
                <a:cs typeface="Franklin Gothic Book"/>
              </a:rPr>
              <a:t>ranca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bi</a:t>
            </a:r>
            <a:r>
              <a:rPr dirty="0" sz="1600" spc="-15" i="1">
                <a:latin typeface="Franklin Gothic Book"/>
                <a:cs typeface="Franklin Gothic Book"/>
              </a:rPr>
              <a:t>ci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prefe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indef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torio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rase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rsonale.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Ognun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nsa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tornac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nto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sbag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nsa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pri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intere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15"/>
              <a:t>p</a:t>
            </a:r>
            <a:r>
              <a:rPr dirty="0" spc="-20"/>
              <a:t>r</a:t>
            </a:r>
            <a:r>
              <a:rPr dirty="0"/>
              <a:t>onomi</a:t>
            </a:r>
            <a:r>
              <a:rPr dirty="0" spc="-5"/>
              <a:t> </a:t>
            </a:r>
            <a:r>
              <a:rPr dirty="0"/>
              <a:t>rela</a:t>
            </a:r>
            <a:r>
              <a:rPr dirty="0" spc="-15"/>
              <a:t>t</a:t>
            </a:r>
            <a:r>
              <a:rPr dirty="0"/>
              <a:t>ivi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7419975" cy="513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rono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10" b="1">
                <a:latin typeface="Franklin Gothic Medium"/>
                <a:cs typeface="Franklin Gothic Medium"/>
              </a:rPr>
              <a:t>lativ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: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n</a:t>
            </a:r>
            <a:r>
              <a:rPr dirty="0" sz="1600" spc="-5" b="1">
                <a:latin typeface="Franklin Gothic Medium"/>
                <a:cs typeface="Franklin Gothic Medium"/>
              </a:rPr>
              <a:t>v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ab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(sogg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-25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og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cu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cui,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cui,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</a:t>
            </a:r>
            <a:r>
              <a:rPr dirty="0" sz="1600" spc="-1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b="1">
                <a:latin typeface="Franklin Gothic Medium"/>
                <a:cs typeface="Franklin Gothic Medium"/>
              </a:rPr>
              <a:t>Va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iabi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20" i="1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(sogg</a:t>
            </a:r>
            <a:r>
              <a:rPr dirty="0" sz="1600" spc="-10">
                <a:latin typeface="Franklin Gothic Book"/>
                <a:cs typeface="Franklin Gothic Book"/>
              </a:rPr>
              <a:t>etto</a:t>
            </a:r>
            <a:r>
              <a:rPr dirty="0" sz="1600" spc="-25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og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o),</a:t>
            </a:r>
            <a:r>
              <a:rPr dirty="0" sz="1600" spc="6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del/del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il/la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qual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cu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nella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sostituiti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dove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b="1">
                <a:latin typeface="Franklin Gothic Medium"/>
                <a:cs typeface="Franklin Gothic Medium"/>
              </a:rPr>
              <a:t>Va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20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à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b="1">
                <a:latin typeface="Franklin Gothic Medium"/>
                <a:cs typeface="Franklin Gothic Medium"/>
              </a:rPr>
              <a:t>'</a:t>
            </a:r>
            <a:r>
              <a:rPr dirty="0" sz="1600" spc="-10" b="1">
                <a:latin typeface="Franklin Gothic Medium"/>
                <a:cs typeface="Franklin Gothic Medium"/>
              </a:rPr>
              <a:t>u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endParaRPr sz="1600">
              <a:latin typeface="Franklin Gothic Medium"/>
              <a:cs typeface="Franklin Gothic Medium"/>
            </a:endParaRPr>
          </a:p>
          <a:p>
            <a:pPr marL="12700" marR="1316355">
              <a:lnSpc>
                <a:spcPct val="135000"/>
              </a:lnSpc>
              <a:spcBef>
                <a:spcPts val="1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telefonerà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il</a:t>
            </a:r>
            <a:r>
              <a:rPr dirty="0" sz="1600" spc="-30" i="1" u="heavy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dottor</a:t>
            </a:r>
            <a:r>
              <a:rPr dirty="0" sz="1600" spc="-15" i="1" u="heavy">
                <a:latin typeface="Franklin Gothic Book"/>
                <a:cs typeface="Franklin Gothic Book"/>
              </a:rPr>
              <a:t> R</a:t>
            </a:r>
            <a:r>
              <a:rPr dirty="0" sz="1600" spc="-20" i="1" u="heavy">
                <a:latin typeface="Franklin Gothic Book"/>
                <a:cs typeface="Franklin Gothic Book"/>
              </a:rPr>
              <a:t>o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s</a:t>
            </a:r>
            <a:r>
              <a:rPr dirty="0" sz="1600" spc="0" i="1" u="heavy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ch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5" i="1" u="heavy">
                <a:latin typeface="Franklin Gothic Book"/>
                <a:cs typeface="Franklin Gothic Book"/>
              </a:rPr>
              <a:t>/il</a:t>
            </a:r>
            <a:r>
              <a:rPr dirty="0" sz="1600" spc="10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qua</a:t>
            </a:r>
            <a:r>
              <a:rPr dirty="0" sz="1600" spc="-10" i="1" u="heavy">
                <a:latin typeface="Franklin Gothic Book"/>
                <a:cs typeface="Franklin Gothic Book"/>
              </a:rPr>
              <a:t>le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à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conosciut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ann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fa.</a:t>
            </a:r>
            <a:r>
              <a:rPr dirty="0" sz="1600" spc="-10" i="1">
                <a:latin typeface="Franklin Gothic Book"/>
                <a:cs typeface="Franklin Gothic Book"/>
              </a:rPr>
              <a:t> Sar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nno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fatte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entrare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nno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bi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ietto.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student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cu</a:t>
            </a:r>
            <a:r>
              <a:rPr dirty="0" sz="1600" spc="-10" i="1">
                <a:latin typeface="Franklin Gothic Book"/>
                <a:cs typeface="Franklin Gothic Book"/>
              </a:rPr>
              <a:t>i/a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cu</a:t>
            </a:r>
            <a:r>
              <a:rPr dirty="0" sz="1600" spc="-10" i="1">
                <a:latin typeface="Franklin Gothic Book"/>
                <a:cs typeface="Franklin Gothic Book"/>
              </a:rPr>
              <a:t>i/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qua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fatto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l'esame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deciso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utar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voto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i="1">
                <a:latin typeface="Franklin Gothic Book"/>
                <a:cs typeface="Franklin Gothic Book"/>
              </a:rPr>
              <a:t>Il </a:t>
            </a:r>
            <a:r>
              <a:rPr dirty="0" sz="1600" spc="-15" i="1">
                <a:latin typeface="Franklin Gothic Book"/>
                <a:cs typeface="Franklin Gothic Book"/>
              </a:rPr>
              <a:t>giorn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ti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ntrat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Es</a:t>
            </a:r>
            <a:r>
              <a:rPr dirty="0" sz="1600" b="1">
                <a:latin typeface="Franklin Gothic Medium"/>
                <a:cs typeface="Franklin Gothic Medium"/>
              </a:rPr>
              <a:t>te</a:t>
            </a:r>
            <a:r>
              <a:rPr dirty="0" sz="1600" spc="-10" b="1">
                <a:latin typeface="Franklin Gothic Medium"/>
                <a:cs typeface="Franklin Gothic Medium"/>
              </a:rPr>
              <a:t>n</a:t>
            </a:r>
            <a:r>
              <a:rPr dirty="0" sz="1600" spc="-20" b="1">
                <a:latin typeface="Franklin Gothic Medium"/>
                <a:cs typeface="Franklin Gothic Medium"/>
              </a:rPr>
              <a:t>si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'</a:t>
            </a:r>
            <a:r>
              <a:rPr dirty="0" sz="1600" spc="-10" b="1">
                <a:latin typeface="Franklin Gothic Medium"/>
                <a:cs typeface="Franklin Gothic Medium"/>
              </a:rPr>
              <a:t>u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h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ne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eg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st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b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 b="1">
                <a:latin typeface="Franklin Gothic Medium"/>
                <a:cs typeface="Franklin Gothic Medium"/>
              </a:rPr>
              <a:t>ss</a:t>
            </a:r>
            <a:r>
              <a:rPr dirty="0" sz="1600" spc="-10" b="1">
                <a:latin typeface="Franklin Gothic Medium"/>
                <a:cs typeface="Franklin Gothic Medium"/>
              </a:rPr>
              <a:t>o: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ch</a:t>
            </a:r>
            <a:r>
              <a:rPr dirty="0" sz="1600" spc="-10" i="1" u="heavy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ne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deve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rl</a:t>
            </a:r>
            <a:r>
              <a:rPr dirty="0" sz="1600" spc="-15" i="1">
                <a:latin typeface="Franklin Gothic Book"/>
                <a:cs typeface="Franklin Gothic Book"/>
              </a:rPr>
              <a:t>are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350520" marR="5080" indent="-338455">
              <a:lnSpc>
                <a:spcPct val="114999"/>
              </a:lnSpc>
              <a:spcBef>
                <a:spcPts val="38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Onestà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sicurez</a:t>
            </a:r>
            <a:r>
              <a:rPr dirty="0" sz="1600" spc="-10" i="1">
                <a:latin typeface="Franklin Gothic Book"/>
                <a:cs typeface="Franklin Gothic Book"/>
              </a:rPr>
              <a:t>za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are</a:t>
            </a:r>
            <a:r>
              <a:rPr dirty="0" sz="1600" spc="-10" i="1">
                <a:latin typeface="Franklin Gothic Book"/>
                <a:cs typeface="Franklin Gothic Book"/>
              </a:rPr>
              <a:t>nza: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ono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rinc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pi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era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gove</a:t>
            </a:r>
            <a:r>
              <a:rPr dirty="0" sz="1600" spc="-10" i="1">
                <a:latin typeface="Franklin Gothic Book"/>
                <a:cs typeface="Franklin Gothic Book"/>
              </a:rPr>
              <a:t>rnino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10" i="1">
                <a:latin typeface="Franklin Gothic Book"/>
                <a:cs typeface="Franklin Gothic Book"/>
              </a:rPr>
              <a:t> futuro,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ch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or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ne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nte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utament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l'effetto.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bor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gran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in </a:t>
            </a:r>
            <a:r>
              <a:rPr dirty="0" sz="1600" spc="-15" i="1" u="heavy">
                <a:latin typeface="Franklin Gothic Book"/>
                <a:cs typeface="Franklin Gothic Book"/>
              </a:rPr>
              <a:t>cu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o'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tutto.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 f</a:t>
            </a:r>
            <a:r>
              <a:rPr dirty="0" spc="-15"/>
              <a:t>r</a:t>
            </a:r>
            <a:r>
              <a:rPr dirty="0"/>
              <a:t>ase</a:t>
            </a:r>
            <a:r>
              <a:rPr dirty="0" spc="15"/>
              <a:t> </a:t>
            </a:r>
            <a:r>
              <a:rPr dirty="0"/>
              <a:t>complessa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1672" y="1159500"/>
            <a:ext cx="6727190" cy="518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uzione</a:t>
            </a:r>
            <a:r>
              <a:rPr dirty="0" sz="1600" spc="-4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de</a:t>
            </a:r>
            <a:r>
              <a:rPr dirty="0" sz="1600" spc="-10" b="1">
                <a:latin typeface="Franklin Gothic Medium"/>
                <a:cs typeface="Franklin Gothic Medium"/>
              </a:rPr>
              <a:t>lla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fr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se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spc="-5" b="1">
                <a:latin typeface="Franklin Gothic Medium"/>
                <a:cs typeface="Franklin Gothic Medium"/>
              </a:rPr>
              <a:t>mp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20" b="1">
                <a:latin typeface="Franklin Gothic Medium"/>
                <a:cs typeface="Franklin Gothic Medium"/>
              </a:rPr>
              <a:t>s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1600" b="1">
                <a:latin typeface="Franklin Gothic Medium"/>
                <a:cs typeface="Franklin Gothic Medium"/>
              </a:rPr>
              <a:t>Pa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lato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tt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2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smes</a:t>
            </a:r>
            <a:r>
              <a:rPr dirty="0" sz="1600" spc="-10" b="1">
                <a:latin typeface="Franklin Gothic Medium"/>
                <a:cs typeface="Franklin Gothic Medium"/>
              </a:rPr>
              <a:t>so</a:t>
            </a:r>
            <a:endParaRPr sz="1600">
              <a:latin typeface="Franklin Gothic Medium"/>
              <a:cs typeface="Franklin Gothic Medium"/>
            </a:endParaRPr>
          </a:p>
          <a:p>
            <a:pPr marL="114300" indent="-101600">
              <a:lnSpc>
                <a:spcPct val="100000"/>
              </a:lnSpc>
              <a:spcBef>
                <a:spcPts val="68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segn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scor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endParaRPr sz="1600">
              <a:latin typeface="Franklin Gothic Book"/>
              <a:cs typeface="Franklin Gothic Book"/>
            </a:endParaRPr>
          </a:p>
          <a:p>
            <a:pPr marL="12700" marR="32384">
              <a:lnSpc>
                <a:spcPts val="2600"/>
              </a:lnSpc>
              <a:spcBef>
                <a:spcPts val="19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[…]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come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truire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un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mobile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qualunque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tipo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gas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ero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ur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an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ap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r>
              <a:rPr dirty="0" sz="1600" spc="-10" i="1">
                <a:latin typeface="Franklin Gothic Book"/>
                <a:cs typeface="Franklin Gothic Book"/>
              </a:rPr>
              <a:t>te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impo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25" i="1">
                <a:latin typeface="Franklin Gothic Book"/>
                <a:cs typeface="Franklin Gothic Book"/>
              </a:rPr>
              <a:t>(</a:t>
            </a:r>
            <a:r>
              <a:rPr dirty="0" sz="1600" spc="-15" i="1" u="heavy">
                <a:latin typeface="Franklin Gothic Book"/>
                <a:cs typeface="Franklin Gothic Book"/>
              </a:rPr>
              <a:t>certo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c'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p</a:t>
            </a:r>
            <a:r>
              <a:rPr dirty="0" sz="1600" spc="-15" i="1">
                <a:latin typeface="Franklin Gothic Book"/>
                <a:cs typeface="Franklin Gothic Book"/>
              </a:rPr>
              <a:t>aga</a:t>
            </a:r>
            <a:r>
              <a:rPr dirty="0" sz="1600" spc="-5" i="1">
                <a:latin typeface="Franklin Gothic Book"/>
                <a:cs typeface="Franklin Gothic Book"/>
              </a:rPr>
              <a:t>: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ovinate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o'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chi).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470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prog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assente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Permettetemi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rò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tornare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’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cce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sivo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tagonismo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ci.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ec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ndo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fi</a:t>
            </a:r>
            <a:r>
              <a:rPr dirty="0" sz="1600" spc="-15" i="1">
                <a:latin typeface="Franklin Gothic Book"/>
                <a:cs typeface="Franklin Gothic Book"/>
              </a:rPr>
              <a:t>gur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giud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i="1">
                <a:latin typeface="Franklin Gothic Book"/>
                <a:cs typeface="Franklin Gothic Book"/>
              </a:rPr>
              <a:t>li</a:t>
            </a:r>
            <a:r>
              <a:rPr dirty="0" sz="1600" spc="-15" i="1">
                <a:latin typeface="Franklin Gothic Book"/>
                <a:cs typeface="Franklin Gothic Book"/>
              </a:rPr>
              <a:t>ci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zata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5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gnun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noi,</a:t>
            </a:r>
            <a:r>
              <a:rPr dirty="0" sz="1600" i="1">
                <a:latin typeface="Franklin Gothic Book"/>
                <a:cs typeface="Franklin Gothic Book"/>
              </a:rPr>
              <a:t> 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que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riodo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sto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idera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momen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torietà.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Sc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tt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for</a:t>
            </a:r>
            <a:r>
              <a:rPr dirty="0" sz="1600" spc="-5" b="1">
                <a:latin typeface="Franklin Gothic Medium"/>
                <a:cs typeface="Franklin Gothic Medium"/>
              </a:rPr>
              <a:t>ma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endParaRPr sz="1600">
              <a:latin typeface="Franklin Gothic Medium"/>
              <a:cs typeface="Franklin Gothic Medium"/>
            </a:endParaRPr>
          </a:p>
          <a:p>
            <a:pPr marL="114300" indent="-101600">
              <a:lnSpc>
                <a:spcPct val="100000"/>
              </a:lnSpc>
              <a:spcBef>
                <a:spcPts val="6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iun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subord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68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ilità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trol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680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pota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2023-04-06T16:04:26Z</dcterms:created>
  <dcterms:modified xsi:type="dcterms:W3CDTF">2023-04-06T16:04:26Z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2016-09-13T00:00:00Z</vt:filetime>
  </property>
  <property fmtid="{D5CDD505-2E9C-101B-9397-08002B2CF9AE}" pid="3" name="LastSaved">
    <vt:filetime>2023-04-06T00:00:00Z</vt:filetime>
  </property>
</Properties>
</file>