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9144"/>
            <a:ext cx="9144000" cy="68488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1231" y="6449567"/>
            <a:ext cx="1572767" cy="40843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40258" y="1053846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812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495" y="1042416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524" y="0"/>
                </a:lnTo>
              </a:path>
            </a:pathLst>
          </a:custGeom>
          <a:ln w="46990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444" y="466344"/>
            <a:ext cx="1487424" cy="5288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3031" y="403859"/>
            <a:ext cx="1883664" cy="5913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89865"/>
            <a:ext cx="8089798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1802" y="1429251"/>
            <a:ext cx="8140395" cy="4739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6172" y="6595425"/>
            <a:ext cx="111125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Relationship Id="rId3" Type="http://schemas.openxmlformats.org/officeDocument/2006/relationships/notesSlide" Target="../notesSlides/notesSlide1.xml"/><Relationship Id="rId4" Type="http://schemas.openxmlformats.org/officeDocument/2006/relationships/slide" Target="slide1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46402" y="4554467"/>
            <a:ext cx="3211195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60"/>
              </a:lnSpc>
            </a:pPr>
            <a:r>
              <a:rPr dirty="0" sz="24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Tes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3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om</a:t>
            </a:r>
            <a:r>
              <a:rPr dirty="0" sz="24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ntativo</a:t>
            </a:r>
            <a:r>
              <a:rPr dirty="0" sz="2400" spc="-2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-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III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402" y="5026260"/>
            <a:ext cx="2248535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620"/>
              </a:lnSpc>
            </a:pP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P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of.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L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uca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Se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ianni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795771" y="2491739"/>
            <a:ext cx="2447544" cy="7711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Lessico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29251"/>
            <a:ext cx="8032115" cy="4739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Ul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ti</a:t>
            </a:r>
            <a:r>
              <a:rPr dirty="0" sz="2400" spc="-3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1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2400" spc="1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ei</a:t>
            </a:r>
            <a:endParaRPr sz="2400">
              <a:latin typeface="Franklin Gothic Book"/>
              <a:cs typeface="Franklin Gothic Book"/>
            </a:endParaRPr>
          </a:p>
          <a:p>
            <a:pPr algn="just" marL="12700">
              <a:lnSpc>
                <a:spcPct val="100000"/>
              </a:lnSpc>
              <a:spcBef>
                <a:spcPts val="290"/>
              </a:spcBef>
            </a:pPr>
            <a:r>
              <a:rPr dirty="0" sz="2000" i="1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20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Marc</a:t>
            </a:r>
            <a:r>
              <a:rPr dirty="0" sz="2000" i="1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-20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i="1">
                <a:solidFill>
                  <a:srgbClr val="0D0D0D"/>
                </a:solidFill>
                <a:latin typeface="Franklin Gothic Book"/>
                <a:cs typeface="Franklin Gothic Book"/>
              </a:rPr>
              <a:t>Ci</a:t>
            </a:r>
            <a:r>
              <a:rPr dirty="0" sz="20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20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 i="1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25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1899"/>
              </a:lnSpc>
            </a:pP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baseline="25462" sz="1800">
                <a:solidFill>
                  <a:srgbClr val="0D0D0D"/>
                </a:solidFill>
                <a:latin typeface="Franklin Gothic Book"/>
                <a:cs typeface="Franklin Gothic Book"/>
              </a:rPr>
              <a:t>1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] </a:t>
            </a:r>
            <a:r>
              <a:rPr dirty="0" sz="1800" spc="-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450" spc="-10">
                <a:solidFill>
                  <a:srgbClr val="0D0D0D"/>
                </a:solidFill>
                <a:latin typeface="Franklin Gothic Book"/>
                <a:cs typeface="Franklin Gothic Book"/>
              </a:rPr>
              <a:t>OMPE</a:t>
            </a:r>
            <a:r>
              <a:rPr dirty="0" sz="145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 </a:t>
            </a:r>
            <a:r>
              <a:rPr dirty="0" sz="1800" spc="-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Dop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Cr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baseline="25462" sz="1800">
                <a:solidFill>
                  <a:srgbClr val="0D0D0D"/>
                </a:solidFill>
                <a:latin typeface="Franklin Gothic Book"/>
                <a:cs typeface="Franklin Gothic Book"/>
              </a:rPr>
              <a:t>2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] </a:t>
            </a:r>
            <a:r>
              <a:rPr dirty="0" sz="1800" spc="-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iv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ag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sc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vi </a:t>
            </a:r>
            <a:r>
              <a:rPr dirty="0" sz="1800" spc="-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Pompe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gar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rived</a:t>
            </a:r>
            <a:r>
              <a:rPr dirty="0" sz="1800" spc="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vi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git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sc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ast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t’han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scavato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71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Undici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 bi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’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gres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;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ses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di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xi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opo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</a:t>
            </a:r>
            <a:r>
              <a:rPr dirty="0" sz="1800" spc="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agi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baseline="25462" sz="1800" spc="7">
                <a:solidFill>
                  <a:srgbClr val="0D0D0D"/>
                </a:solidFill>
                <a:latin typeface="Franklin Gothic Book"/>
                <a:cs typeface="Franklin Gothic Book"/>
              </a:rPr>
              <a:t>3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]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55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 i="1">
                <a:solidFill>
                  <a:srgbClr val="0D0D0D"/>
                </a:solidFill>
                <a:latin typeface="Franklin Gothic Book"/>
                <a:cs typeface="Franklin Gothic Book"/>
              </a:rPr>
              <a:t>com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hi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sta,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155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ta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5" i="1">
                <a:solidFill>
                  <a:srgbClr val="0D0D0D"/>
                </a:solidFill>
                <a:latin typeface="Franklin Gothic Book"/>
                <a:cs typeface="Franklin Gothic Book"/>
              </a:rPr>
              <a:t>sametr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70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segna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 29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…</a:t>
            </a:r>
            <a:r>
              <a:rPr dirty="0" sz="1800" spc="150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ui</a:t>
            </a:r>
            <a:r>
              <a:rPr dirty="0" sz="1800" spc="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esot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he</a:t>
            </a:r>
            <a:r>
              <a:rPr dirty="0" sz="1800" spc="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sol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ce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dev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</a:t>
            </a:r>
            <a:r>
              <a:rPr dirty="0" sz="18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ché,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o,</a:t>
            </a:r>
            <a:r>
              <a:rPr dirty="0" sz="18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’è</a:t>
            </a:r>
            <a:r>
              <a:rPr dirty="0" sz="1800" spc="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hi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spinge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sul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peda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riff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sino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ott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a,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nova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ta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pez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baseline="25462" sz="1800">
                <a:solidFill>
                  <a:srgbClr val="0D0D0D"/>
                </a:solidFill>
                <a:latin typeface="Franklin Gothic Book"/>
                <a:cs typeface="Franklin Gothic Book"/>
              </a:rPr>
              <a:t>4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]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Sce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chie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umi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aggiuntivi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asi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che,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ta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str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iot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smo,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sia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stato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scon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 algn="just" marL="12700" marR="7620" indent="266700">
              <a:lnSpc>
                <a:spcPct val="101899"/>
              </a:lnSpc>
              <a:spcBef>
                <a:spcPts val="425"/>
              </a:spcBef>
            </a:pP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baseline="25462" sz="1800">
                <a:solidFill>
                  <a:srgbClr val="0D0D0D"/>
                </a:solidFill>
                <a:latin typeface="Franklin Gothic Book"/>
                <a:cs typeface="Franklin Gothic Book"/>
              </a:rPr>
              <a:t>5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]</a:t>
            </a:r>
            <a:r>
              <a:rPr dirty="0" sz="1800" spc="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Tem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poch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pr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avor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scav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visit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due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–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avv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isa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–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guid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iz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costa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1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0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6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baseline="25462" sz="1800">
                <a:solidFill>
                  <a:srgbClr val="0D0D0D"/>
                </a:solidFill>
                <a:latin typeface="Franklin Gothic Book"/>
                <a:cs typeface="Franklin Gothic Book"/>
              </a:rPr>
              <a:t>6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]  </a:t>
            </a:r>
            <a:r>
              <a:rPr dirty="0" sz="1800" spc="-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25" i="1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ta</a:t>
            </a:r>
            <a:r>
              <a:rPr dirty="0" sz="1800" spc="-20" i="1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ta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55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 i="1">
                <a:solidFill>
                  <a:srgbClr val="0D0D0D"/>
                </a:solidFill>
                <a:latin typeface="Franklin Gothic Book"/>
                <a:cs typeface="Franklin Gothic Book"/>
              </a:rPr>
              <a:t>co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55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o  </a:t>
            </a:r>
            <a:r>
              <a:rPr dirty="0" sz="1800" spc="-155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 i="1">
                <a:solidFill>
                  <a:srgbClr val="0D0D0D"/>
                </a:solidFill>
                <a:latin typeface="Franklin Gothic Book"/>
                <a:cs typeface="Franklin Gothic Book"/>
              </a:rPr>
              <a:t>scon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 </a:t>
            </a:r>
            <a:r>
              <a:rPr dirty="0" sz="18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Pagame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 </a:t>
            </a:r>
            <a:r>
              <a:rPr dirty="0" sz="18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Ch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tto,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iz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o,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di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fi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ede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post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 i="1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rtic</a:t>
            </a:r>
            <a:r>
              <a:rPr dirty="0" sz="1800" spc="-20" i="1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seno?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Lessico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65576"/>
            <a:ext cx="8030845" cy="4841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715">
              <a:lnSpc>
                <a:spcPct val="101899"/>
              </a:lnSpc>
            </a:pP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si.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baseline="25462" sz="1800">
                <a:solidFill>
                  <a:srgbClr val="0D0D0D"/>
                </a:solidFill>
                <a:latin typeface="Franklin Gothic Book"/>
                <a:cs typeface="Franklin Gothic Book"/>
              </a:rPr>
              <a:t>7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]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: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avol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sofis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ca,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gh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ù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edi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ivid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uomo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;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ece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gh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o,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edi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megl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ù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: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sco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ci,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emozion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térie</a:t>
            </a:r>
            <a:r>
              <a:rPr dirty="0" sz="1800" spc="-15" i="1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rs</a:t>
            </a:r>
            <a:r>
              <a:rPr dirty="0" sz="1800" spc="5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(pseudo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)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escl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 algn="just" marL="12700" marR="5715" indent="266700">
              <a:lnSpc>
                <a:spcPct val="101899"/>
              </a:lnSpc>
              <a:spcBef>
                <a:spcPts val="425"/>
              </a:spcBef>
            </a:pP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baseline="25462" sz="1800">
                <a:solidFill>
                  <a:srgbClr val="0D0D0D"/>
                </a:solidFill>
                <a:latin typeface="Franklin Gothic Book"/>
                <a:cs typeface="Franklin Gothic Book"/>
              </a:rPr>
              <a:t>8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]</a:t>
            </a:r>
            <a:r>
              <a:rPr dirty="0" sz="1800" spc="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 spc="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ì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ché</a:t>
            </a:r>
            <a:r>
              <a:rPr dirty="0" sz="18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pagar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ù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?</a:t>
            </a:r>
            <a:r>
              <a:rPr dirty="0" sz="18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sce</a:t>
            </a:r>
            <a:r>
              <a:rPr dirty="0" sz="1800" spc="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if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ogni</a:t>
            </a:r>
            <a:r>
              <a:rPr dirty="0" sz="18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Führe</a:t>
            </a:r>
            <a:r>
              <a:rPr dirty="0" sz="1800" spc="5" i="1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Tua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gui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sarà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cas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 </a:t>
            </a:r>
            <a:r>
              <a:rPr dirty="0" sz="18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dabi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ibre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tto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 i="1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ompei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5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com</a:t>
            </a:r>
            <a:r>
              <a:rPr dirty="0" sz="1800" spc="5" i="1">
                <a:solidFill>
                  <a:srgbClr val="0D0D0D"/>
                </a:solidFill>
                <a:latin typeface="Franklin Gothic Book"/>
                <a:cs typeface="Franklin Gothic Book"/>
              </a:rPr>
              <a:t>’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era(com</a:t>
            </a:r>
            <a:r>
              <a:rPr dirty="0" sz="1800" spc="5" i="1">
                <a:solidFill>
                  <a:srgbClr val="0D0D0D"/>
                </a:solidFill>
                <a:latin typeface="Franklin Gothic Book"/>
                <a:cs typeface="Franklin Gothic Book"/>
              </a:rPr>
              <a:t>’è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foto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igi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qua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ov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pon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egni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ricostr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uzi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ni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stamp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fogli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aspa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baseline="25462" sz="1800">
                <a:solidFill>
                  <a:srgbClr val="0D0D0D"/>
                </a:solidFill>
                <a:latin typeface="Franklin Gothic Book"/>
                <a:cs typeface="Franklin Gothic Book"/>
              </a:rPr>
              <a:t>9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]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Effett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ccio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gia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ale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ci </a:t>
            </a:r>
            <a:r>
              <a:rPr dirty="0" sz="1800" spc="-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faceva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stica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ag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zz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1800" spc="-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digita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sono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scite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sca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dal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com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: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volu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me è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nc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vend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 algn="just" marL="12700" marR="5080" indent="266700">
              <a:lnSpc>
                <a:spcPct val="101899"/>
              </a:lnSpc>
              <a:spcBef>
                <a:spcPts val="425"/>
              </a:spcBef>
            </a:pP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baseline="25462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1</a:t>
            </a:r>
            <a:r>
              <a:rPr dirty="0" baseline="25462" sz="1800">
                <a:solidFill>
                  <a:srgbClr val="0D0D0D"/>
                </a:solidFill>
                <a:latin typeface="Franklin Gothic Book"/>
                <a:cs typeface="Franklin Gothic Book"/>
              </a:rPr>
              <a:t>0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]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og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Pompe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sono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on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Se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ian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chiede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custod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: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Sc</a:t>
            </a:r>
            <a:r>
              <a:rPr dirty="0" sz="1800" spc="-20" i="1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25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5" i="1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do</a:t>
            </a:r>
            <a:r>
              <a:rPr dirty="0" sz="1800" spc="5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bene</a:t>
            </a:r>
            <a:r>
              <a:rPr dirty="0" sz="1800" spc="15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0" i="1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er</a:t>
            </a:r>
            <a:r>
              <a:rPr dirty="0" sz="1800" spc="15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10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crol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o?</a:t>
            </a:r>
            <a:r>
              <a:rPr dirty="0" sz="1800" spc="15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Se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cos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a?</a:t>
            </a:r>
            <a:r>
              <a:rPr dirty="0" sz="1800" spc="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senne</a:t>
            </a:r>
            <a:r>
              <a:rPr dirty="0" sz="1800" spc="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on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a,</a:t>
            </a:r>
            <a:r>
              <a:rPr dirty="0" sz="18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ist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duna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baseline="25462" sz="1800">
                <a:solidFill>
                  <a:srgbClr val="0D0D0D"/>
                </a:solidFill>
                <a:latin typeface="Franklin Gothic Book"/>
                <a:cs typeface="Franklin Gothic Book"/>
              </a:rPr>
              <a:t>11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]</a:t>
            </a:r>
            <a:r>
              <a:rPr dirty="0" sz="1800" spc="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uan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esta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de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Dom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ei </a:t>
            </a:r>
            <a:r>
              <a:rPr dirty="0" sz="1800" spc="-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ad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ù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 </a:t>
            </a:r>
            <a:r>
              <a:rPr dirty="0" sz="1800" spc="-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6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novembre,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Cas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Mor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ist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-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te 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 i="1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pu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s </a:t>
            </a:r>
            <a:r>
              <a:rPr dirty="0" sz="1800" spc="100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cert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m </a:t>
            </a:r>
            <a:r>
              <a:rPr dirty="0" sz="1800" spc="110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 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que 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ni 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dop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baseline="25462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1</a:t>
            </a:r>
            <a:r>
              <a:rPr dirty="0" baseline="25462" sz="1800">
                <a:solidFill>
                  <a:srgbClr val="0D0D0D"/>
                </a:solidFill>
                <a:latin typeface="Franklin Gothic Book"/>
                <a:cs typeface="Franklin Gothic Book"/>
              </a:rPr>
              <a:t>2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]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Dava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 </a:t>
            </a:r>
            <a:r>
              <a:rPr dirty="0" sz="1800" spc="-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doma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isit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gua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cchia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ome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iz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:</a:t>
            </a:r>
            <a:endParaRPr sz="1800">
              <a:latin typeface="Franklin Gothic Book"/>
              <a:cs typeface="Franklin Gothic Book"/>
            </a:endParaRPr>
          </a:p>
          <a:p>
            <a:pPr algn="just" marL="12700" marR="7620">
              <a:lnSpc>
                <a:spcPct val="101699"/>
              </a:lnSpc>
            </a:pP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«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ond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?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acché,</a:t>
            </a:r>
            <a:r>
              <a:rPr dirty="0" sz="18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cro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ci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sono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semp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».</a:t>
            </a:r>
            <a:r>
              <a:rPr dirty="0" sz="18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«Sì,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7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9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dopo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Cr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sto»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sfotte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col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ega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baseline="25462" sz="1800">
                <a:solidFill>
                  <a:srgbClr val="0D0D0D"/>
                </a:solidFill>
                <a:latin typeface="Franklin Gothic Book"/>
                <a:cs typeface="Franklin Gothic Book"/>
              </a:rPr>
              <a:t>13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]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Eppoi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spiega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cum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smott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sul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Lessico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72560"/>
            <a:ext cx="8030209" cy="5114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6985">
              <a:lnSpc>
                <a:spcPct val="101699"/>
              </a:lnSpc>
            </a:pP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estigia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ché</a:t>
            </a:r>
            <a:r>
              <a:rPr dirty="0" sz="1800" spc="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gonfia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’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ua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ova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iz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azio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def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…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]</a:t>
            </a:r>
            <a:endParaRPr sz="1800">
              <a:latin typeface="Franklin Gothic Book"/>
              <a:cs typeface="Franklin Gothic Book"/>
            </a:endParaRPr>
          </a:p>
          <a:p>
            <a:pPr algn="just" marL="12700" marR="5080" indent="266700">
              <a:lnSpc>
                <a:spcPct val="101800"/>
              </a:lnSpc>
              <a:spcBef>
                <a:spcPts val="440"/>
              </a:spcBef>
            </a:pP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baseline="25462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1</a:t>
            </a:r>
            <a:r>
              <a:rPr dirty="0" baseline="25462" sz="1800">
                <a:solidFill>
                  <a:srgbClr val="0D0D0D"/>
                </a:solidFill>
                <a:latin typeface="Franklin Gothic Book"/>
                <a:cs typeface="Franklin Gothic Book"/>
              </a:rPr>
              <a:t>4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] </a:t>
            </a:r>
            <a:r>
              <a:rPr dirty="0" sz="1800" spc="-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Oppu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ustodi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ov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 </a:t>
            </a:r>
            <a:r>
              <a:rPr dirty="0" sz="1800" spc="-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 </a:t>
            </a:r>
            <a:r>
              <a:rPr dirty="0" sz="1800" spc="-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del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co </a:t>
            </a:r>
            <a:r>
              <a:rPr dirty="0" sz="1800" spc="-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ristor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ona</a:t>
            </a:r>
            <a:r>
              <a:rPr dirty="0" sz="1800" spc="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h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ogic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sto</a:t>
            </a:r>
            <a:r>
              <a:rPr dirty="0" sz="1800" spc="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ngia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tost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ad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h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é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’ha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dato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conces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soc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tà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ogr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ill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baseline="25462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1</a:t>
            </a:r>
            <a:r>
              <a:rPr dirty="0" baseline="25462" sz="1800">
                <a:solidFill>
                  <a:srgbClr val="0D0D0D"/>
                </a:solidFill>
                <a:latin typeface="Franklin Gothic Book"/>
                <a:cs typeface="Franklin Gothic Book"/>
              </a:rPr>
              <a:t>5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]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sonnecch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la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spiccio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ni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dagi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So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o,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no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ov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abi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 </a:t>
            </a:r>
            <a:r>
              <a:rPr dirty="0" sz="1800" spc="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Pomp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Qua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sera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chi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dono,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esta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Padr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oni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chiamano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og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ci.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ar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he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5" i="1">
                <a:solidFill>
                  <a:srgbClr val="0D0D0D"/>
                </a:solidFill>
                <a:latin typeface="Franklin Gothic Book"/>
                <a:cs typeface="Franklin Gothic Book"/>
              </a:rPr>
              <a:t>-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 </a:t>
            </a:r>
            <a:r>
              <a:rPr dirty="0" sz="1800" spc="-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 </a:t>
            </a:r>
            <a:r>
              <a:rPr dirty="0" sz="1800" spc="-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h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  </a:t>
            </a:r>
            <a:r>
              <a:rPr dirty="0" sz="1800" spc="-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  </a:t>
            </a:r>
            <a:r>
              <a:rPr dirty="0" sz="1800" spc="-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come  </a:t>
            </a:r>
            <a:r>
              <a:rPr dirty="0" sz="1800" spc="-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ghiant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 </a:t>
            </a:r>
            <a:r>
              <a:rPr dirty="0" sz="1800" spc="-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 </a:t>
            </a:r>
            <a:r>
              <a:rPr dirty="0" sz="1800" spc="-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da  </a:t>
            </a:r>
            <a:r>
              <a:rPr dirty="0" sz="1800" spc="-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 </a:t>
            </a:r>
            <a:r>
              <a:rPr dirty="0" sz="1800" spc="-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Esage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baseline="25462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16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] </a:t>
            </a:r>
            <a:r>
              <a:rPr dirty="0" sz="1800" spc="-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solo,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gr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est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gia,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’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arche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5" i="1">
                <a:solidFill>
                  <a:srgbClr val="0D0D0D"/>
                </a:solidFill>
                <a:latin typeface="Franklin Gothic Book"/>
                <a:cs typeface="Franklin Gothic Book"/>
              </a:rPr>
              <a:t>-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ca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e   </a:t>
            </a:r>
            <a:r>
              <a:rPr dirty="0" sz="1800" spc="-225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gene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nsue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 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  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cia  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occhi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gandh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Seguendo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do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tto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suoi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oscu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baseline="25462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1</a:t>
            </a:r>
            <a:r>
              <a:rPr dirty="0" baseline="25462" sz="1800">
                <a:solidFill>
                  <a:srgbClr val="0D0D0D"/>
                </a:solidFill>
                <a:latin typeface="Franklin Gothic Book"/>
                <a:cs typeface="Franklin Gothic Book"/>
              </a:rPr>
              <a:t>7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]</a:t>
            </a:r>
            <a:r>
              <a:rPr dirty="0" sz="1800" spc="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Cas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ism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sca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 </a:t>
            </a:r>
            <a:r>
              <a:rPr dirty="0" sz="18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esenza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senza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prea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vv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iso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ome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sc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osc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d’est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Una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ova?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ban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’en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rat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-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ist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mo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scena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sei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sette</a:t>
            </a:r>
            <a:r>
              <a:rPr dirty="0" sz="1800" spc="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estie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h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</a:t>
            </a:r>
            <a:r>
              <a:rPr dirty="0" sz="1800" spc="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 i="1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an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-225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 i="1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 i="1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cc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cost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gon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ata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 pa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col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evo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solo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’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sc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esecuz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u </a:t>
            </a:r>
            <a:r>
              <a:rPr dirty="0" sz="1800" spc="-210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scend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220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dal</a:t>
            </a:r>
            <a:r>
              <a:rPr dirty="0" sz="1800" spc="-15" i="1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ste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le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[«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dì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Repub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»,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17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12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2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0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1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0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-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o]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2023-04-06T12:46:13Z</dcterms:created>
  <dcterms:modified xsi:type="dcterms:W3CDTF">2023-04-06T12:46:13Z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2016-10-21T00:00:00Z</vt:filetime>
  </property>
  <property fmtid="{D5CDD505-2E9C-101B-9397-08002B2CF9AE}" pid="3" name="LastSaved">
    <vt:filetime>2023-04-06T00:00:00Z</vt:filetime>
  </property>
</Properties>
</file>