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slides/slide91.xml" ContentType="application/vnd.openxmlformats-officedocument.presentationml.slide+xml"/>
  <Override PartName="/ppt/notesSlides/notesSlide91.xml" ContentType="application/vnd.openxmlformats-officedocument.presentationml.notesSlid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9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99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10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101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103.xml" ContentType="application/vnd.openxmlformats-officedocument.presentationml.slide+xml"/>
  <Override PartName="/ppt/notesSlides/notesSlide103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104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105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106.xml" ContentType="application/vnd.openxmlformats-officedocument.presentationml.notesSlide+xml"/>
  <Override PartName="/ppt/slides/slide107.xml" ContentType="application/vnd.openxmlformats-officedocument.presentationml.slide+xml"/>
  <Override PartName="/ppt/notesSlides/notesSlide107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08.xml" ContentType="application/vnd.openxmlformats-officedocument.presentationml.notesSlide+xml"/>
  <Override PartName="/ppt/slides/slide109.xml" ContentType="application/vnd.openxmlformats-officedocument.presentationml.slide+xml"/>
  <Override PartName="/ppt/notesSlides/notesSlide109.xml" ContentType="application/vnd.openxmlformats-officedocument.presentationml.notesSlide+xml"/>
  <Override PartName="/ppt/slides/slide11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111.xml" ContentType="application/vnd.openxmlformats-officedocument.presentationml.slide+xml"/>
  <Override PartName="/ppt/notesSlides/notesSlide111.xml" ContentType="application/vnd.openxmlformats-officedocument.presentationml.notesSlide+xml"/>
  <Override PartName="/ppt/slides/slide112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113.xml" ContentType="application/vnd.openxmlformats-officedocument.presentationml.slide+xml"/>
  <Override PartName="/ppt/notesSlides/notesSlide113.xml" ContentType="application/vnd.openxmlformats-officedocument.presentationml.notesSlide+xml"/>
  <Override PartName="/ppt/slides/slide114.xml" ContentType="application/vnd.openxmlformats-officedocument.presentationml.slide+xml"/>
  <Override PartName="/ppt/notesSlides/notesSlide114.xml" ContentType="application/vnd.openxmlformats-officedocument.presentationml.notesSlide+xml"/>
  <Override PartName="/ppt/slides/slide115.xml" ContentType="application/vnd.openxmlformats-officedocument.presentationml.slide+xml"/>
  <Override PartName="/ppt/notesSlides/notesSlide115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117.xml" ContentType="application/vnd.openxmlformats-officedocument.presentationml.slide+xml"/>
  <Override PartName="/ppt/notesSlides/notesSlide117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120.xml" ContentType="application/vnd.openxmlformats-officedocument.presentationml.slide+xml"/>
  <Override PartName="/ppt/notesSlides/notesSlide120.xml" ContentType="application/vnd.openxmlformats-officedocument.presentationml.notesSlide+xml"/>
  <Override PartName="/ppt/slides/slide121.xml" ContentType="application/vnd.openxmlformats-officedocument.presentationml.slide+xml"/>
  <Override PartName="/ppt/notesSlides/notesSlide121.xml" ContentType="application/vnd.openxmlformats-officedocument.presentationml.notesSlide+xml"/>
  <Override PartName="/ppt/slides/slide122.xml" ContentType="application/vnd.openxmlformats-officedocument.presentationml.slide+xml"/>
  <Override PartName="/ppt/notesSlides/notesSlide122.xml" ContentType="application/vnd.openxmlformats-officedocument.presentationml.notesSlide+xml"/>
  <Override PartName="/ppt/slides/slide123.xml" ContentType="application/vnd.openxmlformats-officedocument.presentationml.slide+xml"/>
  <Override PartName="/ppt/notesSlides/notesSlide123.xml" ContentType="application/vnd.openxmlformats-officedocument.presentationml.notesSlide+xml"/>
  <Override PartName="/ppt/slides/slide124.xml" ContentType="application/vnd.openxmlformats-officedocument.presentationml.slide+xml"/>
  <Override PartName="/ppt/notesSlides/notesSlide124.xml" ContentType="application/vnd.openxmlformats-officedocument.presentationml.notesSlide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slides/slide127.xml" ContentType="application/vnd.openxmlformats-officedocument.presentationml.slide+xml"/>
  <Override PartName="/ppt/notesSlides/notesSlide127.xml" ContentType="application/vnd.openxmlformats-officedocument.presentationml.notesSlide+xml"/>
  <Override PartName="/ppt/slides/slide12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130.xml" ContentType="application/vnd.openxmlformats-officedocument.presentationml.slide+xml"/>
  <Override PartName="/ppt/notesSlides/notesSlide130.xml" ContentType="application/vnd.openxmlformats-officedocument.presentationml.notesSlide+xml"/>
  <Override PartName="/ppt/slides/slide131.xml" ContentType="application/vnd.openxmlformats-officedocument.presentationml.slide+xml"/>
  <Override PartName="/ppt/notesSlides/notesSlide131.xml" ContentType="application/vnd.openxmlformats-officedocument.presentationml.notesSlide+xml"/>
  <Override PartName="/ppt/slides/slide132.xml" ContentType="application/vnd.openxmlformats-officedocument.presentationml.slide+xml"/>
  <Override PartName="/ppt/notesSlides/notesSlide132.xml" ContentType="application/vnd.openxmlformats-officedocument.presentationml.notesSlide+xml"/>
  <Override PartName="/ppt/slides/slide133.xml" ContentType="application/vnd.openxmlformats-officedocument.presentationml.slide+xml"/>
  <Override PartName="/ppt/notesSlides/notesSlide133.xml" ContentType="application/vnd.openxmlformats-officedocument.presentationml.notesSlide+xml"/>
  <Override PartName="/ppt/slides/slide134.xml" ContentType="application/vnd.openxmlformats-officedocument.presentationml.slide+xml"/>
  <Override PartName="/ppt/notesSlides/notesSlide13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136.xml" ContentType="application/vnd.openxmlformats-officedocument.presentationml.slide+xml"/>
  <Override PartName="/ppt/notesSlides/notesSlide136.xml" ContentType="application/vnd.openxmlformats-officedocument.presentationml.notesSlide+xml"/>
  <Override PartName="/ppt/slides/slide137.xml" ContentType="application/vnd.openxmlformats-officedocument.presentationml.slide+xml"/>
  <Override PartName="/ppt/notesSlides/notesSlide137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138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39.xml" ContentType="application/vnd.openxmlformats-officedocument.presentationml.notesSlide+xml"/>
  <Override PartName="/ppt/slides/slide140.xml" ContentType="application/vnd.openxmlformats-officedocument.presentationml.slide+xml"/>
  <Override PartName="/ppt/notesSlides/notesSlide140.xml" ContentType="application/vnd.openxmlformats-officedocument.presentationml.notesSlide+xml"/>
  <Override PartName="/ppt/slides/slide141.xml" ContentType="application/vnd.openxmlformats-officedocument.presentationml.slide+xml"/>
  <Override PartName="/ppt/notesSlides/notesSlide141.xml" ContentType="application/vnd.openxmlformats-officedocument.presentationml.notesSlide+xml"/>
  <Override PartName="/ppt/slides/slide142.xml" ContentType="application/vnd.openxmlformats-officedocument.presentationml.slide+xml"/>
  <Override PartName="/ppt/notesSlides/notesSlide142.xml" ContentType="application/vnd.openxmlformats-officedocument.presentationml.notesSlide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ppt/slides/slide144.xml" ContentType="application/vnd.openxmlformats-officedocument.presentationml.slide+xml"/>
  <Override PartName="/ppt/notesSlides/notesSlide144.xml" ContentType="application/vnd.openxmlformats-officedocument.presentationml.notesSlide+xml"/>
  <Override PartName="/ppt/slides/slide145.xml" ContentType="application/vnd.openxmlformats-officedocument.presentationml.slide+xml"/>
  <Override PartName="/ppt/notesSlides/notesSlide145.xml" ContentType="application/vnd.openxmlformats-officedocument.presentationml.notesSlide+xml"/>
  <Override PartName="/ppt/slides/slide146.xml" ContentType="application/vnd.openxmlformats-officedocument.presentationml.slide+xml"/>
  <Override PartName="/ppt/notesSlides/notesSlide146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148.xml" ContentType="application/vnd.openxmlformats-officedocument.presentationml.notesSlide+xml"/>
  <Override PartName="/ppt/slides/slide149.xml" ContentType="application/vnd.openxmlformats-officedocument.presentationml.slide+xml"/>
  <Override PartName="/ppt/notesSlides/notesSlide149.xml" ContentType="application/vnd.openxmlformats-officedocument.presentationml.notesSlide+xml"/>
  <Override PartName="/ppt/slides/slide150.xml" ContentType="application/vnd.openxmlformats-officedocument.presentationml.slide+xml"/>
  <Override PartName="/ppt/notesSlides/notesSlide150.xml" ContentType="application/vnd.openxmlformats-officedocument.presentationml.notesSlide+xml"/>
  <Override PartName="/ppt/slides/slide151.xml" ContentType="application/vnd.openxmlformats-officedocument.presentationml.slide+xml"/>
  <Override PartName="/ppt/notesSlides/notesSlide151.xml" ContentType="application/vnd.openxmlformats-officedocument.presentationml.notesSlide+xml"/>
  <Override PartName="/ppt/slides/slide152.xml" ContentType="application/vnd.openxmlformats-officedocument.presentationml.slide+xml"/>
  <Override PartName="/ppt/notesSlides/notesSlide152.xml" ContentType="application/vnd.openxmlformats-officedocument.presentationml.notesSlide+xml"/>
  <Override PartName="/ppt/slides/slide153.xml" ContentType="application/vnd.openxmlformats-officedocument.presentationml.slide+xml"/>
  <Override PartName="/ppt/notesSlides/notesSlide153.xml" ContentType="application/vnd.openxmlformats-officedocument.presentationml.notesSlide+xml"/>
  <Override PartName="/ppt/slides/slide154.xml" ContentType="application/vnd.openxmlformats-officedocument.presentationml.slide+xml"/>
  <Override PartName="/ppt/notesSlides/notesSlide154.xml" ContentType="application/vnd.openxmlformats-officedocument.presentationml.notesSlide+xml"/>
  <Override PartName="/ppt/slides/slide155.xml" ContentType="application/vnd.openxmlformats-officedocument.presentationml.slide+xml"/>
  <Override PartName="/ppt/notesSlides/notesSlide155.xml" ContentType="application/vnd.openxmlformats-officedocument.presentationml.notesSlide+xml"/>
  <Override PartName="/ppt/slides/slide156.xml" ContentType="application/vnd.openxmlformats-officedocument.presentationml.slide+xml"/>
  <Override PartName="/ppt/notesSlides/notesSlide156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157.xml" ContentType="application/vnd.openxmlformats-officedocument.presentationml.notesSlide+xml"/>
  <Override PartName="/ppt/slides/slide158.xml" ContentType="application/vnd.openxmlformats-officedocument.presentationml.slide+xml"/>
  <Override PartName="/ppt/notesSlides/notesSlide158.xml" ContentType="application/vnd.openxmlformats-officedocument.presentationml.notesSlide+xml"/>
  <Override PartName="/ppt/slides/slide159.xml" ContentType="application/vnd.openxmlformats-officedocument.presentationml.slide+xml"/>
  <Override PartName="/ppt/notesSlides/notesSlide159.xml" ContentType="application/vnd.openxmlformats-officedocument.presentationml.notesSlide+xml"/>
  <Override PartName="/ppt/slides/slide160.xml" ContentType="application/vnd.openxmlformats-officedocument.presentationml.slide+xml"/>
  <Override PartName="/ppt/notesSlides/notesSlide160.xml" ContentType="application/vnd.openxmlformats-officedocument.presentationml.notesSlide+xml"/>
  <Override PartName="/ppt/slides/slide161.xml" ContentType="application/vnd.openxmlformats-officedocument.presentationml.slide+xml"/>
  <Override PartName="/ppt/notesSlides/notesSlide161.xml" ContentType="application/vnd.openxmlformats-officedocument.presentationml.notesSlide+xml"/>
  <Override PartName="/ppt/slides/slide162.xml" ContentType="application/vnd.openxmlformats-officedocument.presentationml.slide+xml"/>
  <Override PartName="/ppt/notesSlides/notesSlide162.xml" ContentType="application/vnd.openxmlformats-officedocument.presentationml.notesSlide+xml"/>
  <Override PartName="/ppt/slides/slide163.xml" ContentType="application/vnd.openxmlformats-officedocument.presentationml.slide+xml"/>
  <Override PartName="/ppt/notesSlides/notesSlide163.xml" ContentType="application/vnd.openxmlformats-officedocument.presentationml.notesSlide+xml"/>
  <Override PartName="/ppt/slides/slide164.xml" ContentType="application/vnd.openxmlformats-officedocument.presentationml.slide+xml"/>
  <Override PartName="/ppt/notesSlides/notesSlide164.xml" ContentType="application/vnd.openxmlformats-officedocument.presentationml.notesSlide+xml"/>
  <Override PartName="/ppt/slides/slide165.xml" ContentType="application/vnd.openxmlformats-officedocument.presentationml.slide+xml"/>
  <Override PartName="/ppt/notesSlides/notesSlide165.xml" ContentType="application/vnd.openxmlformats-officedocument.presentationml.notesSlide+xml"/>
  <Override PartName="/ppt/slides/slide166.xml" ContentType="application/vnd.openxmlformats-officedocument.presentationml.slide+xml"/>
  <Override PartName="/ppt/notesSlides/notesSlide166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167.xml" ContentType="application/vnd.openxmlformats-officedocument.presentationml.notesSlide+xml"/>
  <Override PartName="/ppt/slides/slide168.xml" ContentType="application/vnd.openxmlformats-officedocument.presentationml.slide+xml"/>
  <Override PartName="/ppt/notesSlides/notesSlide168.xml" ContentType="application/vnd.openxmlformats-officedocument.presentationml.notesSlide+xml"/>
  <Override PartName="/ppt/slides/slide169.xml" ContentType="application/vnd.openxmlformats-officedocument.presentationml.slide+xml"/>
  <Override PartName="/ppt/notesSlides/notesSlide169.xml" ContentType="application/vnd.openxmlformats-officedocument.presentationml.notesSlide+xml"/>
  <Override PartName="/ppt/slides/slide170.xml" ContentType="application/vnd.openxmlformats-officedocument.presentationml.slide+xml"/>
  <Override PartName="/ppt/notesSlides/notesSlide170.xml" ContentType="application/vnd.openxmlformats-officedocument.presentationml.notesSlide+xml"/>
  <Override PartName="/ppt/slides/slide171.xml" ContentType="application/vnd.openxmlformats-officedocument.presentationml.slide+xml"/>
  <Override PartName="/ppt/notesSlides/notesSlide171.xml" ContentType="application/vnd.openxmlformats-officedocument.presentationml.notesSlide+xml"/>
  <Override PartName="/ppt/slides/slide172.xml" ContentType="application/vnd.openxmlformats-officedocument.presentationml.slide+xml"/>
  <Override PartName="/ppt/notesSlides/notesSlide172.xml" ContentType="application/vnd.openxmlformats-officedocument.presentationml.notesSlide+xml"/>
  <Override PartName="/ppt/slides/slide173.xml" ContentType="application/vnd.openxmlformats-officedocument.presentationml.slide+xml"/>
  <Override PartName="/ppt/notesSlides/notesSlide173.xml" ContentType="application/vnd.openxmlformats-officedocument.presentationml.notesSlide+xml"/>
  <Override PartName="/ppt/slides/slide174.xml" ContentType="application/vnd.openxmlformats-officedocument.presentationml.slide+xml"/>
  <Override PartName="/ppt/notesSlides/notesSlide174.xml" ContentType="application/vnd.openxmlformats-officedocument.presentationml.notesSlide+xml"/>
  <Override PartName="/ppt/slides/slide175.xml" ContentType="application/vnd.openxmlformats-officedocument.presentationml.slide+xml"/>
  <Override PartName="/ppt/notesSlides/notesSlide175.xml" ContentType="application/vnd.openxmlformats-officedocument.presentationml.notesSlide+xml"/>
  <Override PartName="/ppt/slides/slide176.xml" ContentType="application/vnd.openxmlformats-officedocument.presentationml.slide+xml"/>
  <Override PartName="/ppt/notesSlides/notesSlide176.xml" ContentType="application/vnd.openxmlformats-officedocument.presentationml.notesSlide+xml"/>
  <Override PartName="/ppt/slides/slide177.xml" ContentType="application/vnd.openxmlformats-officedocument.presentationml.slide+xml"/>
  <Override PartName="/ppt/notesSlides/notesSlide177.xml" ContentType="application/vnd.openxmlformats-officedocument.presentationml.notesSlide+xml"/>
  <Override PartName="/ppt/slides/slide178.xml" ContentType="application/vnd.openxmlformats-officedocument.presentationml.slide+xml"/>
  <Override PartName="/ppt/notesSlides/notesSlide178.xml" ContentType="application/vnd.openxmlformats-officedocument.presentationml.notesSlide+xml"/>
  <Override PartName="/ppt/slides/slide179.xml" ContentType="application/vnd.openxmlformats-officedocument.presentationml.slide+xml"/>
  <Override PartName="/ppt/notesSlides/notesSlide179.xml" ContentType="application/vnd.openxmlformats-officedocument.presentationml.notesSlide+xml"/>
  <Override PartName="/ppt/slides/slide180.xml" ContentType="application/vnd.openxmlformats-officedocument.presentationml.slide+xml"/>
  <Override PartName="/ppt/notesSlides/notesSlide180.xml" ContentType="application/vnd.openxmlformats-officedocument.presentationml.notesSlide+xml"/>
  <Override PartName="/ppt/slides/slide181.xml" ContentType="application/vnd.openxmlformats-officedocument.presentationml.slide+xml"/>
  <Override PartName="/ppt/notesSlides/notesSlide181.xml" ContentType="application/vnd.openxmlformats-officedocument.presentationml.notesSlide+xml"/>
  <Override PartName="/ppt/slides/slide182.xml" ContentType="application/vnd.openxmlformats-officedocument.presentationml.slide+xml"/>
  <Override PartName="/ppt/notesSlides/notesSlide18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0.xml"/></Relationships>
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1.xml"/></Relationships>
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2.xml"/></Relationships>
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3.xml"/></Relationships>
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4.xml"/></Relationships>
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5.xml"/></Relationships>
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6.xml"/></Relationships>
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7.xml"/></Relationships>
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8.xml"/></Relationships>
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9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0.xml"/></Relationships>
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1.xml"/></Relationships>
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2.xml"/></Relationships>
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3.xml"/></Relationships>
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4.xml"/></Relationships>
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5.xml"/></Relationships>
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6.xml"/></Relationships>
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7.xml"/></Relationships>
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8.xml"/></Relationships>
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9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0.xml"/></Relationships>
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1.xml"/></Relationships>
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2.xml"/></Relationships>
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3.xml"/></Relationships>
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4.xml"/></Relationships>
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5.xml"/></Relationships>
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6.xml"/></Relationships>
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7.xml"/></Relationships>
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8.xml"/></Relationships>
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9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0.xml"/></Relationships>
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1.xml"/></Relationships>
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2.xml"/></Relationships>
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3.xml"/></Relationships>
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4.xml"/></Relationships>
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5.xml"/></Relationships>
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6.xml"/></Relationships>
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7.xml"/></Relationships>
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8.xml"/></Relationships>
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9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0.xml"/></Relationships>
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1.xml"/></Relationships>
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2.xml"/></Relationships>
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3.xml"/></Relationships>
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4.xml"/></Relationships>
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5.xml"/></Relationships>
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6.xml"/></Relationships>
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7.xml"/></Relationships>
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8.xml"/></Relationships>
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9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0.xml"/></Relationships>
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1.xml"/></Relationships>
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2.xml"/></Relationships>
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3.xml"/></Relationships>
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4.xml"/></Relationships>
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5.xml"/></Relationships>
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6.xml"/></Relationships>
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7.xml"/></Relationships>
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8.xml"/></Relationships>
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9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0.xml"/></Relationships>
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1.xml"/></Relationships>
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2.xml"/></Relationships>
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3.xml"/></Relationships>
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4.xml"/></Relationships>
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5.xml"/></Relationships>
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6.xml"/></Relationships>
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7.xml"/></Relationships>
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8.xml"/></Relationships>
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9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0.xml"/></Relationships>
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1.xml"/></Relationships>
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2.xml"/></Relationships>

</file>

<file path=ppt/notesSlides/_rels/notesSlide1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3.xml"/></Relationships>

</file>

<file path=ppt/notesSlides/_rels/notesSlide1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4.xml"/></Relationships>

</file>

<file path=ppt/notesSlides/_rels/notesSlide1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5.xml"/></Relationships>

</file>

<file path=ppt/notesSlides/_rels/notesSlide1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6.xml"/></Relationships>

</file>

<file path=ppt/notesSlides/_rels/notesSlide1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7.xml"/></Relationships>

</file>

<file path=ppt/notesSlides/_rels/notesSlide1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8.xml"/></Relationships>

</file>

<file path=ppt/notesSlides/_rels/notesSlide1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9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0.xml"/></Relationships>

</file>

<file path=ppt/notesSlides/_rels/notesSlide1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1.xml"/></Relationships>

</file>

<file path=ppt/notesSlides/_rels/notesSlide1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2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
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/Relationships>
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
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/Relationships>
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
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
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/Relationships>
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
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/Relationships>
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
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/Relationships>
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
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/Relationships>
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/Relationships>
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
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/Relationships>
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/Relationships>
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/Relationships>
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/Relationships>
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6.xml"/></Relationships>
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7.xml"/></Relationships>
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8.xml"/></Relationships>
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9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0.xml"/></Relationships>
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1.xml"/></Relationships>
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2.xml"/></Relationships>
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3.xml"/></Relationships>
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4.xml"/></Relationships>
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5.xml"/></Relationships>
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6.xml"/></Relationships>
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7.xml"/></Relationships>
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8.xml"/></Relationships>
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9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0.xml"/></Relationships>
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1.xml"/></Relationships>
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2.xml"/></Relationships>
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3.xml"/></Relationships>
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4.xml"/></Relationships>
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5.xml"/></Relationships>
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6.xml"/></Relationships>
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7.xml"/></Relationships>
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8.xml"/></Relationships>
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Alge</a:t>
            </a:r>
            <a:r>
              <a:rPr dirty="0" spc="-50"/>
              <a:t>b</a:t>
            </a:r>
            <a:r>
              <a:rPr dirty="0" spc="-25"/>
              <a:t>r</a:t>
            </a:r>
            <a:r>
              <a:rPr dirty="0" spc="-25"/>
              <a:t>a</a:t>
            </a:r>
            <a:r>
              <a:rPr dirty="0" spc="-60"/>
              <a:t>4</a:t>
            </a:r>
            <a:r>
              <a:rPr dirty="0" spc="-15"/>
              <a:t>:</a:t>
            </a:r>
            <a:r>
              <a:rPr dirty="0" spc="75"/>
              <a:t> </a:t>
            </a:r>
            <a:r>
              <a:rPr dirty="0" spc="-30"/>
              <a:t>Equazioni</a:t>
            </a:r>
            <a:r>
              <a:rPr dirty="0" spc="15"/>
              <a:t> </a:t>
            </a:r>
            <a:r>
              <a:rPr dirty="0" spc="-45"/>
              <a:t>e</a:t>
            </a:r>
            <a:r>
              <a:rPr dirty="0" spc="15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30"/>
              <a:t>riconducibili</a:t>
            </a:r>
            <a:r>
              <a:rPr dirty="0" spc="15"/>
              <a:t> </a:t>
            </a:r>
            <a:r>
              <a:rPr dirty="0" spc="-35"/>
              <a:t>ad</a:t>
            </a:r>
            <a:r>
              <a:rPr dirty="0" spc="15"/>
              <a:t> </a:t>
            </a:r>
            <a:r>
              <a:rPr dirty="0" spc="-40"/>
              <a:t>alge</a:t>
            </a:r>
            <a:r>
              <a:rPr dirty="0" spc="-60"/>
              <a:t>b</a:t>
            </a:r>
            <a:r>
              <a:rPr dirty="0" spc="-35"/>
              <a:t>riche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Alge</a:t>
            </a:r>
            <a:r>
              <a:rPr dirty="0" spc="-50"/>
              <a:t>b</a:t>
            </a:r>
            <a:r>
              <a:rPr dirty="0" spc="-25"/>
              <a:t>r</a:t>
            </a:r>
            <a:r>
              <a:rPr dirty="0" spc="-25"/>
              <a:t>a</a:t>
            </a:r>
            <a:r>
              <a:rPr dirty="0" spc="-60"/>
              <a:t>4</a:t>
            </a:r>
            <a:r>
              <a:rPr dirty="0" spc="-15"/>
              <a:t>:</a:t>
            </a:r>
            <a:r>
              <a:rPr dirty="0" spc="75"/>
              <a:t> </a:t>
            </a:r>
            <a:r>
              <a:rPr dirty="0" spc="-30"/>
              <a:t>Equazioni</a:t>
            </a:r>
            <a:r>
              <a:rPr dirty="0" spc="15"/>
              <a:t> </a:t>
            </a:r>
            <a:r>
              <a:rPr dirty="0" spc="-45"/>
              <a:t>e</a:t>
            </a:r>
            <a:r>
              <a:rPr dirty="0" spc="15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30"/>
              <a:t>riconducibili</a:t>
            </a:r>
            <a:r>
              <a:rPr dirty="0" spc="15"/>
              <a:t> </a:t>
            </a:r>
            <a:r>
              <a:rPr dirty="0" spc="-35"/>
              <a:t>ad</a:t>
            </a:r>
            <a:r>
              <a:rPr dirty="0" spc="15"/>
              <a:t> </a:t>
            </a:r>
            <a:r>
              <a:rPr dirty="0" spc="-40"/>
              <a:t>alge</a:t>
            </a:r>
            <a:r>
              <a:rPr dirty="0" spc="-60"/>
              <a:t>b</a:t>
            </a:r>
            <a:r>
              <a:rPr dirty="0" spc="-35"/>
              <a:t>riche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Alge</a:t>
            </a:r>
            <a:r>
              <a:rPr dirty="0" spc="-50"/>
              <a:t>b</a:t>
            </a:r>
            <a:r>
              <a:rPr dirty="0" spc="-25"/>
              <a:t>r</a:t>
            </a:r>
            <a:r>
              <a:rPr dirty="0" spc="-25"/>
              <a:t>a</a:t>
            </a:r>
            <a:r>
              <a:rPr dirty="0" spc="-60"/>
              <a:t>4</a:t>
            </a:r>
            <a:r>
              <a:rPr dirty="0" spc="-15"/>
              <a:t>:</a:t>
            </a:r>
            <a:r>
              <a:rPr dirty="0" spc="75"/>
              <a:t> </a:t>
            </a:r>
            <a:r>
              <a:rPr dirty="0" spc="-30"/>
              <a:t>Equazioni</a:t>
            </a:r>
            <a:r>
              <a:rPr dirty="0" spc="15"/>
              <a:t> </a:t>
            </a:r>
            <a:r>
              <a:rPr dirty="0" spc="-45"/>
              <a:t>e</a:t>
            </a:r>
            <a:r>
              <a:rPr dirty="0" spc="15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30"/>
              <a:t>riconducibili</a:t>
            </a:r>
            <a:r>
              <a:rPr dirty="0" spc="15"/>
              <a:t> </a:t>
            </a:r>
            <a:r>
              <a:rPr dirty="0" spc="-35"/>
              <a:t>ad</a:t>
            </a:r>
            <a:r>
              <a:rPr dirty="0" spc="15"/>
              <a:t> </a:t>
            </a:r>
            <a:r>
              <a:rPr dirty="0" spc="-40"/>
              <a:t>alge</a:t>
            </a:r>
            <a:r>
              <a:rPr dirty="0" spc="-60"/>
              <a:t>b</a:t>
            </a:r>
            <a:r>
              <a:rPr dirty="0" spc="-35"/>
              <a:t>riche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/37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Alge</a:t>
            </a:r>
            <a:r>
              <a:rPr dirty="0" spc="-50"/>
              <a:t>b</a:t>
            </a:r>
            <a:r>
              <a:rPr dirty="0" spc="-25"/>
              <a:t>r</a:t>
            </a:r>
            <a:r>
              <a:rPr dirty="0" spc="-25"/>
              <a:t>a</a:t>
            </a:r>
            <a:r>
              <a:rPr dirty="0" spc="-60"/>
              <a:t>4</a:t>
            </a:r>
            <a:r>
              <a:rPr dirty="0" spc="-15"/>
              <a:t>:</a:t>
            </a:r>
            <a:r>
              <a:rPr dirty="0" spc="75"/>
              <a:t> </a:t>
            </a:r>
            <a:r>
              <a:rPr dirty="0" spc="-30"/>
              <a:t>Equazioni</a:t>
            </a:r>
            <a:r>
              <a:rPr dirty="0" spc="15"/>
              <a:t> </a:t>
            </a:r>
            <a:r>
              <a:rPr dirty="0" spc="-45"/>
              <a:t>e</a:t>
            </a:r>
            <a:r>
              <a:rPr dirty="0" spc="15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30"/>
              <a:t>riconducibili</a:t>
            </a:r>
            <a:r>
              <a:rPr dirty="0" spc="15"/>
              <a:t> </a:t>
            </a:r>
            <a:r>
              <a:rPr dirty="0" spc="-35"/>
              <a:t>ad</a:t>
            </a:r>
            <a:r>
              <a:rPr dirty="0" spc="15"/>
              <a:t> </a:t>
            </a:r>
            <a:r>
              <a:rPr dirty="0" spc="-40"/>
              <a:t>alge</a:t>
            </a:r>
            <a:r>
              <a:rPr dirty="0" spc="-60"/>
              <a:t>b</a:t>
            </a:r>
            <a:r>
              <a:rPr dirty="0" spc="-35"/>
              <a:t>riche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/37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Alge</a:t>
            </a:r>
            <a:r>
              <a:rPr dirty="0" spc="-50"/>
              <a:t>b</a:t>
            </a:r>
            <a:r>
              <a:rPr dirty="0" spc="-25"/>
              <a:t>r</a:t>
            </a:r>
            <a:r>
              <a:rPr dirty="0" spc="-25"/>
              <a:t>a</a:t>
            </a:r>
            <a:r>
              <a:rPr dirty="0" spc="-60"/>
              <a:t>4</a:t>
            </a:r>
            <a:r>
              <a:rPr dirty="0" spc="-15"/>
              <a:t>:</a:t>
            </a:r>
            <a:r>
              <a:rPr dirty="0" spc="75"/>
              <a:t> </a:t>
            </a:r>
            <a:r>
              <a:rPr dirty="0" spc="-30"/>
              <a:t>Equazioni</a:t>
            </a:r>
            <a:r>
              <a:rPr dirty="0" spc="15"/>
              <a:t> </a:t>
            </a:r>
            <a:r>
              <a:rPr dirty="0" spc="-45"/>
              <a:t>e</a:t>
            </a:r>
            <a:r>
              <a:rPr dirty="0" spc="15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30"/>
              <a:t>riconducibili</a:t>
            </a:r>
            <a:r>
              <a:rPr dirty="0" spc="15"/>
              <a:t> </a:t>
            </a:r>
            <a:r>
              <a:rPr dirty="0" spc="-35"/>
              <a:t>ad</a:t>
            </a:r>
            <a:r>
              <a:rPr dirty="0" spc="15"/>
              <a:t> </a:t>
            </a:r>
            <a:r>
              <a:rPr dirty="0" spc="-40"/>
              <a:t>alge</a:t>
            </a:r>
            <a:r>
              <a:rPr dirty="0" spc="-60"/>
              <a:t>b</a:t>
            </a:r>
            <a:r>
              <a:rPr dirty="0" spc="-35"/>
              <a:t>riche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11993" y="2796676"/>
            <a:ext cx="359998" cy="422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69083" y="327985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89465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167268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23614" y="328997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34106" y="327969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44266" y="326953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26044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231718"/>
            <a:ext cx="4419498" cy="435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830" y="575257"/>
            <a:ext cx="4382439" cy="122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474292" y="3367563"/>
            <a:ext cx="1751964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Alge</a:t>
            </a:r>
            <a:r>
              <a:rPr dirty="0" spc="-50"/>
              <a:t>b</a:t>
            </a:r>
            <a:r>
              <a:rPr dirty="0" spc="-25"/>
              <a:t>r</a:t>
            </a:r>
            <a:r>
              <a:rPr dirty="0" spc="-25"/>
              <a:t>a</a:t>
            </a:r>
            <a:r>
              <a:rPr dirty="0" spc="-60"/>
              <a:t>4</a:t>
            </a:r>
            <a:r>
              <a:rPr dirty="0" spc="-15"/>
              <a:t>:</a:t>
            </a:r>
            <a:r>
              <a:rPr dirty="0" spc="75"/>
              <a:t> </a:t>
            </a:r>
            <a:r>
              <a:rPr dirty="0" spc="-30"/>
              <a:t>Equazioni</a:t>
            </a:r>
            <a:r>
              <a:rPr dirty="0" spc="15"/>
              <a:t> </a:t>
            </a:r>
            <a:r>
              <a:rPr dirty="0" spc="-45"/>
              <a:t>e</a:t>
            </a:r>
            <a:r>
              <a:rPr dirty="0" spc="15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30"/>
              <a:t>riconducibili</a:t>
            </a:r>
            <a:r>
              <a:rPr dirty="0" spc="15"/>
              <a:t> </a:t>
            </a:r>
            <a:r>
              <a:rPr dirty="0" spc="-35"/>
              <a:t>ad</a:t>
            </a:r>
            <a:r>
              <a:rPr dirty="0" spc="15"/>
              <a:t> </a:t>
            </a:r>
            <a:r>
              <a:rPr dirty="0" spc="-40"/>
              <a:t>alge</a:t>
            </a:r>
            <a:r>
              <a:rPr dirty="0" spc="-60"/>
              <a:t>b</a:t>
            </a:r>
            <a:r>
              <a:rPr dirty="0" spc="-35"/>
              <a:t>riche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93763" y="3367563"/>
            <a:ext cx="59563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68165" y="3367563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/37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" Target="slide182.xml"/><Relationship Id="rId10" Type="http://schemas.openxmlformats.org/officeDocument/2006/relationships/notesSlide" Target="../notesSlides/notesSlide1.xml"/><Relationship Id="rId11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slide" Target="slide1.xml"/><Relationship Id="rId10" Type="http://schemas.openxmlformats.org/officeDocument/2006/relationships/notesSlide" Target="../notesSlides/notesSlide10.xml"/><Relationship Id="rId11" Type="http://schemas.openxmlformats.org/officeDocument/2006/relationships/slide" Target="slide10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00.xml"/><Relationship Id="rId5" Type="http://schemas.openxmlformats.org/officeDocument/2006/relationships/slide" Target="slide100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01.xml"/><Relationship Id="rId5" Type="http://schemas.openxmlformats.org/officeDocument/2006/relationships/slide" Target="slide101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02.xml"/><Relationship Id="rId5" Type="http://schemas.openxmlformats.org/officeDocument/2006/relationships/slide" Target="slide10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85.png"/><Relationship Id="rId4" Type="http://schemas.openxmlformats.org/officeDocument/2006/relationships/image" Target="../media/image286.png"/><Relationship Id="rId5" Type="http://schemas.openxmlformats.org/officeDocument/2006/relationships/image" Target="../media/image287.png"/><Relationship Id="rId6" Type="http://schemas.openxmlformats.org/officeDocument/2006/relationships/image" Target="../media/image288.png"/><Relationship Id="rId7" Type="http://schemas.openxmlformats.org/officeDocument/2006/relationships/image" Target="../media/image289.png"/><Relationship Id="rId8" Type="http://schemas.openxmlformats.org/officeDocument/2006/relationships/image" Target="../media/image290.png"/><Relationship Id="rId9" Type="http://schemas.openxmlformats.org/officeDocument/2006/relationships/slide" Target="slide1.xml"/><Relationship Id="rId10" Type="http://schemas.openxmlformats.org/officeDocument/2006/relationships/notesSlide" Target="../notesSlides/notesSlide103.xml"/><Relationship Id="rId11" Type="http://schemas.openxmlformats.org/officeDocument/2006/relationships/slide" Target="slide103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91.png"/><Relationship Id="rId4" Type="http://schemas.openxmlformats.org/officeDocument/2006/relationships/image" Target="../media/image292.png"/><Relationship Id="rId5" Type="http://schemas.openxmlformats.org/officeDocument/2006/relationships/image" Target="../media/image293.png"/><Relationship Id="rId6" Type="http://schemas.openxmlformats.org/officeDocument/2006/relationships/image" Target="../media/image294.png"/><Relationship Id="rId7" Type="http://schemas.openxmlformats.org/officeDocument/2006/relationships/image" Target="../media/image295.png"/><Relationship Id="rId8" Type="http://schemas.openxmlformats.org/officeDocument/2006/relationships/image" Target="../media/image296.png"/><Relationship Id="rId9" Type="http://schemas.openxmlformats.org/officeDocument/2006/relationships/slide" Target="slide1.xml"/><Relationship Id="rId10" Type="http://schemas.openxmlformats.org/officeDocument/2006/relationships/notesSlide" Target="../notesSlides/notesSlide104.xml"/><Relationship Id="rId11" Type="http://schemas.openxmlformats.org/officeDocument/2006/relationships/slide" Target="slide104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97.png"/><Relationship Id="rId4" Type="http://schemas.openxmlformats.org/officeDocument/2006/relationships/image" Target="../media/image298.png"/><Relationship Id="rId5" Type="http://schemas.openxmlformats.org/officeDocument/2006/relationships/image" Target="../media/image299.png"/><Relationship Id="rId6" Type="http://schemas.openxmlformats.org/officeDocument/2006/relationships/image" Target="../media/image300.png"/><Relationship Id="rId7" Type="http://schemas.openxmlformats.org/officeDocument/2006/relationships/image" Target="../media/image301.png"/><Relationship Id="rId8" Type="http://schemas.openxmlformats.org/officeDocument/2006/relationships/image" Target="../media/image302.png"/><Relationship Id="rId9" Type="http://schemas.openxmlformats.org/officeDocument/2006/relationships/slide" Target="slide1.xml"/><Relationship Id="rId10" Type="http://schemas.openxmlformats.org/officeDocument/2006/relationships/notesSlide" Target="../notesSlides/notesSlide105.xml"/><Relationship Id="rId11" Type="http://schemas.openxmlformats.org/officeDocument/2006/relationships/slide" Target="slide10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03.png"/><Relationship Id="rId4" Type="http://schemas.openxmlformats.org/officeDocument/2006/relationships/image" Target="../media/image304.png"/><Relationship Id="rId5" Type="http://schemas.openxmlformats.org/officeDocument/2006/relationships/image" Target="../media/image305.png"/><Relationship Id="rId6" Type="http://schemas.openxmlformats.org/officeDocument/2006/relationships/image" Target="../media/image306.png"/><Relationship Id="rId7" Type="http://schemas.openxmlformats.org/officeDocument/2006/relationships/image" Target="../media/image307.png"/><Relationship Id="rId8" Type="http://schemas.openxmlformats.org/officeDocument/2006/relationships/image" Target="../media/image308.png"/><Relationship Id="rId9" Type="http://schemas.openxmlformats.org/officeDocument/2006/relationships/slide" Target="slide1.xml"/><Relationship Id="rId10" Type="http://schemas.openxmlformats.org/officeDocument/2006/relationships/notesSlide" Target="../notesSlides/notesSlide106.xml"/><Relationship Id="rId11" Type="http://schemas.openxmlformats.org/officeDocument/2006/relationships/slide" Target="slide106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09.png"/><Relationship Id="rId4" Type="http://schemas.openxmlformats.org/officeDocument/2006/relationships/image" Target="../media/image310.png"/><Relationship Id="rId5" Type="http://schemas.openxmlformats.org/officeDocument/2006/relationships/image" Target="../media/image311.png"/><Relationship Id="rId6" Type="http://schemas.openxmlformats.org/officeDocument/2006/relationships/image" Target="../media/image312.png"/><Relationship Id="rId7" Type="http://schemas.openxmlformats.org/officeDocument/2006/relationships/image" Target="../media/image313.png"/><Relationship Id="rId8" Type="http://schemas.openxmlformats.org/officeDocument/2006/relationships/image" Target="../media/image314.png"/><Relationship Id="rId9" Type="http://schemas.openxmlformats.org/officeDocument/2006/relationships/slide" Target="slide1.xml"/><Relationship Id="rId10" Type="http://schemas.openxmlformats.org/officeDocument/2006/relationships/notesSlide" Target="../notesSlides/notesSlide107.xml"/><Relationship Id="rId11" Type="http://schemas.openxmlformats.org/officeDocument/2006/relationships/slide" Target="slide107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15.png"/><Relationship Id="rId4" Type="http://schemas.openxmlformats.org/officeDocument/2006/relationships/image" Target="../media/image316.png"/><Relationship Id="rId5" Type="http://schemas.openxmlformats.org/officeDocument/2006/relationships/image" Target="../media/image317.png"/><Relationship Id="rId6" Type="http://schemas.openxmlformats.org/officeDocument/2006/relationships/image" Target="../media/image318.png"/><Relationship Id="rId7" Type="http://schemas.openxmlformats.org/officeDocument/2006/relationships/image" Target="../media/image319.png"/><Relationship Id="rId8" Type="http://schemas.openxmlformats.org/officeDocument/2006/relationships/image" Target="../media/image320.png"/><Relationship Id="rId9" Type="http://schemas.openxmlformats.org/officeDocument/2006/relationships/slide" Target="slide1.xml"/><Relationship Id="rId10" Type="http://schemas.openxmlformats.org/officeDocument/2006/relationships/notesSlide" Target="../notesSlides/notesSlide108.xml"/><Relationship Id="rId11" Type="http://schemas.openxmlformats.org/officeDocument/2006/relationships/slide" Target="slide108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21.png"/><Relationship Id="rId4" Type="http://schemas.openxmlformats.org/officeDocument/2006/relationships/image" Target="../media/image322.png"/><Relationship Id="rId5" Type="http://schemas.openxmlformats.org/officeDocument/2006/relationships/image" Target="../media/image323.png"/><Relationship Id="rId6" Type="http://schemas.openxmlformats.org/officeDocument/2006/relationships/image" Target="../media/image324.png"/><Relationship Id="rId7" Type="http://schemas.openxmlformats.org/officeDocument/2006/relationships/image" Target="../media/image325.png"/><Relationship Id="rId8" Type="http://schemas.openxmlformats.org/officeDocument/2006/relationships/image" Target="../media/image326.png"/><Relationship Id="rId9" Type="http://schemas.openxmlformats.org/officeDocument/2006/relationships/slide" Target="slide1.xml"/><Relationship Id="rId10" Type="http://schemas.openxmlformats.org/officeDocument/2006/relationships/notesSlide" Target="../notesSlides/notesSlide109.xml"/><Relationship Id="rId11" Type="http://schemas.openxmlformats.org/officeDocument/2006/relationships/slide" Target="slide109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slide" Target="slide1.xml"/><Relationship Id="rId10" Type="http://schemas.openxmlformats.org/officeDocument/2006/relationships/notesSlide" Target="../notesSlides/notesSlide11.xml"/><Relationship Id="rId11" Type="http://schemas.openxmlformats.org/officeDocument/2006/relationships/slide" Target="slide11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27.png"/><Relationship Id="rId4" Type="http://schemas.openxmlformats.org/officeDocument/2006/relationships/image" Target="../media/image328.png"/><Relationship Id="rId5" Type="http://schemas.openxmlformats.org/officeDocument/2006/relationships/image" Target="../media/image329.png"/><Relationship Id="rId6" Type="http://schemas.openxmlformats.org/officeDocument/2006/relationships/image" Target="../media/image330.png"/><Relationship Id="rId7" Type="http://schemas.openxmlformats.org/officeDocument/2006/relationships/image" Target="../media/image331.png"/><Relationship Id="rId8" Type="http://schemas.openxmlformats.org/officeDocument/2006/relationships/slide" Target="slide1.xml"/><Relationship Id="rId9" Type="http://schemas.openxmlformats.org/officeDocument/2006/relationships/notesSlide" Target="../notesSlides/notesSlide110.xml"/><Relationship Id="rId10" Type="http://schemas.openxmlformats.org/officeDocument/2006/relationships/slide" Target="slide110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32.png"/><Relationship Id="rId4" Type="http://schemas.openxmlformats.org/officeDocument/2006/relationships/image" Target="../media/image333.png"/><Relationship Id="rId5" Type="http://schemas.openxmlformats.org/officeDocument/2006/relationships/image" Target="../media/image334.png"/><Relationship Id="rId6" Type="http://schemas.openxmlformats.org/officeDocument/2006/relationships/image" Target="../media/image335.png"/><Relationship Id="rId7" Type="http://schemas.openxmlformats.org/officeDocument/2006/relationships/image" Target="../media/image336.png"/><Relationship Id="rId8" Type="http://schemas.openxmlformats.org/officeDocument/2006/relationships/slide" Target="slide1.xml"/><Relationship Id="rId9" Type="http://schemas.openxmlformats.org/officeDocument/2006/relationships/notesSlide" Target="../notesSlides/notesSlide111.xml"/><Relationship Id="rId10" Type="http://schemas.openxmlformats.org/officeDocument/2006/relationships/slide" Target="slide111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89.xml"/><Relationship Id="rId3" Type="http://schemas.openxmlformats.org/officeDocument/2006/relationships/image" Target="../media/image337.png"/><Relationship Id="rId4" Type="http://schemas.openxmlformats.org/officeDocument/2006/relationships/image" Target="../media/image338.png"/><Relationship Id="rId5" Type="http://schemas.openxmlformats.org/officeDocument/2006/relationships/image" Target="../media/image339.png"/><Relationship Id="rId6" Type="http://schemas.openxmlformats.org/officeDocument/2006/relationships/image" Target="../media/image340.png"/><Relationship Id="rId7" Type="http://schemas.openxmlformats.org/officeDocument/2006/relationships/image" Target="../media/image341.png"/><Relationship Id="rId8" Type="http://schemas.openxmlformats.org/officeDocument/2006/relationships/slide" Target="slide1.xml"/><Relationship Id="rId9" Type="http://schemas.openxmlformats.org/officeDocument/2006/relationships/notesSlide" Target="../notesSlides/notesSlide112.xml"/><Relationship Id="rId10" Type="http://schemas.openxmlformats.org/officeDocument/2006/relationships/slide" Target="slide112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42.png"/><Relationship Id="rId4" Type="http://schemas.openxmlformats.org/officeDocument/2006/relationships/image" Target="../media/image343.png"/><Relationship Id="rId5" Type="http://schemas.openxmlformats.org/officeDocument/2006/relationships/image" Target="../media/image344.png"/><Relationship Id="rId6" Type="http://schemas.openxmlformats.org/officeDocument/2006/relationships/image" Target="../media/image345.png"/><Relationship Id="rId7" Type="http://schemas.openxmlformats.org/officeDocument/2006/relationships/image" Target="../media/image346.png"/><Relationship Id="rId8" Type="http://schemas.openxmlformats.org/officeDocument/2006/relationships/slide" Target="slide1.xml"/><Relationship Id="rId9" Type="http://schemas.openxmlformats.org/officeDocument/2006/relationships/notesSlide" Target="../notesSlides/notesSlide113.xml"/><Relationship Id="rId10" Type="http://schemas.openxmlformats.org/officeDocument/2006/relationships/slide" Target="slide113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47.png"/><Relationship Id="rId4" Type="http://schemas.openxmlformats.org/officeDocument/2006/relationships/image" Target="../media/image348.png"/><Relationship Id="rId5" Type="http://schemas.openxmlformats.org/officeDocument/2006/relationships/image" Target="../media/image349.png"/><Relationship Id="rId6" Type="http://schemas.openxmlformats.org/officeDocument/2006/relationships/image" Target="../media/image350.png"/><Relationship Id="rId7" Type="http://schemas.openxmlformats.org/officeDocument/2006/relationships/image" Target="../media/image351.png"/><Relationship Id="rId8" Type="http://schemas.openxmlformats.org/officeDocument/2006/relationships/slide" Target="slide1.xml"/><Relationship Id="rId9" Type="http://schemas.openxmlformats.org/officeDocument/2006/relationships/notesSlide" Target="../notesSlides/notesSlide114.xml"/><Relationship Id="rId10" Type="http://schemas.openxmlformats.org/officeDocument/2006/relationships/slide" Target="slide114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52.png"/><Relationship Id="rId4" Type="http://schemas.openxmlformats.org/officeDocument/2006/relationships/image" Target="../media/image353.png"/><Relationship Id="rId5" Type="http://schemas.openxmlformats.org/officeDocument/2006/relationships/image" Target="../media/image354.png"/><Relationship Id="rId6" Type="http://schemas.openxmlformats.org/officeDocument/2006/relationships/image" Target="../media/image355.png"/><Relationship Id="rId7" Type="http://schemas.openxmlformats.org/officeDocument/2006/relationships/image" Target="../media/image356.png"/><Relationship Id="rId8" Type="http://schemas.openxmlformats.org/officeDocument/2006/relationships/slide" Target="slide1.xml"/><Relationship Id="rId9" Type="http://schemas.openxmlformats.org/officeDocument/2006/relationships/notesSlide" Target="../notesSlides/notesSlide115.xml"/><Relationship Id="rId10" Type="http://schemas.openxmlformats.org/officeDocument/2006/relationships/slide" Target="slide11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57.png"/><Relationship Id="rId4" Type="http://schemas.openxmlformats.org/officeDocument/2006/relationships/image" Target="../media/image358.png"/><Relationship Id="rId5" Type="http://schemas.openxmlformats.org/officeDocument/2006/relationships/image" Target="../media/image359.png"/><Relationship Id="rId6" Type="http://schemas.openxmlformats.org/officeDocument/2006/relationships/image" Target="../media/image360.png"/><Relationship Id="rId7" Type="http://schemas.openxmlformats.org/officeDocument/2006/relationships/image" Target="../media/image361.png"/><Relationship Id="rId8" Type="http://schemas.openxmlformats.org/officeDocument/2006/relationships/image" Target="../media/image362.png"/><Relationship Id="rId9" Type="http://schemas.openxmlformats.org/officeDocument/2006/relationships/slide" Target="slide1.xml"/><Relationship Id="rId10" Type="http://schemas.openxmlformats.org/officeDocument/2006/relationships/notesSlide" Target="../notesSlides/notesSlide116.xml"/><Relationship Id="rId11" Type="http://schemas.openxmlformats.org/officeDocument/2006/relationships/slide" Target="slide116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63.png"/><Relationship Id="rId4" Type="http://schemas.openxmlformats.org/officeDocument/2006/relationships/image" Target="../media/image364.png"/><Relationship Id="rId5" Type="http://schemas.openxmlformats.org/officeDocument/2006/relationships/image" Target="../media/image365.png"/><Relationship Id="rId6" Type="http://schemas.openxmlformats.org/officeDocument/2006/relationships/image" Target="../media/image366.png"/><Relationship Id="rId7" Type="http://schemas.openxmlformats.org/officeDocument/2006/relationships/image" Target="../media/image367.png"/><Relationship Id="rId8" Type="http://schemas.openxmlformats.org/officeDocument/2006/relationships/image" Target="../media/image368.png"/><Relationship Id="rId9" Type="http://schemas.openxmlformats.org/officeDocument/2006/relationships/slide" Target="slide1.xml"/><Relationship Id="rId10" Type="http://schemas.openxmlformats.org/officeDocument/2006/relationships/notesSlide" Target="../notesSlides/notesSlide117.xml"/><Relationship Id="rId11" Type="http://schemas.openxmlformats.org/officeDocument/2006/relationships/slide" Target="slide117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69.png"/><Relationship Id="rId4" Type="http://schemas.openxmlformats.org/officeDocument/2006/relationships/image" Target="../media/image370.png"/><Relationship Id="rId5" Type="http://schemas.openxmlformats.org/officeDocument/2006/relationships/image" Target="../media/image371.png"/><Relationship Id="rId6" Type="http://schemas.openxmlformats.org/officeDocument/2006/relationships/image" Target="../media/image372.png"/><Relationship Id="rId7" Type="http://schemas.openxmlformats.org/officeDocument/2006/relationships/image" Target="../media/image373.png"/><Relationship Id="rId8" Type="http://schemas.openxmlformats.org/officeDocument/2006/relationships/image" Target="../media/image374.png"/><Relationship Id="rId9" Type="http://schemas.openxmlformats.org/officeDocument/2006/relationships/slide" Target="slide1.xml"/><Relationship Id="rId10" Type="http://schemas.openxmlformats.org/officeDocument/2006/relationships/notesSlide" Target="../notesSlides/notesSlide118.xml"/><Relationship Id="rId11" Type="http://schemas.openxmlformats.org/officeDocument/2006/relationships/slide" Target="slide118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75.png"/><Relationship Id="rId4" Type="http://schemas.openxmlformats.org/officeDocument/2006/relationships/image" Target="../media/image376.png"/><Relationship Id="rId5" Type="http://schemas.openxmlformats.org/officeDocument/2006/relationships/image" Target="../media/image377.png"/><Relationship Id="rId6" Type="http://schemas.openxmlformats.org/officeDocument/2006/relationships/image" Target="../media/image378.png"/><Relationship Id="rId7" Type="http://schemas.openxmlformats.org/officeDocument/2006/relationships/image" Target="../media/image379.png"/><Relationship Id="rId8" Type="http://schemas.openxmlformats.org/officeDocument/2006/relationships/image" Target="../media/image380.png"/><Relationship Id="rId9" Type="http://schemas.openxmlformats.org/officeDocument/2006/relationships/slide" Target="slide1.xml"/><Relationship Id="rId10" Type="http://schemas.openxmlformats.org/officeDocument/2006/relationships/notesSlide" Target="../notesSlides/notesSlide119.xml"/><Relationship Id="rId11" Type="http://schemas.openxmlformats.org/officeDocument/2006/relationships/slide" Target="slide119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slide" Target="slide1.xml"/><Relationship Id="rId10" Type="http://schemas.openxmlformats.org/officeDocument/2006/relationships/notesSlide" Target="../notesSlides/notesSlide12.xml"/><Relationship Id="rId11" Type="http://schemas.openxmlformats.org/officeDocument/2006/relationships/slide" Target="slide12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81.png"/><Relationship Id="rId4" Type="http://schemas.openxmlformats.org/officeDocument/2006/relationships/image" Target="../media/image382.png"/><Relationship Id="rId5" Type="http://schemas.openxmlformats.org/officeDocument/2006/relationships/image" Target="../media/image383.png"/><Relationship Id="rId6" Type="http://schemas.openxmlformats.org/officeDocument/2006/relationships/image" Target="../media/image384.png"/><Relationship Id="rId7" Type="http://schemas.openxmlformats.org/officeDocument/2006/relationships/image" Target="../media/image385.png"/><Relationship Id="rId8" Type="http://schemas.openxmlformats.org/officeDocument/2006/relationships/image" Target="../media/image386.png"/><Relationship Id="rId9" Type="http://schemas.openxmlformats.org/officeDocument/2006/relationships/slide" Target="slide1.xml"/><Relationship Id="rId10" Type="http://schemas.openxmlformats.org/officeDocument/2006/relationships/notesSlide" Target="../notesSlides/notesSlide120.xml"/><Relationship Id="rId11" Type="http://schemas.openxmlformats.org/officeDocument/2006/relationships/slide" Target="slide120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87.png"/><Relationship Id="rId4" Type="http://schemas.openxmlformats.org/officeDocument/2006/relationships/image" Target="../media/image388.png"/><Relationship Id="rId5" Type="http://schemas.openxmlformats.org/officeDocument/2006/relationships/image" Target="../media/image389.png"/><Relationship Id="rId6" Type="http://schemas.openxmlformats.org/officeDocument/2006/relationships/image" Target="../media/image390.png"/><Relationship Id="rId7" Type="http://schemas.openxmlformats.org/officeDocument/2006/relationships/image" Target="../media/image391.png"/><Relationship Id="rId8" Type="http://schemas.openxmlformats.org/officeDocument/2006/relationships/image" Target="../media/image392.png"/><Relationship Id="rId9" Type="http://schemas.openxmlformats.org/officeDocument/2006/relationships/slide" Target="slide1.xml"/><Relationship Id="rId10" Type="http://schemas.openxmlformats.org/officeDocument/2006/relationships/notesSlide" Target="../notesSlides/notesSlide121.xml"/><Relationship Id="rId11" Type="http://schemas.openxmlformats.org/officeDocument/2006/relationships/slide" Target="slide121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93.png"/><Relationship Id="rId4" Type="http://schemas.openxmlformats.org/officeDocument/2006/relationships/image" Target="../media/image394.png"/><Relationship Id="rId5" Type="http://schemas.openxmlformats.org/officeDocument/2006/relationships/image" Target="../media/image395.png"/><Relationship Id="rId6" Type="http://schemas.openxmlformats.org/officeDocument/2006/relationships/image" Target="../media/image396.png"/><Relationship Id="rId7" Type="http://schemas.openxmlformats.org/officeDocument/2006/relationships/image" Target="../media/image397.png"/><Relationship Id="rId8" Type="http://schemas.openxmlformats.org/officeDocument/2006/relationships/image" Target="../media/image398.png"/><Relationship Id="rId9" Type="http://schemas.openxmlformats.org/officeDocument/2006/relationships/slide" Target="slide1.xml"/><Relationship Id="rId10" Type="http://schemas.openxmlformats.org/officeDocument/2006/relationships/notesSlide" Target="../notesSlides/notesSlide122.xml"/><Relationship Id="rId11" Type="http://schemas.openxmlformats.org/officeDocument/2006/relationships/slide" Target="slide12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399.png"/><Relationship Id="rId4" Type="http://schemas.openxmlformats.org/officeDocument/2006/relationships/image" Target="../media/image400.png"/><Relationship Id="rId5" Type="http://schemas.openxmlformats.org/officeDocument/2006/relationships/image" Target="../media/image401.png"/><Relationship Id="rId6" Type="http://schemas.openxmlformats.org/officeDocument/2006/relationships/image" Target="../media/image402.png"/><Relationship Id="rId7" Type="http://schemas.openxmlformats.org/officeDocument/2006/relationships/image" Target="../media/image403.png"/><Relationship Id="rId8" Type="http://schemas.openxmlformats.org/officeDocument/2006/relationships/image" Target="../media/image404.png"/><Relationship Id="rId9" Type="http://schemas.openxmlformats.org/officeDocument/2006/relationships/slide" Target="slide1.xml"/><Relationship Id="rId10" Type="http://schemas.openxmlformats.org/officeDocument/2006/relationships/notesSlide" Target="../notesSlides/notesSlide123.xml"/><Relationship Id="rId11" Type="http://schemas.openxmlformats.org/officeDocument/2006/relationships/slide" Target="slide123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05.png"/><Relationship Id="rId4" Type="http://schemas.openxmlformats.org/officeDocument/2006/relationships/image" Target="../media/image406.png"/><Relationship Id="rId5" Type="http://schemas.openxmlformats.org/officeDocument/2006/relationships/image" Target="../media/image407.png"/><Relationship Id="rId6" Type="http://schemas.openxmlformats.org/officeDocument/2006/relationships/image" Target="../media/image408.png"/><Relationship Id="rId7" Type="http://schemas.openxmlformats.org/officeDocument/2006/relationships/image" Target="../media/image409.png"/><Relationship Id="rId8" Type="http://schemas.openxmlformats.org/officeDocument/2006/relationships/image" Target="../media/image410.png"/><Relationship Id="rId9" Type="http://schemas.openxmlformats.org/officeDocument/2006/relationships/slide" Target="slide1.xml"/><Relationship Id="rId10" Type="http://schemas.openxmlformats.org/officeDocument/2006/relationships/notesSlide" Target="../notesSlides/notesSlide124.xml"/><Relationship Id="rId11" Type="http://schemas.openxmlformats.org/officeDocument/2006/relationships/slide" Target="slide124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25.xml"/><Relationship Id="rId5" Type="http://schemas.openxmlformats.org/officeDocument/2006/relationships/slide" Target="slide12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26.xml"/><Relationship Id="rId5" Type="http://schemas.openxmlformats.org/officeDocument/2006/relationships/slide" Target="slide126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27.xml"/><Relationship Id="rId5" Type="http://schemas.openxmlformats.org/officeDocument/2006/relationships/slide" Target="slide127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28.xml"/><Relationship Id="rId5" Type="http://schemas.openxmlformats.org/officeDocument/2006/relationships/slide" Target="slide128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29.xml"/><Relationship Id="rId5" Type="http://schemas.openxmlformats.org/officeDocument/2006/relationships/slide" Target="slide129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4.png"/><Relationship Id="rId4" Type="http://schemas.openxmlformats.org/officeDocument/2006/relationships/slide" Target="slide1.xml"/><Relationship Id="rId5" Type="http://schemas.openxmlformats.org/officeDocument/2006/relationships/notesSlide" Target="../notesSlides/notesSlide13.xml"/><Relationship Id="rId6" Type="http://schemas.openxmlformats.org/officeDocument/2006/relationships/slide" Target="slide13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30.xml"/><Relationship Id="rId5" Type="http://schemas.openxmlformats.org/officeDocument/2006/relationships/slide" Target="slide130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31.xml"/><Relationship Id="rId5" Type="http://schemas.openxmlformats.org/officeDocument/2006/relationships/slide" Target="slide131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32.xml"/><Relationship Id="rId5" Type="http://schemas.openxmlformats.org/officeDocument/2006/relationships/slide" Target="slide132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33.xml"/><Relationship Id="rId5" Type="http://schemas.openxmlformats.org/officeDocument/2006/relationships/slide" Target="slide133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34.xml"/><Relationship Id="rId5" Type="http://schemas.openxmlformats.org/officeDocument/2006/relationships/slide" Target="slide134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35.xml"/><Relationship Id="rId5" Type="http://schemas.openxmlformats.org/officeDocument/2006/relationships/slide" Target="slide13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11.png"/><Relationship Id="rId4" Type="http://schemas.openxmlformats.org/officeDocument/2006/relationships/slide" Target="slide1.xml"/><Relationship Id="rId5" Type="http://schemas.openxmlformats.org/officeDocument/2006/relationships/notesSlide" Target="../notesSlides/notesSlide136.xml"/><Relationship Id="rId6" Type="http://schemas.openxmlformats.org/officeDocument/2006/relationships/slide" Target="slide136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12.png"/><Relationship Id="rId4" Type="http://schemas.openxmlformats.org/officeDocument/2006/relationships/image" Target="../media/image413.png"/><Relationship Id="rId5" Type="http://schemas.openxmlformats.org/officeDocument/2006/relationships/image" Target="../media/image414.png"/><Relationship Id="rId6" Type="http://schemas.openxmlformats.org/officeDocument/2006/relationships/image" Target="../media/image415.png"/><Relationship Id="rId7" Type="http://schemas.openxmlformats.org/officeDocument/2006/relationships/image" Target="../media/image416.png"/><Relationship Id="rId8" Type="http://schemas.openxmlformats.org/officeDocument/2006/relationships/image" Target="../media/image417.png"/><Relationship Id="rId9" Type="http://schemas.openxmlformats.org/officeDocument/2006/relationships/slide" Target="slide1.xml"/><Relationship Id="rId10" Type="http://schemas.openxmlformats.org/officeDocument/2006/relationships/notesSlide" Target="../notesSlides/notesSlide137.xml"/><Relationship Id="rId11" Type="http://schemas.openxmlformats.org/officeDocument/2006/relationships/slide" Target="slide137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18.png"/><Relationship Id="rId4" Type="http://schemas.openxmlformats.org/officeDocument/2006/relationships/image" Target="../media/image419.png"/><Relationship Id="rId5" Type="http://schemas.openxmlformats.org/officeDocument/2006/relationships/image" Target="../media/image420.png"/><Relationship Id="rId6" Type="http://schemas.openxmlformats.org/officeDocument/2006/relationships/image" Target="../media/image421.png"/><Relationship Id="rId7" Type="http://schemas.openxmlformats.org/officeDocument/2006/relationships/image" Target="../media/image422.png"/><Relationship Id="rId8" Type="http://schemas.openxmlformats.org/officeDocument/2006/relationships/image" Target="../media/image423.png"/><Relationship Id="rId9" Type="http://schemas.openxmlformats.org/officeDocument/2006/relationships/slide" Target="slide1.xml"/><Relationship Id="rId10" Type="http://schemas.openxmlformats.org/officeDocument/2006/relationships/notesSlide" Target="../notesSlides/notesSlide138.xml"/><Relationship Id="rId11" Type="http://schemas.openxmlformats.org/officeDocument/2006/relationships/slide" Target="slide138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24.png"/><Relationship Id="rId4" Type="http://schemas.openxmlformats.org/officeDocument/2006/relationships/image" Target="../media/image425.png"/><Relationship Id="rId5" Type="http://schemas.openxmlformats.org/officeDocument/2006/relationships/image" Target="../media/image426.png"/><Relationship Id="rId6" Type="http://schemas.openxmlformats.org/officeDocument/2006/relationships/image" Target="../media/image427.png"/><Relationship Id="rId7" Type="http://schemas.openxmlformats.org/officeDocument/2006/relationships/image" Target="../media/image428.png"/><Relationship Id="rId8" Type="http://schemas.openxmlformats.org/officeDocument/2006/relationships/image" Target="../media/image429.png"/><Relationship Id="rId9" Type="http://schemas.openxmlformats.org/officeDocument/2006/relationships/slide" Target="slide1.xml"/><Relationship Id="rId10" Type="http://schemas.openxmlformats.org/officeDocument/2006/relationships/notesSlide" Target="../notesSlides/notesSlide139.xml"/><Relationship Id="rId11" Type="http://schemas.openxmlformats.org/officeDocument/2006/relationships/slide" Target="slide139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slide" Target="slide1.xml"/><Relationship Id="rId10" Type="http://schemas.openxmlformats.org/officeDocument/2006/relationships/notesSlide" Target="../notesSlides/notesSlide14.xml"/><Relationship Id="rId11" Type="http://schemas.openxmlformats.org/officeDocument/2006/relationships/slide" Target="slide14.xml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30.png"/><Relationship Id="rId4" Type="http://schemas.openxmlformats.org/officeDocument/2006/relationships/image" Target="../media/image431.png"/><Relationship Id="rId5" Type="http://schemas.openxmlformats.org/officeDocument/2006/relationships/image" Target="../media/image432.png"/><Relationship Id="rId6" Type="http://schemas.openxmlformats.org/officeDocument/2006/relationships/image" Target="../media/image433.png"/><Relationship Id="rId7" Type="http://schemas.openxmlformats.org/officeDocument/2006/relationships/image" Target="../media/image434.png"/><Relationship Id="rId8" Type="http://schemas.openxmlformats.org/officeDocument/2006/relationships/image" Target="../media/image435.png"/><Relationship Id="rId9" Type="http://schemas.openxmlformats.org/officeDocument/2006/relationships/slide" Target="slide1.xml"/><Relationship Id="rId10" Type="http://schemas.openxmlformats.org/officeDocument/2006/relationships/notesSlide" Target="../notesSlides/notesSlide140.xml"/><Relationship Id="rId11" Type="http://schemas.openxmlformats.org/officeDocument/2006/relationships/slide" Target="slide140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36.png"/><Relationship Id="rId4" Type="http://schemas.openxmlformats.org/officeDocument/2006/relationships/image" Target="../media/image437.png"/><Relationship Id="rId5" Type="http://schemas.openxmlformats.org/officeDocument/2006/relationships/image" Target="../media/image438.png"/><Relationship Id="rId6" Type="http://schemas.openxmlformats.org/officeDocument/2006/relationships/image" Target="../media/image439.png"/><Relationship Id="rId7" Type="http://schemas.openxmlformats.org/officeDocument/2006/relationships/image" Target="../media/image440.png"/><Relationship Id="rId8" Type="http://schemas.openxmlformats.org/officeDocument/2006/relationships/image" Target="../media/image441.png"/><Relationship Id="rId9" Type="http://schemas.openxmlformats.org/officeDocument/2006/relationships/slide" Target="slide1.xml"/><Relationship Id="rId10" Type="http://schemas.openxmlformats.org/officeDocument/2006/relationships/notesSlide" Target="../notesSlides/notesSlide141.xml"/><Relationship Id="rId11" Type="http://schemas.openxmlformats.org/officeDocument/2006/relationships/slide" Target="slide141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42.png"/><Relationship Id="rId4" Type="http://schemas.openxmlformats.org/officeDocument/2006/relationships/image" Target="../media/image443.png"/><Relationship Id="rId5" Type="http://schemas.openxmlformats.org/officeDocument/2006/relationships/image" Target="../media/image444.png"/><Relationship Id="rId6" Type="http://schemas.openxmlformats.org/officeDocument/2006/relationships/image" Target="../media/image445.png"/><Relationship Id="rId7" Type="http://schemas.openxmlformats.org/officeDocument/2006/relationships/image" Target="../media/image446.png"/><Relationship Id="rId8" Type="http://schemas.openxmlformats.org/officeDocument/2006/relationships/image" Target="../media/image447.png"/><Relationship Id="rId9" Type="http://schemas.openxmlformats.org/officeDocument/2006/relationships/slide" Target="slide1.xml"/><Relationship Id="rId10" Type="http://schemas.openxmlformats.org/officeDocument/2006/relationships/notesSlide" Target="../notesSlides/notesSlide142.xml"/><Relationship Id="rId11" Type="http://schemas.openxmlformats.org/officeDocument/2006/relationships/slide" Target="slide142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43.xml"/><Relationship Id="rId5" Type="http://schemas.openxmlformats.org/officeDocument/2006/relationships/slide" Target="slide143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48.jpg"/><Relationship Id="rId4" Type="http://schemas.openxmlformats.org/officeDocument/2006/relationships/slide" Target="slide1.xml"/><Relationship Id="rId5" Type="http://schemas.openxmlformats.org/officeDocument/2006/relationships/notesSlide" Target="../notesSlides/notesSlide144.xml"/><Relationship Id="rId6" Type="http://schemas.openxmlformats.org/officeDocument/2006/relationships/slide" Target="slide144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49.jpg"/><Relationship Id="rId4" Type="http://schemas.openxmlformats.org/officeDocument/2006/relationships/slide" Target="slide1.xml"/><Relationship Id="rId5" Type="http://schemas.openxmlformats.org/officeDocument/2006/relationships/notesSlide" Target="../notesSlides/notesSlide145.xml"/><Relationship Id="rId6" Type="http://schemas.openxmlformats.org/officeDocument/2006/relationships/slide" Target="slide14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9.xml"/><Relationship Id="rId3" Type="http://schemas.openxmlformats.org/officeDocument/2006/relationships/image" Target="../media/image450.png"/><Relationship Id="rId4" Type="http://schemas.openxmlformats.org/officeDocument/2006/relationships/slide" Target="slide1.xml"/><Relationship Id="rId5" Type="http://schemas.openxmlformats.org/officeDocument/2006/relationships/notesSlide" Target="../notesSlides/notesSlide146.xml"/><Relationship Id="rId6" Type="http://schemas.openxmlformats.org/officeDocument/2006/relationships/slide" Target="slide146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51.png"/><Relationship Id="rId4" Type="http://schemas.openxmlformats.org/officeDocument/2006/relationships/image" Target="../media/image452.png"/><Relationship Id="rId5" Type="http://schemas.openxmlformats.org/officeDocument/2006/relationships/image" Target="../media/image453.png"/><Relationship Id="rId6" Type="http://schemas.openxmlformats.org/officeDocument/2006/relationships/image" Target="../media/image454.png"/><Relationship Id="rId7" Type="http://schemas.openxmlformats.org/officeDocument/2006/relationships/image" Target="../media/image455.png"/><Relationship Id="rId8" Type="http://schemas.openxmlformats.org/officeDocument/2006/relationships/image" Target="../media/image456.png"/><Relationship Id="rId9" Type="http://schemas.openxmlformats.org/officeDocument/2006/relationships/slide" Target="slide1.xml"/><Relationship Id="rId10" Type="http://schemas.openxmlformats.org/officeDocument/2006/relationships/notesSlide" Target="../notesSlides/notesSlide147.xml"/><Relationship Id="rId11" Type="http://schemas.openxmlformats.org/officeDocument/2006/relationships/slide" Target="slide147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57.png"/><Relationship Id="rId4" Type="http://schemas.openxmlformats.org/officeDocument/2006/relationships/image" Target="../media/image458.png"/><Relationship Id="rId5" Type="http://schemas.openxmlformats.org/officeDocument/2006/relationships/image" Target="../media/image459.png"/><Relationship Id="rId6" Type="http://schemas.openxmlformats.org/officeDocument/2006/relationships/image" Target="../media/image460.png"/><Relationship Id="rId7" Type="http://schemas.openxmlformats.org/officeDocument/2006/relationships/image" Target="../media/image461.png"/><Relationship Id="rId8" Type="http://schemas.openxmlformats.org/officeDocument/2006/relationships/image" Target="../media/image462.png"/><Relationship Id="rId9" Type="http://schemas.openxmlformats.org/officeDocument/2006/relationships/slide" Target="slide1.xml"/><Relationship Id="rId10" Type="http://schemas.openxmlformats.org/officeDocument/2006/relationships/notesSlide" Target="../notesSlides/notesSlide148.xml"/><Relationship Id="rId11" Type="http://schemas.openxmlformats.org/officeDocument/2006/relationships/slide" Target="slide148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63.png"/><Relationship Id="rId4" Type="http://schemas.openxmlformats.org/officeDocument/2006/relationships/image" Target="../media/image464.png"/><Relationship Id="rId5" Type="http://schemas.openxmlformats.org/officeDocument/2006/relationships/image" Target="../media/image465.png"/><Relationship Id="rId6" Type="http://schemas.openxmlformats.org/officeDocument/2006/relationships/image" Target="../media/image466.png"/><Relationship Id="rId7" Type="http://schemas.openxmlformats.org/officeDocument/2006/relationships/image" Target="../media/image467.png"/><Relationship Id="rId8" Type="http://schemas.openxmlformats.org/officeDocument/2006/relationships/image" Target="../media/image468.png"/><Relationship Id="rId9" Type="http://schemas.openxmlformats.org/officeDocument/2006/relationships/slide" Target="slide1.xml"/><Relationship Id="rId10" Type="http://schemas.openxmlformats.org/officeDocument/2006/relationships/notesSlide" Target="../notesSlides/notesSlide149.xml"/><Relationship Id="rId11" Type="http://schemas.openxmlformats.org/officeDocument/2006/relationships/slide" Target="slide149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slide" Target="slide1.xml"/><Relationship Id="rId10" Type="http://schemas.openxmlformats.org/officeDocument/2006/relationships/notesSlide" Target="../notesSlides/notesSlide15.xml"/><Relationship Id="rId11" Type="http://schemas.openxmlformats.org/officeDocument/2006/relationships/slide" Target="slide15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69.png"/><Relationship Id="rId4" Type="http://schemas.openxmlformats.org/officeDocument/2006/relationships/image" Target="../media/image470.png"/><Relationship Id="rId5" Type="http://schemas.openxmlformats.org/officeDocument/2006/relationships/image" Target="../media/image471.png"/><Relationship Id="rId6" Type="http://schemas.openxmlformats.org/officeDocument/2006/relationships/image" Target="../media/image472.png"/><Relationship Id="rId7" Type="http://schemas.openxmlformats.org/officeDocument/2006/relationships/image" Target="../media/image473.png"/><Relationship Id="rId8" Type="http://schemas.openxmlformats.org/officeDocument/2006/relationships/image" Target="../media/image474.png"/><Relationship Id="rId9" Type="http://schemas.openxmlformats.org/officeDocument/2006/relationships/slide" Target="slide1.xml"/><Relationship Id="rId10" Type="http://schemas.openxmlformats.org/officeDocument/2006/relationships/notesSlide" Target="../notesSlides/notesSlide150.xml"/><Relationship Id="rId11" Type="http://schemas.openxmlformats.org/officeDocument/2006/relationships/slide" Target="slide150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75.png"/><Relationship Id="rId4" Type="http://schemas.openxmlformats.org/officeDocument/2006/relationships/image" Target="../media/image476.png"/><Relationship Id="rId5" Type="http://schemas.openxmlformats.org/officeDocument/2006/relationships/image" Target="../media/image477.png"/><Relationship Id="rId6" Type="http://schemas.openxmlformats.org/officeDocument/2006/relationships/image" Target="../media/image478.png"/><Relationship Id="rId7" Type="http://schemas.openxmlformats.org/officeDocument/2006/relationships/image" Target="../media/image479.png"/><Relationship Id="rId8" Type="http://schemas.openxmlformats.org/officeDocument/2006/relationships/image" Target="../media/image480.png"/><Relationship Id="rId9" Type="http://schemas.openxmlformats.org/officeDocument/2006/relationships/slide" Target="slide1.xml"/><Relationship Id="rId10" Type="http://schemas.openxmlformats.org/officeDocument/2006/relationships/notesSlide" Target="../notesSlides/notesSlide151.xml"/><Relationship Id="rId11" Type="http://schemas.openxmlformats.org/officeDocument/2006/relationships/slide" Target="slide151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81.png"/><Relationship Id="rId4" Type="http://schemas.openxmlformats.org/officeDocument/2006/relationships/image" Target="../media/image482.png"/><Relationship Id="rId5" Type="http://schemas.openxmlformats.org/officeDocument/2006/relationships/image" Target="../media/image483.png"/><Relationship Id="rId6" Type="http://schemas.openxmlformats.org/officeDocument/2006/relationships/image" Target="../media/image484.png"/><Relationship Id="rId7" Type="http://schemas.openxmlformats.org/officeDocument/2006/relationships/image" Target="../media/image485.png"/><Relationship Id="rId8" Type="http://schemas.openxmlformats.org/officeDocument/2006/relationships/image" Target="../media/image486.png"/><Relationship Id="rId9" Type="http://schemas.openxmlformats.org/officeDocument/2006/relationships/slide" Target="slide1.xml"/><Relationship Id="rId10" Type="http://schemas.openxmlformats.org/officeDocument/2006/relationships/notesSlide" Target="../notesSlides/notesSlide152.xml"/><Relationship Id="rId11" Type="http://schemas.openxmlformats.org/officeDocument/2006/relationships/slide" Target="slide152.xml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87.png"/><Relationship Id="rId4" Type="http://schemas.openxmlformats.org/officeDocument/2006/relationships/image" Target="../media/image488.png"/><Relationship Id="rId5" Type="http://schemas.openxmlformats.org/officeDocument/2006/relationships/image" Target="../media/image489.png"/><Relationship Id="rId6" Type="http://schemas.openxmlformats.org/officeDocument/2006/relationships/image" Target="../media/image490.png"/><Relationship Id="rId7" Type="http://schemas.openxmlformats.org/officeDocument/2006/relationships/image" Target="../media/image491.png"/><Relationship Id="rId8" Type="http://schemas.openxmlformats.org/officeDocument/2006/relationships/image" Target="../media/image492.png"/><Relationship Id="rId9" Type="http://schemas.openxmlformats.org/officeDocument/2006/relationships/slide" Target="slide1.xml"/><Relationship Id="rId10" Type="http://schemas.openxmlformats.org/officeDocument/2006/relationships/notesSlide" Target="../notesSlides/notesSlide153.xml"/><Relationship Id="rId11" Type="http://schemas.openxmlformats.org/officeDocument/2006/relationships/slide" Target="slide153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54.xml"/><Relationship Id="rId5" Type="http://schemas.openxmlformats.org/officeDocument/2006/relationships/slide" Target="slide154.xm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55.xml"/><Relationship Id="rId5" Type="http://schemas.openxmlformats.org/officeDocument/2006/relationships/slide" Target="slide15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93.png"/><Relationship Id="rId4" Type="http://schemas.openxmlformats.org/officeDocument/2006/relationships/slide" Target="slide1.xml"/><Relationship Id="rId5" Type="http://schemas.openxmlformats.org/officeDocument/2006/relationships/notesSlide" Target="../notesSlides/notesSlide156.xml"/><Relationship Id="rId6" Type="http://schemas.openxmlformats.org/officeDocument/2006/relationships/slide" Target="slide156.xml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9.xml"/><Relationship Id="rId3" Type="http://schemas.openxmlformats.org/officeDocument/2006/relationships/image" Target="../media/image494.png"/><Relationship Id="rId4" Type="http://schemas.openxmlformats.org/officeDocument/2006/relationships/slide" Target="slide1.xml"/><Relationship Id="rId5" Type="http://schemas.openxmlformats.org/officeDocument/2006/relationships/notesSlide" Target="../notesSlides/notesSlide157.xml"/><Relationship Id="rId6" Type="http://schemas.openxmlformats.org/officeDocument/2006/relationships/slide" Target="slide157.xm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495.png"/><Relationship Id="rId4" Type="http://schemas.openxmlformats.org/officeDocument/2006/relationships/image" Target="../media/image496.png"/><Relationship Id="rId5" Type="http://schemas.openxmlformats.org/officeDocument/2006/relationships/image" Target="../media/image497.png"/><Relationship Id="rId6" Type="http://schemas.openxmlformats.org/officeDocument/2006/relationships/image" Target="../media/image498.png"/><Relationship Id="rId7" Type="http://schemas.openxmlformats.org/officeDocument/2006/relationships/image" Target="../media/image499.png"/><Relationship Id="rId8" Type="http://schemas.openxmlformats.org/officeDocument/2006/relationships/image" Target="../media/image500.png"/><Relationship Id="rId9" Type="http://schemas.openxmlformats.org/officeDocument/2006/relationships/slide" Target="slide1.xml"/><Relationship Id="rId10" Type="http://schemas.openxmlformats.org/officeDocument/2006/relationships/notesSlide" Target="../notesSlides/notesSlide158.xml"/><Relationship Id="rId11" Type="http://schemas.openxmlformats.org/officeDocument/2006/relationships/slide" Target="slide158.xml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01.png"/><Relationship Id="rId4" Type="http://schemas.openxmlformats.org/officeDocument/2006/relationships/image" Target="../media/image502.png"/><Relationship Id="rId5" Type="http://schemas.openxmlformats.org/officeDocument/2006/relationships/image" Target="../media/image503.png"/><Relationship Id="rId6" Type="http://schemas.openxmlformats.org/officeDocument/2006/relationships/image" Target="../media/image504.png"/><Relationship Id="rId7" Type="http://schemas.openxmlformats.org/officeDocument/2006/relationships/image" Target="../media/image505.png"/><Relationship Id="rId8" Type="http://schemas.openxmlformats.org/officeDocument/2006/relationships/image" Target="../media/image506.png"/><Relationship Id="rId9" Type="http://schemas.openxmlformats.org/officeDocument/2006/relationships/slide" Target="slide1.xml"/><Relationship Id="rId10" Type="http://schemas.openxmlformats.org/officeDocument/2006/relationships/notesSlide" Target="../notesSlides/notesSlide159.xml"/><Relationship Id="rId11" Type="http://schemas.openxmlformats.org/officeDocument/2006/relationships/slide" Target="slide159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slide" Target="slide1.xml"/><Relationship Id="rId10" Type="http://schemas.openxmlformats.org/officeDocument/2006/relationships/notesSlide" Target="../notesSlides/notesSlide16.xml"/><Relationship Id="rId11" Type="http://schemas.openxmlformats.org/officeDocument/2006/relationships/slide" Target="slide16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07.png"/><Relationship Id="rId4" Type="http://schemas.openxmlformats.org/officeDocument/2006/relationships/image" Target="../media/image508.png"/><Relationship Id="rId5" Type="http://schemas.openxmlformats.org/officeDocument/2006/relationships/image" Target="../media/image509.png"/><Relationship Id="rId6" Type="http://schemas.openxmlformats.org/officeDocument/2006/relationships/image" Target="../media/image510.png"/><Relationship Id="rId7" Type="http://schemas.openxmlformats.org/officeDocument/2006/relationships/image" Target="../media/image511.png"/><Relationship Id="rId8" Type="http://schemas.openxmlformats.org/officeDocument/2006/relationships/image" Target="../media/image512.png"/><Relationship Id="rId9" Type="http://schemas.openxmlformats.org/officeDocument/2006/relationships/slide" Target="slide1.xml"/><Relationship Id="rId10" Type="http://schemas.openxmlformats.org/officeDocument/2006/relationships/notesSlide" Target="../notesSlides/notesSlide160.xml"/><Relationship Id="rId11" Type="http://schemas.openxmlformats.org/officeDocument/2006/relationships/slide" Target="slide160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13.png"/><Relationship Id="rId4" Type="http://schemas.openxmlformats.org/officeDocument/2006/relationships/image" Target="../media/image514.png"/><Relationship Id="rId5" Type="http://schemas.openxmlformats.org/officeDocument/2006/relationships/image" Target="../media/image515.png"/><Relationship Id="rId6" Type="http://schemas.openxmlformats.org/officeDocument/2006/relationships/image" Target="../media/image516.png"/><Relationship Id="rId7" Type="http://schemas.openxmlformats.org/officeDocument/2006/relationships/image" Target="../media/image517.png"/><Relationship Id="rId8" Type="http://schemas.openxmlformats.org/officeDocument/2006/relationships/image" Target="../media/image518.png"/><Relationship Id="rId9" Type="http://schemas.openxmlformats.org/officeDocument/2006/relationships/slide" Target="slide1.xml"/><Relationship Id="rId10" Type="http://schemas.openxmlformats.org/officeDocument/2006/relationships/notesSlide" Target="../notesSlides/notesSlide161.xml"/><Relationship Id="rId11" Type="http://schemas.openxmlformats.org/officeDocument/2006/relationships/slide" Target="slide161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19.png"/><Relationship Id="rId4" Type="http://schemas.openxmlformats.org/officeDocument/2006/relationships/image" Target="../media/image520.png"/><Relationship Id="rId5" Type="http://schemas.openxmlformats.org/officeDocument/2006/relationships/image" Target="../media/image521.png"/><Relationship Id="rId6" Type="http://schemas.openxmlformats.org/officeDocument/2006/relationships/image" Target="../media/image522.png"/><Relationship Id="rId7" Type="http://schemas.openxmlformats.org/officeDocument/2006/relationships/image" Target="../media/image523.png"/><Relationship Id="rId8" Type="http://schemas.openxmlformats.org/officeDocument/2006/relationships/image" Target="../media/image524.png"/><Relationship Id="rId9" Type="http://schemas.openxmlformats.org/officeDocument/2006/relationships/slide" Target="slide1.xml"/><Relationship Id="rId10" Type="http://schemas.openxmlformats.org/officeDocument/2006/relationships/notesSlide" Target="../notesSlides/notesSlide162.xml"/><Relationship Id="rId11" Type="http://schemas.openxmlformats.org/officeDocument/2006/relationships/slide" Target="slide162.xml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25.png"/><Relationship Id="rId4" Type="http://schemas.openxmlformats.org/officeDocument/2006/relationships/image" Target="../media/image526.png"/><Relationship Id="rId5" Type="http://schemas.openxmlformats.org/officeDocument/2006/relationships/image" Target="../media/image527.png"/><Relationship Id="rId6" Type="http://schemas.openxmlformats.org/officeDocument/2006/relationships/image" Target="../media/image528.png"/><Relationship Id="rId7" Type="http://schemas.openxmlformats.org/officeDocument/2006/relationships/image" Target="../media/image529.png"/><Relationship Id="rId8" Type="http://schemas.openxmlformats.org/officeDocument/2006/relationships/image" Target="../media/image530.png"/><Relationship Id="rId9" Type="http://schemas.openxmlformats.org/officeDocument/2006/relationships/slide" Target="slide1.xml"/><Relationship Id="rId10" Type="http://schemas.openxmlformats.org/officeDocument/2006/relationships/notesSlide" Target="../notesSlides/notesSlide163.xml"/><Relationship Id="rId11" Type="http://schemas.openxmlformats.org/officeDocument/2006/relationships/slide" Target="slide163.xm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31.png"/><Relationship Id="rId4" Type="http://schemas.openxmlformats.org/officeDocument/2006/relationships/image" Target="../media/image532.png"/><Relationship Id="rId5" Type="http://schemas.openxmlformats.org/officeDocument/2006/relationships/image" Target="../media/image533.png"/><Relationship Id="rId6" Type="http://schemas.openxmlformats.org/officeDocument/2006/relationships/image" Target="../media/image534.png"/><Relationship Id="rId7" Type="http://schemas.openxmlformats.org/officeDocument/2006/relationships/image" Target="../media/image535.png"/><Relationship Id="rId8" Type="http://schemas.openxmlformats.org/officeDocument/2006/relationships/image" Target="../media/image536.png"/><Relationship Id="rId9" Type="http://schemas.openxmlformats.org/officeDocument/2006/relationships/slide" Target="slide1.xml"/><Relationship Id="rId10" Type="http://schemas.openxmlformats.org/officeDocument/2006/relationships/notesSlide" Target="../notesSlides/notesSlide164.xml"/><Relationship Id="rId11" Type="http://schemas.openxmlformats.org/officeDocument/2006/relationships/slide" Target="slide164.xml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65.xml"/><Relationship Id="rId5" Type="http://schemas.openxmlformats.org/officeDocument/2006/relationships/slide" Target="slide165.xml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37.jpg"/><Relationship Id="rId4" Type="http://schemas.openxmlformats.org/officeDocument/2006/relationships/slide" Target="slide1.xml"/><Relationship Id="rId5" Type="http://schemas.openxmlformats.org/officeDocument/2006/relationships/notesSlide" Target="../notesSlides/notesSlide166.xml"/><Relationship Id="rId6" Type="http://schemas.openxmlformats.org/officeDocument/2006/relationships/slide" Target="slide166.xml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38.jpg"/><Relationship Id="rId4" Type="http://schemas.openxmlformats.org/officeDocument/2006/relationships/slide" Target="slide1.xml"/><Relationship Id="rId5" Type="http://schemas.openxmlformats.org/officeDocument/2006/relationships/notesSlide" Target="../notesSlides/notesSlide167.xml"/><Relationship Id="rId6" Type="http://schemas.openxmlformats.org/officeDocument/2006/relationships/slide" Target="slide167.xml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9.xml"/><Relationship Id="rId3" Type="http://schemas.openxmlformats.org/officeDocument/2006/relationships/image" Target="../media/image539.png"/><Relationship Id="rId4" Type="http://schemas.openxmlformats.org/officeDocument/2006/relationships/slide" Target="slide1.xml"/><Relationship Id="rId5" Type="http://schemas.openxmlformats.org/officeDocument/2006/relationships/notesSlide" Target="../notesSlides/notesSlide168.xml"/><Relationship Id="rId6" Type="http://schemas.openxmlformats.org/officeDocument/2006/relationships/slide" Target="slide168.xml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40.png"/><Relationship Id="rId4" Type="http://schemas.openxmlformats.org/officeDocument/2006/relationships/image" Target="../media/image541.png"/><Relationship Id="rId5" Type="http://schemas.openxmlformats.org/officeDocument/2006/relationships/image" Target="../media/image542.png"/><Relationship Id="rId6" Type="http://schemas.openxmlformats.org/officeDocument/2006/relationships/image" Target="../media/image543.png"/><Relationship Id="rId7" Type="http://schemas.openxmlformats.org/officeDocument/2006/relationships/image" Target="../media/image544.png"/><Relationship Id="rId8" Type="http://schemas.openxmlformats.org/officeDocument/2006/relationships/image" Target="../media/image545.png"/><Relationship Id="rId9" Type="http://schemas.openxmlformats.org/officeDocument/2006/relationships/slide" Target="slide1.xml"/><Relationship Id="rId10" Type="http://schemas.openxmlformats.org/officeDocument/2006/relationships/notesSlide" Target="../notesSlides/notesSlide169.xml"/><Relationship Id="rId11" Type="http://schemas.openxmlformats.org/officeDocument/2006/relationships/slide" Target="slide169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slide" Target="slide1.xml"/><Relationship Id="rId10" Type="http://schemas.openxmlformats.org/officeDocument/2006/relationships/notesSlide" Target="../notesSlides/notesSlide17.xml"/><Relationship Id="rId11" Type="http://schemas.openxmlformats.org/officeDocument/2006/relationships/slide" Target="slide17.xml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46.png"/><Relationship Id="rId4" Type="http://schemas.openxmlformats.org/officeDocument/2006/relationships/image" Target="../media/image547.png"/><Relationship Id="rId5" Type="http://schemas.openxmlformats.org/officeDocument/2006/relationships/image" Target="../media/image548.png"/><Relationship Id="rId6" Type="http://schemas.openxmlformats.org/officeDocument/2006/relationships/image" Target="../media/image549.png"/><Relationship Id="rId7" Type="http://schemas.openxmlformats.org/officeDocument/2006/relationships/image" Target="../media/image550.png"/><Relationship Id="rId8" Type="http://schemas.openxmlformats.org/officeDocument/2006/relationships/image" Target="../media/image551.png"/><Relationship Id="rId9" Type="http://schemas.openxmlformats.org/officeDocument/2006/relationships/slide" Target="slide1.xml"/><Relationship Id="rId10" Type="http://schemas.openxmlformats.org/officeDocument/2006/relationships/notesSlide" Target="../notesSlides/notesSlide170.xml"/><Relationship Id="rId11" Type="http://schemas.openxmlformats.org/officeDocument/2006/relationships/slide" Target="slide170.xml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52.png"/><Relationship Id="rId4" Type="http://schemas.openxmlformats.org/officeDocument/2006/relationships/image" Target="../media/image553.png"/><Relationship Id="rId5" Type="http://schemas.openxmlformats.org/officeDocument/2006/relationships/image" Target="../media/image554.png"/><Relationship Id="rId6" Type="http://schemas.openxmlformats.org/officeDocument/2006/relationships/image" Target="../media/image555.png"/><Relationship Id="rId7" Type="http://schemas.openxmlformats.org/officeDocument/2006/relationships/image" Target="../media/image556.png"/><Relationship Id="rId8" Type="http://schemas.openxmlformats.org/officeDocument/2006/relationships/image" Target="../media/image557.png"/><Relationship Id="rId9" Type="http://schemas.openxmlformats.org/officeDocument/2006/relationships/slide" Target="slide1.xml"/><Relationship Id="rId10" Type="http://schemas.openxmlformats.org/officeDocument/2006/relationships/notesSlide" Target="../notesSlides/notesSlide171.xml"/><Relationship Id="rId11" Type="http://schemas.openxmlformats.org/officeDocument/2006/relationships/slide" Target="slide171.xml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58.png"/><Relationship Id="rId4" Type="http://schemas.openxmlformats.org/officeDocument/2006/relationships/image" Target="../media/image559.png"/><Relationship Id="rId5" Type="http://schemas.openxmlformats.org/officeDocument/2006/relationships/image" Target="../media/image560.png"/><Relationship Id="rId6" Type="http://schemas.openxmlformats.org/officeDocument/2006/relationships/image" Target="../media/image561.png"/><Relationship Id="rId7" Type="http://schemas.openxmlformats.org/officeDocument/2006/relationships/image" Target="../media/image562.png"/><Relationship Id="rId8" Type="http://schemas.openxmlformats.org/officeDocument/2006/relationships/image" Target="../media/image563.png"/><Relationship Id="rId9" Type="http://schemas.openxmlformats.org/officeDocument/2006/relationships/slide" Target="slide1.xml"/><Relationship Id="rId10" Type="http://schemas.openxmlformats.org/officeDocument/2006/relationships/notesSlide" Target="../notesSlides/notesSlide172.xml"/><Relationship Id="rId11" Type="http://schemas.openxmlformats.org/officeDocument/2006/relationships/slide" Target="slide172.xml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64.png"/><Relationship Id="rId4" Type="http://schemas.openxmlformats.org/officeDocument/2006/relationships/image" Target="../media/image565.png"/><Relationship Id="rId5" Type="http://schemas.openxmlformats.org/officeDocument/2006/relationships/image" Target="../media/image566.png"/><Relationship Id="rId6" Type="http://schemas.openxmlformats.org/officeDocument/2006/relationships/image" Target="../media/image567.png"/><Relationship Id="rId7" Type="http://schemas.openxmlformats.org/officeDocument/2006/relationships/image" Target="../media/image568.png"/><Relationship Id="rId8" Type="http://schemas.openxmlformats.org/officeDocument/2006/relationships/image" Target="../media/image569.png"/><Relationship Id="rId9" Type="http://schemas.openxmlformats.org/officeDocument/2006/relationships/slide" Target="slide1.xml"/><Relationship Id="rId10" Type="http://schemas.openxmlformats.org/officeDocument/2006/relationships/notesSlide" Target="../notesSlides/notesSlide173.xml"/><Relationship Id="rId11" Type="http://schemas.openxmlformats.org/officeDocument/2006/relationships/slide" Target="slide173.xml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570.png"/><Relationship Id="rId4" Type="http://schemas.openxmlformats.org/officeDocument/2006/relationships/image" Target="../media/image571.png"/><Relationship Id="rId5" Type="http://schemas.openxmlformats.org/officeDocument/2006/relationships/image" Target="../media/image572.png"/><Relationship Id="rId6" Type="http://schemas.openxmlformats.org/officeDocument/2006/relationships/image" Target="../media/image573.png"/><Relationship Id="rId7" Type="http://schemas.openxmlformats.org/officeDocument/2006/relationships/image" Target="../media/image574.png"/><Relationship Id="rId8" Type="http://schemas.openxmlformats.org/officeDocument/2006/relationships/image" Target="../media/image575.png"/><Relationship Id="rId9" Type="http://schemas.openxmlformats.org/officeDocument/2006/relationships/slide" Target="slide1.xml"/><Relationship Id="rId10" Type="http://schemas.openxmlformats.org/officeDocument/2006/relationships/notesSlide" Target="../notesSlides/notesSlide174.xml"/><Relationship Id="rId11" Type="http://schemas.openxmlformats.org/officeDocument/2006/relationships/slide" Target="slide174.xml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75.xml"/><Relationship Id="rId5" Type="http://schemas.openxmlformats.org/officeDocument/2006/relationships/slide" Target="slide175.xml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76.xml"/><Relationship Id="rId5" Type="http://schemas.openxmlformats.org/officeDocument/2006/relationships/slide" Target="slide176.xml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77.xml"/><Relationship Id="rId5" Type="http://schemas.openxmlformats.org/officeDocument/2006/relationships/slide" Target="slide177.xml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78.xml"/><Relationship Id="rId5" Type="http://schemas.openxmlformats.org/officeDocument/2006/relationships/slide" Target="slide178.xml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79.xml"/><Relationship Id="rId5" Type="http://schemas.openxmlformats.org/officeDocument/2006/relationships/slide" Target="slide179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80.xml"/><Relationship Id="rId5" Type="http://schemas.openxmlformats.org/officeDocument/2006/relationships/slide" Target="slide180.xml"/></Relationships>
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81.xml"/><Relationship Id="rId5" Type="http://schemas.openxmlformats.org/officeDocument/2006/relationships/slide" Target="slide181.xml"/></Relationships>
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182.xml"/><Relationship Id="rId5" Type="http://schemas.openxmlformats.org/officeDocument/2006/relationships/slide" Target="slide18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19.xml"/><Relationship Id="rId5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27.xml"/><Relationship Id="rId4" Type="http://schemas.openxmlformats.org/officeDocument/2006/relationships/slide" Target="slide40.xml"/><Relationship Id="rId5" Type="http://schemas.openxmlformats.org/officeDocument/2006/relationships/slide" Target="slide58.xml"/><Relationship Id="rId6" Type="http://schemas.openxmlformats.org/officeDocument/2006/relationships/slide" Target="slide73.xml"/><Relationship Id="rId7" Type="http://schemas.openxmlformats.org/officeDocument/2006/relationships/slide" Target="slide89.xml"/><Relationship Id="rId8" Type="http://schemas.openxmlformats.org/officeDocument/2006/relationships/slide" Target="slide136.xml"/><Relationship Id="rId9" Type="http://schemas.openxmlformats.org/officeDocument/2006/relationships/slide" Target="slide182.xml"/><Relationship Id="rId10" Type="http://schemas.openxmlformats.org/officeDocument/2006/relationships/notesSlide" Target="../notesSlides/notesSlide2.xml"/><Relationship Id="rId11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20.xml"/><Relationship Id="rId5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21.xml"/><Relationship Id="rId5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22.xml"/><Relationship Id="rId5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slide" Target="slide1.xml"/><Relationship Id="rId10" Type="http://schemas.openxmlformats.org/officeDocument/2006/relationships/notesSlide" Target="../notesSlides/notesSlide23.xml"/><Relationship Id="rId11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slide" Target="slide1.xml"/><Relationship Id="rId10" Type="http://schemas.openxmlformats.org/officeDocument/2006/relationships/notesSlide" Target="../notesSlides/notesSlide24.xml"/><Relationship Id="rId11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slide" Target="slide1.xml"/><Relationship Id="rId10" Type="http://schemas.openxmlformats.org/officeDocument/2006/relationships/notesSlide" Target="../notesSlides/notesSlide25.xml"/><Relationship Id="rId11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slide" Target="slide1.xml"/><Relationship Id="rId10" Type="http://schemas.openxmlformats.org/officeDocument/2006/relationships/notesSlide" Target="../notesSlides/notesSlide26.xml"/><Relationship Id="rId11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3.png"/><Relationship Id="rId4" Type="http://schemas.openxmlformats.org/officeDocument/2006/relationships/slide" Target="slide1.xml"/><Relationship Id="rId5" Type="http://schemas.openxmlformats.org/officeDocument/2006/relationships/notesSlide" Target="../notesSlides/notesSlide27.xml"/><Relationship Id="rId6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slide" Target="slide1.xml"/><Relationship Id="rId10" Type="http://schemas.openxmlformats.org/officeDocument/2006/relationships/notesSlide" Target="../notesSlides/notesSlide28.xml"/><Relationship Id="rId11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0.png"/><Relationship Id="rId4" Type="http://schemas.openxmlformats.org/officeDocument/2006/relationships/slide" Target="slide1.xml"/><Relationship Id="rId5" Type="http://schemas.openxmlformats.org/officeDocument/2006/relationships/notesSlide" Target="../notesSlides/notesSlide29.xml"/><Relationship Id="rId6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.png"/><Relationship Id="rId4" Type="http://schemas.openxmlformats.org/officeDocument/2006/relationships/slide" Target="slide1.xml"/><Relationship Id="rId5" Type="http://schemas.openxmlformats.org/officeDocument/2006/relationships/notesSlide" Target="../notesSlides/notes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slide" Target="slide1.xml"/><Relationship Id="rId10" Type="http://schemas.openxmlformats.org/officeDocument/2006/relationships/notesSlide" Target="../notesSlides/notesSlide30.xml"/><Relationship Id="rId11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Relationship Id="rId9" Type="http://schemas.openxmlformats.org/officeDocument/2006/relationships/slide" Target="slide1.xml"/><Relationship Id="rId10" Type="http://schemas.openxmlformats.org/officeDocument/2006/relationships/notesSlide" Target="../notesSlides/notesSlide31.xml"/><Relationship Id="rId11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slide" Target="slide1.xml"/><Relationship Id="rId10" Type="http://schemas.openxmlformats.org/officeDocument/2006/relationships/notesSlide" Target="../notesSlides/notesSlide32.xml"/><Relationship Id="rId11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slide" Target="slide1.xml"/><Relationship Id="rId10" Type="http://schemas.openxmlformats.org/officeDocument/2006/relationships/notesSlide" Target="../notesSlides/notesSlide33.xml"/><Relationship Id="rId11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slide" Target="slide1.xml"/><Relationship Id="rId10" Type="http://schemas.openxmlformats.org/officeDocument/2006/relationships/notesSlide" Target="../notesSlides/notesSlide34.xml"/><Relationship Id="rId11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slide" Target="slide1.xml"/><Relationship Id="rId10" Type="http://schemas.openxmlformats.org/officeDocument/2006/relationships/notesSlide" Target="../notesSlides/notesSlide35.xml"/><Relationship Id="rId11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image" Target="../media/image151.png"/><Relationship Id="rId8" Type="http://schemas.openxmlformats.org/officeDocument/2006/relationships/image" Target="../media/image152.png"/><Relationship Id="rId9" Type="http://schemas.openxmlformats.org/officeDocument/2006/relationships/slide" Target="slide1.xml"/><Relationship Id="rId10" Type="http://schemas.openxmlformats.org/officeDocument/2006/relationships/notesSlide" Target="../notesSlides/notesSlide36.xml"/><Relationship Id="rId11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37.xml"/><Relationship Id="rId5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38.xml"/><Relationship Id="rId5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39.xml"/><Relationship Id="rId5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.png"/><Relationship Id="rId4" Type="http://schemas.openxmlformats.org/officeDocument/2006/relationships/slide" Target="slide1.xml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41.xml"/><Relationship Id="rId5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42.xml"/><Relationship Id="rId5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43.xml"/><Relationship Id="rId5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44.xml"/><Relationship Id="rId5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45.xml"/><Relationship Id="rId5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46.xml"/><Relationship Id="rId5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47.xml"/><Relationship Id="rId5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48.xml"/><Relationship Id="rId5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slide" Target="slide1.xml"/><Relationship Id="rId10" Type="http://schemas.openxmlformats.org/officeDocument/2006/relationships/notesSlide" Target="../notesSlides/notesSlide49.xml"/><Relationship Id="rId11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.png"/><Relationship Id="rId4" Type="http://schemas.openxmlformats.org/officeDocument/2006/relationships/slide" Target="slide1.xml"/><Relationship Id="rId5" Type="http://schemas.openxmlformats.org/officeDocument/2006/relationships/notesSlide" Target="../notesSlides/notesSlide5.xml"/><Relationship Id="rId6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Relationship Id="rId9" Type="http://schemas.openxmlformats.org/officeDocument/2006/relationships/slide" Target="slide1.xml"/><Relationship Id="rId10" Type="http://schemas.openxmlformats.org/officeDocument/2006/relationships/notesSlide" Target="../notesSlides/notesSlide50.xml"/><Relationship Id="rId11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slide" Target="slide1.xml"/><Relationship Id="rId10" Type="http://schemas.openxmlformats.org/officeDocument/2006/relationships/notesSlide" Target="../notesSlides/notesSlide51.xml"/><Relationship Id="rId11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52.xml"/><Relationship Id="rId5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53.xml"/><Relationship Id="rId5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54.xml"/><Relationship Id="rId5" Type="http://schemas.openxmlformats.org/officeDocument/2006/relationships/slide" Target="slide5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55.xml"/><Relationship Id="rId5" Type="http://schemas.openxmlformats.org/officeDocument/2006/relationships/slide" Target="slide5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56.xml"/><Relationship Id="rId5" Type="http://schemas.openxmlformats.org/officeDocument/2006/relationships/slide" Target="slide56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Relationship Id="rId8" Type="http://schemas.openxmlformats.org/officeDocument/2006/relationships/image" Target="../media/image176.png"/><Relationship Id="rId9" Type="http://schemas.openxmlformats.org/officeDocument/2006/relationships/slide" Target="slide1.xml"/><Relationship Id="rId10" Type="http://schemas.openxmlformats.org/officeDocument/2006/relationships/notesSlide" Target="../notesSlides/notesSlide57.xml"/><Relationship Id="rId11" Type="http://schemas.openxmlformats.org/officeDocument/2006/relationships/slide" Target="slide57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58.xml"/><Relationship Id="rId5" Type="http://schemas.openxmlformats.org/officeDocument/2006/relationships/slide" Target="slide58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59.xml"/><Relationship Id="rId5" Type="http://schemas.openxmlformats.org/officeDocument/2006/relationships/slide" Target="slide59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slide" Target="slide1.xml"/><Relationship Id="rId10" Type="http://schemas.openxmlformats.org/officeDocument/2006/relationships/notesSlide" Target="../notesSlides/notesSlide6.xml"/><Relationship Id="rId11" Type="http://schemas.openxmlformats.org/officeDocument/2006/relationships/slide" Target="slide6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60.xml"/><Relationship Id="rId5" Type="http://schemas.openxmlformats.org/officeDocument/2006/relationships/slide" Target="slide60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61.xml"/><Relationship Id="rId5" Type="http://schemas.openxmlformats.org/officeDocument/2006/relationships/slide" Target="slide6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62.xml"/><Relationship Id="rId5" Type="http://schemas.openxmlformats.org/officeDocument/2006/relationships/slide" Target="slide6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63.xml"/><Relationship Id="rId5" Type="http://schemas.openxmlformats.org/officeDocument/2006/relationships/slide" Target="slide63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64.xml"/><Relationship Id="rId5" Type="http://schemas.openxmlformats.org/officeDocument/2006/relationships/slide" Target="slide6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Relationship Id="rId7" Type="http://schemas.openxmlformats.org/officeDocument/2006/relationships/image" Target="../media/image181.png"/><Relationship Id="rId8" Type="http://schemas.openxmlformats.org/officeDocument/2006/relationships/image" Target="../media/image182.png"/><Relationship Id="rId9" Type="http://schemas.openxmlformats.org/officeDocument/2006/relationships/slide" Target="slide1.xml"/><Relationship Id="rId10" Type="http://schemas.openxmlformats.org/officeDocument/2006/relationships/notesSlide" Target="../notesSlides/notesSlide65.xml"/><Relationship Id="rId11" Type="http://schemas.openxmlformats.org/officeDocument/2006/relationships/slide" Target="slide6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6" Type="http://schemas.openxmlformats.org/officeDocument/2006/relationships/image" Target="../media/image186.png"/><Relationship Id="rId7" Type="http://schemas.openxmlformats.org/officeDocument/2006/relationships/image" Target="../media/image187.png"/><Relationship Id="rId8" Type="http://schemas.openxmlformats.org/officeDocument/2006/relationships/image" Target="../media/image188.png"/><Relationship Id="rId9" Type="http://schemas.openxmlformats.org/officeDocument/2006/relationships/slide" Target="slide1.xml"/><Relationship Id="rId10" Type="http://schemas.openxmlformats.org/officeDocument/2006/relationships/notesSlide" Target="../notesSlides/notesSlide66.xml"/><Relationship Id="rId11" Type="http://schemas.openxmlformats.org/officeDocument/2006/relationships/slide" Target="slide66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93.png"/><Relationship Id="rId8" Type="http://schemas.openxmlformats.org/officeDocument/2006/relationships/image" Target="../media/image194.png"/><Relationship Id="rId9" Type="http://schemas.openxmlformats.org/officeDocument/2006/relationships/slide" Target="slide1.xml"/><Relationship Id="rId10" Type="http://schemas.openxmlformats.org/officeDocument/2006/relationships/notesSlide" Target="../notesSlides/notesSlide67.xml"/><Relationship Id="rId11" Type="http://schemas.openxmlformats.org/officeDocument/2006/relationships/slide" Target="slide6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image" Target="../media/image198.png"/><Relationship Id="rId7" Type="http://schemas.openxmlformats.org/officeDocument/2006/relationships/image" Target="../media/image199.png"/><Relationship Id="rId8" Type="http://schemas.openxmlformats.org/officeDocument/2006/relationships/image" Target="../media/image200.png"/><Relationship Id="rId9" Type="http://schemas.openxmlformats.org/officeDocument/2006/relationships/slide" Target="slide1.xml"/><Relationship Id="rId10" Type="http://schemas.openxmlformats.org/officeDocument/2006/relationships/notesSlide" Target="../notesSlides/notesSlide68.xml"/><Relationship Id="rId11" Type="http://schemas.openxmlformats.org/officeDocument/2006/relationships/slide" Target="slide68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Relationship Id="rId9" Type="http://schemas.openxmlformats.org/officeDocument/2006/relationships/slide" Target="slide1.xml"/><Relationship Id="rId10" Type="http://schemas.openxmlformats.org/officeDocument/2006/relationships/notesSlide" Target="../notesSlides/notesSlide69.xml"/><Relationship Id="rId11" Type="http://schemas.openxmlformats.org/officeDocument/2006/relationships/slide" Target="slide69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slide" Target="slide1.xml"/><Relationship Id="rId10" Type="http://schemas.openxmlformats.org/officeDocument/2006/relationships/notesSlide" Target="../notesSlides/notesSlide7.xml"/><Relationship Id="rId11" Type="http://schemas.openxmlformats.org/officeDocument/2006/relationships/slide" Target="slide7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207.png"/><Relationship Id="rId4" Type="http://schemas.openxmlformats.org/officeDocument/2006/relationships/image" Target="../media/image208.png"/><Relationship Id="rId5" Type="http://schemas.openxmlformats.org/officeDocument/2006/relationships/image" Target="../media/image209.png"/><Relationship Id="rId6" Type="http://schemas.openxmlformats.org/officeDocument/2006/relationships/image" Target="../media/image210.png"/><Relationship Id="rId7" Type="http://schemas.openxmlformats.org/officeDocument/2006/relationships/image" Target="../media/image211.png"/><Relationship Id="rId8" Type="http://schemas.openxmlformats.org/officeDocument/2006/relationships/image" Target="../media/image212.png"/><Relationship Id="rId9" Type="http://schemas.openxmlformats.org/officeDocument/2006/relationships/slide" Target="slide1.xml"/><Relationship Id="rId10" Type="http://schemas.openxmlformats.org/officeDocument/2006/relationships/notesSlide" Target="../notesSlides/notesSlide70.xml"/><Relationship Id="rId11" Type="http://schemas.openxmlformats.org/officeDocument/2006/relationships/slide" Target="slide70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71.xml"/><Relationship Id="rId5" Type="http://schemas.openxmlformats.org/officeDocument/2006/relationships/slide" Target="slide7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72.xml"/><Relationship Id="rId5" Type="http://schemas.openxmlformats.org/officeDocument/2006/relationships/slide" Target="slide7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213.png"/><Relationship Id="rId4" Type="http://schemas.openxmlformats.org/officeDocument/2006/relationships/slide" Target="slide1.xml"/><Relationship Id="rId5" Type="http://schemas.openxmlformats.org/officeDocument/2006/relationships/notesSlide" Target="../notesSlides/notesSlide73.xml"/><Relationship Id="rId6" Type="http://schemas.openxmlformats.org/officeDocument/2006/relationships/slide" Target="slide7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214.png"/><Relationship Id="rId4" Type="http://schemas.openxmlformats.org/officeDocument/2006/relationships/slide" Target="slide1.xml"/><Relationship Id="rId5" Type="http://schemas.openxmlformats.org/officeDocument/2006/relationships/notesSlide" Target="../notesSlides/notesSlide74.xml"/><Relationship Id="rId6" Type="http://schemas.openxmlformats.org/officeDocument/2006/relationships/slide" Target="slide74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215.png"/><Relationship Id="rId4" Type="http://schemas.openxmlformats.org/officeDocument/2006/relationships/slide" Target="slide1.xml"/><Relationship Id="rId5" Type="http://schemas.openxmlformats.org/officeDocument/2006/relationships/notesSlide" Target="../notesSlides/notesSlide75.xml"/><Relationship Id="rId6" Type="http://schemas.openxmlformats.org/officeDocument/2006/relationships/slide" Target="slide7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216.png"/><Relationship Id="rId4" Type="http://schemas.openxmlformats.org/officeDocument/2006/relationships/slide" Target="slide1.xml"/><Relationship Id="rId5" Type="http://schemas.openxmlformats.org/officeDocument/2006/relationships/notesSlide" Target="../notesSlides/notesSlide76.xml"/><Relationship Id="rId6" Type="http://schemas.openxmlformats.org/officeDocument/2006/relationships/slide" Target="slide7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217.png"/><Relationship Id="rId4" Type="http://schemas.openxmlformats.org/officeDocument/2006/relationships/image" Target="../media/image218.png"/><Relationship Id="rId5" Type="http://schemas.openxmlformats.org/officeDocument/2006/relationships/image" Target="../media/image219.png"/><Relationship Id="rId6" Type="http://schemas.openxmlformats.org/officeDocument/2006/relationships/image" Target="../media/image220.png"/><Relationship Id="rId7" Type="http://schemas.openxmlformats.org/officeDocument/2006/relationships/image" Target="../media/image221.png"/><Relationship Id="rId8" Type="http://schemas.openxmlformats.org/officeDocument/2006/relationships/image" Target="../media/image222.png"/><Relationship Id="rId9" Type="http://schemas.openxmlformats.org/officeDocument/2006/relationships/slide" Target="slide1.xml"/><Relationship Id="rId10" Type="http://schemas.openxmlformats.org/officeDocument/2006/relationships/notesSlide" Target="../notesSlides/notesSlide77.xml"/><Relationship Id="rId11" Type="http://schemas.openxmlformats.org/officeDocument/2006/relationships/slide" Target="slide77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223.png"/><Relationship Id="rId4" Type="http://schemas.openxmlformats.org/officeDocument/2006/relationships/slide" Target="slide1.xml"/><Relationship Id="rId5" Type="http://schemas.openxmlformats.org/officeDocument/2006/relationships/notesSlide" Target="../notesSlides/notesSlide78.xml"/><Relationship Id="rId6" Type="http://schemas.openxmlformats.org/officeDocument/2006/relationships/slide" Target="slide78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224.png"/><Relationship Id="rId4" Type="http://schemas.openxmlformats.org/officeDocument/2006/relationships/image" Target="../media/image225.png"/><Relationship Id="rId5" Type="http://schemas.openxmlformats.org/officeDocument/2006/relationships/image" Target="../media/image226.png"/><Relationship Id="rId6" Type="http://schemas.openxmlformats.org/officeDocument/2006/relationships/image" Target="../media/image227.png"/><Relationship Id="rId7" Type="http://schemas.openxmlformats.org/officeDocument/2006/relationships/image" Target="../media/image228.png"/><Relationship Id="rId8" Type="http://schemas.openxmlformats.org/officeDocument/2006/relationships/image" Target="../media/image229.png"/><Relationship Id="rId9" Type="http://schemas.openxmlformats.org/officeDocument/2006/relationships/slide" Target="slide1.xml"/><Relationship Id="rId10" Type="http://schemas.openxmlformats.org/officeDocument/2006/relationships/notesSlide" Target="../notesSlides/notesSlide79.xml"/><Relationship Id="rId11" Type="http://schemas.openxmlformats.org/officeDocument/2006/relationships/slide" Target="slide79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slide" Target="slide1.xml"/><Relationship Id="rId10" Type="http://schemas.openxmlformats.org/officeDocument/2006/relationships/notesSlide" Target="../notesSlides/notesSlide8.xml"/><Relationship Id="rId11" Type="http://schemas.openxmlformats.org/officeDocument/2006/relationships/slide" Target="slide8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80.xml"/><Relationship Id="rId5" Type="http://schemas.openxmlformats.org/officeDocument/2006/relationships/slide" Target="slide80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81.xml"/><Relationship Id="rId5" Type="http://schemas.openxmlformats.org/officeDocument/2006/relationships/slide" Target="slide81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82.xml"/><Relationship Id="rId5" Type="http://schemas.openxmlformats.org/officeDocument/2006/relationships/slide" Target="slide8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83.xml"/><Relationship Id="rId5" Type="http://schemas.openxmlformats.org/officeDocument/2006/relationships/slide" Target="slide83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84.xml"/><Relationship Id="rId5" Type="http://schemas.openxmlformats.org/officeDocument/2006/relationships/slide" Target="slide84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85.xml"/><Relationship Id="rId5" Type="http://schemas.openxmlformats.org/officeDocument/2006/relationships/slide" Target="slide8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86.xml"/><Relationship Id="rId5" Type="http://schemas.openxmlformats.org/officeDocument/2006/relationships/slide" Target="slide86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87.xml"/><Relationship Id="rId5" Type="http://schemas.openxmlformats.org/officeDocument/2006/relationships/slide" Target="slide87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slide" Target="slide1.xml"/><Relationship Id="rId4" Type="http://schemas.openxmlformats.org/officeDocument/2006/relationships/notesSlide" Target="../notesSlides/notesSlide88.xml"/><Relationship Id="rId5" Type="http://schemas.openxmlformats.org/officeDocument/2006/relationships/slide" Target="slide88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30.png"/><Relationship Id="rId4" Type="http://schemas.openxmlformats.org/officeDocument/2006/relationships/slide" Target="slide1.xml"/><Relationship Id="rId5" Type="http://schemas.openxmlformats.org/officeDocument/2006/relationships/notesSlide" Target="../notesSlides/notesSlide89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slide" Target="slide1.xml"/><Relationship Id="rId10" Type="http://schemas.openxmlformats.org/officeDocument/2006/relationships/notesSlide" Target="../notesSlides/notesSlide9.xml"/><Relationship Id="rId11" Type="http://schemas.openxmlformats.org/officeDocument/2006/relationships/slide" Target="slide9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31.png"/><Relationship Id="rId4" Type="http://schemas.openxmlformats.org/officeDocument/2006/relationships/image" Target="../media/image232.png"/><Relationship Id="rId5" Type="http://schemas.openxmlformats.org/officeDocument/2006/relationships/image" Target="../media/image233.png"/><Relationship Id="rId6" Type="http://schemas.openxmlformats.org/officeDocument/2006/relationships/image" Target="../media/image234.png"/><Relationship Id="rId7" Type="http://schemas.openxmlformats.org/officeDocument/2006/relationships/image" Target="../media/image235.png"/><Relationship Id="rId8" Type="http://schemas.openxmlformats.org/officeDocument/2006/relationships/image" Target="../media/image236.png"/><Relationship Id="rId9" Type="http://schemas.openxmlformats.org/officeDocument/2006/relationships/slide" Target="slide1.xml"/><Relationship Id="rId10" Type="http://schemas.openxmlformats.org/officeDocument/2006/relationships/notesSlide" Target="../notesSlides/notesSlide90.xml"/><Relationship Id="rId11" Type="http://schemas.openxmlformats.org/officeDocument/2006/relationships/slide" Target="slide90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png"/><Relationship Id="rId7" Type="http://schemas.openxmlformats.org/officeDocument/2006/relationships/image" Target="../media/image241.png"/><Relationship Id="rId8" Type="http://schemas.openxmlformats.org/officeDocument/2006/relationships/image" Target="../media/image242.png"/><Relationship Id="rId9" Type="http://schemas.openxmlformats.org/officeDocument/2006/relationships/slide" Target="slide1.xml"/><Relationship Id="rId10" Type="http://schemas.openxmlformats.org/officeDocument/2006/relationships/notesSlide" Target="../notesSlides/notesSlide91.xml"/><Relationship Id="rId11" Type="http://schemas.openxmlformats.org/officeDocument/2006/relationships/slide" Target="slide91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43.png"/><Relationship Id="rId4" Type="http://schemas.openxmlformats.org/officeDocument/2006/relationships/image" Target="../media/image244.png"/><Relationship Id="rId5" Type="http://schemas.openxmlformats.org/officeDocument/2006/relationships/image" Target="../media/image245.png"/><Relationship Id="rId6" Type="http://schemas.openxmlformats.org/officeDocument/2006/relationships/image" Target="../media/image246.png"/><Relationship Id="rId7" Type="http://schemas.openxmlformats.org/officeDocument/2006/relationships/image" Target="../media/image247.png"/><Relationship Id="rId8" Type="http://schemas.openxmlformats.org/officeDocument/2006/relationships/image" Target="../media/image248.png"/><Relationship Id="rId9" Type="http://schemas.openxmlformats.org/officeDocument/2006/relationships/slide" Target="slide1.xml"/><Relationship Id="rId10" Type="http://schemas.openxmlformats.org/officeDocument/2006/relationships/notesSlide" Target="../notesSlides/notesSlide92.xml"/><Relationship Id="rId11" Type="http://schemas.openxmlformats.org/officeDocument/2006/relationships/slide" Target="slide9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49.png"/><Relationship Id="rId4" Type="http://schemas.openxmlformats.org/officeDocument/2006/relationships/image" Target="../media/image250.png"/><Relationship Id="rId5" Type="http://schemas.openxmlformats.org/officeDocument/2006/relationships/image" Target="../media/image251.png"/><Relationship Id="rId6" Type="http://schemas.openxmlformats.org/officeDocument/2006/relationships/image" Target="../media/image252.png"/><Relationship Id="rId7" Type="http://schemas.openxmlformats.org/officeDocument/2006/relationships/image" Target="../media/image253.png"/><Relationship Id="rId8" Type="http://schemas.openxmlformats.org/officeDocument/2006/relationships/image" Target="../media/image254.png"/><Relationship Id="rId9" Type="http://schemas.openxmlformats.org/officeDocument/2006/relationships/slide" Target="slide1.xml"/><Relationship Id="rId10" Type="http://schemas.openxmlformats.org/officeDocument/2006/relationships/notesSlide" Target="../notesSlides/notesSlide93.xml"/><Relationship Id="rId11" Type="http://schemas.openxmlformats.org/officeDocument/2006/relationships/slide" Target="slide93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259.png"/><Relationship Id="rId8" Type="http://schemas.openxmlformats.org/officeDocument/2006/relationships/image" Target="../media/image260.png"/><Relationship Id="rId9" Type="http://schemas.openxmlformats.org/officeDocument/2006/relationships/slide" Target="slide1.xml"/><Relationship Id="rId10" Type="http://schemas.openxmlformats.org/officeDocument/2006/relationships/notesSlide" Target="../notesSlides/notesSlide94.xml"/><Relationship Id="rId11" Type="http://schemas.openxmlformats.org/officeDocument/2006/relationships/slide" Target="slide94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61.png"/><Relationship Id="rId4" Type="http://schemas.openxmlformats.org/officeDocument/2006/relationships/image" Target="../media/image262.png"/><Relationship Id="rId5" Type="http://schemas.openxmlformats.org/officeDocument/2006/relationships/image" Target="../media/image263.png"/><Relationship Id="rId6" Type="http://schemas.openxmlformats.org/officeDocument/2006/relationships/image" Target="../media/image264.png"/><Relationship Id="rId7" Type="http://schemas.openxmlformats.org/officeDocument/2006/relationships/image" Target="../media/image265.png"/><Relationship Id="rId8" Type="http://schemas.openxmlformats.org/officeDocument/2006/relationships/image" Target="../media/image266.png"/><Relationship Id="rId9" Type="http://schemas.openxmlformats.org/officeDocument/2006/relationships/slide" Target="slide1.xml"/><Relationship Id="rId10" Type="http://schemas.openxmlformats.org/officeDocument/2006/relationships/notesSlide" Target="../notesSlides/notesSlide95.xml"/><Relationship Id="rId11" Type="http://schemas.openxmlformats.org/officeDocument/2006/relationships/slide" Target="slide9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67.png"/><Relationship Id="rId4" Type="http://schemas.openxmlformats.org/officeDocument/2006/relationships/image" Target="../media/image268.png"/><Relationship Id="rId5" Type="http://schemas.openxmlformats.org/officeDocument/2006/relationships/image" Target="../media/image269.png"/><Relationship Id="rId6" Type="http://schemas.openxmlformats.org/officeDocument/2006/relationships/image" Target="../media/image270.png"/><Relationship Id="rId7" Type="http://schemas.openxmlformats.org/officeDocument/2006/relationships/image" Target="../media/image271.png"/><Relationship Id="rId8" Type="http://schemas.openxmlformats.org/officeDocument/2006/relationships/image" Target="../media/image272.png"/><Relationship Id="rId9" Type="http://schemas.openxmlformats.org/officeDocument/2006/relationships/slide" Target="slide1.xml"/><Relationship Id="rId10" Type="http://schemas.openxmlformats.org/officeDocument/2006/relationships/notesSlide" Target="../notesSlides/notesSlide96.xml"/><Relationship Id="rId11" Type="http://schemas.openxmlformats.org/officeDocument/2006/relationships/slide" Target="slide96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73.png"/><Relationship Id="rId4" Type="http://schemas.openxmlformats.org/officeDocument/2006/relationships/image" Target="../media/image274.png"/><Relationship Id="rId5" Type="http://schemas.openxmlformats.org/officeDocument/2006/relationships/image" Target="../media/image275.png"/><Relationship Id="rId6" Type="http://schemas.openxmlformats.org/officeDocument/2006/relationships/image" Target="../media/image276.png"/><Relationship Id="rId7" Type="http://schemas.openxmlformats.org/officeDocument/2006/relationships/image" Target="../media/image277.png"/><Relationship Id="rId8" Type="http://schemas.openxmlformats.org/officeDocument/2006/relationships/image" Target="../media/image278.png"/><Relationship Id="rId9" Type="http://schemas.openxmlformats.org/officeDocument/2006/relationships/slide" Target="slide1.xml"/><Relationship Id="rId10" Type="http://schemas.openxmlformats.org/officeDocument/2006/relationships/notesSlide" Target="../notesSlides/notesSlide97.xml"/><Relationship Id="rId11" Type="http://schemas.openxmlformats.org/officeDocument/2006/relationships/slide" Target="slide97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image" Target="../media/image279.png"/><Relationship Id="rId4" Type="http://schemas.openxmlformats.org/officeDocument/2006/relationships/image" Target="../media/image280.png"/><Relationship Id="rId5" Type="http://schemas.openxmlformats.org/officeDocument/2006/relationships/image" Target="../media/image281.png"/><Relationship Id="rId6" Type="http://schemas.openxmlformats.org/officeDocument/2006/relationships/image" Target="../media/image282.png"/><Relationship Id="rId7" Type="http://schemas.openxmlformats.org/officeDocument/2006/relationships/image" Target="../media/image283.png"/><Relationship Id="rId8" Type="http://schemas.openxmlformats.org/officeDocument/2006/relationships/image" Target="../media/image284.png"/><Relationship Id="rId9" Type="http://schemas.openxmlformats.org/officeDocument/2006/relationships/slide" Target="slide1.xml"/><Relationship Id="rId10" Type="http://schemas.openxmlformats.org/officeDocument/2006/relationships/notesSlide" Target="../notesSlides/notesSlide98.xml"/><Relationship Id="rId11" Type="http://schemas.openxmlformats.org/officeDocument/2006/relationships/slide" Target="slide98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9.xml"/><Relationship Id="rId3" Type="http://schemas.openxmlformats.org/officeDocument/2006/relationships/slide" Target="slide1.xml"/><Relationship Id="rId4" Type="http://schemas.openxmlformats.org/officeDocument/2006/relationships/notesSlide" Target="../notesSlides/notesSlide99.xml"/><Relationship Id="rId5" Type="http://schemas.openxmlformats.org/officeDocument/2006/relationships/slide" Target="slide9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9436" y="316277"/>
            <a:ext cx="359998" cy="422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31619" y="353595"/>
            <a:ext cx="1080006" cy="385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199331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04411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388373"/>
            <a:ext cx="50800" cy="6176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451874"/>
            <a:ext cx="50800" cy="5541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394937"/>
            <a:ext cx="4457065" cy="662305"/>
          </a:xfrm>
          <a:custGeom>
            <a:avLst/>
            <a:gdLst/>
            <a:ahLst/>
            <a:cxnLst/>
            <a:rect l="l" t="t" r="r" b="b"/>
            <a:pathLst>
              <a:path w="4457065" h="662305">
                <a:moveTo>
                  <a:pt x="4456606" y="0"/>
                </a:moveTo>
                <a:lnTo>
                  <a:pt x="0" y="0"/>
                </a:lnTo>
                <a:lnTo>
                  <a:pt x="0" y="611078"/>
                </a:lnTo>
                <a:lnTo>
                  <a:pt x="16636" y="648592"/>
                </a:lnTo>
                <a:lnTo>
                  <a:pt x="4405806" y="661878"/>
                </a:lnTo>
                <a:lnTo>
                  <a:pt x="4420049" y="659833"/>
                </a:lnTo>
                <a:lnTo>
                  <a:pt x="4451170" y="63387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439174"/>
            <a:ext cx="0" cy="586105"/>
          </a:xfrm>
          <a:custGeom>
            <a:avLst/>
            <a:gdLst/>
            <a:ahLst/>
            <a:cxnLst/>
            <a:rect l="l" t="t" r="r" b="b"/>
            <a:pathLst>
              <a:path w="0" h="586105">
                <a:moveTo>
                  <a:pt x="0" y="58589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426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413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401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82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10972" y="1497328"/>
            <a:ext cx="3985895" cy="435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44625" marR="5080" indent="-1432560">
              <a:lnSpc>
                <a:spcPct val="106700"/>
              </a:lnSpc>
            </a:pPr>
            <a:r>
              <a:rPr dirty="0" sz="1400" spc="-15" b="1">
                <a:solidFill>
                  <a:srgbClr val="CC0000"/>
                </a:solidFill>
                <a:latin typeface="Gill Sans MT"/>
                <a:cs typeface="Gill Sans MT"/>
              </a:rPr>
              <a:t>Alge</a:t>
            </a:r>
            <a:r>
              <a:rPr dirty="0" sz="1400" spc="-65" b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ra4:</a:t>
            </a:r>
            <a:r>
              <a:rPr dirty="0" sz="140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8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 b="1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13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50" b="1">
                <a:solidFill>
                  <a:srgbClr val="CC0000"/>
                </a:solidFill>
                <a:latin typeface="Gill Sans MT"/>
                <a:cs typeface="Gill Sans MT"/>
              </a:rPr>
              <a:t>e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alge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35" b="1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0754" y="2505707"/>
            <a:ext cx="1986280" cy="65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Salvat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55">
                <a:latin typeface="Tahoma"/>
                <a:cs typeface="Tahoma"/>
              </a:rPr>
              <a:t>ragapane</a:t>
            </a:r>
            <a:endParaRPr sz="1000">
              <a:latin typeface="Tahoma"/>
              <a:cs typeface="Tahoma"/>
            </a:endParaRPr>
          </a:p>
          <a:p>
            <a:pPr marL="12700" indent="335280">
              <a:lnSpc>
                <a:spcPct val="100000"/>
              </a:lnSpc>
              <a:spcBef>
                <a:spcPts val="545"/>
              </a:spcBef>
            </a:pPr>
            <a:r>
              <a:rPr dirty="0" sz="800" spc="-50">
                <a:latin typeface="Lucida Sans Unicode"/>
                <a:cs typeface="Lucida Sans Unicode"/>
              </a:rPr>
              <a:t>Sapienza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Universi</a:t>
            </a:r>
            <a:r>
              <a:rPr dirty="0" sz="800" spc="-40">
                <a:latin typeface="Lucida Sans Unicode"/>
                <a:cs typeface="Lucida Sans Unicode"/>
              </a:rPr>
              <a:t>t</a:t>
            </a:r>
            <a:r>
              <a:rPr dirty="0" sz="800" spc="-484">
                <a:latin typeface="Lucida Sans Unicode"/>
                <a:cs typeface="Lucida Sans Unicode"/>
              </a:rPr>
              <a:t>`</a:t>
            </a:r>
            <a:r>
              <a:rPr dirty="0" sz="800" spc="-40">
                <a:latin typeface="Lucida Sans Unicode"/>
                <a:cs typeface="Lucida Sans Unicode"/>
              </a:rPr>
              <a:t>a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55">
                <a:latin typeface="Lucida Sans Unicode"/>
                <a:cs typeface="Lucida Sans Unicode"/>
              </a:rPr>
              <a:t>di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Roma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sz="900" spc="25">
                <a:latin typeface="Tahoma"/>
                <a:cs typeface="Tahoma"/>
              </a:rPr>
              <a:t>F</a:t>
            </a:r>
            <a:r>
              <a:rPr dirty="0" sz="900" spc="-10">
                <a:latin typeface="Tahoma"/>
                <a:cs typeface="Tahoma"/>
              </a:rPr>
              <a:t>acol</a:t>
            </a:r>
            <a:r>
              <a:rPr dirty="0" sz="900" spc="-20">
                <a:latin typeface="Tahoma"/>
                <a:cs typeface="Tahoma"/>
              </a:rPr>
              <a:t>t</a:t>
            </a:r>
            <a:r>
              <a:rPr dirty="0" sz="900" spc="-490">
                <a:latin typeface="Tahoma"/>
                <a:cs typeface="Tahoma"/>
              </a:rPr>
              <a:t>`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di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40">
                <a:latin typeface="Tahoma"/>
                <a:cs typeface="Tahoma"/>
              </a:rPr>
              <a:t>Ingegneria</a:t>
            </a:r>
            <a:r>
              <a:rPr dirty="0" sz="900" spc="3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Civil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7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Industriale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1</a:t>
            </a:fld>
            <a:r>
              <a:rPr dirty="0" spc="-40"/>
              <a:t>/37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50">
                <a:solidFill>
                  <a:srgbClr val="000000"/>
                </a:solidFill>
              </a:rPr>
              <a:t>P</a:t>
            </a:r>
            <a:r>
              <a:rPr dirty="0" spc="-50">
                <a:solidFill>
                  <a:srgbClr val="000000"/>
                </a:solidFill>
              </a:rPr>
              <a:t>assiamo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80">
                <a:solidFill>
                  <a:srgbClr val="000000"/>
                </a:solidFill>
              </a:rPr>
              <a:t>o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alla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trattazione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riconducibili</a:t>
            </a:r>
            <a:r>
              <a:rPr dirty="0" spc="15"/>
              <a:t> </a:t>
            </a:r>
            <a:r>
              <a:rPr dirty="0" spc="-45"/>
              <a:t>ad</a:t>
            </a:r>
            <a:r>
              <a:rPr dirty="0" spc="20"/>
              <a:t> </a:t>
            </a:r>
            <a:r>
              <a:rPr dirty="0" spc="-50"/>
              <a:t>alge</a:t>
            </a:r>
            <a:r>
              <a:rPr dirty="0" spc="-90"/>
              <a:t>b</a:t>
            </a:r>
            <a:r>
              <a:rPr dirty="0" spc="-35"/>
              <a:t>riche</a:t>
            </a:r>
            <a:r>
              <a:rPr dirty="0" spc="-30">
                <a:solidFill>
                  <a:srgbClr val="000000"/>
                </a:solidFill>
              </a:rPr>
              <a:t>.</a:t>
            </a:r>
            <a:r>
              <a:rPr dirty="0" spc="130">
                <a:solidFill>
                  <a:srgbClr val="000000"/>
                </a:solidFill>
              </a:rPr>
              <a:t> </a:t>
            </a:r>
            <a:r>
              <a:rPr dirty="0" spc="5">
                <a:solidFill>
                  <a:srgbClr val="000000"/>
                </a:solidFill>
              </a:rPr>
              <a:t>T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queste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riconosciamo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le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irrazional</a:t>
            </a:r>
            <a:r>
              <a:rPr dirty="0" spc="-20"/>
              <a:t>i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ts val="1200"/>
              </a:lnSpc>
              <a:spcBef>
                <a:spcPts val="560"/>
              </a:spcBef>
            </a:pPr>
            <a:r>
              <a:rPr dirty="0" spc="-30">
                <a:solidFill>
                  <a:srgbClr val="000000"/>
                </a:solidFill>
              </a:rPr>
              <a:t>Un’equazione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in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cui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l’incognita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comp</a:t>
            </a:r>
            <a:r>
              <a:rPr dirty="0" spc="-70">
                <a:solidFill>
                  <a:srgbClr val="000000"/>
                </a:solidFill>
              </a:rPr>
              <a:t>a</a:t>
            </a:r>
            <a:r>
              <a:rPr dirty="0" spc="-55">
                <a:solidFill>
                  <a:srgbClr val="000000"/>
                </a:solidFill>
              </a:rPr>
              <a:t>re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nell’</a:t>
            </a:r>
            <a:r>
              <a:rPr dirty="0" spc="-60">
                <a:solidFill>
                  <a:srgbClr val="000000"/>
                </a:solidFill>
              </a:rPr>
              <a:t>a</a:t>
            </a:r>
            <a:r>
              <a:rPr dirty="0" spc="-45">
                <a:solidFill>
                  <a:srgbClr val="000000"/>
                </a:solidFill>
              </a:rPr>
              <a:t>rgomento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u</a:t>
            </a:r>
            <a:r>
              <a:rPr dirty="0" spc="-45">
                <a:solidFill>
                  <a:srgbClr val="000000"/>
                </a:solidFill>
              </a:rPr>
              <a:t>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radicale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si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>
                <a:solidFill>
                  <a:srgbClr val="000000"/>
                </a:solidFill>
              </a:rPr>
              <a:t>chiama</a:t>
            </a:r>
          </a:p>
          <a:p>
            <a:pPr marL="12700">
              <a:lnSpc>
                <a:spcPts val="1200"/>
              </a:lnSpc>
            </a:pPr>
            <a:r>
              <a:rPr dirty="0" spc="-40" b="1">
                <a:latin typeface="Gill Sans MT"/>
                <a:cs typeface="Gill Sans MT"/>
              </a:rPr>
              <a:t>irrazional</a:t>
            </a:r>
            <a:r>
              <a:rPr dirty="0" spc="-50" b="1">
                <a:latin typeface="Gill Sans MT"/>
                <a:cs typeface="Gill Sans MT"/>
              </a:rPr>
              <a:t>e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</a:p>
        </p:txBody>
      </p:sp>
      <p:sp>
        <p:nvSpPr>
          <p:cNvPr id="7" name="object 7"/>
          <p:cNvSpPr/>
          <p:nvPr/>
        </p:nvSpPr>
        <p:spPr>
          <a:xfrm>
            <a:off x="75729" y="1413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3186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36942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319710"/>
            <a:ext cx="50800" cy="1011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383211"/>
            <a:ext cx="50800" cy="948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495679"/>
            <a:ext cx="4457065" cy="886460"/>
          </a:xfrm>
          <a:custGeom>
            <a:avLst/>
            <a:gdLst/>
            <a:ahLst/>
            <a:cxnLst/>
            <a:rect l="l" t="t" r="r" b="b"/>
            <a:pathLst>
              <a:path w="4457065" h="886460">
                <a:moveTo>
                  <a:pt x="4456606" y="0"/>
                </a:moveTo>
                <a:lnTo>
                  <a:pt x="0" y="0"/>
                </a:lnTo>
                <a:lnTo>
                  <a:pt x="0" y="835646"/>
                </a:lnTo>
                <a:lnTo>
                  <a:pt x="16636" y="873160"/>
                </a:lnTo>
                <a:lnTo>
                  <a:pt x="4405806" y="886447"/>
                </a:lnTo>
                <a:lnTo>
                  <a:pt x="4420049" y="884402"/>
                </a:lnTo>
                <a:lnTo>
                  <a:pt x="4451170" y="8584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70511"/>
            <a:ext cx="0" cy="980440"/>
          </a:xfrm>
          <a:custGeom>
            <a:avLst/>
            <a:gdLst/>
            <a:ahLst/>
            <a:cxnLst/>
            <a:rect l="l" t="t" r="r" b="b"/>
            <a:pathLst>
              <a:path w="0" h="980439">
                <a:moveTo>
                  <a:pt x="0" y="9798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578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345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32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1336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5097" y="1508525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22576" y="162157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04440" y="1554884"/>
            <a:ext cx="650875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5097" y="1888102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40191" y="1889167"/>
            <a:ext cx="79121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  <a:tab pos="679450" algn="l"/>
                <a:tab pos="7778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5627" y="1942539"/>
            <a:ext cx="875665" cy="250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1666" sz="1500" spc="22"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25269" y="2744038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70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2476396"/>
            <a:ext cx="2609215" cy="428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3048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15">
                <a:latin typeface="Tahoma"/>
                <a:cs typeface="Tahoma"/>
              </a:rPr>
              <a:t>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riconducibili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8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baseline="50000" sz="1500" spc="67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baseline="50000" sz="750" spc="-7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baseline="50000" sz="750" i="1">
                <a:solidFill>
                  <a:srgbClr val="FF0000"/>
                </a:solidFill>
                <a:latin typeface="Franklin Gothic Book"/>
                <a:cs typeface="Franklin Gothic Book"/>
              </a:rPr>
              <a:t>   </a:t>
            </a:r>
            <a:r>
              <a:rPr dirty="0" baseline="50000" sz="750" spc="-7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2673" y="579843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9135" y="579843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 h="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2331" y="579843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95535" y="579843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 h="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61720" y="556211"/>
            <a:ext cx="3484879" cy="210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71320" algn="l"/>
                <a:tab pos="2063750" algn="l"/>
              </a:tabLst>
            </a:pPr>
            <a:r>
              <a:rPr dirty="0" sz="1000" spc="-65">
                <a:latin typeface="Tahoma"/>
                <a:cs typeface="Tahoma"/>
              </a:rPr>
              <a:t>3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3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>
                <a:latin typeface="Lucida Sans Unicode"/>
                <a:cs typeface="Lucida Sans Unicode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3443" y="1085951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86647" y="1085951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 h="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3830" y="829308"/>
            <a:ext cx="288226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nuovamente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03045">
              <a:lnSpc>
                <a:spcPct val="100000"/>
              </a:lnSpc>
            </a:pP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465" y="1613409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6170" y="1677168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493" y="1594527"/>
            <a:ext cx="72453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7060" algn="l"/>
              </a:tabLst>
            </a:pPr>
            <a:r>
              <a:rPr dirty="0" sz="1000" spc="770">
                <a:latin typeface="Arial"/>
                <a:cs typeface="Arial"/>
              </a:rPr>
              <a:t>j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 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010" y="1684843"/>
            <a:ext cx="14230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6110" algn="l"/>
                <a:tab pos="960119" algn="l"/>
              </a:tabLst>
            </a:pP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5539" y="1613409"/>
            <a:ext cx="398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9880" algn="l"/>
              </a:tabLst>
            </a:pP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 spc="310">
                <a:latin typeface="Arial"/>
                <a:cs typeface="Arial"/>
              </a:rPr>
              <a:t>	</a:t>
            </a: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3883" y="1677168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7205" y="1639495"/>
            <a:ext cx="227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70">
                <a:latin typeface="Arial"/>
                <a:cs typeface="Arial"/>
              </a:rPr>
              <a:t>j</a:t>
            </a:r>
            <a:r>
              <a:rPr dirty="0" sz="1000" spc="310" u="sng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43251" y="167680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96630" y="1613409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72195" y="159912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87244" y="1661117"/>
            <a:ext cx="157543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2673" y="579843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9135" y="579843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 h="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2331" y="579843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95535" y="579843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 h="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61720" y="556211"/>
            <a:ext cx="3484879" cy="210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71320" algn="l"/>
                <a:tab pos="2063750" algn="l"/>
              </a:tabLst>
            </a:pPr>
            <a:r>
              <a:rPr dirty="0" sz="1000" spc="-65">
                <a:latin typeface="Tahoma"/>
                <a:cs typeface="Tahoma"/>
              </a:rPr>
              <a:t>3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3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>
                <a:latin typeface="Lucida Sans Unicode"/>
                <a:cs typeface="Lucida Sans Unicode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3443" y="1085951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86647" y="1085951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 h="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3830" y="829308"/>
            <a:ext cx="288226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nuovamente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03045">
              <a:lnSpc>
                <a:spcPct val="100000"/>
              </a:lnSpc>
            </a:pP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465" y="1613409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6170" y="1677168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493" y="1594527"/>
            <a:ext cx="72453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7060" algn="l"/>
              </a:tabLst>
            </a:pPr>
            <a:r>
              <a:rPr dirty="0" sz="1000" spc="770">
                <a:latin typeface="Arial"/>
                <a:cs typeface="Arial"/>
              </a:rPr>
              <a:t>j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 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010" y="1684843"/>
            <a:ext cx="14230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6110" algn="l"/>
                <a:tab pos="960119" algn="l"/>
              </a:tabLst>
            </a:pP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5539" y="1613409"/>
            <a:ext cx="11023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9880" algn="l"/>
                <a:tab pos="1013460" algn="l"/>
              </a:tabLst>
            </a:pP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 spc="310">
                <a:latin typeface="Arial"/>
                <a:cs typeface="Arial"/>
              </a:rPr>
              <a:t>	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 spc="310">
                <a:latin typeface="Arial"/>
                <a:cs typeface="Arial"/>
              </a:rPr>
              <a:t>	</a:t>
            </a: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3883" y="1677168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7205" y="1639495"/>
            <a:ext cx="227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70">
                <a:latin typeface="Arial"/>
                <a:cs typeface="Arial"/>
              </a:rPr>
              <a:t>j</a:t>
            </a:r>
            <a:r>
              <a:rPr dirty="0" sz="1000" spc="310" u="sng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43251" y="167680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72195" y="159912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87244" y="1661117"/>
            <a:ext cx="157543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994126"/>
            <a:ext cx="2619375" cy="747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34925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nell’ultima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2673" y="579843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9135" y="579843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 h="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2331" y="579843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95535" y="579843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 h="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61720" y="556211"/>
            <a:ext cx="3484879" cy="210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71320" algn="l"/>
                <a:tab pos="2063750" algn="l"/>
              </a:tabLst>
            </a:pPr>
            <a:r>
              <a:rPr dirty="0" sz="1000" spc="-65">
                <a:latin typeface="Tahoma"/>
                <a:cs typeface="Tahoma"/>
              </a:rPr>
              <a:t>3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3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>
                <a:latin typeface="Lucida Sans Unicode"/>
                <a:cs typeface="Lucida Sans Unicode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3443" y="1085951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86647" y="1085951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 h="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3830" y="829308"/>
            <a:ext cx="288226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nuovamente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03045">
              <a:lnSpc>
                <a:spcPct val="100000"/>
              </a:lnSpc>
            </a:pP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465" y="1613409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6170" y="1677168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493" y="1594527"/>
            <a:ext cx="72453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7060" algn="l"/>
              </a:tabLst>
            </a:pPr>
            <a:r>
              <a:rPr dirty="0" sz="1000" spc="770">
                <a:latin typeface="Arial"/>
                <a:cs typeface="Arial"/>
              </a:rPr>
              <a:t>j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 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010" y="1684843"/>
            <a:ext cx="14230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6110" algn="l"/>
                <a:tab pos="960119" algn="l"/>
              </a:tabLst>
            </a:pP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5539" y="1613409"/>
            <a:ext cx="398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9880" algn="l"/>
              </a:tabLst>
            </a:pP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 spc="310">
                <a:latin typeface="Arial"/>
                <a:cs typeface="Arial"/>
              </a:rPr>
              <a:t>	</a:t>
            </a: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3883" y="1677168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7205" y="1639495"/>
            <a:ext cx="227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70">
                <a:latin typeface="Arial"/>
                <a:cs typeface="Arial"/>
              </a:rPr>
              <a:t>j</a:t>
            </a:r>
            <a:r>
              <a:rPr dirty="0" sz="1000" spc="310" u="sng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43251" y="167680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96630" y="1613409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72195" y="159912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87244" y="1661117"/>
            <a:ext cx="157543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994126"/>
            <a:ext cx="2619375" cy="971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34925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nell’ultima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 marR="97155">
              <a:lnSpc>
                <a:spcPct val="146900"/>
              </a:lnSpc>
              <a:spcBef>
                <a:spcPts val="425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0000FF"/>
                </a:solidFill>
                <a:latin typeface="Lucida Sans Unicode"/>
                <a:cs typeface="Lucida Sans Unicode"/>
              </a:rPr>
              <a:t>{−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19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170">
                <a:solidFill>
                  <a:srgbClr val="0000FF"/>
                </a:solidFill>
                <a:latin typeface="Lucida Sans Unicode"/>
                <a:cs typeface="Lucida Sans Unicode"/>
              </a:rPr>
              <a:t>}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237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759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839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4599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099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4944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5399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26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799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72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824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05279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85173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442948"/>
            <a:ext cx="280733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85595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237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759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839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4599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099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4944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5399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26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799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72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824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05279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85173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442948"/>
            <a:ext cx="280733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85595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237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759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839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4599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099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4944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5399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26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799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72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824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05279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85173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442948"/>
            <a:ext cx="280733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85595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90707"/>
            <a:ext cx="612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237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759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839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4599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099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4944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5399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26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799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72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824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05279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85173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442948"/>
            <a:ext cx="280733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85595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90707"/>
            <a:ext cx="411162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condizioni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indici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inserite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55">
                <a:latin typeface="Tahoma"/>
                <a:cs typeface="Tahoma"/>
              </a:rPr>
              <a:t>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237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759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839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4599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099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4944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5399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26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799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72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824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05279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85173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442948"/>
            <a:ext cx="280733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85595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90707"/>
            <a:ext cx="411162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condizioni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indici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inserite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55">
                <a:latin typeface="Tahoma"/>
                <a:cs typeface="Tahoma"/>
              </a:rPr>
              <a:t>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09584" y="1906322"/>
            <a:ext cx="6477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237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759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839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4599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099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4944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5399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26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799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72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824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05279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85173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442948"/>
            <a:ext cx="280733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85595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90707"/>
            <a:ext cx="411162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condizioni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indici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inserite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55">
                <a:latin typeface="Tahoma"/>
                <a:cs typeface="Tahoma"/>
              </a:rPr>
              <a:t>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906322"/>
            <a:ext cx="2443480" cy="665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 indent="1897380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237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759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839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4599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099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4944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5399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26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799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729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824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05279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85173" y="70766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442948"/>
            <a:ext cx="280733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85595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90707"/>
            <a:ext cx="411162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condizioni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indici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inserite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55">
                <a:latin typeface="Tahoma"/>
                <a:cs typeface="Tahoma"/>
              </a:rPr>
              <a:t>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906322"/>
            <a:ext cx="4079240" cy="930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5938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 indent="1897380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62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ll</a:t>
            </a:r>
            <a:r>
              <a:rPr dirty="0" sz="1000" spc="20">
                <a:latin typeface="Tahoma"/>
                <a:cs typeface="Tahoma"/>
              </a:rPr>
              <a:t>’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40">
                <a:latin typeface="Tahoma"/>
                <a:cs typeface="Tahoma"/>
              </a:rPr>
              <a:t>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aver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</a:t>
            </a:r>
            <a:r>
              <a:rPr dirty="0" sz="1000" spc="-3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resente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destra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51901" y="300824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558201" y="2937727"/>
            <a:ext cx="149161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93165" algn="l"/>
              </a:tabLst>
            </a:pP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7130" y="2923459"/>
            <a:ext cx="43624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310" u="sng">
                <a:latin typeface="Arial"/>
                <a:cs typeface="Arial"/>
              </a:rPr>
              <a:t> </a:t>
            </a:r>
            <a:r>
              <a:rPr dirty="0" sz="1000" spc="310">
                <a:latin typeface="Arial"/>
                <a:cs typeface="Arial"/>
              </a:rPr>
              <a:t>	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baseline="-15873" sz="1050" spc="-120">
                <a:latin typeface="Lucida Sans Unicode"/>
                <a:cs typeface="Lucida Sans Unicode"/>
              </a:rPr>
              <a:t>2</a:t>
            </a:r>
            <a:endParaRPr baseline="-15873" sz="105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50">
                <a:solidFill>
                  <a:srgbClr val="000000"/>
                </a:solidFill>
              </a:rPr>
              <a:t>P</a:t>
            </a:r>
            <a:r>
              <a:rPr dirty="0" spc="-50">
                <a:solidFill>
                  <a:srgbClr val="000000"/>
                </a:solidFill>
              </a:rPr>
              <a:t>assiamo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80">
                <a:solidFill>
                  <a:srgbClr val="000000"/>
                </a:solidFill>
              </a:rPr>
              <a:t>o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alla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trattazione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riconducibili</a:t>
            </a:r>
            <a:r>
              <a:rPr dirty="0" spc="15"/>
              <a:t> </a:t>
            </a:r>
            <a:r>
              <a:rPr dirty="0" spc="-45"/>
              <a:t>ad</a:t>
            </a:r>
            <a:r>
              <a:rPr dirty="0" spc="20"/>
              <a:t> </a:t>
            </a:r>
            <a:r>
              <a:rPr dirty="0" spc="-50"/>
              <a:t>alge</a:t>
            </a:r>
            <a:r>
              <a:rPr dirty="0" spc="-90"/>
              <a:t>b</a:t>
            </a:r>
            <a:r>
              <a:rPr dirty="0" spc="-35"/>
              <a:t>riche</a:t>
            </a:r>
            <a:r>
              <a:rPr dirty="0" spc="-30">
                <a:solidFill>
                  <a:srgbClr val="000000"/>
                </a:solidFill>
              </a:rPr>
              <a:t>.</a:t>
            </a:r>
            <a:r>
              <a:rPr dirty="0" spc="130">
                <a:solidFill>
                  <a:srgbClr val="000000"/>
                </a:solidFill>
              </a:rPr>
              <a:t> </a:t>
            </a:r>
            <a:r>
              <a:rPr dirty="0" spc="5">
                <a:solidFill>
                  <a:srgbClr val="000000"/>
                </a:solidFill>
              </a:rPr>
              <a:t>T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queste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riconosciamo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le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irrazional</a:t>
            </a:r>
            <a:r>
              <a:rPr dirty="0" spc="-20"/>
              <a:t>i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ts val="1200"/>
              </a:lnSpc>
              <a:spcBef>
                <a:spcPts val="560"/>
              </a:spcBef>
            </a:pPr>
            <a:r>
              <a:rPr dirty="0" spc="-30">
                <a:solidFill>
                  <a:srgbClr val="000000"/>
                </a:solidFill>
              </a:rPr>
              <a:t>Un’equazione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in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cui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l’incognita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comp</a:t>
            </a:r>
            <a:r>
              <a:rPr dirty="0" spc="-70">
                <a:solidFill>
                  <a:srgbClr val="000000"/>
                </a:solidFill>
              </a:rPr>
              <a:t>a</a:t>
            </a:r>
            <a:r>
              <a:rPr dirty="0" spc="-55">
                <a:solidFill>
                  <a:srgbClr val="000000"/>
                </a:solidFill>
              </a:rPr>
              <a:t>re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nell’</a:t>
            </a:r>
            <a:r>
              <a:rPr dirty="0" spc="-60">
                <a:solidFill>
                  <a:srgbClr val="000000"/>
                </a:solidFill>
              </a:rPr>
              <a:t>a</a:t>
            </a:r>
            <a:r>
              <a:rPr dirty="0" spc="-45">
                <a:solidFill>
                  <a:srgbClr val="000000"/>
                </a:solidFill>
              </a:rPr>
              <a:t>rgomento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u</a:t>
            </a:r>
            <a:r>
              <a:rPr dirty="0" spc="-45">
                <a:solidFill>
                  <a:srgbClr val="000000"/>
                </a:solidFill>
              </a:rPr>
              <a:t>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radicale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si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>
                <a:solidFill>
                  <a:srgbClr val="000000"/>
                </a:solidFill>
              </a:rPr>
              <a:t>chiama</a:t>
            </a:r>
          </a:p>
          <a:p>
            <a:pPr marL="12700">
              <a:lnSpc>
                <a:spcPts val="1200"/>
              </a:lnSpc>
            </a:pPr>
            <a:r>
              <a:rPr dirty="0" spc="-40" b="1">
                <a:latin typeface="Gill Sans MT"/>
                <a:cs typeface="Gill Sans MT"/>
              </a:rPr>
              <a:t>irrazional</a:t>
            </a:r>
            <a:r>
              <a:rPr dirty="0" spc="-50" b="1">
                <a:latin typeface="Gill Sans MT"/>
                <a:cs typeface="Gill Sans MT"/>
              </a:rPr>
              <a:t>e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</a:p>
        </p:txBody>
      </p:sp>
      <p:sp>
        <p:nvSpPr>
          <p:cNvPr id="7" name="object 7"/>
          <p:cNvSpPr/>
          <p:nvPr/>
        </p:nvSpPr>
        <p:spPr>
          <a:xfrm>
            <a:off x="75729" y="1413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3186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36942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319710"/>
            <a:ext cx="50800" cy="1011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383211"/>
            <a:ext cx="50800" cy="948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495679"/>
            <a:ext cx="4457065" cy="886460"/>
          </a:xfrm>
          <a:custGeom>
            <a:avLst/>
            <a:gdLst/>
            <a:ahLst/>
            <a:cxnLst/>
            <a:rect l="l" t="t" r="r" b="b"/>
            <a:pathLst>
              <a:path w="4457065" h="886460">
                <a:moveTo>
                  <a:pt x="4456606" y="0"/>
                </a:moveTo>
                <a:lnTo>
                  <a:pt x="0" y="0"/>
                </a:lnTo>
                <a:lnTo>
                  <a:pt x="0" y="835646"/>
                </a:lnTo>
                <a:lnTo>
                  <a:pt x="16636" y="873160"/>
                </a:lnTo>
                <a:lnTo>
                  <a:pt x="4405806" y="886447"/>
                </a:lnTo>
                <a:lnTo>
                  <a:pt x="4420049" y="884402"/>
                </a:lnTo>
                <a:lnTo>
                  <a:pt x="4451170" y="8584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70511"/>
            <a:ext cx="0" cy="980440"/>
          </a:xfrm>
          <a:custGeom>
            <a:avLst/>
            <a:gdLst/>
            <a:ahLst/>
            <a:cxnLst/>
            <a:rect l="l" t="t" r="r" b="b"/>
            <a:pathLst>
              <a:path w="0" h="980439">
                <a:moveTo>
                  <a:pt x="0" y="9798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578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345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32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1336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5097" y="1508525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22576" y="162157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04440" y="1554884"/>
            <a:ext cx="650875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5097" y="1888102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40191" y="1889167"/>
            <a:ext cx="79121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  <a:tab pos="679450" algn="l"/>
                <a:tab pos="7778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5627" y="1942539"/>
            <a:ext cx="875665" cy="250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1666" sz="1500" spc="22"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25269" y="2744038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70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2476396"/>
            <a:ext cx="2618105" cy="705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15">
                <a:latin typeface="Tahoma"/>
                <a:cs typeface="Tahoma"/>
              </a:rPr>
              <a:t>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riconducibili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endParaRPr sz="1000">
              <a:latin typeface="Tahoma"/>
              <a:cs typeface="Tahoma"/>
            </a:endParaRPr>
          </a:p>
          <a:p>
            <a:pPr marL="12700" marR="5080" indent="1771650">
              <a:lnSpc>
                <a:spcPct val="181500"/>
              </a:lnSpc>
            </a:pPr>
            <a:r>
              <a:rPr dirty="0" baseline="50000" sz="1500" spc="67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baseline="50000" sz="750" spc="-7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baseline="50000" sz="750" i="1">
                <a:solidFill>
                  <a:srgbClr val="FF0000"/>
                </a:solidFill>
                <a:latin typeface="Franklin Gothic Book"/>
                <a:cs typeface="Franklin Gothic Book"/>
              </a:rPr>
              <a:t>   </a:t>
            </a:r>
            <a:r>
              <a:rPr dirty="0" baseline="50000" sz="750" spc="-7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2218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729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84081"/>
            <a:ext cx="50800" cy="165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47582"/>
            <a:ext cx="50800" cy="1587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90645"/>
            <a:ext cx="4457065" cy="1695450"/>
          </a:xfrm>
          <a:custGeom>
            <a:avLst/>
            <a:gdLst/>
            <a:ahLst/>
            <a:cxnLst/>
            <a:rect l="l" t="t" r="r" b="b"/>
            <a:pathLst>
              <a:path w="4457065" h="1695450">
                <a:moveTo>
                  <a:pt x="4456606" y="0"/>
                </a:moveTo>
                <a:lnTo>
                  <a:pt x="0" y="0"/>
                </a:lnTo>
                <a:lnTo>
                  <a:pt x="0" y="1644236"/>
                </a:lnTo>
                <a:lnTo>
                  <a:pt x="16636" y="1681750"/>
                </a:lnTo>
                <a:lnTo>
                  <a:pt x="4405806" y="1695037"/>
                </a:lnTo>
                <a:lnTo>
                  <a:pt x="4420049" y="1692992"/>
                </a:lnTo>
                <a:lnTo>
                  <a:pt x="4451170" y="166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34882"/>
            <a:ext cx="0" cy="1619250"/>
          </a:xfrm>
          <a:custGeom>
            <a:avLst/>
            <a:gdLst/>
            <a:ahLst/>
            <a:cxnLst/>
            <a:rect l="l" t="t" r="r" b="b"/>
            <a:pathLst>
              <a:path w="0" h="1619250">
                <a:moveTo>
                  <a:pt x="0" y="16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221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94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67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777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95957"/>
            <a:ext cx="15913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Alge</a:t>
            </a:r>
            <a:r>
              <a:rPr dirty="0" spc="-50">
                <a:hlinkClick r:id="rId8" action="ppaction://hlinksldjump"/>
              </a:rPr>
              <a:t>b</a:t>
            </a:r>
            <a:r>
              <a:rPr dirty="0" spc="-25">
                <a:hlinkClick r:id="rId8" action="ppaction://hlinksldjump"/>
              </a:rPr>
              <a:t>r</a:t>
            </a:r>
            <a:r>
              <a:rPr dirty="0" spc="-25">
                <a:hlinkClick r:id="rId8" action="ppaction://hlinksldjump"/>
              </a:rPr>
              <a:t>a</a:t>
            </a:r>
            <a:r>
              <a:rPr dirty="0" spc="-60">
                <a:hlinkClick r:id="rId8" action="ppaction://hlinksldjump"/>
              </a:rPr>
              <a:t>4</a:t>
            </a:r>
            <a:r>
              <a:rPr dirty="0" spc="-15">
                <a:hlinkClick r:id="rId8" action="ppaction://hlinksldjump"/>
              </a:rPr>
              <a:t>:</a:t>
            </a:r>
            <a:r>
              <a:rPr dirty="0" spc="75">
                <a:hlinkClick r:id="rId8" action="ppaction://hlinksldjump"/>
              </a:rPr>
              <a:t> </a:t>
            </a:r>
            <a:r>
              <a:rPr dirty="0" spc="-30">
                <a:hlinkClick r:id="rId8" action="ppaction://hlinksldjump"/>
              </a:rPr>
              <a:t>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5">
                <a:hlinkClick r:id="rId8" action="ppaction://hlinksldjump"/>
              </a:rPr>
              <a:t>e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disequazioni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0">
                <a:hlinkClick r:id="rId8" action="ppaction://hlinksldjump"/>
              </a:rPr>
              <a:t>riconducibili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ad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alge</a:t>
            </a:r>
            <a:r>
              <a:rPr dirty="0" spc="-60">
                <a:hlinkClick r:id="rId8" action="ppaction://hlinksldjump"/>
              </a:rPr>
              <a:t>b</a:t>
            </a:r>
            <a:r>
              <a:rPr dirty="0" spc="-35">
                <a:hlinkClick r:id="rId8" action="ppaction://hlinksldjump"/>
              </a:rPr>
              <a:t>riche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2218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729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84081"/>
            <a:ext cx="50800" cy="165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47582"/>
            <a:ext cx="50800" cy="1587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90645"/>
            <a:ext cx="4457065" cy="1695450"/>
          </a:xfrm>
          <a:custGeom>
            <a:avLst/>
            <a:gdLst/>
            <a:ahLst/>
            <a:cxnLst/>
            <a:rect l="l" t="t" r="r" b="b"/>
            <a:pathLst>
              <a:path w="4457065" h="1695450">
                <a:moveTo>
                  <a:pt x="4456606" y="0"/>
                </a:moveTo>
                <a:lnTo>
                  <a:pt x="0" y="0"/>
                </a:lnTo>
                <a:lnTo>
                  <a:pt x="0" y="1644236"/>
                </a:lnTo>
                <a:lnTo>
                  <a:pt x="16636" y="1681750"/>
                </a:lnTo>
                <a:lnTo>
                  <a:pt x="4405806" y="1695037"/>
                </a:lnTo>
                <a:lnTo>
                  <a:pt x="4420049" y="1692992"/>
                </a:lnTo>
                <a:lnTo>
                  <a:pt x="4451170" y="166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34882"/>
            <a:ext cx="0" cy="1619250"/>
          </a:xfrm>
          <a:custGeom>
            <a:avLst/>
            <a:gdLst/>
            <a:ahLst/>
            <a:cxnLst/>
            <a:rect l="l" t="t" r="r" b="b"/>
            <a:pathLst>
              <a:path w="0" h="1619250">
                <a:moveTo>
                  <a:pt x="0" y="16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221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94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67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777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95957"/>
            <a:ext cx="15913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Alge</a:t>
            </a:r>
            <a:r>
              <a:rPr dirty="0" spc="-50">
                <a:hlinkClick r:id="rId8" action="ppaction://hlinksldjump"/>
              </a:rPr>
              <a:t>b</a:t>
            </a:r>
            <a:r>
              <a:rPr dirty="0" spc="-25">
                <a:hlinkClick r:id="rId8" action="ppaction://hlinksldjump"/>
              </a:rPr>
              <a:t>r</a:t>
            </a:r>
            <a:r>
              <a:rPr dirty="0" spc="-25">
                <a:hlinkClick r:id="rId8" action="ppaction://hlinksldjump"/>
              </a:rPr>
              <a:t>a</a:t>
            </a:r>
            <a:r>
              <a:rPr dirty="0" spc="-60">
                <a:hlinkClick r:id="rId8" action="ppaction://hlinksldjump"/>
              </a:rPr>
              <a:t>4</a:t>
            </a:r>
            <a:r>
              <a:rPr dirty="0" spc="-15">
                <a:hlinkClick r:id="rId8" action="ppaction://hlinksldjump"/>
              </a:rPr>
              <a:t>:</a:t>
            </a:r>
            <a:r>
              <a:rPr dirty="0" spc="75">
                <a:hlinkClick r:id="rId8" action="ppaction://hlinksldjump"/>
              </a:rPr>
              <a:t> </a:t>
            </a:r>
            <a:r>
              <a:rPr dirty="0" spc="-30">
                <a:hlinkClick r:id="rId8" action="ppaction://hlinksldjump"/>
              </a:rPr>
              <a:t>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5">
                <a:hlinkClick r:id="rId8" action="ppaction://hlinksldjump"/>
              </a:rPr>
              <a:t>e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disequazioni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0">
                <a:hlinkClick r:id="rId8" action="ppaction://hlinksldjump"/>
              </a:rPr>
              <a:t>riconducibili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ad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alge</a:t>
            </a:r>
            <a:r>
              <a:rPr dirty="0" spc="-60">
                <a:hlinkClick r:id="rId8" action="ppaction://hlinksldjump"/>
              </a:rPr>
              <a:t>b</a:t>
            </a:r>
            <a:r>
              <a:rPr dirty="0" spc="-35">
                <a:hlinkClick r:id="rId8" action="ppaction://hlinksldjump"/>
              </a:rPr>
              <a:t>riche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2218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729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84081"/>
            <a:ext cx="50800" cy="165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47582"/>
            <a:ext cx="50800" cy="1587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90645"/>
            <a:ext cx="4457065" cy="1695450"/>
          </a:xfrm>
          <a:custGeom>
            <a:avLst/>
            <a:gdLst/>
            <a:ahLst/>
            <a:cxnLst/>
            <a:rect l="l" t="t" r="r" b="b"/>
            <a:pathLst>
              <a:path w="4457065" h="1695450">
                <a:moveTo>
                  <a:pt x="4456606" y="0"/>
                </a:moveTo>
                <a:lnTo>
                  <a:pt x="0" y="0"/>
                </a:lnTo>
                <a:lnTo>
                  <a:pt x="0" y="1644236"/>
                </a:lnTo>
                <a:lnTo>
                  <a:pt x="16636" y="1681750"/>
                </a:lnTo>
                <a:lnTo>
                  <a:pt x="4405806" y="1695037"/>
                </a:lnTo>
                <a:lnTo>
                  <a:pt x="4420049" y="1692992"/>
                </a:lnTo>
                <a:lnTo>
                  <a:pt x="4451170" y="166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34882"/>
            <a:ext cx="0" cy="1619250"/>
          </a:xfrm>
          <a:custGeom>
            <a:avLst/>
            <a:gdLst/>
            <a:ahLst/>
            <a:cxnLst/>
            <a:rect l="l" t="t" r="r" b="b"/>
            <a:pathLst>
              <a:path w="0" h="1619250">
                <a:moveTo>
                  <a:pt x="0" y="16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221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94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67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777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08657"/>
            <a:ext cx="159131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9716" y="1065301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4" h="0">
                <a:moveTo>
                  <a:pt x="0" y="0"/>
                </a:moveTo>
                <a:lnTo>
                  <a:pt x="7725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77227" y="1041668"/>
            <a:ext cx="1507490" cy="210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50000" sz="1500" spc="1155">
                <a:latin typeface="Arial"/>
                <a:cs typeface="Arial"/>
              </a:rPr>
              <a:t>j</a:t>
            </a:r>
            <a:r>
              <a:rPr dirty="0" sz="1000" spc="77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7)(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53867" y="1065301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 h="0">
                <a:moveTo>
                  <a:pt x="0" y="0"/>
                </a:moveTo>
                <a:lnTo>
                  <a:pt x="7725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221014" y="1028968"/>
            <a:ext cx="1809750" cy="23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baseline="50000" sz="1500" spc="1155">
                <a:latin typeface="Arial"/>
                <a:cs typeface="Arial"/>
              </a:rPr>
              <a:t>j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7)(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Alge</a:t>
            </a:r>
            <a:r>
              <a:rPr dirty="0" spc="-50">
                <a:hlinkClick r:id="rId8" action="ppaction://hlinksldjump"/>
              </a:rPr>
              <a:t>b</a:t>
            </a:r>
            <a:r>
              <a:rPr dirty="0" spc="-25">
                <a:hlinkClick r:id="rId8" action="ppaction://hlinksldjump"/>
              </a:rPr>
              <a:t>r</a:t>
            </a:r>
            <a:r>
              <a:rPr dirty="0" spc="-25">
                <a:hlinkClick r:id="rId8" action="ppaction://hlinksldjump"/>
              </a:rPr>
              <a:t>a</a:t>
            </a:r>
            <a:r>
              <a:rPr dirty="0" spc="-60">
                <a:hlinkClick r:id="rId8" action="ppaction://hlinksldjump"/>
              </a:rPr>
              <a:t>4</a:t>
            </a:r>
            <a:r>
              <a:rPr dirty="0" spc="-15">
                <a:hlinkClick r:id="rId8" action="ppaction://hlinksldjump"/>
              </a:rPr>
              <a:t>:</a:t>
            </a:r>
            <a:r>
              <a:rPr dirty="0" spc="75">
                <a:hlinkClick r:id="rId8" action="ppaction://hlinksldjump"/>
              </a:rPr>
              <a:t> </a:t>
            </a:r>
            <a:r>
              <a:rPr dirty="0" spc="-30">
                <a:hlinkClick r:id="rId8" action="ppaction://hlinksldjump"/>
              </a:rPr>
              <a:t>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5">
                <a:hlinkClick r:id="rId8" action="ppaction://hlinksldjump"/>
              </a:rPr>
              <a:t>e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disequazioni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0">
                <a:hlinkClick r:id="rId8" action="ppaction://hlinksldjump"/>
              </a:rPr>
              <a:t>riconducibili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ad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alge</a:t>
            </a:r>
            <a:r>
              <a:rPr dirty="0" spc="-60">
                <a:hlinkClick r:id="rId8" action="ppaction://hlinksldjump"/>
              </a:rPr>
              <a:t>b</a:t>
            </a:r>
            <a:r>
              <a:rPr dirty="0" spc="-35">
                <a:hlinkClick r:id="rId8" action="ppaction://hlinksldjump"/>
              </a:rPr>
              <a:t>riche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2218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729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84081"/>
            <a:ext cx="50800" cy="165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47582"/>
            <a:ext cx="50800" cy="1587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90645"/>
            <a:ext cx="4457065" cy="1695450"/>
          </a:xfrm>
          <a:custGeom>
            <a:avLst/>
            <a:gdLst/>
            <a:ahLst/>
            <a:cxnLst/>
            <a:rect l="l" t="t" r="r" b="b"/>
            <a:pathLst>
              <a:path w="4457065" h="1695450">
                <a:moveTo>
                  <a:pt x="4456606" y="0"/>
                </a:moveTo>
                <a:lnTo>
                  <a:pt x="0" y="0"/>
                </a:lnTo>
                <a:lnTo>
                  <a:pt x="0" y="1644236"/>
                </a:lnTo>
                <a:lnTo>
                  <a:pt x="16636" y="1681750"/>
                </a:lnTo>
                <a:lnTo>
                  <a:pt x="4405806" y="1695037"/>
                </a:lnTo>
                <a:lnTo>
                  <a:pt x="4420049" y="1692992"/>
                </a:lnTo>
                <a:lnTo>
                  <a:pt x="4451170" y="166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34882"/>
            <a:ext cx="0" cy="1619250"/>
          </a:xfrm>
          <a:custGeom>
            <a:avLst/>
            <a:gdLst/>
            <a:ahLst/>
            <a:cxnLst/>
            <a:rect l="l" t="t" r="r" b="b"/>
            <a:pathLst>
              <a:path w="0" h="1619250">
                <a:moveTo>
                  <a:pt x="0" y="16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221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94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67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777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08657"/>
            <a:ext cx="159131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9716" y="1065301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4" h="0">
                <a:moveTo>
                  <a:pt x="0" y="0"/>
                </a:moveTo>
                <a:lnTo>
                  <a:pt x="7725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53867" y="1065301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 h="0">
                <a:moveTo>
                  <a:pt x="0" y="0"/>
                </a:moveTo>
                <a:lnTo>
                  <a:pt x="7725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41668"/>
            <a:ext cx="4065270" cy="640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5615">
              <a:lnSpc>
                <a:spcPct val="100000"/>
              </a:lnSpc>
              <a:tabLst>
                <a:tab pos="2119630" algn="l"/>
                <a:tab pos="251333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50000" sz="1500" spc="1155">
                <a:latin typeface="Arial"/>
                <a:cs typeface="Arial"/>
              </a:rPr>
              <a:t>j</a:t>
            </a:r>
            <a:r>
              <a:rPr dirty="0" sz="1000" spc="77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7)(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baseline="50000" sz="1500" spc="1155">
                <a:latin typeface="Arial"/>
                <a:cs typeface="Arial"/>
              </a:rPr>
              <a:t>j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7)(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dell’ultima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40">
                <a:latin typeface="Tahoma"/>
                <a:cs typeface="Tahoma"/>
              </a:rPr>
              <a:t>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(ric</a:t>
            </a:r>
            <a:r>
              <a:rPr dirty="0" sz="1000" spc="-5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Alge</a:t>
            </a:r>
            <a:r>
              <a:rPr dirty="0" spc="-50">
                <a:hlinkClick r:id="rId8" action="ppaction://hlinksldjump"/>
              </a:rPr>
              <a:t>b</a:t>
            </a:r>
            <a:r>
              <a:rPr dirty="0" spc="-25">
                <a:hlinkClick r:id="rId8" action="ppaction://hlinksldjump"/>
              </a:rPr>
              <a:t>r</a:t>
            </a:r>
            <a:r>
              <a:rPr dirty="0" spc="-25">
                <a:hlinkClick r:id="rId8" action="ppaction://hlinksldjump"/>
              </a:rPr>
              <a:t>a</a:t>
            </a:r>
            <a:r>
              <a:rPr dirty="0" spc="-60">
                <a:hlinkClick r:id="rId8" action="ppaction://hlinksldjump"/>
              </a:rPr>
              <a:t>4</a:t>
            </a:r>
            <a:r>
              <a:rPr dirty="0" spc="-15">
                <a:hlinkClick r:id="rId8" action="ppaction://hlinksldjump"/>
              </a:rPr>
              <a:t>:</a:t>
            </a:r>
            <a:r>
              <a:rPr dirty="0" spc="75">
                <a:hlinkClick r:id="rId8" action="ppaction://hlinksldjump"/>
              </a:rPr>
              <a:t> </a:t>
            </a:r>
            <a:r>
              <a:rPr dirty="0" spc="-30">
                <a:hlinkClick r:id="rId8" action="ppaction://hlinksldjump"/>
              </a:rPr>
              <a:t>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5">
                <a:hlinkClick r:id="rId8" action="ppaction://hlinksldjump"/>
              </a:rPr>
              <a:t>e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disequazioni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0">
                <a:hlinkClick r:id="rId8" action="ppaction://hlinksldjump"/>
              </a:rPr>
              <a:t>riconducibili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ad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alge</a:t>
            </a:r>
            <a:r>
              <a:rPr dirty="0" spc="-60">
                <a:hlinkClick r:id="rId8" action="ppaction://hlinksldjump"/>
              </a:rPr>
              <a:t>b</a:t>
            </a:r>
            <a:r>
              <a:rPr dirty="0" spc="-35">
                <a:hlinkClick r:id="rId8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2218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729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84081"/>
            <a:ext cx="50800" cy="165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47582"/>
            <a:ext cx="50800" cy="1587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90645"/>
            <a:ext cx="4457065" cy="1695450"/>
          </a:xfrm>
          <a:custGeom>
            <a:avLst/>
            <a:gdLst/>
            <a:ahLst/>
            <a:cxnLst/>
            <a:rect l="l" t="t" r="r" b="b"/>
            <a:pathLst>
              <a:path w="4457065" h="1695450">
                <a:moveTo>
                  <a:pt x="4456606" y="0"/>
                </a:moveTo>
                <a:lnTo>
                  <a:pt x="0" y="0"/>
                </a:lnTo>
                <a:lnTo>
                  <a:pt x="0" y="1644236"/>
                </a:lnTo>
                <a:lnTo>
                  <a:pt x="16636" y="1681750"/>
                </a:lnTo>
                <a:lnTo>
                  <a:pt x="4405806" y="1695037"/>
                </a:lnTo>
                <a:lnTo>
                  <a:pt x="4420049" y="1692992"/>
                </a:lnTo>
                <a:lnTo>
                  <a:pt x="4451170" y="166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34882"/>
            <a:ext cx="0" cy="1619250"/>
          </a:xfrm>
          <a:custGeom>
            <a:avLst/>
            <a:gdLst/>
            <a:ahLst/>
            <a:cxnLst/>
            <a:rect l="l" t="t" r="r" b="b"/>
            <a:pathLst>
              <a:path w="0" h="1619250">
                <a:moveTo>
                  <a:pt x="0" y="16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221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94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67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777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08657"/>
            <a:ext cx="159131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9716" y="1065301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4" h="0">
                <a:moveTo>
                  <a:pt x="0" y="0"/>
                </a:moveTo>
                <a:lnTo>
                  <a:pt x="7725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53867" y="1065301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 h="0">
                <a:moveTo>
                  <a:pt x="0" y="0"/>
                </a:moveTo>
                <a:lnTo>
                  <a:pt x="7725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41668"/>
            <a:ext cx="4065270" cy="640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5615">
              <a:lnSpc>
                <a:spcPct val="100000"/>
              </a:lnSpc>
              <a:tabLst>
                <a:tab pos="2119630" algn="l"/>
                <a:tab pos="251333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50000" sz="1500" spc="1155">
                <a:latin typeface="Arial"/>
                <a:cs typeface="Arial"/>
              </a:rPr>
              <a:t>j</a:t>
            </a:r>
            <a:r>
              <a:rPr dirty="0" sz="1000" spc="77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7)(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baseline="50000" sz="1500" spc="1155">
                <a:latin typeface="Arial"/>
                <a:cs typeface="Arial"/>
              </a:rPr>
              <a:t>j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7)(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dell’ultima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40">
                <a:latin typeface="Tahoma"/>
                <a:cs typeface="Tahoma"/>
              </a:rPr>
              <a:t>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(ric</a:t>
            </a:r>
            <a:r>
              <a:rPr dirty="0" sz="1000" spc="-5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942" y="1776223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4507" y="1757341"/>
            <a:ext cx="10471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30275" algn="l"/>
              </a:tabLst>
            </a:pPr>
            <a:r>
              <a:rPr dirty="0" sz="1000" spc="770">
                <a:latin typeface="Arial"/>
                <a:cs typeface="Arial"/>
              </a:rPr>
              <a:t>j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 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1037" y="1847657"/>
            <a:ext cx="334835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8690" algn="l"/>
                <a:tab pos="1684020" algn="l"/>
                <a:tab pos="2077720" algn="l"/>
                <a:tab pos="2604135" algn="l"/>
                <a:tab pos="2997835" algn="l"/>
              </a:tabLst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7)(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03552" y="1776223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87448" y="181255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Alge</a:t>
            </a:r>
            <a:r>
              <a:rPr dirty="0" spc="-50">
                <a:hlinkClick r:id="rId8" action="ppaction://hlinksldjump"/>
              </a:rPr>
              <a:t>b</a:t>
            </a:r>
            <a:r>
              <a:rPr dirty="0" spc="-25">
                <a:hlinkClick r:id="rId8" action="ppaction://hlinksldjump"/>
              </a:rPr>
              <a:t>r</a:t>
            </a:r>
            <a:r>
              <a:rPr dirty="0" spc="-25">
                <a:hlinkClick r:id="rId8" action="ppaction://hlinksldjump"/>
              </a:rPr>
              <a:t>a</a:t>
            </a:r>
            <a:r>
              <a:rPr dirty="0" spc="-60">
                <a:hlinkClick r:id="rId8" action="ppaction://hlinksldjump"/>
              </a:rPr>
              <a:t>4</a:t>
            </a:r>
            <a:r>
              <a:rPr dirty="0" spc="-15">
                <a:hlinkClick r:id="rId8" action="ppaction://hlinksldjump"/>
              </a:rPr>
              <a:t>:</a:t>
            </a:r>
            <a:r>
              <a:rPr dirty="0" spc="75">
                <a:hlinkClick r:id="rId8" action="ppaction://hlinksldjump"/>
              </a:rPr>
              <a:t> </a:t>
            </a:r>
            <a:r>
              <a:rPr dirty="0" spc="-30">
                <a:hlinkClick r:id="rId8" action="ppaction://hlinksldjump"/>
              </a:rPr>
              <a:t>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5">
                <a:hlinkClick r:id="rId8" action="ppaction://hlinksldjump"/>
              </a:rPr>
              <a:t>e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disequazioni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0">
                <a:hlinkClick r:id="rId8" action="ppaction://hlinksldjump"/>
              </a:rPr>
              <a:t>riconducibili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ad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alge</a:t>
            </a:r>
            <a:r>
              <a:rPr dirty="0" spc="-60">
                <a:hlinkClick r:id="rId8" action="ppaction://hlinksldjump"/>
              </a:rPr>
              <a:t>b</a:t>
            </a:r>
            <a:r>
              <a:rPr dirty="0" spc="-35">
                <a:hlinkClick r:id="rId8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2218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729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84081"/>
            <a:ext cx="50800" cy="165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47582"/>
            <a:ext cx="50800" cy="1587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90645"/>
            <a:ext cx="4457065" cy="1695450"/>
          </a:xfrm>
          <a:custGeom>
            <a:avLst/>
            <a:gdLst/>
            <a:ahLst/>
            <a:cxnLst/>
            <a:rect l="l" t="t" r="r" b="b"/>
            <a:pathLst>
              <a:path w="4457065" h="1695450">
                <a:moveTo>
                  <a:pt x="4456606" y="0"/>
                </a:moveTo>
                <a:lnTo>
                  <a:pt x="0" y="0"/>
                </a:lnTo>
                <a:lnTo>
                  <a:pt x="0" y="1644236"/>
                </a:lnTo>
                <a:lnTo>
                  <a:pt x="16636" y="1681750"/>
                </a:lnTo>
                <a:lnTo>
                  <a:pt x="4405806" y="1695037"/>
                </a:lnTo>
                <a:lnTo>
                  <a:pt x="4420049" y="1692992"/>
                </a:lnTo>
                <a:lnTo>
                  <a:pt x="4451170" y="166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34882"/>
            <a:ext cx="0" cy="1619250"/>
          </a:xfrm>
          <a:custGeom>
            <a:avLst/>
            <a:gdLst/>
            <a:ahLst/>
            <a:cxnLst/>
            <a:rect l="l" t="t" r="r" b="b"/>
            <a:pathLst>
              <a:path w="0" h="1619250">
                <a:moveTo>
                  <a:pt x="0" y="16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221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94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67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777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08657"/>
            <a:ext cx="159131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9716" y="1065301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4" h="0">
                <a:moveTo>
                  <a:pt x="0" y="0"/>
                </a:moveTo>
                <a:lnTo>
                  <a:pt x="7725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53867" y="1065301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 h="0">
                <a:moveTo>
                  <a:pt x="0" y="0"/>
                </a:moveTo>
                <a:lnTo>
                  <a:pt x="7725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41668"/>
            <a:ext cx="4065270" cy="640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5615">
              <a:lnSpc>
                <a:spcPct val="100000"/>
              </a:lnSpc>
              <a:tabLst>
                <a:tab pos="2119630" algn="l"/>
                <a:tab pos="251333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50000" sz="1500" spc="1155">
                <a:latin typeface="Arial"/>
                <a:cs typeface="Arial"/>
              </a:rPr>
              <a:t>j</a:t>
            </a:r>
            <a:r>
              <a:rPr dirty="0" sz="1000" spc="77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7)(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baseline="50000" sz="1500" spc="1155">
                <a:latin typeface="Arial"/>
                <a:cs typeface="Arial"/>
              </a:rPr>
              <a:t>j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7)(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dell’ultima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40">
                <a:latin typeface="Tahoma"/>
                <a:cs typeface="Tahoma"/>
              </a:rPr>
              <a:t>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(ric</a:t>
            </a:r>
            <a:r>
              <a:rPr dirty="0" sz="1000" spc="-5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942" y="1776223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4507" y="1757341"/>
            <a:ext cx="10471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30275" algn="l"/>
              </a:tabLst>
            </a:pPr>
            <a:r>
              <a:rPr dirty="0" sz="1000" spc="770">
                <a:latin typeface="Arial"/>
                <a:cs typeface="Arial"/>
              </a:rPr>
              <a:t>j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 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1037" y="1847657"/>
            <a:ext cx="334835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8690" algn="l"/>
                <a:tab pos="1684020" algn="l"/>
                <a:tab pos="2077720" algn="l"/>
                <a:tab pos="2604135" algn="l"/>
                <a:tab pos="2997835" algn="l"/>
              </a:tabLst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7)(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03552" y="1776223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87448" y="181255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2156940"/>
            <a:ext cx="421767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ertanto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l’unica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accettabile,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dominio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Alge</a:t>
            </a:r>
            <a:r>
              <a:rPr dirty="0" spc="-50">
                <a:hlinkClick r:id="rId8" action="ppaction://hlinksldjump"/>
              </a:rPr>
              <a:t>b</a:t>
            </a:r>
            <a:r>
              <a:rPr dirty="0" spc="-25">
                <a:hlinkClick r:id="rId8" action="ppaction://hlinksldjump"/>
              </a:rPr>
              <a:t>r</a:t>
            </a:r>
            <a:r>
              <a:rPr dirty="0" spc="-25">
                <a:hlinkClick r:id="rId8" action="ppaction://hlinksldjump"/>
              </a:rPr>
              <a:t>a</a:t>
            </a:r>
            <a:r>
              <a:rPr dirty="0" spc="-60">
                <a:hlinkClick r:id="rId8" action="ppaction://hlinksldjump"/>
              </a:rPr>
              <a:t>4</a:t>
            </a:r>
            <a:r>
              <a:rPr dirty="0" spc="-15">
                <a:hlinkClick r:id="rId8" action="ppaction://hlinksldjump"/>
              </a:rPr>
              <a:t>:</a:t>
            </a:r>
            <a:r>
              <a:rPr dirty="0" spc="75">
                <a:hlinkClick r:id="rId8" action="ppaction://hlinksldjump"/>
              </a:rPr>
              <a:t> </a:t>
            </a:r>
            <a:r>
              <a:rPr dirty="0" spc="-30">
                <a:hlinkClick r:id="rId8" action="ppaction://hlinksldjump"/>
              </a:rPr>
              <a:t>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5">
                <a:hlinkClick r:id="rId8" action="ppaction://hlinksldjump"/>
              </a:rPr>
              <a:t>e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disequazioni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0">
                <a:hlinkClick r:id="rId8" action="ppaction://hlinksldjump"/>
              </a:rPr>
              <a:t>riconducibili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ad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alge</a:t>
            </a:r>
            <a:r>
              <a:rPr dirty="0" spc="-60">
                <a:hlinkClick r:id="rId8" action="ppaction://hlinksldjump"/>
              </a:rPr>
              <a:t>b</a:t>
            </a:r>
            <a:r>
              <a:rPr dirty="0" spc="-35">
                <a:hlinkClick r:id="rId8" action="ppaction://hlinksldjump"/>
              </a:rPr>
              <a:t>riche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3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5475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976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5821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6276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35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08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81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91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43824"/>
            <a:ext cx="291592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701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3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5475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976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5821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6276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35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08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81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91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43824"/>
            <a:ext cx="291592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701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3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5475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976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5821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6276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35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08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81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91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43824"/>
            <a:ext cx="291592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701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492015"/>
            <a:ext cx="612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3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5475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976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5821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6276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35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08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81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91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43824"/>
            <a:ext cx="291592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701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492015"/>
            <a:ext cx="415861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Bisogna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distinti,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ciascun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40">
                <a:latin typeface="Tahoma"/>
                <a:cs typeface="Tahoma"/>
              </a:rPr>
              <a:t>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nell’equazione.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65">
                <a:latin typeface="Tahoma"/>
                <a:cs typeface="Tahoma"/>
              </a:rPr>
              <a:t>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50">
                <a:solidFill>
                  <a:srgbClr val="000000"/>
                </a:solidFill>
              </a:rPr>
              <a:t>P</a:t>
            </a:r>
            <a:r>
              <a:rPr dirty="0" spc="-50">
                <a:solidFill>
                  <a:srgbClr val="000000"/>
                </a:solidFill>
              </a:rPr>
              <a:t>assiamo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80">
                <a:solidFill>
                  <a:srgbClr val="000000"/>
                </a:solidFill>
              </a:rPr>
              <a:t>o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alla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trattazione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riconducibili</a:t>
            </a:r>
            <a:r>
              <a:rPr dirty="0" spc="15"/>
              <a:t> </a:t>
            </a:r>
            <a:r>
              <a:rPr dirty="0" spc="-45"/>
              <a:t>ad</a:t>
            </a:r>
            <a:r>
              <a:rPr dirty="0" spc="20"/>
              <a:t> </a:t>
            </a:r>
            <a:r>
              <a:rPr dirty="0" spc="-50"/>
              <a:t>alge</a:t>
            </a:r>
            <a:r>
              <a:rPr dirty="0" spc="-90"/>
              <a:t>b</a:t>
            </a:r>
            <a:r>
              <a:rPr dirty="0" spc="-35"/>
              <a:t>riche</a:t>
            </a:r>
            <a:r>
              <a:rPr dirty="0" spc="-30">
                <a:solidFill>
                  <a:srgbClr val="000000"/>
                </a:solidFill>
              </a:rPr>
              <a:t>.</a:t>
            </a:r>
            <a:r>
              <a:rPr dirty="0" spc="130">
                <a:solidFill>
                  <a:srgbClr val="000000"/>
                </a:solidFill>
              </a:rPr>
              <a:t> </a:t>
            </a:r>
            <a:r>
              <a:rPr dirty="0" spc="5">
                <a:solidFill>
                  <a:srgbClr val="000000"/>
                </a:solidFill>
              </a:rPr>
              <a:t>T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queste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riconosciamo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le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irrazional</a:t>
            </a:r>
            <a:r>
              <a:rPr dirty="0" spc="-20"/>
              <a:t>i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ts val="1200"/>
              </a:lnSpc>
              <a:spcBef>
                <a:spcPts val="560"/>
              </a:spcBef>
            </a:pPr>
            <a:r>
              <a:rPr dirty="0" spc="-30">
                <a:solidFill>
                  <a:srgbClr val="000000"/>
                </a:solidFill>
              </a:rPr>
              <a:t>Un’equazione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in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cui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l’incognita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comp</a:t>
            </a:r>
            <a:r>
              <a:rPr dirty="0" spc="-70">
                <a:solidFill>
                  <a:srgbClr val="000000"/>
                </a:solidFill>
              </a:rPr>
              <a:t>a</a:t>
            </a:r>
            <a:r>
              <a:rPr dirty="0" spc="-55">
                <a:solidFill>
                  <a:srgbClr val="000000"/>
                </a:solidFill>
              </a:rPr>
              <a:t>re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nell’</a:t>
            </a:r>
            <a:r>
              <a:rPr dirty="0" spc="-60">
                <a:solidFill>
                  <a:srgbClr val="000000"/>
                </a:solidFill>
              </a:rPr>
              <a:t>a</a:t>
            </a:r>
            <a:r>
              <a:rPr dirty="0" spc="-45">
                <a:solidFill>
                  <a:srgbClr val="000000"/>
                </a:solidFill>
              </a:rPr>
              <a:t>rgomento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u</a:t>
            </a:r>
            <a:r>
              <a:rPr dirty="0" spc="-45">
                <a:solidFill>
                  <a:srgbClr val="000000"/>
                </a:solidFill>
              </a:rPr>
              <a:t>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radicale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si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>
                <a:solidFill>
                  <a:srgbClr val="000000"/>
                </a:solidFill>
              </a:rPr>
              <a:t>chiama</a:t>
            </a:r>
          </a:p>
          <a:p>
            <a:pPr marL="12700">
              <a:lnSpc>
                <a:spcPts val="1200"/>
              </a:lnSpc>
            </a:pPr>
            <a:r>
              <a:rPr dirty="0" spc="-40" b="1">
                <a:latin typeface="Gill Sans MT"/>
                <a:cs typeface="Gill Sans MT"/>
              </a:rPr>
              <a:t>irrazional</a:t>
            </a:r>
            <a:r>
              <a:rPr dirty="0" spc="-50" b="1">
                <a:latin typeface="Gill Sans MT"/>
                <a:cs typeface="Gill Sans MT"/>
              </a:rPr>
              <a:t>e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</a:p>
        </p:txBody>
      </p:sp>
      <p:sp>
        <p:nvSpPr>
          <p:cNvPr id="7" name="object 7"/>
          <p:cNvSpPr/>
          <p:nvPr/>
        </p:nvSpPr>
        <p:spPr>
          <a:xfrm>
            <a:off x="75729" y="1413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3186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36942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319710"/>
            <a:ext cx="50800" cy="1011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383211"/>
            <a:ext cx="50800" cy="948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495679"/>
            <a:ext cx="4457065" cy="886460"/>
          </a:xfrm>
          <a:custGeom>
            <a:avLst/>
            <a:gdLst/>
            <a:ahLst/>
            <a:cxnLst/>
            <a:rect l="l" t="t" r="r" b="b"/>
            <a:pathLst>
              <a:path w="4457065" h="886460">
                <a:moveTo>
                  <a:pt x="4456606" y="0"/>
                </a:moveTo>
                <a:lnTo>
                  <a:pt x="0" y="0"/>
                </a:lnTo>
                <a:lnTo>
                  <a:pt x="0" y="835646"/>
                </a:lnTo>
                <a:lnTo>
                  <a:pt x="16636" y="873160"/>
                </a:lnTo>
                <a:lnTo>
                  <a:pt x="4405806" y="886447"/>
                </a:lnTo>
                <a:lnTo>
                  <a:pt x="4420049" y="884402"/>
                </a:lnTo>
                <a:lnTo>
                  <a:pt x="4451170" y="8584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70511"/>
            <a:ext cx="0" cy="980440"/>
          </a:xfrm>
          <a:custGeom>
            <a:avLst/>
            <a:gdLst/>
            <a:ahLst/>
            <a:cxnLst/>
            <a:rect l="l" t="t" r="r" b="b"/>
            <a:pathLst>
              <a:path w="0" h="980439">
                <a:moveTo>
                  <a:pt x="0" y="9798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578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345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32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1336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5097" y="1508525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22576" y="162157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04440" y="1554884"/>
            <a:ext cx="650875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5097" y="1888102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40191" y="1889167"/>
            <a:ext cx="79121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  <a:tab pos="679450" algn="l"/>
                <a:tab pos="7778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5627" y="1942539"/>
            <a:ext cx="875665" cy="250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1666" sz="1500" spc="22"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25269" y="2744038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70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2476396"/>
            <a:ext cx="4071620" cy="857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15">
                <a:latin typeface="Tahoma"/>
                <a:cs typeface="Tahoma"/>
              </a:rPr>
              <a:t>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riconducibili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endParaRPr sz="1000">
              <a:latin typeface="Tahoma"/>
              <a:cs typeface="Tahoma"/>
            </a:endParaRPr>
          </a:p>
          <a:p>
            <a:pPr marL="12700" marR="1458595" indent="1771650">
              <a:lnSpc>
                <a:spcPct val="181500"/>
              </a:lnSpc>
            </a:pPr>
            <a:r>
              <a:rPr dirty="0" baseline="50000" sz="1500" spc="67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baseline="50000" sz="750" spc="-7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baseline="50000" sz="750" i="1">
                <a:solidFill>
                  <a:srgbClr val="FF0000"/>
                </a:solidFill>
                <a:latin typeface="Franklin Gothic Book"/>
                <a:cs typeface="Franklin Gothic Book"/>
              </a:rPr>
              <a:t>   </a:t>
            </a:r>
            <a:r>
              <a:rPr dirty="0" baseline="50000" sz="750" spc="-7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5">
                <a:latin typeface="Tahoma"/>
                <a:cs typeface="Tahoma"/>
              </a:rPr>
              <a:t>Distinguiamo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3</a:t>
            </a:r>
            <a:r>
              <a:rPr dirty="0" spc="-40"/>
              <a:t>/37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3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5475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976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5821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6276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35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08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81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91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43824"/>
            <a:ext cx="291592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701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492015"/>
            <a:ext cx="415861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Bisogna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distinti,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ciascun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40">
                <a:latin typeface="Tahoma"/>
                <a:cs typeface="Tahoma"/>
              </a:rPr>
              <a:t>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nell’equazione.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65">
                <a:latin typeface="Tahoma"/>
                <a:cs typeface="Tahoma"/>
              </a:rPr>
              <a:t>re:</a:t>
            </a:r>
            <a:endParaRPr sz="1000">
              <a:latin typeface="Tahoma"/>
              <a:cs typeface="Tahoma"/>
            </a:endParaRPr>
          </a:p>
          <a:p>
            <a:pPr marL="913130">
              <a:lnSpc>
                <a:spcPct val="100000"/>
              </a:lnSpc>
              <a:spcBef>
                <a:spcPts val="125"/>
              </a:spcBef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27391" y="205755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1947" y="1981299"/>
            <a:ext cx="390080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(1)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1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duli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negativo).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4691" y="205344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3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5475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976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5821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6276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35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08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81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91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43824"/>
            <a:ext cx="291592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701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492015"/>
            <a:ext cx="415861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Bisogna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distinti,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ciascun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40">
                <a:latin typeface="Tahoma"/>
                <a:cs typeface="Tahoma"/>
              </a:rPr>
              <a:t>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nell’equazione.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65">
                <a:latin typeface="Tahoma"/>
                <a:cs typeface="Tahoma"/>
              </a:rPr>
              <a:t>re:</a:t>
            </a:r>
            <a:endParaRPr sz="1000">
              <a:latin typeface="Tahoma"/>
              <a:cs typeface="Tahoma"/>
            </a:endParaRPr>
          </a:p>
          <a:p>
            <a:pPr marL="913130">
              <a:lnSpc>
                <a:spcPct val="100000"/>
              </a:lnSpc>
              <a:spcBef>
                <a:spcPts val="125"/>
              </a:spcBef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27391" y="205755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1947" y="1981299"/>
            <a:ext cx="390080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(1)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1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duli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negativo).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4691" y="205344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3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5475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976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5821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6276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35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08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81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91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43824"/>
            <a:ext cx="291592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701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492015"/>
            <a:ext cx="415861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Bisogna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distinti,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ciascun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40">
                <a:latin typeface="Tahoma"/>
                <a:cs typeface="Tahoma"/>
              </a:rPr>
              <a:t>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nell’equazione.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65">
                <a:latin typeface="Tahoma"/>
                <a:cs typeface="Tahoma"/>
              </a:rPr>
              <a:t>re:</a:t>
            </a:r>
            <a:endParaRPr sz="1000">
              <a:latin typeface="Tahoma"/>
              <a:cs typeface="Tahoma"/>
            </a:endParaRPr>
          </a:p>
          <a:p>
            <a:pPr marL="913130">
              <a:lnSpc>
                <a:spcPct val="100000"/>
              </a:lnSpc>
              <a:spcBef>
                <a:spcPts val="125"/>
              </a:spcBef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27391" y="205755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1947" y="1981299"/>
            <a:ext cx="390080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(1)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1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duli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negativo).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4691" y="205344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877" y="2133128"/>
            <a:ext cx="1866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3250" y="2401885"/>
            <a:ext cx="15144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(3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3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5475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976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5821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6276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35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08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81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91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43824"/>
            <a:ext cx="291592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701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492015"/>
            <a:ext cx="415861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Bisogna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distinti,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ciascun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40">
                <a:latin typeface="Tahoma"/>
                <a:cs typeface="Tahoma"/>
              </a:rPr>
              <a:t>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nell’equazione.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65">
                <a:latin typeface="Tahoma"/>
                <a:cs typeface="Tahoma"/>
              </a:rPr>
              <a:t>re:</a:t>
            </a:r>
            <a:endParaRPr sz="1000">
              <a:latin typeface="Tahoma"/>
              <a:cs typeface="Tahoma"/>
            </a:endParaRPr>
          </a:p>
          <a:p>
            <a:pPr marL="913130">
              <a:lnSpc>
                <a:spcPct val="100000"/>
              </a:lnSpc>
              <a:spcBef>
                <a:spcPts val="125"/>
              </a:spcBef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27391" y="205755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1947" y="1981299"/>
            <a:ext cx="390080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(1)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1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duli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negativo).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4691" y="205344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877" y="2133128"/>
            <a:ext cx="1866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3250" y="2401885"/>
            <a:ext cx="15144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(3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877" y="2670630"/>
            <a:ext cx="3454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28190" y="2851821"/>
            <a:ext cx="4895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06572" y="292806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353436" y="2851821"/>
            <a:ext cx="77978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3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93872" y="276622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43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2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7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5475"/>
            <a:ext cx="50800" cy="985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8976"/>
            <a:ext cx="50800" cy="922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25821"/>
            <a:ext cx="4457065" cy="866140"/>
          </a:xfrm>
          <a:custGeom>
            <a:avLst/>
            <a:gdLst/>
            <a:ahLst/>
            <a:cxnLst/>
            <a:rect l="l" t="t" r="r" b="b"/>
            <a:pathLst>
              <a:path w="4457065" h="866140">
                <a:moveTo>
                  <a:pt x="4456606" y="0"/>
                </a:moveTo>
                <a:lnTo>
                  <a:pt x="0" y="0"/>
                </a:lnTo>
                <a:lnTo>
                  <a:pt x="0" y="815349"/>
                </a:lnTo>
                <a:lnTo>
                  <a:pt x="16636" y="852863"/>
                </a:lnTo>
                <a:lnTo>
                  <a:pt x="4405806" y="866150"/>
                </a:lnTo>
                <a:lnTo>
                  <a:pt x="4420049" y="864105"/>
                </a:lnTo>
                <a:lnTo>
                  <a:pt x="4451170" y="838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6276"/>
            <a:ext cx="0" cy="954405"/>
          </a:xfrm>
          <a:custGeom>
            <a:avLst/>
            <a:gdLst/>
            <a:ahLst/>
            <a:cxnLst/>
            <a:rect l="l" t="t" r="r" b="b"/>
            <a:pathLst>
              <a:path w="0" h="954405">
                <a:moveTo>
                  <a:pt x="0" y="9539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35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08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681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91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43824"/>
            <a:ext cx="291592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701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492015"/>
            <a:ext cx="415861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Bisogna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distinti,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ciascun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40">
                <a:latin typeface="Tahoma"/>
                <a:cs typeface="Tahoma"/>
              </a:rPr>
              <a:t>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nell’equazione.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65">
                <a:latin typeface="Tahoma"/>
                <a:cs typeface="Tahoma"/>
              </a:rPr>
              <a:t>re:</a:t>
            </a:r>
            <a:endParaRPr sz="1000">
              <a:latin typeface="Tahoma"/>
              <a:cs typeface="Tahoma"/>
            </a:endParaRPr>
          </a:p>
          <a:p>
            <a:pPr marL="913130">
              <a:lnSpc>
                <a:spcPct val="100000"/>
              </a:lnSpc>
              <a:spcBef>
                <a:spcPts val="125"/>
              </a:spcBef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27391" y="205755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1947" y="1981299"/>
            <a:ext cx="390080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(1)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1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duli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negativo).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4691" y="205344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877" y="2133128"/>
            <a:ext cx="1866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3250" y="2401885"/>
            <a:ext cx="15144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(3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877" y="2670630"/>
            <a:ext cx="3454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28190" y="2851821"/>
            <a:ext cx="4895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06572" y="292806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353436" y="2851821"/>
            <a:ext cx="77978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3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93872" y="276622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6877" y="3129354"/>
            <a:ext cx="28143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3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accettabile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10258" y="310804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22958" y="320559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410258" y="320148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08795" y="310804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21495" y="320559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008795" y="320148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8746" y="8974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1947" y="821192"/>
            <a:ext cx="29006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(2)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046" y="7998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6046" y="89333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6630" y="821192"/>
            <a:ext cx="14090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877" y="973021"/>
            <a:ext cx="170751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8746" y="8974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1947" y="821192"/>
            <a:ext cx="29006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(2)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046" y="7998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6046" y="89333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6630" y="821192"/>
            <a:ext cx="14090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877" y="973021"/>
            <a:ext cx="170751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8746" y="8974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1947" y="821192"/>
            <a:ext cx="29006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(2)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046" y="7998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6046" y="89333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6630" y="821192"/>
            <a:ext cx="14090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877" y="973021"/>
            <a:ext cx="18669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ositivo).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1662" y="1403208"/>
            <a:ext cx="13182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8746" y="8974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1947" y="821192"/>
            <a:ext cx="29006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(2)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046" y="7998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6046" y="89333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6630" y="821192"/>
            <a:ext cx="14090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877" y="973021"/>
            <a:ext cx="18669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ositivo).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1662" y="1403208"/>
            <a:ext cx="13182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877" y="1681566"/>
            <a:ext cx="3454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6602" y="1862757"/>
            <a:ext cx="3911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08160" y="193901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353436" y="1862757"/>
            <a:ext cx="68135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3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5460" y="1777172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8746" y="8974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1947" y="821192"/>
            <a:ext cx="29006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(2)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046" y="7998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6046" y="89333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6630" y="821192"/>
            <a:ext cx="14090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877" y="973021"/>
            <a:ext cx="18669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ositivo).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1662" y="1403208"/>
            <a:ext cx="13182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877" y="1681566"/>
            <a:ext cx="3454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6602" y="1862757"/>
            <a:ext cx="3911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3436" y="1862757"/>
            <a:ext cx="68135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3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5460" y="1777172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08160" y="193901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66723" y="222230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26626" y="222230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09054" y="2146056"/>
            <a:ext cx="29476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57910" algn="l"/>
              </a:tabLst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accettabile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6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4023" y="212475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4023" y="221820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13926" y="212475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13926" y="221820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disp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684083"/>
            <a:ext cx="409511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ottenuta.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ra</a:t>
            </a:r>
            <a:r>
              <a:rPr dirty="0" spc="-5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1947" y="690497"/>
            <a:ext cx="37528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(3)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duli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1947" y="690497"/>
            <a:ext cx="37528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(3)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duli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1947" y="690497"/>
            <a:ext cx="375285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7490" marR="5080" indent="-225425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(3)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duli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ositivo).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1662" y="1120684"/>
            <a:ext cx="13182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+(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1947" y="690497"/>
            <a:ext cx="375285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7490" marR="5080" indent="-225425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(3)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duli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ositivo).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1120684"/>
            <a:ext cx="2722880" cy="582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40462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+(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endParaRPr sz="1000">
              <a:latin typeface="Tahoma"/>
              <a:cs typeface="Tahoma"/>
            </a:endParaRPr>
          </a:p>
          <a:p>
            <a:pPr algn="r" marR="482600">
              <a:lnSpc>
                <a:spcPts val="12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1947" y="690497"/>
            <a:ext cx="375285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7490" marR="5080" indent="-225425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(3)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duli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ositivo).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1120684"/>
            <a:ext cx="4048125" cy="1186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7937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+(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endParaRPr sz="1000">
              <a:latin typeface="Tahoma"/>
              <a:cs typeface="Tahoma"/>
            </a:endParaRPr>
          </a:p>
          <a:p>
            <a:pPr algn="ctr" marL="79375">
              <a:lnSpc>
                <a:spcPts val="12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accettabile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-25">
                <a:latin typeface="Tahoma"/>
                <a:cs typeface="Tahoma"/>
              </a:rPr>
              <a:t> 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1).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1947" y="690497"/>
            <a:ext cx="375285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7490" marR="5080" indent="-225425">
              <a:lnSpc>
                <a:spcPct val="100000"/>
              </a:lnSpc>
            </a:pP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(3)</a:t>
            </a:r>
            <a:r>
              <a:rPr dirty="0" sz="1000" spc="-2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(l’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duli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ositivo).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1120684"/>
            <a:ext cx="4048125" cy="1186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7937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+(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endParaRPr sz="1000">
              <a:latin typeface="Tahoma"/>
              <a:cs typeface="Tahoma"/>
            </a:endParaRPr>
          </a:p>
          <a:p>
            <a:pPr algn="ctr" marL="79375">
              <a:lnSpc>
                <a:spcPts val="12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accettabile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-25">
                <a:latin typeface="Tahoma"/>
                <a:cs typeface="Tahoma"/>
              </a:rPr>
              <a:t> 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1).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70236" y="249035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03878" y="249035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66877" y="2414102"/>
            <a:ext cx="367537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0000FF"/>
                </a:solidFill>
                <a:latin typeface="Lucida Sans Unicode"/>
                <a:cs typeface="Lucida Sans Unicode"/>
              </a:rPr>
              <a:t>{−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7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170">
                <a:solidFill>
                  <a:srgbClr val="0000FF"/>
                </a:solidFill>
                <a:latin typeface="Lucida Sans Unicode"/>
                <a:cs typeface="Lucida Sans Unicode"/>
              </a:rPr>
              <a:t>}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7536" y="2392802"/>
            <a:ext cx="2063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57536" y="2486249"/>
            <a:ext cx="2063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6679" y="2414102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25">
                <a:hlinkClick r:id="rId4" action="ppaction://hlinksldjump"/>
              </a:rPr>
              <a:t>r</a:t>
            </a:r>
            <a:r>
              <a:rPr dirty="0" spc="-25">
                <a:hlinkClick r:id="rId4" action="ppaction://hlinksldjump"/>
              </a:rPr>
              <a:t>a</a:t>
            </a:r>
            <a:r>
              <a:rPr dirty="0" spc="-6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9725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8925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94339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09461"/>
            <a:ext cx="50800" cy="995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962"/>
            <a:ext cx="50800" cy="932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79807"/>
            <a:ext cx="4457065" cy="876300"/>
          </a:xfrm>
          <a:custGeom>
            <a:avLst/>
            <a:gdLst/>
            <a:ahLst/>
            <a:cxnLst/>
            <a:rect l="l" t="t" r="r" b="b"/>
            <a:pathLst>
              <a:path w="4457065" h="876300">
                <a:moveTo>
                  <a:pt x="4456606" y="0"/>
                </a:moveTo>
                <a:lnTo>
                  <a:pt x="0" y="0"/>
                </a:lnTo>
                <a:lnTo>
                  <a:pt x="0" y="825484"/>
                </a:lnTo>
                <a:lnTo>
                  <a:pt x="16636" y="862998"/>
                </a:lnTo>
                <a:lnTo>
                  <a:pt x="4405806" y="876284"/>
                </a:lnTo>
                <a:lnTo>
                  <a:pt x="4420049" y="874239"/>
                </a:lnTo>
                <a:lnTo>
                  <a:pt x="4451170" y="84828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0262"/>
            <a:ext cx="0" cy="964565"/>
          </a:xfrm>
          <a:custGeom>
            <a:avLst/>
            <a:gdLst/>
            <a:ahLst/>
            <a:cxnLst/>
            <a:rect l="l" t="t" r="r" b="b"/>
            <a:pathLst>
              <a:path w="0" h="964564">
                <a:moveTo>
                  <a:pt x="0" y="9640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475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48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21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31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5394"/>
            <a:ext cx="1839595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3826" y="1331834"/>
            <a:ext cx="313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29701" y="1493685"/>
            <a:ext cx="681990" cy="0"/>
          </a:xfrm>
          <a:custGeom>
            <a:avLst/>
            <a:gdLst/>
            <a:ahLst/>
            <a:cxnLst/>
            <a:rect l="l" t="t" r="r" b="b"/>
            <a:pathLst>
              <a:path w="681989" h="0">
                <a:moveTo>
                  <a:pt x="0" y="0"/>
                </a:moveTo>
                <a:lnTo>
                  <a:pt x="681482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17001" y="1452293"/>
            <a:ext cx="855980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4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endParaRPr baseline="44444" sz="1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35225" y="1410796"/>
            <a:ext cx="37147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9715" algn="l"/>
              </a:tabLst>
            </a:pP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3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9725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8925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94339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09461"/>
            <a:ext cx="50800" cy="995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962"/>
            <a:ext cx="50800" cy="932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79807"/>
            <a:ext cx="4457065" cy="876300"/>
          </a:xfrm>
          <a:custGeom>
            <a:avLst/>
            <a:gdLst/>
            <a:ahLst/>
            <a:cxnLst/>
            <a:rect l="l" t="t" r="r" b="b"/>
            <a:pathLst>
              <a:path w="4457065" h="876300">
                <a:moveTo>
                  <a:pt x="4456606" y="0"/>
                </a:moveTo>
                <a:lnTo>
                  <a:pt x="0" y="0"/>
                </a:lnTo>
                <a:lnTo>
                  <a:pt x="0" y="825484"/>
                </a:lnTo>
                <a:lnTo>
                  <a:pt x="16636" y="862998"/>
                </a:lnTo>
                <a:lnTo>
                  <a:pt x="4405806" y="876284"/>
                </a:lnTo>
                <a:lnTo>
                  <a:pt x="4420049" y="874239"/>
                </a:lnTo>
                <a:lnTo>
                  <a:pt x="4451170" y="84828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0262"/>
            <a:ext cx="0" cy="964565"/>
          </a:xfrm>
          <a:custGeom>
            <a:avLst/>
            <a:gdLst/>
            <a:ahLst/>
            <a:cxnLst/>
            <a:rect l="l" t="t" r="r" b="b"/>
            <a:pathLst>
              <a:path w="0" h="964564">
                <a:moveTo>
                  <a:pt x="0" y="9640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475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48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21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31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5394"/>
            <a:ext cx="1839595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3826" y="1331834"/>
            <a:ext cx="313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29701" y="1493685"/>
            <a:ext cx="681990" cy="0"/>
          </a:xfrm>
          <a:custGeom>
            <a:avLst/>
            <a:gdLst/>
            <a:ahLst/>
            <a:cxnLst/>
            <a:rect l="l" t="t" r="r" b="b"/>
            <a:pathLst>
              <a:path w="681989" h="0">
                <a:moveTo>
                  <a:pt x="0" y="0"/>
                </a:moveTo>
                <a:lnTo>
                  <a:pt x="681482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17001" y="1452293"/>
            <a:ext cx="855980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4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endParaRPr baseline="44444" sz="1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35225" y="1410796"/>
            <a:ext cx="37147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9715" algn="l"/>
              </a:tabLst>
            </a:pP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3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9725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8925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94339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09461"/>
            <a:ext cx="50800" cy="995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962"/>
            <a:ext cx="50800" cy="932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79807"/>
            <a:ext cx="4457065" cy="876300"/>
          </a:xfrm>
          <a:custGeom>
            <a:avLst/>
            <a:gdLst/>
            <a:ahLst/>
            <a:cxnLst/>
            <a:rect l="l" t="t" r="r" b="b"/>
            <a:pathLst>
              <a:path w="4457065" h="876300">
                <a:moveTo>
                  <a:pt x="4456606" y="0"/>
                </a:moveTo>
                <a:lnTo>
                  <a:pt x="0" y="0"/>
                </a:lnTo>
                <a:lnTo>
                  <a:pt x="0" y="825484"/>
                </a:lnTo>
                <a:lnTo>
                  <a:pt x="16636" y="862998"/>
                </a:lnTo>
                <a:lnTo>
                  <a:pt x="4405806" y="876284"/>
                </a:lnTo>
                <a:lnTo>
                  <a:pt x="4420049" y="874239"/>
                </a:lnTo>
                <a:lnTo>
                  <a:pt x="4451170" y="84828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0262"/>
            <a:ext cx="0" cy="964565"/>
          </a:xfrm>
          <a:custGeom>
            <a:avLst/>
            <a:gdLst/>
            <a:ahLst/>
            <a:cxnLst/>
            <a:rect l="l" t="t" r="r" b="b"/>
            <a:pathLst>
              <a:path w="0" h="964564">
                <a:moveTo>
                  <a:pt x="0" y="9640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475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48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21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31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5394"/>
            <a:ext cx="1839595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3826" y="1331834"/>
            <a:ext cx="313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29701" y="1493685"/>
            <a:ext cx="681990" cy="0"/>
          </a:xfrm>
          <a:custGeom>
            <a:avLst/>
            <a:gdLst/>
            <a:ahLst/>
            <a:cxnLst/>
            <a:rect l="l" t="t" r="r" b="b"/>
            <a:pathLst>
              <a:path w="681989" h="0">
                <a:moveTo>
                  <a:pt x="0" y="0"/>
                </a:moveTo>
                <a:lnTo>
                  <a:pt x="681482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17001" y="1452293"/>
            <a:ext cx="855980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4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endParaRPr baseline="44444" sz="1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35225" y="1410796"/>
            <a:ext cx="37147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9715" algn="l"/>
              </a:tabLst>
            </a:pP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3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2050065"/>
            <a:ext cx="612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disp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684083"/>
            <a:ext cx="4095115" cy="530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ottenuta.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1699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141264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146344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6595"/>
            <a:ext cx="50800" cy="348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40095"/>
            <a:ext cx="50800" cy="285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252564"/>
            <a:ext cx="4457065" cy="224154"/>
          </a:xfrm>
          <a:custGeom>
            <a:avLst/>
            <a:gdLst/>
            <a:ahLst/>
            <a:cxnLst/>
            <a:rect l="l" t="t" r="r" b="b"/>
            <a:pathLst>
              <a:path w="4457065" h="224155">
                <a:moveTo>
                  <a:pt x="4456606" y="0"/>
                </a:moveTo>
                <a:lnTo>
                  <a:pt x="0" y="0"/>
                </a:lnTo>
                <a:lnTo>
                  <a:pt x="0" y="172782"/>
                </a:lnTo>
                <a:lnTo>
                  <a:pt x="16636" y="210296"/>
                </a:lnTo>
                <a:lnTo>
                  <a:pt x="4405806" y="223582"/>
                </a:lnTo>
                <a:lnTo>
                  <a:pt x="4420049" y="221537"/>
                </a:lnTo>
                <a:lnTo>
                  <a:pt x="4451170" y="1955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27395"/>
            <a:ext cx="0" cy="317500"/>
          </a:xfrm>
          <a:custGeom>
            <a:avLst/>
            <a:gdLst/>
            <a:ahLst/>
            <a:cxnLst/>
            <a:rect l="l" t="t" r="r" b="b"/>
            <a:pathLst>
              <a:path w="0" h="317500">
                <a:moveTo>
                  <a:pt x="0" y="3170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14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01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892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0702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76387" y="135646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67116" y="128546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1280208"/>
            <a:ext cx="222123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52905" algn="l"/>
              </a:tabLst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>
                <a:latin typeface="Tahoma"/>
                <a:cs typeface="Tahoma"/>
              </a:rPr>
              <a:t>  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3687" y="1258908"/>
            <a:ext cx="3810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401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baseline="5555" sz="750" spc="-82">
                <a:latin typeface="Lucida Sans Unicode"/>
                <a:cs typeface="Lucida Sans Unicode"/>
              </a:rPr>
              <a:t>3</a:t>
            </a:r>
            <a:endParaRPr baseline="5555" sz="75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3687" y="135235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48967" y="1218779"/>
            <a:ext cx="622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30"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9725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8925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94339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09461"/>
            <a:ext cx="50800" cy="995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962"/>
            <a:ext cx="50800" cy="932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79807"/>
            <a:ext cx="4457065" cy="876300"/>
          </a:xfrm>
          <a:custGeom>
            <a:avLst/>
            <a:gdLst/>
            <a:ahLst/>
            <a:cxnLst/>
            <a:rect l="l" t="t" r="r" b="b"/>
            <a:pathLst>
              <a:path w="4457065" h="876300">
                <a:moveTo>
                  <a:pt x="4456606" y="0"/>
                </a:moveTo>
                <a:lnTo>
                  <a:pt x="0" y="0"/>
                </a:lnTo>
                <a:lnTo>
                  <a:pt x="0" y="825484"/>
                </a:lnTo>
                <a:lnTo>
                  <a:pt x="16636" y="862998"/>
                </a:lnTo>
                <a:lnTo>
                  <a:pt x="4405806" y="876284"/>
                </a:lnTo>
                <a:lnTo>
                  <a:pt x="4420049" y="874239"/>
                </a:lnTo>
                <a:lnTo>
                  <a:pt x="4451170" y="84828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0262"/>
            <a:ext cx="0" cy="964565"/>
          </a:xfrm>
          <a:custGeom>
            <a:avLst/>
            <a:gdLst/>
            <a:ahLst/>
            <a:cxnLst/>
            <a:rect l="l" t="t" r="r" b="b"/>
            <a:pathLst>
              <a:path w="0" h="964564">
                <a:moveTo>
                  <a:pt x="0" y="9640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475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48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21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31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5394"/>
            <a:ext cx="1839595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3826" y="1331834"/>
            <a:ext cx="313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29701" y="1493685"/>
            <a:ext cx="681990" cy="0"/>
          </a:xfrm>
          <a:custGeom>
            <a:avLst/>
            <a:gdLst/>
            <a:ahLst/>
            <a:cxnLst/>
            <a:rect l="l" t="t" r="r" b="b"/>
            <a:pathLst>
              <a:path w="681989" h="0">
                <a:moveTo>
                  <a:pt x="0" y="0"/>
                </a:moveTo>
                <a:lnTo>
                  <a:pt x="681482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17001" y="1452293"/>
            <a:ext cx="855980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4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endParaRPr baseline="44444" sz="1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35225" y="1410796"/>
            <a:ext cx="37147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9715" algn="l"/>
              </a:tabLst>
            </a:pP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3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2050065"/>
            <a:ext cx="426148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studiano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um</a:t>
            </a:r>
            <a:r>
              <a:rPr dirty="0" sz="1000" spc="-55">
                <a:latin typeface="Tahoma"/>
                <a:cs typeface="Tahoma"/>
              </a:rPr>
              <a:t>era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N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00" i="1">
                <a:latin typeface="Trebuchet MS"/>
                <a:cs typeface="Trebuchet MS"/>
              </a:rPr>
              <a:t>D</a:t>
            </a:r>
            <a:r>
              <a:rPr dirty="0" sz="1000" spc="10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riunirli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9725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8925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94339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09461"/>
            <a:ext cx="50800" cy="995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962"/>
            <a:ext cx="50800" cy="932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79807"/>
            <a:ext cx="4457065" cy="876300"/>
          </a:xfrm>
          <a:custGeom>
            <a:avLst/>
            <a:gdLst/>
            <a:ahLst/>
            <a:cxnLst/>
            <a:rect l="l" t="t" r="r" b="b"/>
            <a:pathLst>
              <a:path w="4457065" h="876300">
                <a:moveTo>
                  <a:pt x="4456606" y="0"/>
                </a:moveTo>
                <a:lnTo>
                  <a:pt x="0" y="0"/>
                </a:lnTo>
                <a:lnTo>
                  <a:pt x="0" y="825484"/>
                </a:lnTo>
                <a:lnTo>
                  <a:pt x="16636" y="862998"/>
                </a:lnTo>
                <a:lnTo>
                  <a:pt x="4405806" y="876284"/>
                </a:lnTo>
                <a:lnTo>
                  <a:pt x="4420049" y="874239"/>
                </a:lnTo>
                <a:lnTo>
                  <a:pt x="4451170" y="84828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0262"/>
            <a:ext cx="0" cy="964565"/>
          </a:xfrm>
          <a:custGeom>
            <a:avLst/>
            <a:gdLst/>
            <a:ahLst/>
            <a:cxnLst/>
            <a:rect l="l" t="t" r="r" b="b"/>
            <a:pathLst>
              <a:path w="0" h="964564">
                <a:moveTo>
                  <a:pt x="0" y="9640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475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48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21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31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5394"/>
            <a:ext cx="1839595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3826" y="1331834"/>
            <a:ext cx="313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29701" y="1493685"/>
            <a:ext cx="681990" cy="0"/>
          </a:xfrm>
          <a:custGeom>
            <a:avLst/>
            <a:gdLst/>
            <a:ahLst/>
            <a:cxnLst/>
            <a:rect l="l" t="t" r="r" b="b"/>
            <a:pathLst>
              <a:path w="681989" h="0">
                <a:moveTo>
                  <a:pt x="0" y="0"/>
                </a:moveTo>
                <a:lnTo>
                  <a:pt x="681482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17001" y="1452293"/>
            <a:ext cx="855980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4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endParaRPr baseline="44444" sz="1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35225" y="1410796"/>
            <a:ext cx="37147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9715" algn="l"/>
              </a:tabLst>
            </a:pP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3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2050065"/>
            <a:ext cx="4261485" cy="798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studiano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um</a:t>
            </a:r>
            <a:r>
              <a:rPr dirty="0" sz="1000" spc="-55">
                <a:latin typeface="Tahoma"/>
                <a:cs typeface="Tahoma"/>
              </a:rPr>
              <a:t>era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N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00" i="1">
                <a:latin typeface="Trebuchet MS"/>
                <a:cs typeface="Trebuchet MS"/>
              </a:rPr>
              <a:t>D</a:t>
            </a:r>
            <a:r>
              <a:rPr dirty="0" sz="1000" spc="10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riunirli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18745">
              <a:lnSpc>
                <a:spcPct val="100000"/>
              </a:lnSpc>
              <a:tabLst>
                <a:tab pos="681990" algn="l"/>
                <a:tab pos="1363980" algn="l"/>
                <a:tab pos="1652270" algn="l"/>
              </a:tabLst>
            </a:pPr>
            <a:r>
              <a:rPr dirty="0" sz="1000" spc="60" i="1">
                <a:latin typeface="Trebuchet MS"/>
                <a:cs typeface="Trebuchet MS"/>
              </a:rPr>
              <a:t>N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9725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8925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94339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09461"/>
            <a:ext cx="50800" cy="995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962"/>
            <a:ext cx="50800" cy="932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79807"/>
            <a:ext cx="4457065" cy="876300"/>
          </a:xfrm>
          <a:custGeom>
            <a:avLst/>
            <a:gdLst/>
            <a:ahLst/>
            <a:cxnLst/>
            <a:rect l="l" t="t" r="r" b="b"/>
            <a:pathLst>
              <a:path w="4457065" h="876300">
                <a:moveTo>
                  <a:pt x="4456606" y="0"/>
                </a:moveTo>
                <a:lnTo>
                  <a:pt x="0" y="0"/>
                </a:lnTo>
                <a:lnTo>
                  <a:pt x="0" y="825484"/>
                </a:lnTo>
                <a:lnTo>
                  <a:pt x="16636" y="862998"/>
                </a:lnTo>
                <a:lnTo>
                  <a:pt x="4405806" y="876284"/>
                </a:lnTo>
                <a:lnTo>
                  <a:pt x="4420049" y="874239"/>
                </a:lnTo>
                <a:lnTo>
                  <a:pt x="4451170" y="84828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0262"/>
            <a:ext cx="0" cy="964565"/>
          </a:xfrm>
          <a:custGeom>
            <a:avLst/>
            <a:gdLst/>
            <a:ahLst/>
            <a:cxnLst/>
            <a:rect l="l" t="t" r="r" b="b"/>
            <a:pathLst>
              <a:path w="0" h="964564">
                <a:moveTo>
                  <a:pt x="0" y="9640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475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48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21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31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5394"/>
            <a:ext cx="1839595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3826" y="1331834"/>
            <a:ext cx="313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29701" y="1493685"/>
            <a:ext cx="681990" cy="0"/>
          </a:xfrm>
          <a:custGeom>
            <a:avLst/>
            <a:gdLst/>
            <a:ahLst/>
            <a:cxnLst/>
            <a:rect l="l" t="t" r="r" b="b"/>
            <a:pathLst>
              <a:path w="681989" h="0">
                <a:moveTo>
                  <a:pt x="0" y="0"/>
                </a:moveTo>
                <a:lnTo>
                  <a:pt x="681482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17001" y="1452293"/>
            <a:ext cx="855980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4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endParaRPr baseline="44444" sz="1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35225" y="1410796"/>
            <a:ext cx="37147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9715" algn="l"/>
              </a:tabLst>
            </a:pP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3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2050065"/>
            <a:ext cx="4261485" cy="798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studiano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um</a:t>
            </a:r>
            <a:r>
              <a:rPr dirty="0" sz="1000" spc="-55">
                <a:latin typeface="Tahoma"/>
                <a:cs typeface="Tahoma"/>
              </a:rPr>
              <a:t>era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N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00" i="1">
                <a:latin typeface="Trebuchet MS"/>
                <a:cs typeface="Trebuchet MS"/>
              </a:rPr>
              <a:t>D</a:t>
            </a:r>
            <a:r>
              <a:rPr dirty="0" sz="1000" spc="10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riunirli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18745">
              <a:lnSpc>
                <a:spcPct val="100000"/>
              </a:lnSpc>
              <a:tabLst>
                <a:tab pos="681990" algn="l"/>
                <a:tab pos="1363980" algn="l"/>
                <a:tab pos="1652270" algn="l"/>
              </a:tabLst>
            </a:pPr>
            <a:r>
              <a:rPr dirty="0" sz="1000" spc="60" i="1">
                <a:latin typeface="Trebuchet MS"/>
                <a:cs typeface="Trebuchet MS"/>
              </a:rPr>
              <a:t>N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6507" y="3037609"/>
            <a:ext cx="428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0" i="1">
                <a:latin typeface="Trebuchet MS"/>
                <a:cs typeface="Trebuchet MS"/>
              </a:rPr>
              <a:t>D</a:t>
            </a:r>
            <a:r>
              <a:rPr dirty="0" sz="1000" spc="50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81378" y="3037609"/>
            <a:ext cx="18103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30555" algn="l"/>
                <a:tab pos="1087755" algn="l"/>
                <a:tab pos="1375410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40">
                <a:solidFill>
                  <a:srgbClr val="0000FF"/>
                </a:solidFill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94153" y="2919429"/>
            <a:ext cx="22288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955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002396"/>
            <a:ext cx="929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Dal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ha: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6258" y="1248740"/>
            <a:ext cx="2095500" cy="539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25">
                <a:hlinkClick r:id="rId4" action="ppaction://hlinksldjump"/>
              </a:rPr>
              <a:t>r</a:t>
            </a:r>
            <a:r>
              <a:rPr dirty="0" spc="-25">
                <a:hlinkClick r:id="rId4" action="ppaction://hlinksldjump"/>
              </a:rPr>
              <a:t>a</a:t>
            </a:r>
            <a:r>
              <a:rPr dirty="0" spc="-6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002396"/>
            <a:ext cx="929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Dal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ha: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6258" y="1248740"/>
            <a:ext cx="2095500" cy="539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830" y="1933661"/>
            <a:ext cx="37236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cost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10">
                <a:latin typeface="Tahoma"/>
                <a:cs typeface="Tahoma"/>
              </a:rPr>
              <a:t>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25">
                <a:hlinkClick r:id="rId4" action="ppaction://hlinksldjump"/>
              </a:rPr>
              <a:t>r</a:t>
            </a:r>
            <a:r>
              <a:rPr dirty="0" spc="-25">
                <a:hlinkClick r:id="rId4" action="ppaction://hlinksldjump"/>
              </a:rPr>
              <a:t>a</a:t>
            </a:r>
            <a:r>
              <a:rPr dirty="0" spc="-6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25">
                <a:hlinkClick r:id="rId4" action="ppaction://hlinksldjump"/>
              </a:rPr>
              <a:t>r</a:t>
            </a:r>
            <a:r>
              <a:rPr dirty="0" spc="-25">
                <a:hlinkClick r:id="rId4" action="ppaction://hlinksldjump"/>
              </a:rPr>
              <a:t>a</a:t>
            </a:r>
            <a:r>
              <a:rPr dirty="0" spc="-6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6204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8323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340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74268"/>
            <a:ext cx="50800" cy="8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7769"/>
            <a:ext cx="50800" cy="758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44614"/>
            <a:ext cx="4457065" cy="702310"/>
          </a:xfrm>
          <a:custGeom>
            <a:avLst/>
            <a:gdLst/>
            <a:ahLst/>
            <a:cxnLst/>
            <a:rect l="l" t="t" r="r" b="b"/>
            <a:pathLst>
              <a:path w="4457065" h="702310">
                <a:moveTo>
                  <a:pt x="4456606" y="0"/>
                </a:moveTo>
                <a:lnTo>
                  <a:pt x="0" y="0"/>
                </a:lnTo>
                <a:lnTo>
                  <a:pt x="0" y="651318"/>
                </a:lnTo>
                <a:lnTo>
                  <a:pt x="16636" y="688832"/>
                </a:lnTo>
                <a:lnTo>
                  <a:pt x="4405806" y="702119"/>
                </a:lnTo>
                <a:lnTo>
                  <a:pt x="4420049" y="700074"/>
                </a:lnTo>
                <a:lnTo>
                  <a:pt x="4451170" y="67411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25069"/>
            <a:ext cx="0" cy="789940"/>
          </a:xfrm>
          <a:custGeom>
            <a:avLst/>
            <a:gdLst/>
            <a:ahLst/>
            <a:cxnLst/>
            <a:rect l="l" t="t" r="r" b="b"/>
            <a:pathLst>
              <a:path w="0" h="789940">
                <a:moveTo>
                  <a:pt x="0" y="7899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123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96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69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67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62620"/>
            <a:ext cx="282702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6591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1746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6204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8323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340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74268"/>
            <a:ext cx="50800" cy="8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7769"/>
            <a:ext cx="50800" cy="758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44614"/>
            <a:ext cx="4457065" cy="702310"/>
          </a:xfrm>
          <a:custGeom>
            <a:avLst/>
            <a:gdLst/>
            <a:ahLst/>
            <a:cxnLst/>
            <a:rect l="l" t="t" r="r" b="b"/>
            <a:pathLst>
              <a:path w="4457065" h="702310">
                <a:moveTo>
                  <a:pt x="4456606" y="0"/>
                </a:moveTo>
                <a:lnTo>
                  <a:pt x="0" y="0"/>
                </a:lnTo>
                <a:lnTo>
                  <a:pt x="0" y="651318"/>
                </a:lnTo>
                <a:lnTo>
                  <a:pt x="16636" y="688832"/>
                </a:lnTo>
                <a:lnTo>
                  <a:pt x="4405806" y="702119"/>
                </a:lnTo>
                <a:lnTo>
                  <a:pt x="4420049" y="700074"/>
                </a:lnTo>
                <a:lnTo>
                  <a:pt x="4451170" y="67411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25069"/>
            <a:ext cx="0" cy="789940"/>
          </a:xfrm>
          <a:custGeom>
            <a:avLst/>
            <a:gdLst/>
            <a:ahLst/>
            <a:cxnLst/>
            <a:rect l="l" t="t" r="r" b="b"/>
            <a:pathLst>
              <a:path w="0" h="789940">
                <a:moveTo>
                  <a:pt x="0" y="7899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123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96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69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67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62620"/>
            <a:ext cx="282702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6591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1746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6204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8323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340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74268"/>
            <a:ext cx="50800" cy="8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7769"/>
            <a:ext cx="50800" cy="758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44614"/>
            <a:ext cx="4457065" cy="702310"/>
          </a:xfrm>
          <a:custGeom>
            <a:avLst/>
            <a:gdLst/>
            <a:ahLst/>
            <a:cxnLst/>
            <a:rect l="l" t="t" r="r" b="b"/>
            <a:pathLst>
              <a:path w="4457065" h="702310">
                <a:moveTo>
                  <a:pt x="4456606" y="0"/>
                </a:moveTo>
                <a:lnTo>
                  <a:pt x="0" y="0"/>
                </a:lnTo>
                <a:lnTo>
                  <a:pt x="0" y="651318"/>
                </a:lnTo>
                <a:lnTo>
                  <a:pt x="16636" y="688832"/>
                </a:lnTo>
                <a:lnTo>
                  <a:pt x="4405806" y="702119"/>
                </a:lnTo>
                <a:lnTo>
                  <a:pt x="4420049" y="700074"/>
                </a:lnTo>
                <a:lnTo>
                  <a:pt x="4451170" y="67411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25069"/>
            <a:ext cx="0" cy="789940"/>
          </a:xfrm>
          <a:custGeom>
            <a:avLst/>
            <a:gdLst/>
            <a:ahLst/>
            <a:cxnLst/>
            <a:rect l="l" t="t" r="r" b="b"/>
            <a:pathLst>
              <a:path w="0" h="789940">
                <a:moveTo>
                  <a:pt x="0" y="7899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123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96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69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67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62620"/>
            <a:ext cx="2827020" cy="930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6591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1746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disp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684083"/>
            <a:ext cx="4095115" cy="530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ottenuta.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1699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141264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146344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6595"/>
            <a:ext cx="50800" cy="348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40095"/>
            <a:ext cx="50800" cy="285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252564"/>
            <a:ext cx="4457065" cy="224154"/>
          </a:xfrm>
          <a:custGeom>
            <a:avLst/>
            <a:gdLst/>
            <a:ahLst/>
            <a:cxnLst/>
            <a:rect l="l" t="t" r="r" b="b"/>
            <a:pathLst>
              <a:path w="4457065" h="224155">
                <a:moveTo>
                  <a:pt x="4456606" y="0"/>
                </a:moveTo>
                <a:lnTo>
                  <a:pt x="0" y="0"/>
                </a:lnTo>
                <a:lnTo>
                  <a:pt x="0" y="172782"/>
                </a:lnTo>
                <a:lnTo>
                  <a:pt x="16636" y="210296"/>
                </a:lnTo>
                <a:lnTo>
                  <a:pt x="4405806" y="223582"/>
                </a:lnTo>
                <a:lnTo>
                  <a:pt x="4420049" y="221537"/>
                </a:lnTo>
                <a:lnTo>
                  <a:pt x="4451170" y="1955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27395"/>
            <a:ext cx="0" cy="317500"/>
          </a:xfrm>
          <a:custGeom>
            <a:avLst/>
            <a:gdLst/>
            <a:ahLst/>
            <a:cxnLst/>
            <a:rect l="l" t="t" r="r" b="b"/>
            <a:pathLst>
              <a:path w="0" h="317500">
                <a:moveTo>
                  <a:pt x="0" y="3170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14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01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892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0702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76387" y="135646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67116" y="128546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1280208"/>
            <a:ext cx="222123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52905" algn="l"/>
              </a:tabLst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>
                <a:latin typeface="Tahoma"/>
                <a:cs typeface="Tahoma"/>
              </a:rPr>
              <a:t>  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3687" y="1258908"/>
            <a:ext cx="3810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401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baseline="5555" sz="750" spc="-82">
                <a:latin typeface="Lucida Sans Unicode"/>
                <a:cs typeface="Lucida Sans Unicode"/>
              </a:rPr>
              <a:t>3</a:t>
            </a:r>
            <a:endParaRPr baseline="5555" sz="75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3687" y="135235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48967" y="1218779"/>
            <a:ext cx="622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30"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6204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8323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340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74268"/>
            <a:ext cx="50800" cy="8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7769"/>
            <a:ext cx="50800" cy="758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44614"/>
            <a:ext cx="4457065" cy="702310"/>
          </a:xfrm>
          <a:custGeom>
            <a:avLst/>
            <a:gdLst/>
            <a:ahLst/>
            <a:cxnLst/>
            <a:rect l="l" t="t" r="r" b="b"/>
            <a:pathLst>
              <a:path w="4457065" h="702310">
                <a:moveTo>
                  <a:pt x="4456606" y="0"/>
                </a:moveTo>
                <a:lnTo>
                  <a:pt x="0" y="0"/>
                </a:lnTo>
                <a:lnTo>
                  <a:pt x="0" y="651318"/>
                </a:lnTo>
                <a:lnTo>
                  <a:pt x="16636" y="688832"/>
                </a:lnTo>
                <a:lnTo>
                  <a:pt x="4405806" y="702119"/>
                </a:lnTo>
                <a:lnTo>
                  <a:pt x="4420049" y="700074"/>
                </a:lnTo>
                <a:lnTo>
                  <a:pt x="4451170" y="67411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25069"/>
            <a:ext cx="0" cy="789940"/>
          </a:xfrm>
          <a:custGeom>
            <a:avLst/>
            <a:gdLst/>
            <a:ahLst/>
            <a:cxnLst/>
            <a:rect l="l" t="t" r="r" b="b"/>
            <a:pathLst>
              <a:path w="0" h="789940">
                <a:moveTo>
                  <a:pt x="0" y="7899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123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96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69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67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62620"/>
            <a:ext cx="2827020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6591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1746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1115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6204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8323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340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74268"/>
            <a:ext cx="50800" cy="8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7769"/>
            <a:ext cx="50800" cy="758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44614"/>
            <a:ext cx="4457065" cy="702310"/>
          </a:xfrm>
          <a:custGeom>
            <a:avLst/>
            <a:gdLst/>
            <a:ahLst/>
            <a:cxnLst/>
            <a:rect l="l" t="t" r="r" b="b"/>
            <a:pathLst>
              <a:path w="4457065" h="702310">
                <a:moveTo>
                  <a:pt x="4456606" y="0"/>
                </a:moveTo>
                <a:lnTo>
                  <a:pt x="0" y="0"/>
                </a:lnTo>
                <a:lnTo>
                  <a:pt x="0" y="651318"/>
                </a:lnTo>
                <a:lnTo>
                  <a:pt x="16636" y="688832"/>
                </a:lnTo>
                <a:lnTo>
                  <a:pt x="4405806" y="702119"/>
                </a:lnTo>
                <a:lnTo>
                  <a:pt x="4420049" y="700074"/>
                </a:lnTo>
                <a:lnTo>
                  <a:pt x="4451170" y="67411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25069"/>
            <a:ext cx="0" cy="789940"/>
          </a:xfrm>
          <a:custGeom>
            <a:avLst/>
            <a:gdLst/>
            <a:ahLst/>
            <a:cxnLst/>
            <a:rect l="l" t="t" r="r" b="b"/>
            <a:pathLst>
              <a:path w="0" h="789940">
                <a:moveTo>
                  <a:pt x="0" y="7899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123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96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69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67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62620"/>
            <a:ext cx="2827020" cy="1614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6591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1746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1115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3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6204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8323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340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74268"/>
            <a:ext cx="50800" cy="8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7769"/>
            <a:ext cx="50800" cy="758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44614"/>
            <a:ext cx="4457065" cy="702310"/>
          </a:xfrm>
          <a:custGeom>
            <a:avLst/>
            <a:gdLst/>
            <a:ahLst/>
            <a:cxnLst/>
            <a:rect l="l" t="t" r="r" b="b"/>
            <a:pathLst>
              <a:path w="4457065" h="702310">
                <a:moveTo>
                  <a:pt x="4456606" y="0"/>
                </a:moveTo>
                <a:lnTo>
                  <a:pt x="0" y="0"/>
                </a:lnTo>
                <a:lnTo>
                  <a:pt x="0" y="651318"/>
                </a:lnTo>
                <a:lnTo>
                  <a:pt x="16636" y="688832"/>
                </a:lnTo>
                <a:lnTo>
                  <a:pt x="4405806" y="702119"/>
                </a:lnTo>
                <a:lnTo>
                  <a:pt x="4420049" y="700074"/>
                </a:lnTo>
                <a:lnTo>
                  <a:pt x="4451170" y="67411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25069"/>
            <a:ext cx="0" cy="789940"/>
          </a:xfrm>
          <a:custGeom>
            <a:avLst/>
            <a:gdLst/>
            <a:ahLst/>
            <a:cxnLst/>
            <a:rect l="l" t="t" r="r" b="b"/>
            <a:pathLst>
              <a:path w="0" h="789940">
                <a:moveTo>
                  <a:pt x="0" y="7899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123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96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69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67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62620"/>
            <a:ext cx="2979420" cy="1614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6591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1746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1115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3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13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6204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8323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340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74268"/>
            <a:ext cx="50800" cy="8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7769"/>
            <a:ext cx="50800" cy="758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44614"/>
            <a:ext cx="4457065" cy="702310"/>
          </a:xfrm>
          <a:custGeom>
            <a:avLst/>
            <a:gdLst/>
            <a:ahLst/>
            <a:cxnLst/>
            <a:rect l="l" t="t" r="r" b="b"/>
            <a:pathLst>
              <a:path w="4457065" h="702310">
                <a:moveTo>
                  <a:pt x="4456606" y="0"/>
                </a:moveTo>
                <a:lnTo>
                  <a:pt x="0" y="0"/>
                </a:lnTo>
                <a:lnTo>
                  <a:pt x="0" y="651318"/>
                </a:lnTo>
                <a:lnTo>
                  <a:pt x="16636" y="688832"/>
                </a:lnTo>
                <a:lnTo>
                  <a:pt x="4405806" y="702119"/>
                </a:lnTo>
                <a:lnTo>
                  <a:pt x="4420049" y="700074"/>
                </a:lnTo>
                <a:lnTo>
                  <a:pt x="4451170" y="67411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25069"/>
            <a:ext cx="0" cy="789940"/>
          </a:xfrm>
          <a:custGeom>
            <a:avLst/>
            <a:gdLst/>
            <a:ahLst/>
            <a:cxnLst/>
            <a:rect l="l" t="t" r="r" b="b"/>
            <a:pathLst>
              <a:path w="0" h="789940">
                <a:moveTo>
                  <a:pt x="0" y="7899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123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96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69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67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62620"/>
            <a:ext cx="2827020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6591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1746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1115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2582" y="2262640"/>
            <a:ext cx="290068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13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23679" y="2139024"/>
            <a:ext cx="11506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  <a:p>
            <a:pPr algn="ctr" marL="381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80070"/>
            <a:ext cx="4196715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40">
                <a:solidFill>
                  <a:srgbClr val="0000FF"/>
                </a:solidFill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10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trinomio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trinomio),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0717" y="119910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830" y="1122868"/>
            <a:ext cx="7073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  </a:t>
            </a:r>
            <a:r>
              <a:rPr dirty="0" sz="1000" spc="-17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017" y="1114255"/>
            <a:ext cx="730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017" y="119500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80070"/>
            <a:ext cx="4196715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40">
                <a:solidFill>
                  <a:srgbClr val="0000FF"/>
                </a:solidFill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10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trinomio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trinomio),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0717" y="119910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830" y="1122868"/>
            <a:ext cx="7073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  </a:t>
            </a:r>
            <a:r>
              <a:rPr dirty="0" sz="1000" spc="-17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017" y="1114255"/>
            <a:ext cx="730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017" y="119500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830" y="1346693"/>
            <a:ext cx="436054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l’intersezione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disequazioni,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grafico: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80070"/>
            <a:ext cx="4196715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40">
                <a:solidFill>
                  <a:srgbClr val="0000FF"/>
                </a:solidFill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10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trinomio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trinomio),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0717" y="119910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830" y="1122868"/>
            <a:ext cx="7073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  </a:t>
            </a:r>
            <a:r>
              <a:rPr dirty="0" sz="1000" spc="-17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017" y="1114255"/>
            <a:ext cx="730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017" y="119500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830" y="1346693"/>
            <a:ext cx="436054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l’intersezione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disequazioni,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grafico: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57235" y="1852879"/>
            <a:ext cx="1493520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66502" y="249340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3830" y="2417163"/>
            <a:ext cx="366267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  </a:t>
            </a:r>
            <a:r>
              <a:rPr dirty="0" sz="1000" spc="-17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3802" y="239585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3802" y="248929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25">
                <a:hlinkClick r:id="rId4" action="ppaction://hlinksldjump"/>
              </a:rPr>
              <a:t>r</a:t>
            </a:r>
            <a:r>
              <a:rPr dirty="0" spc="-25">
                <a:hlinkClick r:id="rId4" action="ppaction://hlinksldjump"/>
              </a:rPr>
              <a:t>a</a:t>
            </a:r>
            <a:r>
              <a:rPr dirty="0" spc="-6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25">
                <a:hlinkClick r:id="rId4" action="ppaction://hlinksldjump"/>
              </a:rPr>
              <a:t>r</a:t>
            </a:r>
            <a:r>
              <a:rPr dirty="0" spc="-25">
                <a:hlinkClick r:id="rId4" action="ppaction://hlinksldjump"/>
              </a:rPr>
              <a:t>a</a:t>
            </a:r>
            <a:r>
              <a:rPr dirty="0" spc="-6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80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4746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18144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3224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86906"/>
            <a:ext cx="50800" cy="807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50406"/>
            <a:ext cx="50800" cy="743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57251"/>
            <a:ext cx="4457065" cy="687705"/>
          </a:xfrm>
          <a:custGeom>
            <a:avLst/>
            <a:gdLst/>
            <a:ahLst/>
            <a:cxnLst/>
            <a:rect l="l" t="t" r="r" b="b"/>
            <a:pathLst>
              <a:path w="4457065" h="687705">
                <a:moveTo>
                  <a:pt x="4456606" y="0"/>
                </a:moveTo>
                <a:lnTo>
                  <a:pt x="0" y="0"/>
                </a:lnTo>
                <a:lnTo>
                  <a:pt x="0" y="636891"/>
                </a:lnTo>
                <a:lnTo>
                  <a:pt x="16636" y="674405"/>
                </a:lnTo>
                <a:lnTo>
                  <a:pt x="4405806" y="687691"/>
                </a:lnTo>
                <a:lnTo>
                  <a:pt x="4420049" y="685646"/>
                </a:lnTo>
                <a:lnTo>
                  <a:pt x="4451170" y="6596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37706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69">
                <a:moveTo>
                  <a:pt x="0" y="7754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250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123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996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805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35314" y="839978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5" h="0">
                <a:moveTo>
                  <a:pt x="0" y="0"/>
                </a:moveTo>
                <a:lnTo>
                  <a:pt x="351116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575257"/>
            <a:ext cx="267716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15770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80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4746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18144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3224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86906"/>
            <a:ext cx="50800" cy="807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50406"/>
            <a:ext cx="50800" cy="743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57251"/>
            <a:ext cx="4457065" cy="687705"/>
          </a:xfrm>
          <a:custGeom>
            <a:avLst/>
            <a:gdLst/>
            <a:ahLst/>
            <a:cxnLst/>
            <a:rect l="l" t="t" r="r" b="b"/>
            <a:pathLst>
              <a:path w="4457065" h="687705">
                <a:moveTo>
                  <a:pt x="4456606" y="0"/>
                </a:moveTo>
                <a:lnTo>
                  <a:pt x="0" y="0"/>
                </a:lnTo>
                <a:lnTo>
                  <a:pt x="0" y="636891"/>
                </a:lnTo>
                <a:lnTo>
                  <a:pt x="16636" y="674405"/>
                </a:lnTo>
                <a:lnTo>
                  <a:pt x="4405806" y="687691"/>
                </a:lnTo>
                <a:lnTo>
                  <a:pt x="4420049" y="685646"/>
                </a:lnTo>
                <a:lnTo>
                  <a:pt x="4451170" y="6596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37706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69">
                <a:moveTo>
                  <a:pt x="0" y="7754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250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123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996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805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35314" y="839978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5" h="0">
                <a:moveTo>
                  <a:pt x="0" y="0"/>
                </a:moveTo>
                <a:lnTo>
                  <a:pt x="351116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575257"/>
            <a:ext cx="267716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15770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disp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684083"/>
            <a:ext cx="4095115" cy="530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ottenuta.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1699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141264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146344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6595"/>
            <a:ext cx="50800" cy="348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40095"/>
            <a:ext cx="50800" cy="285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252564"/>
            <a:ext cx="4457065" cy="224154"/>
          </a:xfrm>
          <a:custGeom>
            <a:avLst/>
            <a:gdLst/>
            <a:ahLst/>
            <a:cxnLst/>
            <a:rect l="l" t="t" r="r" b="b"/>
            <a:pathLst>
              <a:path w="4457065" h="224155">
                <a:moveTo>
                  <a:pt x="4456606" y="0"/>
                </a:moveTo>
                <a:lnTo>
                  <a:pt x="0" y="0"/>
                </a:lnTo>
                <a:lnTo>
                  <a:pt x="0" y="172782"/>
                </a:lnTo>
                <a:lnTo>
                  <a:pt x="16636" y="210296"/>
                </a:lnTo>
                <a:lnTo>
                  <a:pt x="4405806" y="223582"/>
                </a:lnTo>
                <a:lnTo>
                  <a:pt x="4420049" y="221537"/>
                </a:lnTo>
                <a:lnTo>
                  <a:pt x="4451170" y="1955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27395"/>
            <a:ext cx="0" cy="317500"/>
          </a:xfrm>
          <a:custGeom>
            <a:avLst/>
            <a:gdLst/>
            <a:ahLst/>
            <a:cxnLst/>
            <a:rect l="l" t="t" r="r" b="b"/>
            <a:pathLst>
              <a:path w="0" h="317500">
                <a:moveTo>
                  <a:pt x="0" y="3170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14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01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892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0702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76387" y="135646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67116" y="128546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1280208"/>
            <a:ext cx="222123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52905" algn="l"/>
              </a:tabLst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>
                <a:latin typeface="Tahoma"/>
                <a:cs typeface="Tahoma"/>
              </a:rPr>
              <a:t>  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3687" y="1258908"/>
            <a:ext cx="3810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401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baseline="5555" sz="750" spc="-82">
                <a:latin typeface="Lucida Sans Unicode"/>
                <a:cs typeface="Lucida Sans Unicode"/>
              </a:rPr>
              <a:t>3</a:t>
            </a:r>
            <a:endParaRPr baseline="5555" sz="75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3687" y="135235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48967" y="1218779"/>
            <a:ext cx="622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30"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830" y="1642755"/>
            <a:ext cx="35693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Isolando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adicale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36978" y="1975076"/>
            <a:ext cx="7340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-38888" sz="1500" spc="-75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baseline="-38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9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08707" y="1889478"/>
            <a:ext cx="220979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-19841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baseline="-19841" sz="1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830" y="2288906"/>
            <a:ext cx="2633980" cy="570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1746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2)(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4)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80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4746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18144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3224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86906"/>
            <a:ext cx="50800" cy="807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50406"/>
            <a:ext cx="50800" cy="743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57251"/>
            <a:ext cx="4457065" cy="687705"/>
          </a:xfrm>
          <a:custGeom>
            <a:avLst/>
            <a:gdLst/>
            <a:ahLst/>
            <a:cxnLst/>
            <a:rect l="l" t="t" r="r" b="b"/>
            <a:pathLst>
              <a:path w="4457065" h="687705">
                <a:moveTo>
                  <a:pt x="4456606" y="0"/>
                </a:moveTo>
                <a:lnTo>
                  <a:pt x="0" y="0"/>
                </a:lnTo>
                <a:lnTo>
                  <a:pt x="0" y="636891"/>
                </a:lnTo>
                <a:lnTo>
                  <a:pt x="16636" y="674405"/>
                </a:lnTo>
                <a:lnTo>
                  <a:pt x="4405806" y="687691"/>
                </a:lnTo>
                <a:lnTo>
                  <a:pt x="4420049" y="685646"/>
                </a:lnTo>
                <a:lnTo>
                  <a:pt x="4451170" y="6596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37706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69">
                <a:moveTo>
                  <a:pt x="0" y="7754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250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123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996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805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35314" y="839978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5" h="0">
                <a:moveTo>
                  <a:pt x="0" y="0"/>
                </a:moveTo>
                <a:lnTo>
                  <a:pt x="351116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575257"/>
            <a:ext cx="2677160" cy="915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15770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80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4746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18144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3224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86906"/>
            <a:ext cx="50800" cy="807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50406"/>
            <a:ext cx="50800" cy="743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57251"/>
            <a:ext cx="4457065" cy="687705"/>
          </a:xfrm>
          <a:custGeom>
            <a:avLst/>
            <a:gdLst/>
            <a:ahLst/>
            <a:cxnLst/>
            <a:rect l="l" t="t" r="r" b="b"/>
            <a:pathLst>
              <a:path w="4457065" h="687705">
                <a:moveTo>
                  <a:pt x="4456606" y="0"/>
                </a:moveTo>
                <a:lnTo>
                  <a:pt x="0" y="0"/>
                </a:lnTo>
                <a:lnTo>
                  <a:pt x="0" y="636891"/>
                </a:lnTo>
                <a:lnTo>
                  <a:pt x="16636" y="674405"/>
                </a:lnTo>
                <a:lnTo>
                  <a:pt x="4405806" y="687691"/>
                </a:lnTo>
                <a:lnTo>
                  <a:pt x="4420049" y="685646"/>
                </a:lnTo>
                <a:lnTo>
                  <a:pt x="4451170" y="6596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37706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69">
                <a:moveTo>
                  <a:pt x="0" y="7754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250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123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996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805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35314" y="839978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5" h="0">
                <a:moveTo>
                  <a:pt x="0" y="0"/>
                </a:moveTo>
                <a:lnTo>
                  <a:pt x="351116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575257"/>
            <a:ext cx="4168140" cy="1220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212090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 spc="-2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-50">
                <a:latin typeface="Tahoma"/>
                <a:cs typeface="Tahoma"/>
              </a:rPr>
              <a:t>duce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80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4746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18144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3224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86906"/>
            <a:ext cx="50800" cy="807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50406"/>
            <a:ext cx="50800" cy="743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57251"/>
            <a:ext cx="4457065" cy="687705"/>
          </a:xfrm>
          <a:custGeom>
            <a:avLst/>
            <a:gdLst/>
            <a:ahLst/>
            <a:cxnLst/>
            <a:rect l="l" t="t" r="r" b="b"/>
            <a:pathLst>
              <a:path w="4457065" h="687705">
                <a:moveTo>
                  <a:pt x="4456606" y="0"/>
                </a:moveTo>
                <a:lnTo>
                  <a:pt x="0" y="0"/>
                </a:lnTo>
                <a:lnTo>
                  <a:pt x="0" y="636891"/>
                </a:lnTo>
                <a:lnTo>
                  <a:pt x="16636" y="674405"/>
                </a:lnTo>
                <a:lnTo>
                  <a:pt x="4405806" y="687691"/>
                </a:lnTo>
                <a:lnTo>
                  <a:pt x="4420049" y="685646"/>
                </a:lnTo>
                <a:lnTo>
                  <a:pt x="4451170" y="6596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37706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69">
                <a:moveTo>
                  <a:pt x="0" y="7754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250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123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996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805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35314" y="839978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5" h="0">
                <a:moveTo>
                  <a:pt x="0" y="0"/>
                </a:moveTo>
                <a:lnTo>
                  <a:pt x="351116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575257"/>
            <a:ext cx="4168140" cy="1220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212090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 spc="-2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-50">
                <a:latin typeface="Tahoma"/>
                <a:cs typeface="Tahoma"/>
              </a:rPr>
              <a:t>duce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8876" y="1858989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762" y="1909938"/>
            <a:ext cx="72136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8682" y="2279573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5" h="0">
                <a:moveTo>
                  <a:pt x="0" y="0"/>
                </a:moveTo>
                <a:lnTo>
                  <a:pt x="3511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08762" y="2092132"/>
            <a:ext cx="134874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8)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53856" y="2087319"/>
            <a:ext cx="3683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ovvero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80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4746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18144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3224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86906"/>
            <a:ext cx="50800" cy="807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50406"/>
            <a:ext cx="50800" cy="743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57251"/>
            <a:ext cx="4457065" cy="687705"/>
          </a:xfrm>
          <a:custGeom>
            <a:avLst/>
            <a:gdLst/>
            <a:ahLst/>
            <a:cxnLst/>
            <a:rect l="l" t="t" r="r" b="b"/>
            <a:pathLst>
              <a:path w="4457065" h="687705">
                <a:moveTo>
                  <a:pt x="4456606" y="0"/>
                </a:moveTo>
                <a:lnTo>
                  <a:pt x="0" y="0"/>
                </a:lnTo>
                <a:lnTo>
                  <a:pt x="0" y="636891"/>
                </a:lnTo>
                <a:lnTo>
                  <a:pt x="16636" y="674405"/>
                </a:lnTo>
                <a:lnTo>
                  <a:pt x="4405806" y="687691"/>
                </a:lnTo>
                <a:lnTo>
                  <a:pt x="4420049" y="685646"/>
                </a:lnTo>
                <a:lnTo>
                  <a:pt x="4451170" y="6596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37706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69">
                <a:moveTo>
                  <a:pt x="0" y="7754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250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123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996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805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35314" y="839978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5" h="0">
                <a:moveTo>
                  <a:pt x="0" y="0"/>
                </a:moveTo>
                <a:lnTo>
                  <a:pt x="351116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575257"/>
            <a:ext cx="4168140" cy="1220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212090">
              <a:lnSpc>
                <a:spcPct val="100000"/>
              </a:lnSpc>
            </a:pP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 spc="-2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-50">
                <a:latin typeface="Tahoma"/>
                <a:cs typeface="Tahoma"/>
              </a:rPr>
              <a:t>duce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8876" y="1858989"/>
            <a:ext cx="24999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74265" algn="l"/>
              </a:tabLst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sz="1000" spc="-120">
                <a:latin typeface="Arial"/>
                <a:cs typeface="Arial"/>
              </a:rPr>
              <a:t>	</a:t>
            </a: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762" y="1909938"/>
            <a:ext cx="72136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8762" y="2085497"/>
            <a:ext cx="2113280" cy="379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  <a:tabLst>
                <a:tab pos="1757680" algn="l"/>
              </a:tabLst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20" u="sng">
                <a:latin typeface="Times New Roman"/>
                <a:cs typeface="Times New Roman"/>
              </a:rPr>
              <a:t> </a:t>
            </a:r>
            <a:r>
              <a:rPr dirty="0" sz="1000" spc="-50" i="1" u="sng">
                <a:latin typeface="Verdana"/>
                <a:cs typeface="Verdana"/>
              </a:rPr>
              <a:t>&gt;</a:t>
            </a:r>
            <a:r>
              <a:rPr dirty="0" sz="1000" spc="20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2777" sz="1500" spc="-75">
                <a:latin typeface="Tahoma"/>
                <a:cs typeface="Tahoma"/>
              </a:rPr>
              <a:t>ovvero</a:t>
            </a:r>
            <a:endParaRPr baseline="2777"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8)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70556" y="1909938"/>
            <a:ext cx="1287145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algn="ctr" marR="628015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006" y="2773081"/>
            <a:ext cx="6280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80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4746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18144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23224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86906"/>
            <a:ext cx="50800" cy="807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50406"/>
            <a:ext cx="50800" cy="743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57251"/>
            <a:ext cx="4457065" cy="687705"/>
          </a:xfrm>
          <a:custGeom>
            <a:avLst/>
            <a:gdLst/>
            <a:ahLst/>
            <a:cxnLst/>
            <a:rect l="l" t="t" r="r" b="b"/>
            <a:pathLst>
              <a:path w="4457065" h="687705">
                <a:moveTo>
                  <a:pt x="4456606" y="0"/>
                </a:moveTo>
                <a:lnTo>
                  <a:pt x="0" y="0"/>
                </a:lnTo>
                <a:lnTo>
                  <a:pt x="0" y="636891"/>
                </a:lnTo>
                <a:lnTo>
                  <a:pt x="16636" y="674405"/>
                </a:lnTo>
                <a:lnTo>
                  <a:pt x="4405806" y="687691"/>
                </a:lnTo>
                <a:lnTo>
                  <a:pt x="4420049" y="685646"/>
                </a:lnTo>
                <a:lnTo>
                  <a:pt x="4451170" y="6596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37706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69">
                <a:moveTo>
                  <a:pt x="0" y="7754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250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123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996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805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35314" y="839978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5" h="0">
                <a:moveTo>
                  <a:pt x="0" y="0"/>
                </a:moveTo>
                <a:lnTo>
                  <a:pt x="351116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Si</a:t>
            </a:r>
            <a:r>
              <a:rPr dirty="0" spc="15"/>
              <a:t> </a:t>
            </a:r>
            <a:r>
              <a:rPr dirty="0" spc="-35"/>
              <a:t>risolva</a:t>
            </a:r>
            <a:r>
              <a:rPr dirty="0" spc="15"/>
              <a:t> </a:t>
            </a:r>
            <a:r>
              <a:rPr dirty="0" spc="-25"/>
              <a:t>la</a:t>
            </a:r>
            <a:r>
              <a:rPr dirty="0" spc="15"/>
              <a:t> </a:t>
            </a:r>
            <a:r>
              <a:rPr dirty="0" spc="-60"/>
              <a:t>seguente</a:t>
            </a:r>
            <a:r>
              <a:rPr dirty="0" spc="15"/>
              <a:t> </a:t>
            </a:r>
            <a:r>
              <a:rPr dirty="0" spc="-45"/>
              <a:t>disequazione</a:t>
            </a: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21209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/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8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pc="-25" b="1">
                <a:solidFill>
                  <a:srgbClr val="000000"/>
                </a:solidFill>
                <a:latin typeface="Gill Sans MT"/>
                <a:cs typeface="Gill Sans MT"/>
              </a:rPr>
              <a:t>Soluzione:</a:t>
            </a: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pc="-10">
                <a:solidFill>
                  <a:srgbClr val="000000"/>
                </a:solidFill>
              </a:rPr>
              <a:t>La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disequazione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i</a:t>
            </a:r>
            <a:r>
              <a:rPr dirty="0" spc="-20">
                <a:solidFill>
                  <a:srgbClr val="000000"/>
                </a:solidFill>
              </a:rPr>
              <a:t>r</a:t>
            </a:r>
            <a:r>
              <a:rPr dirty="0" spc="-35">
                <a:solidFill>
                  <a:srgbClr val="000000"/>
                </a:solidFill>
              </a:rPr>
              <a:t>razionale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>
                <a:solidFill>
                  <a:srgbClr val="000000"/>
                </a:solidFill>
              </a:rPr>
              <a:t>contiene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una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>
                <a:solidFill>
                  <a:srgbClr val="000000"/>
                </a:solidFill>
              </a:rPr>
              <a:t>radice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40">
                <a:solidFill>
                  <a:srgbClr val="000000"/>
                </a:solidFill>
              </a:rPr>
              <a:t>con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30">
                <a:solidFill>
                  <a:srgbClr val="000000"/>
                </a:solidFill>
              </a:rPr>
              <a:t>indice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p</a:t>
            </a:r>
            <a:r>
              <a:rPr dirty="0" spc="-75">
                <a:solidFill>
                  <a:srgbClr val="000000"/>
                </a:solidFill>
              </a:rPr>
              <a:t>a</a:t>
            </a:r>
            <a:r>
              <a:rPr dirty="0" spc="-30">
                <a:solidFill>
                  <a:srgbClr val="000000"/>
                </a:solidFill>
              </a:rPr>
              <a:t>r</a:t>
            </a:r>
            <a:r>
              <a:rPr dirty="0" spc="5">
                <a:solidFill>
                  <a:srgbClr val="000000"/>
                </a:solidFill>
              </a:rPr>
              <a:t>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85">
                <a:solidFill>
                  <a:srgbClr val="000000"/>
                </a:solidFill>
              </a:rPr>
              <a:t>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si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tra</a:t>
            </a:r>
            <a:r>
              <a:rPr dirty="0" spc="-50">
                <a:solidFill>
                  <a:srgbClr val="000000"/>
                </a:solidFill>
              </a:rPr>
              <a:t>duce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nel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sistema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8876" y="1858989"/>
            <a:ext cx="24999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74265" algn="l"/>
              </a:tabLst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sz="1000" spc="-120">
                <a:latin typeface="Arial"/>
                <a:cs typeface="Arial"/>
              </a:rPr>
              <a:t>	</a:t>
            </a: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762" y="1909938"/>
            <a:ext cx="72136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8762" y="2085497"/>
            <a:ext cx="1348740" cy="611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20" u="sng">
                <a:latin typeface="Times New Roman"/>
                <a:cs typeface="Times New Roman"/>
              </a:rPr>
              <a:t> </a:t>
            </a:r>
            <a:r>
              <a:rPr dirty="0" sz="1000" spc="-50" i="1" u="sng">
                <a:latin typeface="Verdana"/>
                <a:cs typeface="Verdana"/>
              </a:rPr>
              <a:t>&gt;</a:t>
            </a:r>
            <a:r>
              <a:rPr dirty="0" sz="1000" spc="20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8)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  <a:p>
            <a:pPr algn="ctr" marR="250825">
              <a:lnSpc>
                <a:spcPct val="100000"/>
              </a:lnSpc>
              <a:spcBef>
                <a:spcPts val="385"/>
              </a:spcBef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53856" y="2087319"/>
            <a:ext cx="3683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ovvero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70556" y="1909938"/>
            <a:ext cx="1287145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algn="ctr" marR="628015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006" y="2773081"/>
            <a:ext cx="126682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3440" algn="l"/>
              </a:tabLst>
            </a:pPr>
            <a:r>
              <a:rPr dirty="0" baseline="2777" sz="1500" spc="-82">
                <a:latin typeface="Tahoma"/>
                <a:cs typeface="Tahoma"/>
              </a:rPr>
              <a:t>che</a:t>
            </a:r>
            <a:r>
              <a:rPr dirty="0" baseline="2777" sz="1500" spc="22">
                <a:latin typeface="Tahoma"/>
                <a:cs typeface="Tahoma"/>
              </a:rPr>
              <a:t> </a:t>
            </a:r>
            <a:r>
              <a:rPr dirty="0" baseline="2777" sz="1500" spc="-52">
                <a:latin typeface="Tahoma"/>
                <a:cs typeface="Tahoma"/>
              </a:rPr>
              <a:t>diventa</a:t>
            </a:r>
            <a:r>
              <a:rPr dirty="0" baseline="2777" sz="1500">
                <a:latin typeface="Tahoma"/>
                <a:cs typeface="Tahoma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4466" y="2595700"/>
            <a:ext cx="53848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34373" y="29600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84466" y="2893375"/>
            <a:ext cx="1761489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7438" y="2771258"/>
            <a:ext cx="1174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4139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956993"/>
            <a:ext cx="432371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Intersecando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singole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956993"/>
            <a:ext cx="432371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Intersecando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singole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0683" y="1330579"/>
            <a:ext cx="240664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25">
                <a:hlinkClick r:id="rId4" action="ppaction://hlinksldjump"/>
              </a:rPr>
              <a:t>r</a:t>
            </a:r>
            <a:r>
              <a:rPr dirty="0" spc="-25">
                <a:hlinkClick r:id="rId4" action="ppaction://hlinksldjump"/>
              </a:rPr>
              <a:t>a</a:t>
            </a:r>
            <a:r>
              <a:rPr dirty="0" spc="-6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956993"/>
            <a:ext cx="432371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Intersecando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singole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0683" y="1330579"/>
            <a:ext cx="240664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49014" y="200912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830" y="1942437"/>
            <a:ext cx="384619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costituito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25">
                <a:hlinkClick r:id="rId4" action="ppaction://hlinksldjump"/>
              </a:rPr>
              <a:t>r</a:t>
            </a:r>
            <a:r>
              <a:rPr dirty="0" spc="-25">
                <a:hlinkClick r:id="rId4" action="ppaction://hlinksldjump"/>
              </a:rPr>
              <a:t>a</a:t>
            </a:r>
            <a:r>
              <a:rPr dirty="0" spc="-6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ra</a:t>
            </a:r>
            <a:r>
              <a:rPr dirty="0" spc="-5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0047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8963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21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472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01848"/>
            <a:ext cx="50800" cy="832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65348"/>
            <a:ext cx="50800" cy="76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72193"/>
            <a:ext cx="4457065" cy="713105"/>
          </a:xfrm>
          <a:custGeom>
            <a:avLst/>
            <a:gdLst/>
            <a:ahLst/>
            <a:cxnLst/>
            <a:rect l="l" t="t" r="r" b="b"/>
            <a:pathLst>
              <a:path w="4457065" h="713105">
                <a:moveTo>
                  <a:pt x="4456606" y="0"/>
                </a:moveTo>
                <a:lnTo>
                  <a:pt x="0" y="0"/>
                </a:lnTo>
                <a:lnTo>
                  <a:pt x="0" y="662004"/>
                </a:lnTo>
                <a:lnTo>
                  <a:pt x="16636" y="699518"/>
                </a:lnTo>
                <a:lnTo>
                  <a:pt x="4405806" y="712804"/>
                </a:lnTo>
                <a:lnTo>
                  <a:pt x="4420049" y="710759"/>
                </a:lnTo>
                <a:lnTo>
                  <a:pt x="4451170" y="6848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2648"/>
            <a:ext cx="0" cy="800735"/>
          </a:xfrm>
          <a:custGeom>
            <a:avLst/>
            <a:gdLst/>
            <a:ahLst/>
            <a:cxnLst/>
            <a:rect l="l" t="t" r="r" b="b"/>
            <a:pathLst>
              <a:path w="0" h="800735">
                <a:moveTo>
                  <a:pt x="0" y="8005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99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72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145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954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07348" y="1056741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90191"/>
            <a:ext cx="2682875" cy="4768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000">
              <a:latin typeface="Times New Roman"/>
              <a:cs typeface="Times New Roman"/>
            </a:endParaRPr>
          </a:p>
          <a:p>
            <a:pPr marL="1710055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1500" spc="1155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3809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disp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684083"/>
            <a:ext cx="4095115" cy="530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ottenuta.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1699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141264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146344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6595"/>
            <a:ext cx="50800" cy="348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40095"/>
            <a:ext cx="50800" cy="285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252564"/>
            <a:ext cx="4457065" cy="224154"/>
          </a:xfrm>
          <a:custGeom>
            <a:avLst/>
            <a:gdLst/>
            <a:ahLst/>
            <a:cxnLst/>
            <a:rect l="l" t="t" r="r" b="b"/>
            <a:pathLst>
              <a:path w="4457065" h="224155">
                <a:moveTo>
                  <a:pt x="4456606" y="0"/>
                </a:moveTo>
                <a:lnTo>
                  <a:pt x="0" y="0"/>
                </a:lnTo>
                <a:lnTo>
                  <a:pt x="0" y="172782"/>
                </a:lnTo>
                <a:lnTo>
                  <a:pt x="16636" y="210296"/>
                </a:lnTo>
                <a:lnTo>
                  <a:pt x="4405806" y="223582"/>
                </a:lnTo>
                <a:lnTo>
                  <a:pt x="4420049" y="221537"/>
                </a:lnTo>
                <a:lnTo>
                  <a:pt x="4451170" y="1955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27395"/>
            <a:ext cx="0" cy="317500"/>
          </a:xfrm>
          <a:custGeom>
            <a:avLst/>
            <a:gdLst/>
            <a:ahLst/>
            <a:cxnLst/>
            <a:rect l="l" t="t" r="r" b="b"/>
            <a:pathLst>
              <a:path w="0" h="317500">
                <a:moveTo>
                  <a:pt x="0" y="3170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14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01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892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0702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76387" y="135646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67116" y="128546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1280208"/>
            <a:ext cx="222123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52905" algn="l"/>
              </a:tabLst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>
                <a:latin typeface="Tahoma"/>
                <a:cs typeface="Tahoma"/>
              </a:rPr>
              <a:t>  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3687" y="1258908"/>
            <a:ext cx="3810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401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baseline="5555" sz="750" spc="-82">
                <a:latin typeface="Lucida Sans Unicode"/>
                <a:cs typeface="Lucida Sans Unicode"/>
              </a:rPr>
              <a:t>3</a:t>
            </a:r>
            <a:endParaRPr baseline="5555" sz="75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3687" y="135235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48967" y="1218779"/>
            <a:ext cx="622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30"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830" y="1642755"/>
            <a:ext cx="35693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Isolando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adicale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36978" y="1975076"/>
            <a:ext cx="7340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-38888" sz="1500" spc="-75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baseline="-38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9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08707" y="1889478"/>
            <a:ext cx="220979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-19841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baseline="-19841" sz="1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830" y="2288906"/>
            <a:ext cx="2633980" cy="570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1746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2)(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4)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830" y="2820312"/>
            <a:ext cx="333247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 u="sng">
                <a:latin typeface="Tahoma"/>
                <a:cs typeface="Tahoma"/>
              </a:rPr>
              <a:t>n</a:t>
            </a:r>
            <a:r>
              <a:rPr dirty="0" sz="1000" spc="-35">
                <a:latin typeface="Tahoma"/>
                <a:cs typeface="Tahoma"/>
              </a:rPr>
              <a:t>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hanno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830" y="2905440"/>
            <a:ext cx="1303020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19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" i="1">
                <a:solidFill>
                  <a:srgbClr val="0000FF"/>
                </a:solidFill>
                <a:latin typeface="Lucida Sans"/>
                <a:cs typeface="Lucida Sans"/>
              </a:rPr>
              <a:t>,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±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47222" sz="1500" spc="22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0047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8963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21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472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01848"/>
            <a:ext cx="50800" cy="832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65348"/>
            <a:ext cx="50800" cy="76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72193"/>
            <a:ext cx="4457065" cy="713105"/>
          </a:xfrm>
          <a:custGeom>
            <a:avLst/>
            <a:gdLst/>
            <a:ahLst/>
            <a:cxnLst/>
            <a:rect l="l" t="t" r="r" b="b"/>
            <a:pathLst>
              <a:path w="4457065" h="713105">
                <a:moveTo>
                  <a:pt x="4456606" y="0"/>
                </a:moveTo>
                <a:lnTo>
                  <a:pt x="0" y="0"/>
                </a:lnTo>
                <a:lnTo>
                  <a:pt x="0" y="662004"/>
                </a:lnTo>
                <a:lnTo>
                  <a:pt x="16636" y="699518"/>
                </a:lnTo>
                <a:lnTo>
                  <a:pt x="4405806" y="712804"/>
                </a:lnTo>
                <a:lnTo>
                  <a:pt x="4420049" y="710759"/>
                </a:lnTo>
                <a:lnTo>
                  <a:pt x="4451170" y="6848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2648"/>
            <a:ext cx="0" cy="800735"/>
          </a:xfrm>
          <a:custGeom>
            <a:avLst/>
            <a:gdLst/>
            <a:ahLst/>
            <a:cxnLst/>
            <a:rect l="l" t="t" r="r" b="b"/>
            <a:pathLst>
              <a:path w="0" h="800735">
                <a:moveTo>
                  <a:pt x="0" y="8005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99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72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145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954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07348" y="1056741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90191"/>
            <a:ext cx="2682875" cy="4768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000">
              <a:latin typeface="Times New Roman"/>
              <a:cs typeface="Times New Roman"/>
            </a:endParaRPr>
          </a:p>
          <a:p>
            <a:pPr marL="1710055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1500" spc="1155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3809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0047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8963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21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472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01848"/>
            <a:ext cx="50800" cy="832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65348"/>
            <a:ext cx="50800" cy="76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72193"/>
            <a:ext cx="4457065" cy="713105"/>
          </a:xfrm>
          <a:custGeom>
            <a:avLst/>
            <a:gdLst/>
            <a:ahLst/>
            <a:cxnLst/>
            <a:rect l="l" t="t" r="r" b="b"/>
            <a:pathLst>
              <a:path w="4457065" h="713105">
                <a:moveTo>
                  <a:pt x="4456606" y="0"/>
                </a:moveTo>
                <a:lnTo>
                  <a:pt x="0" y="0"/>
                </a:lnTo>
                <a:lnTo>
                  <a:pt x="0" y="662004"/>
                </a:lnTo>
                <a:lnTo>
                  <a:pt x="16636" y="699518"/>
                </a:lnTo>
                <a:lnTo>
                  <a:pt x="4405806" y="712804"/>
                </a:lnTo>
                <a:lnTo>
                  <a:pt x="4420049" y="710759"/>
                </a:lnTo>
                <a:lnTo>
                  <a:pt x="4451170" y="6848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2648"/>
            <a:ext cx="0" cy="800735"/>
          </a:xfrm>
          <a:custGeom>
            <a:avLst/>
            <a:gdLst/>
            <a:ahLst/>
            <a:cxnLst/>
            <a:rect l="l" t="t" r="r" b="b"/>
            <a:pathLst>
              <a:path w="0" h="800735">
                <a:moveTo>
                  <a:pt x="0" y="8005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99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72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145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954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07348" y="1056741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90191"/>
            <a:ext cx="2682875" cy="9410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000">
              <a:latin typeface="Times New Roman"/>
              <a:cs typeface="Times New Roman"/>
            </a:endParaRPr>
          </a:p>
          <a:p>
            <a:pPr marL="1710055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1500" spc="1155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3809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0047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8963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21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472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01848"/>
            <a:ext cx="50800" cy="832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65348"/>
            <a:ext cx="50800" cy="76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72193"/>
            <a:ext cx="4457065" cy="713105"/>
          </a:xfrm>
          <a:custGeom>
            <a:avLst/>
            <a:gdLst/>
            <a:ahLst/>
            <a:cxnLst/>
            <a:rect l="l" t="t" r="r" b="b"/>
            <a:pathLst>
              <a:path w="4457065" h="713105">
                <a:moveTo>
                  <a:pt x="4456606" y="0"/>
                </a:moveTo>
                <a:lnTo>
                  <a:pt x="0" y="0"/>
                </a:lnTo>
                <a:lnTo>
                  <a:pt x="0" y="662004"/>
                </a:lnTo>
                <a:lnTo>
                  <a:pt x="16636" y="699518"/>
                </a:lnTo>
                <a:lnTo>
                  <a:pt x="4405806" y="712804"/>
                </a:lnTo>
                <a:lnTo>
                  <a:pt x="4420049" y="710759"/>
                </a:lnTo>
                <a:lnTo>
                  <a:pt x="4451170" y="6848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2648"/>
            <a:ext cx="0" cy="800735"/>
          </a:xfrm>
          <a:custGeom>
            <a:avLst/>
            <a:gdLst/>
            <a:ahLst/>
            <a:cxnLst/>
            <a:rect l="l" t="t" r="r" b="b"/>
            <a:pathLst>
              <a:path w="0" h="800735">
                <a:moveTo>
                  <a:pt x="0" y="8005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99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72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145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954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07348" y="1056741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90191"/>
            <a:ext cx="4289425" cy="1245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90805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1500" spc="1155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3809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 spc="-2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-50">
                <a:latin typeface="Tahoma"/>
                <a:cs typeface="Tahoma"/>
              </a:rPr>
              <a:t>duce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-35">
                <a:latin typeface="Tahoma"/>
                <a:cs typeface="Tahoma"/>
              </a:rPr>
              <a:t> risoluzione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0047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8963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21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472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01848"/>
            <a:ext cx="50800" cy="832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65348"/>
            <a:ext cx="50800" cy="76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72193"/>
            <a:ext cx="4457065" cy="713105"/>
          </a:xfrm>
          <a:custGeom>
            <a:avLst/>
            <a:gdLst/>
            <a:ahLst/>
            <a:cxnLst/>
            <a:rect l="l" t="t" r="r" b="b"/>
            <a:pathLst>
              <a:path w="4457065" h="713105">
                <a:moveTo>
                  <a:pt x="4456606" y="0"/>
                </a:moveTo>
                <a:lnTo>
                  <a:pt x="0" y="0"/>
                </a:lnTo>
                <a:lnTo>
                  <a:pt x="0" y="662004"/>
                </a:lnTo>
                <a:lnTo>
                  <a:pt x="16636" y="699518"/>
                </a:lnTo>
                <a:lnTo>
                  <a:pt x="4405806" y="712804"/>
                </a:lnTo>
                <a:lnTo>
                  <a:pt x="4420049" y="710759"/>
                </a:lnTo>
                <a:lnTo>
                  <a:pt x="4451170" y="6848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2648"/>
            <a:ext cx="0" cy="800735"/>
          </a:xfrm>
          <a:custGeom>
            <a:avLst/>
            <a:gdLst/>
            <a:ahLst/>
            <a:cxnLst/>
            <a:rect l="l" t="t" r="r" b="b"/>
            <a:pathLst>
              <a:path w="0" h="800735">
                <a:moveTo>
                  <a:pt x="0" y="8005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99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72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145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954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07348" y="1056741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90191"/>
            <a:ext cx="4289425" cy="1245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90805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1500" spc="1155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3809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 spc="-2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-50">
                <a:latin typeface="Tahoma"/>
                <a:cs typeface="Tahoma"/>
              </a:rPr>
              <a:t>duce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-35">
                <a:latin typeface="Tahoma"/>
                <a:cs typeface="Tahoma"/>
              </a:rPr>
              <a:t> risoluzione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669" y="2268472"/>
            <a:ext cx="1873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(1)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2952" y="2121117"/>
            <a:ext cx="107061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7)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37307" y="2268472"/>
            <a:ext cx="5530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7825" algn="l"/>
              </a:tabLst>
            </a:pPr>
            <a:r>
              <a:rPr dirty="0" sz="1000" spc="-140">
                <a:latin typeface="Lucida Sans Unicode"/>
                <a:cs typeface="Lucida Sans Unicode"/>
              </a:rPr>
              <a:t>∪</a:t>
            </a:r>
            <a:r>
              <a:rPr dirty="0" sz="1000" spc="-140">
                <a:latin typeface="Lucida Sans Unicode"/>
                <a:cs typeface="Lucida Sans Unicode"/>
              </a:rPr>
              <a:t>	</a:t>
            </a:r>
            <a:r>
              <a:rPr dirty="0" sz="1000" spc="-20">
                <a:latin typeface="Tahoma"/>
                <a:cs typeface="Tahoma"/>
              </a:rPr>
              <a:t>(2)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12109" y="2121117"/>
            <a:ext cx="701040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83185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0047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8963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21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472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01848"/>
            <a:ext cx="50800" cy="832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65348"/>
            <a:ext cx="50800" cy="76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72193"/>
            <a:ext cx="4457065" cy="713105"/>
          </a:xfrm>
          <a:custGeom>
            <a:avLst/>
            <a:gdLst/>
            <a:ahLst/>
            <a:cxnLst/>
            <a:rect l="l" t="t" r="r" b="b"/>
            <a:pathLst>
              <a:path w="4457065" h="713105">
                <a:moveTo>
                  <a:pt x="4456606" y="0"/>
                </a:moveTo>
                <a:lnTo>
                  <a:pt x="0" y="0"/>
                </a:lnTo>
                <a:lnTo>
                  <a:pt x="0" y="662004"/>
                </a:lnTo>
                <a:lnTo>
                  <a:pt x="16636" y="699518"/>
                </a:lnTo>
                <a:lnTo>
                  <a:pt x="4405806" y="712804"/>
                </a:lnTo>
                <a:lnTo>
                  <a:pt x="4420049" y="710759"/>
                </a:lnTo>
                <a:lnTo>
                  <a:pt x="4451170" y="6848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2648"/>
            <a:ext cx="0" cy="800735"/>
          </a:xfrm>
          <a:custGeom>
            <a:avLst/>
            <a:gdLst/>
            <a:ahLst/>
            <a:cxnLst/>
            <a:rect l="l" t="t" r="r" b="b"/>
            <a:pathLst>
              <a:path w="0" h="800735">
                <a:moveTo>
                  <a:pt x="0" y="8005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99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72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145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954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07348" y="1056741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90191"/>
            <a:ext cx="4289425" cy="1245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90805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1500" spc="1155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3809" sz="1050" spc="-44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 spc="-2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-50">
                <a:latin typeface="Tahoma"/>
                <a:cs typeface="Tahoma"/>
              </a:rPr>
              <a:t>duce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-35">
                <a:latin typeface="Tahoma"/>
                <a:cs typeface="Tahoma"/>
              </a:rPr>
              <a:t> risoluzione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669" y="2268472"/>
            <a:ext cx="1873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(1)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2952" y="2121117"/>
            <a:ext cx="107061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7)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37307" y="2268472"/>
            <a:ext cx="5530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7825" algn="l"/>
              </a:tabLst>
            </a:pPr>
            <a:r>
              <a:rPr dirty="0" sz="1000" spc="-140">
                <a:latin typeface="Lucida Sans Unicode"/>
                <a:cs typeface="Lucida Sans Unicode"/>
              </a:rPr>
              <a:t>∪</a:t>
            </a:r>
            <a:r>
              <a:rPr dirty="0" sz="1000" spc="-140">
                <a:latin typeface="Lucida Sans Unicode"/>
                <a:cs typeface="Lucida Sans Unicode"/>
              </a:rPr>
              <a:t>	</a:t>
            </a:r>
            <a:r>
              <a:rPr dirty="0" sz="1000" spc="-20">
                <a:latin typeface="Tahoma"/>
                <a:cs typeface="Tahoma"/>
              </a:rPr>
              <a:t>(2)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12109" y="2121117"/>
            <a:ext cx="701040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83185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2660698"/>
            <a:ext cx="40455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finale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dall’</a:t>
            </a:r>
            <a:r>
              <a:rPr dirty="0" sz="1000" spc="-45">
                <a:latin typeface="Tahoma"/>
                <a:cs typeface="Tahoma"/>
              </a:rPr>
              <a:t>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(1)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(2).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5491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50"/>
              <a:t>P</a:t>
            </a:r>
            <a:r>
              <a:rPr dirty="0" spc="-55"/>
              <a:t>er</a:t>
            </a:r>
            <a:r>
              <a:rPr dirty="0" spc="20"/>
              <a:t> </a:t>
            </a:r>
            <a:r>
              <a:rPr dirty="0" spc="-50"/>
              <a:t>q</a:t>
            </a:r>
            <a:r>
              <a:rPr dirty="0" spc="-40"/>
              <a:t>uanto</a:t>
            </a:r>
            <a:r>
              <a:rPr dirty="0" spc="15"/>
              <a:t> </a:t>
            </a:r>
            <a:r>
              <a:rPr dirty="0" spc="-35"/>
              <a:t>rigu</a:t>
            </a:r>
            <a:r>
              <a:rPr dirty="0" spc="-75"/>
              <a:t>a</a:t>
            </a:r>
            <a:r>
              <a:rPr dirty="0" spc="-40"/>
              <a:t>rda</a:t>
            </a:r>
            <a:r>
              <a:rPr dirty="0" spc="15"/>
              <a:t> </a:t>
            </a:r>
            <a:r>
              <a:rPr dirty="0" spc="5"/>
              <a:t>il</a:t>
            </a:r>
            <a:r>
              <a:rPr dirty="0" spc="15"/>
              <a:t> </a:t>
            </a:r>
            <a:r>
              <a:rPr dirty="0" spc="-40"/>
              <a:t>siste</a:t>
            </a:r>
            <a:r>
              <a:rPr dirty="0" spc="-55"/>
              <a:t>ma</a:t>
            </a:r>
            <a:r>
              <a:rPr dirty="0" spc="15"/>
              <a:t> </a:t>
            </a:r>
            <a:r>
              <a:rPr dirty="0" spc="-25"/>
              <a:t>(1),</a:t>
            </a:r>
            <a:r>
              <a:rPr dirty="0" spc="15"/>
              <a:t> </a:t>
            </a:r>
            <a:r>
              <a:rPr dirty="0" spc="-35"/>
              <a:t>si</a:t>
            </a:r>
            <a:r>
              <a:rPr dirty="0" spc="20"/>
              <a:t> </a:t>
            </a:r>
            <a:r>
              <a:rPr dirty="0"/>
              <a:t>t</a:t>
            </a:r>
            <a:r>
              <a:rPr dirty="0" spc="-5"/>
              <a:t>r</a:t>
            </a:r>
            <a:r>
              <a:rPr dirty="0" spc="-50"/>
              <a:t>ova</a:t>
            </a:r>
            <a:r>
              <a:rPr dirty="0" spc="15"/>
              <a:t> </a:t>
            </a:r>
            <a:r>
              <a:rPr dirty="0" spc="-55"/>
              <a:t>che</a:t>
            </a:r>
            <a:r>
              <a:rPr dirty="0" spc="15"/>
              <a:t> </a:t>
            </a:r>
            <a:r>
              <a:rPr dirty="0" spc="-70"/>
              <a:t>esso</a:t>
            </a:r>
            <a:r>
              <a:rPr dirty="0" spc="-10"/>
              <a:t> </a:t>
            </a:r>
            <a:r>
              <a:rPr dirty="0" spc="-525"/>
              <a:t>`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45"/>
              <a:t>equivalente</a:t>
            </a:r>
            <a:r>
              <a:rPr dirty="0" spc="20"/>
              <a:t> </a:t>
            </a:r>
            <a:r>
              <a:rPr dirty="0" spc="-25"/>
              <a:t>al</a:t>
            </a:r>
            <a:r>
              <a:rPr dirty="0" spc="20"/>
              <a:t> </a:t>
            </a:r>
            <a:r>
              <a:rPr dirty="0" spc="-45"/>
              <a:t>sistema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8191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50"/>
              <a:t>P</a:t>
            </a:r>
            <a:r>
              <a:rPr dirty="0" spc="-55"/>
              <a:t>er</a:t>
            </a:r>
            <a:r>
              <a:rPr dirty="0" spc="20"/>
              <a:t> </a:t>
            </a:r>
            <a:r>
              <a:rPr dirty="0" spc="-50"/>
              <a:t>q</a:t>
            </a:r>
            <a:r>
              <a:rPr dirty="0" spc="-40"/>
              <a:t>uanto</a:t>
            </a:r>
            <a:r>
              <a:rPr dirty="0" spc="15"/>
              <a:t> </a:t>
            </a:r>
            <a:r>
              <a:rPr dirty="0" spc="-35"/>
              <a:t>rigu</a:t>
            </a:r>
            <a:r>
              <a:rPr dirty="0" spc="-75"/>
              <a:t>a</a:t>
            </a:r>
            <a:r>
              <a:rPr dirty="0" spc="-40"/>
              <a:t>rda</a:t>
            </a:r>
            <a:r>
              <a:rPr dirty="0" spc="15"/>
              <a:t> </a:t>
            </a:r>
            <a:r>
              <a:rPr dirty="0" spc="5"/>
              <a:t>il</a:t>
            </a:r>
            <a:r>
              <a:rPr dirty="0" spc="15"/>
              <a:t> </a:t>
            </a:r>
            <a:r>
              <a:rPr dirty="0" spc="-40"/>
              <a:t>siste</a:t>
            </a:r>
            <a:r>
              <a:rPr dirty="0" spc="-55"/>
              <a:t>ma</a:t>
            </a:r>
            <a:r>
              <a:rPr dirty="0" spc="15"/>
              <a:t> </a:t>
            </a:r>
            <a:r>
              <a:rPr dirty="0" spc="-25"/>
              <a:t>(1),</a:t>
            </a:r>
            <a:r>
              <a:rPr dirty="0" spc="15"/>
              <a:t> </a:t>
            </a:r>
            <a:r>
              <a:rPr dirty="0" spc="-35"/>
              <a:t>si</a:t>
            </a:r>
            <a:r>
              <a:rPr dirty="0" spc="20"/>
              <a:t> </a:t>
            </a:r>
            <a:r>
              <a:rPr dirty="0"/>
              <a:t>t</a:t>
            </a:r>
            <a:r>
              <a:rPr dirty="0" spc="-5"/>
              <a:t>r</a:t>
            </a:r>
            <a:r>
              <a:rPr dirty="0" spc="-50"/>
              <a:t>ova</a:t>
            </a:r>
            <a:r>
              <a:rPr dirty="0" spc="15"/>
              <a:t> </a:t>
            </a:r>
            <a:r>
              <a:rPr dirty="0" spc="-55"/>
              <a:t>che</a:t>
            </a:r>
            <a:r>
              <a:rPr dirty="0" spc="15"/>
              <a:t> </a:t>
            </a:r>
            <a:r>
              <a:rPr dirty="0" spc="-70"/>
              <a:t>esso</a:t>
            </a:r>
            <a:r>
              <a:rPr dirty="0" spc="-10"/>
              <a:t> </a:t>
            </a:r>
            <a:r>
              <a:rPr dirty="0" spc="-525"/>
              <a:t>`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45"/>
              <a:t>equivalente</a:t>
            </a:r>
            <a:r>
              <a:rPr dirty="0" spc="20"/>
              <a:t> </a:t>
            </a:r>
            <a:r>
              <a:rPr dirty="0" spc="-25"/>
              <a:t>al</a:t>
            </a:r>
            <a:r>
              <a:rPr dirty="0" spc="20"/>
              <a:t> </a:t>
            </a:r>
            <a:r>
              <a:rPr dirty="0" spc="-45"/>
              <a:t>sistema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9760" y="764783"/>
            <a:ext cx="1087120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8191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50"/>
              <a:t>P</a:t>
            </a:r>
            <a:r>
              <a:rPr dirty="0" spc="-55"/>
              <a:t>er</a:t>
            </a:r>
            <a:r>
              <a:rPr dirty="0" spc="20"/>
              <a:t> </a:t>
            </a:r>
            <a:r>
              <a:rPr dirty="0" spc="-50"/>
              <a:t>q</a:t>
            </a:r>
            <a:r>
              <a:rPr dirty="0" spc="-40"/>
              <a:t>uanto</a:t>
            </a:r>
            <a:r>
              <a:rPr dirty="0" spc="15"/>
              <a:t> </a:t>
            </a:r>
            <a:r>
              <a:rPr dirty="0" spc="-35"/>
              <a:t>rigu</a:t>
            </a:r>
            <a:r>
              <a:rPr dirty="0" spc="-75"/>
              <a:t>a</a:t>
            </a:r>
            <a:r>
              <a:rPr dirty="0" spc="-40"/>
              <a:t>rda</a:t>
            </a:r>
            <a:r>
              <a:rPr dirty="0" spc="15"/>
              <a:t> </a:t>
            </a:r>
            <a:r>
              <a:rPr dirty="0" spc="5"/>
              <a:t>il</a:t>
            </a:r>
            <a:r>
              <a:rPr dirty="0" spc="15"/>
              <a:t> </a:t>
            </a:r>
            <a:r>
              <a:rPr dirty="0" spc="-40"/>
              <a:t>siste</a:t>
            </a:r>
            <a:r>
              <a:rPr dirty="0" spc="-55"/>
              <a:t>ma</a:t>
            </a:r>
            <a:r>
              <a:rPr dirty="0" spc="15"/>
              <a:t> </a:t>
            </a:r>
            <a:r>
              <a:rPr dirty="0" spc="-25"/>
              <a:t>(1),</a:t>
            </a:r>
            <a:r>
              <a:rPr dirty="0" spc="15"/>
              <a:t> </a:t>
            </a:r>
            <a:r>
              <a:rPr dirty="0" spc="-35"/>
              <a:t>si</a:t>
            </a:r>
            <a:r>
              <a:rPr dirty="0" spc="20"/>
              <a:t> </a:t>
            </a:r>
            <a:r>
              <a:rPr dirty="0"/>
              <a:t>t</a:t>
            </a:r>
            <a:r>
              <a:rPr dirty="0" spc="-5"/>
              <a:t>r</a:t>
            </a:r>
            <a:r>
              <a:rPr dirty="0" spc="-50"/>
              <a:t>ova</a:t>
            </a:r>
            <a:r>
              <a:rPr dirty="0" spc="15"/>
              <a:t> </a:t>
            </a:r>
            <a:r>
              <a:rPr dirty="0" spc="-55"/>
              <a:t>che</a:t>
            </a:r>
            <a:r>
              <a:rPr dirty="0" spc="15"/>
              <a:t> </a:t>
            </a:r>
            <a:r>
              <a:rPr dirty="0" spc="-70"/>
              <a:t>esso</a:t>
            </a:r>
            <a:r>
              <a:rPr dirty="0" spc="-10"/>
              <a:t> </a:t>
            </a:r>
            <a:r>
              <a:rPr dirty="0" spc="-525"/>
              <a:t>`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45"/>
              <a:t>equivalente</a:t>
            </a:r>
            <a:r>
              <a:rPr dirty="0" spc="20"/>
              <a:t> </a:t>
            </a:r>
            <a:r>
              <a:rPr dirty="0" spc="-25"/>
              <a:t>al</a:t>
            </a:r>
            <a:r>
              <a:rPr dirty="0" spc="20"/>
              <a:t> </a:t>
            </a:r>
            <a:r>
              <a:rPr dirty="0" spc="-45"/>
              <a:t>sistema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764783"/>
            <a:ext cx="4219575" cy="856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3276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algn="ctr" marL="120650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ossibile,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(1)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-50">
                <a:latin typeface="Tahoma"/>
                <a:cs typeface="Tahoma"/>
              </a:rPr>
              <a:t> 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vuoto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80">
                <a:solidFill>
                  <a:srgbClr val="0000FF"/>
                </a:solidFill>
                <a:latin typeface="Lucida Sans Unicode"/>
                <a:cs typeface="Lucida Sans Unicode"/>
              </a:rPr>
              <a:t>∅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8191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50"/>
              <a:t>P</a:t>
            </a:r>
            <a:r>
              <a:rPr dirty="0" spc="-55"/>
              <a:t>er</a:t>
            </a:r>
            <a:r>
              <a:rPr dirty="0" spc="20"/>
              <a:t> </a:t>
            </a:r>
            <a:r>
              <a:rPr dirty="0" spc="-50"/>
              <a:t>q</a:t>
            </a:r>
            <a:r>
              <a:rPr dirty="0" spc="-40"/>
              <a:t>uanto</a:t>
            </a:r>
            <a:r>
              <a:rPr dirty="0" spc="15"/>
              <a:t> </a:t>
            </a:r>
            <a:r>
              <a:rPr dirty="0" spc="-35"/>
              <a:t>rigu</a:t>
            </a:r>
            <a:r>
              <a:rPr dirty="0" spc="-75"/>
              <a:t>a</a:t>
            </a:r>
            <a:r>
              <a:rPr dirty="0" spc="-40"/>
              <a:t>rda</a:t>
            </a:r>
            <a:r>
              <a:rPr dirty="0" spc="15"/>
              <a:t> </a:t>
            </a:r>
            <a:r>
              <a:rPr dirty="0" spc="5"/>
              <a:t>il</a:t>
            </a:r>
            <a:r>
              <a:rPr dirty="0" spc="15"/>
              <a:t> </a:t>
            </a:r>
            <a:r>
              <a:rPr dirty="0" spc="-40"/>
              <a:t>siste</a:t>
            </a:r>
            <a:r>
              <a:rPr dirty="0" spc="-55"/>
              <a:t>ma</a:t>
            </a:r>
            <a:r>
              <a:rPr dirty="0" spc="15"/>
              <a:t> </a:t>
            </a:r>
            <a:r>
              <a:rPr dirty="0" spc="-25"/>
              <a:t>(1),</a:t>
            </a:r>
            <a:r>
              <a:rPr dirty="0" spc="15"/>
              <a:t> </a:t>
            </a:r>
            <a:r>
              <a:rPr dirty="0" spc="-35"/>
              <a:t>si</a:t>
            </a:r>
            <a:r>
              <a:rPr dirty="0" spc="20"/>
              <a:t> </a:t>
            </a:r>
            <a:r>
              <a:rPr dirty="0"/>
              <a:t>t</a:t>
            </a:r>
            <a:r>
              <a:rPr dirty="0" spc="-5"/>
              <a:t>r</a:t>
            </a:r>
            <a:r>
              <a:rPr dirty="0" spc="-50"/>
              <a:t>ova</a:t>
            </a:r>
            <a:r>
              <a:rPr dirty="0" spc="15"/>
              <a:t> </a:t>
            </a:r>
            <a:r>
              <a:rPr dirty="0" spc="-55"/>
              <a:t>che</a:t>
            </a:r>
            <a:r>
              <a:rPr dirty="0" spc="15"/>
              <a:t> </a:t>
            </a:r>
            <a:r>
              <a:rPr dirty="0" spc="-70"/>
              <a:t>esso</a:t>
            </a:r>
            <a:r>
              <a:rPr dirty="0" spc="-10"/>
              <a:t> </a:t>
            </a:r>
            <a:r>
              <a:rPr dirty="0" spc="-525"/>
              <a:t>`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45"/>
              <a:t>equivalente</a:t>
            </a:r>
            <a:r>
              <a:rPr dirty="0" spc="20"/>
              <a:t> </a:t>
            </a:r>
            <a:r>
              <a:rPr dirty="0" spc="-25"/>
              <a:t>al</a:t>
            </a:r>
            <a:r>
              <a:rPr dirty="0" spc="20"/>
              <a:t> </a:t>
            </a:r>
            <a:r>
              <a:rPr dirty="0" spc="-45"/>
              <a:t>sistema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764783"/>
            <a:ext cx="4219575" cy="970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3276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algn="ctr" marL="120650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ossibile,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(1)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-50">
                <a:latin typeface="Tahoma"/>
                <a:cs typeface="Tahoma"/>
              </a:rPr>
              <a:t> 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vuoto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80">
                <a:solidFill>
                  <a:srgbClr val="0000FF"/>
                </a:solidFill>
                <a:latin typeface="Lucida Sans Unicode"/>
                <a:cs typeface="Lucida Sans Unicode"/>
              </a:rPr>
              <a:t>∅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(2)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769198"/>
            <a:ext cx="399351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8191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50"/>
              <a:t>P</a:t>
            </a:r>
            <a:r>
              <a:rPr dirty="0" spc="-55"/>
              <a:t>er</a:t>
            </a:r>
            <a:r>
              <a:rPr dirty="0" spc="20"/>
              <a:t> </a:t>
            </a:r>
            <a:r>
              <a:rPr dirty="0" spc="-50"/>
              <a:t>q</a:t>
            </a:r>
            <a:r>
              <a:rPr dirty="0" spc="-40"/>
              <a:t>uanto</a:t>
            </a:r>
            <a:r>
              <a:rPr dirty="0" spc="15"/>
              <a:t> </a:t>
            </a:r>
            <a:r>
              <a:rPr dirty="0" spc="-35"/>
              <a:t>rigu</a:t>
            </a:r>
            <a:r>
              <a:rPr dirty="0" spc="-75"/>
              <a:t>a</a:t>
            </a:r>
            <a:r>
              <a:rPr dirty="0" spc="-40"/>
              <a:t>rda</a:t>
            </a:r>
            <a:r>
              <a:rPr dirty="0" spc="15"/>
              <a:t> </a:t>
            </a:r>
            <a:r>
              <a:rPr dirty="0" spc="5"/>
              <a:t>il</a:t>
            </a:r>
            <a:r>
              <a:rPr dirty="0" spc="15"/>
              <a:t> </a:t>
            </a:r>
            <a:r>
              <a:rPr dirty="0" spc="-40"/>
              <a:t>siste</a:t>
            </a:r>
            <a:r>
              <a:rPr dirty="0" spc="-55"/>
              <a:t>ma</a:t>
            </a:r>
            <a:r>
              <a:rPr dirty="0" spc="15"/>
              <a:t> </a:t>
            </a:r>
            <a:r>
              <a:rPr dirty="0" spc="-25"/>
              <a:t>(1),</a:t>
            </a:r>
            <a:r>
              <a:rPr dirty="0" spc="15"/>
              <a:t> </a:t>
            </a:r>
            <a:r>
              <a:rPr dirty="0" spc="-35"/>
              <a:t>si</a:t>
            </a:r>
            <a:r>
              <a:rPr dirty="0" spc="20"/>
              <a:t> </a:t>
            </a:r>
            <a:r>
              <a:rPr dirty="0"/>
              <a:t>t</a:t>
            </a:r>
            <a:r>
              <a:rPr dirty="0" spc="-5"/>
              <a:t>r</a:t>
            </a:r>
            <a:r>
              <a:rPr dirty="0" spc="-50"/>
              <a:t>ova</a:t>
            </a:r>
            <a:r>
              <a:rPr dirty="0" spc="15"/>
              <a:t> </a:t>
            </a:r>
            <a:r>
              <a:rPr dirty="0" spc="-55"/>
              <a:t>che</a:t>
            </a:r>
            <a:r>
              <a:rPr dirty="0" spc="15"/>
              <a:t> </a:t>
            </a:r>
            <a:r>
              <a:rPr dirty="0" spc="-70"/>
              <a:t>esso</a:t>
            </a:r>
            <a:r>
              <a:rPr dirty="0" spc="-10"/>
              <a:t> </a:t>
            </a:r>
            <a:r>
              <a:rPr dirty="0" spc="-525"/>
              <a:t>`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45"/>
              <a:t>equivalente</a:t>
            </a:r>
            <a:r>
              <a:rPr dirty="0" spc="20"/>
              <a:t> </a:t>
            </a:r>
            <a:r>
              <a:rPr dirty="0" spc="-25"/>
              <a:t>al</a:t>
            </a:r>
            <a:r>
              <a:rPr dirty="0" spc="20"/>
              <a:t> </a:t>
            </a:r>
            <a:r>
              <a:rPr dirty="0" spc="-45"/>
              <a:t>sistema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764783"/>
            <a:ext cx="4219575" cy="970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3276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algn="ctr" marL="120650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ossibile,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(1)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-50">
                <a:latin typeface="Tahoma"/>
                <a:cs typeface="Tahoma"/>
              </a:rPr>
              <a:t> 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vuoto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80">
                <a:solidFill>
                  <a:srgbClr val="0000FF"/>
                </a:solidFill>
                <a:latin typeface="Lucida Sans Unicode"/>
                <a:cs typeface="Lucida Sans Unicode"/>
              </a:rPr>
              <a:t>∅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(2)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3349" y="1840206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5266" y="1901276"/>
            <a:ext cx="6578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5266" y="2083471"/>
            <a:ext cx="46100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8191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50"/>
              <a:t>P</a:t>
            </a:r>
            <a:r>
              <a:rPr dirty="0" spc="-55"/>
              <a:t>er</a:t>
            </a:r>
            <a:r>
              <a:rPr dirty="0" spc="20"/>
              <a:t> </a:t>
            </a:r>
            <a:r>
              <a:rPr dirty="0" spc="-50"/>
              <a:t>q</a:t>
            </a:r>
            <a:r>
              <a:rPr dirty="0" spc="-40"/>
              <a:t>uanto</a:t>
            </a:r>
            <a:r>
              <a:rPr dirty="0" spc="15"/>
              <a:t> </a:t>
            </a:r>
            <a:r>
              <a:rPr dirty="0" spc="-35"/>
              <a:t>rigu</a:t>
            </a:r>
            <a:r>
              <a:rPr dirty="0" spc="-75"/>
              <a:t>a</a:t>
            </a:r>
            <a:r>
              <a:rPr dirty="0" spc="-40"/>
              <a:t>rda</a:t>
            </a:r>
            <a:r>
              <a:rPr dirty="0" spc="15"/>
              <a:t> </a:t>
            </a:r>
            <a:r>
              <a:rPr dirty="0" spc="5"/>
              <a:t>il</a:t>
            </a:r>
            <a:r>
              <a:rPr dirty="0" spc="15"/>
              <a:t> </a:t>
            </a:r>
            <a:r>
              <a:rPr dirty="0" spc="-40"/>
              <a:t>siste</a:t>
            </a:r>
            <a:r>
              <a:rPr dirty="0" spc="-55"/>
              <a:t>ma</a:t>
            </a:r>
            <a:r>
              <a:rPr dirty="0" spc="15"/>
              <a:t> </a:t>
            </a:r>
            <a:r>
              <a:rPr dirty="0" spc="-25"/>
              <a:t>(1),</a:t>
            </a:r>
            <a:r>
              <a:rPr dirty="0" spc="15"/>
              <a:t> </a:t>
            </a:r>
            <a:r>
              <a:rPr dirty="0" spc="-35"/>
              <a:t>si</a:t>
            </a:r>
            <a:r>
              <a:rPr dirty="0" spc="20"/>
              <a:t> </a:t>
            </a:r>
            <a:r>
              <a:rPr dirty="0"/>
              <a:t>t</a:t>
            </a:r>
            <a:r>
              <a:rPr dirty="0" spc="-5"/>
              <a:t>r</a:t>
            </a:r>
            <a:r>
              <a:rPr dirty="0" spc="-50"/>
              <a:t>ova</a:t>
            </a:r>
            <a:r>
              <a:rPr dirty="0" spc="15"/>
              <a:t> </a:t>
            </a:r>
            <a:r>
              <a:rPr dirty="0" spc="-55"/>
              <a:t>che</a:t>
            </a:r>
            <a:r>
              <a:rPr dirty="0" spc="15"/>
              <a:t> </a:t>
            </a:r>
            <a:r>
              <a:rPr dirty="0" spc="-70"/>
              <a:t>esso</a:t>
            </a:r>
            <a:r>
              <a:rPr dirty="0" spc="-10"/>
              <a:t> </a:t>
            </a:r>
            <a:r>
              <a:rPr dirty="0" spc="-525"/>
              <a:t>`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45"/>
              <a:t>equivalente</a:t>
            </a:r>
            <a:r>
              <a:rPr dirty="0" spc="20"/>
              <a:t> </a:t>
            </a:r>
            <a:r>
              <a:rPr dirty="0" spc="-25"/>
              <a:t>al</a:t>
            </a:r>
            <a:r>
              <a:rPr dirty="0" spc="20"/>
              <a:t> </a:t>
            </a:r>
            <a:r>
              <a:rPr dirty="0" spc="-45"/>
              <a:t>sistema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764783"/>
            <a:ext cx="4219575" cy="970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3276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algn="ctr" marL="120650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ossibile,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(1)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-50">
                <a:latin typeface="Tahoma"/>
                <a:cs typeface="Tahoma"/>
              </a:rPr>
              <a:t> 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vuoto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80">
                <a:solidFill>
                  <a:srgbClr val="0000FF"/>
                </a:solidFill>
                <a:latin typeface="Lucida Sans Unicode"/>
                <a:cs typeface="Lucida Sans Unicode"/>
              </a:rPr>
              <a:t>∅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(2)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3349" y="1840206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5266" y="1901276"/>
            <a:ext cx="6578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30" y="2083471"/>
            <a:ext cx="4319905" cy="631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6827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75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intersezione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vuota,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ertanto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anch’esso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30">
                <a:latin typeface="Tahoma"/>
                <a:cs typeface="Tahoma"/>
              </a:rPr>
              <a:t> 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vuoto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80">
                <a:solidFill>
                  <a:srgbClr val="0000FF"/>
                </a:solidFill>
                <a:latin typeface="Lucida Sans Unicode"/>
                <a:cs typeface="Lucida Sans Unicode"/>
              </a:rPr>
              <a:t>∅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8191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50"/>
              <a:t>P</a:t>
            </a:r>
            <a:r>
              <a:rPr dirty="0" spc="-55"/>
              <a:t>er</a:t>
            </a:r>
            <a:r>
              <a:rPr dirty="0" spc="20"/>
              <a:t> </a:t>
            </a:r>
            <a:r>
              <a:rPr dirty="0" spc="-50"/>
              <a:t>q</a:t>
            </a:r>
            <a:r>
              <a:rPr dirty="0" spc="-40"/>
              <a:t>uanto</a:t>
            </a:r>
            <a:r>
              <a:rPr dirty="0" spc="15"/>
              <a:t> </a:t>
            </a:r>
            <a:r>
              <a:rPr dirty="0" spc="-35"/>
              <a:t>rigu</a:t>
            </a:r>
            <a:r>
              <a:rPr dirty="0" spc="-75"/>
              <a:t>a</a:t>
            </a:r>
            <a:r>
              <a:rPr dirty="0" spc="-40"/>
              <a:t>rda</a:t>
            </a:r>
            <a:r>
              <a:rPr dirty="0" spc="15"/>
              <a:t> </a:t>
            </a:r>
            <a:r>
              <a:rPr dirty="0" spc="5"/>
              <a:t>il</a:t>
            </a:r>
            <a:r>
              <a:rPr dirty="0" spc="15"/>
              <a:t> </a:t>
            </a:r>
            <a:r>
              <a:rPr dirty="0" spc="-40"/>
              <a:t>siste</a:t>
            </a:r>
            <a:r>
              <a:rPr dirty="0" spc="-55"/>
              <a:t>ma</a:t>
            </a:r>
            <a:r>
              <a:rPr dirty="0" spc="15"/>
              <a:t> </a:t>
            </a:r>
            <a:r>
              <a:rPr dirty="0" spc="-25"/>
              <a:t>(1),</a:t>
            </a:r>
            <a:r>
              <a:rPr dirty="0" spc="15"/>
              <a:t> </a:t>
            </a:r>
            <a:r>
              <a:rPr dirty="0" spc="-35"/>
              <a:t>si</a:t>
            </a:r>
            <a:r>
              <a:rPr dirty="0" spc="20"/>
              <a:t> </a:t>
            </a:r>
            <a:r>
              <a:rPr dirty="0"/>
              <a:t>t</a:t>
            </a:r>
            <a:r>
              <a:rPr dirty="0" spc="-5"/>
              <a:t>r</a:t>
            </a:r>
            <a:r>
              <a:rPr dirty="0" spc="-50"/>
              <a:t>ova</a:t>
            </a:r>
            <a:r>
              <a:rPr dirty="0" spc="15"/>
              <a:t> </a:t>
            </a:r>
            <a:r>
              <a:rPr dirty="0" spc="-55"/>
              <a:t>che</a:t>
            </a:r>
            <a:r>
              <a:rPr dirty="0" spc="15"/>
              <a:t> </a:t>
            </a:r>
            <a:r>
              <a:rPr dirty="0" spc="-70"/>
              <a:t>esso</a:t>
            </a:r>
            <a:r>
              <a:rPr dirty="0" spc="-10"/>
              <a:t> </a:t>
            </a:r>
            <a:r>
              <a:rPr dirty="0" spc="-525"/>
              <a:t>`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45"/>
              <a:t>equivalente</a:t>
            </a:r>
            <a:r>
              <a:rPr dirty="0" spc="20"/>
              <a:t> </a:t>
            </a:r>
            <a:r>
              <a:rPr dirty="0" spc="-25"/>
              <a:t>al</a:t>
            </a:r>
            <a:r>
              <a:rPr dirty="0" spc="20"/>
              <a:t> </a:t>
            </a:r>
            <a:r>
              <a:rPr dirty="0" spc="-45"/>
              <a:t>sistema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764783"/>
            <a:ext cx="4219575" cy="970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3276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algn="ctr" marL="120650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ossibile,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(1)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-50">
                <a:latin typeface="Tahoma"/>
                <a:cs typeface="Tahoma"/>
              </a:rPr>
              <a:t> 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vuoto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80">
                <a:solidFill>
                  <a:srgbClr val="0000FF"/>
                </a:solidFill>
                <a:latin typeface="Lucida Sans Unicode"/>
                <a:cs typeface="Lucida Sans Unicode"/>
              </a:rPr>
              <a:t>∅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(2)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3349" y="1840206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5266" y="1901276"/>
            <a:ext cx="6578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30" y="2083471"/>
            <a:ext cx="4319905" cy="753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6827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75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intersezione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vuota,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ertanto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anch’esso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30">
                <a:latin typeface="Tahoma"/>
                <a:cs typeface="Tahoma"/>
              </a:rPr>
              <a:t> 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vuoto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80">
                <a:solidFill>
                  <a:srgbClr val="0000FF"/>
                </a:solidFill>
                <a:latin typeface="Lucida Sans Unicode"/>
                <a:cs typeface="Lucida Sans Unicode"/>
              </a:rPr>
              <a:t>∅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im</a:t>
            </a:r>
            <a:r>
              <a:rPr dirty="0" sz="1000" spc="-5">
                <a:solidFill>
                  <a:srgbClr val="0000FF"/>
                </a:solidFill>
                <a:latin typeface="Tahoma"/>
                <a:cs typeface="Tahoma"/>
              </a:rPr>
              <a:t>p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ossibile</a:t>
            </a:r>
            <a:r>
              <a:rPr dirty="0" sz="1000" spc="2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in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769198"/>
            <a:ext cx="3993515" cy="831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data.</a:t>
            </a:r>
            <a:endParaRPr sz="1000">
              <a:latin typeface="Tahoma"/>
              <a:cs typeface="Tahoma"/>
            </a:endParaRPr>
          </a:p>
          <a:p>
            <a:pPr marL="12700" marR="163830">
              <a:lnSpc>
                <a:spcPct val="100000"/>
              </a:lnSpc>
              <a:spcBef>
                <a:spcPts val="560"/>
              </a:spcBef>
            </a:pPr>
            <a:r>
              <a:rPr dirty="0" sz="1000" spc="10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44">
                <a:latin typeface="Lucida Sans Unicode"/>
                <a:cs typeface="Lucida Sans Unicode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40" b="1">
                <a:solidFill>
                  <a:srgbClr val="CC0000"/>
                </a:solidFill>
                <a:latin typeface="Gill Sans MT"/>
                <a:cs typeface="Gill Sans MT"/>
              </a:rPr>
              <a:t>Argomenti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683" y="92826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683" y="158776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3683" y="239910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4198" y="896999"/>
            <a:ext cx="3968750" cy="19265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795" marR="1916430" indent="-252729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  <a:hlinkClick r:id="rId2" action="ppaction://hlinksldjump"/>
              </a:rPr>
              <a:t>Equazioni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2" action="ppaction://hlinksldjump"/>
              </a:rPr>
              <a:t>riconducibili</a:t>
            </a:r>
            <a:r>
              <a:rPr dirty="0" sz="1000" spc="15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45">
                <a:latin typeface="Tahoma"/>
                <a:cs typeface="Tahoma"/>
                <a:hlinkClick r:id="rId2" action="ppaction://hlinksldjump"/>
              </a:rPr>
              <a:t>ad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50">
                <a:latin typeface="Tahoma"/>
                <a:cs typeface="Tahoma"/>
                <a:hlinkClick r:id="rId2" action="ppaction://hlinksldjump"/>
              </a:rPr>
              <a:t>alge</a:t>
            </a:r>
            <a:r>
              <a:rPr dirty="0" sz="1000" spc="-90">
                <a:latin typeface="Tahoma"/>
                <a:cs typeface="Tahoma"/>
                <a:hlinkClick r:id="rId2" action="ppaction://hlinksldjump"/>
              </a:rPr>
              <a:t>b</a:t>
            </a:r>
            <a:r>
              <a:rPr dirty="0" sz="1000" spc="-35">
                <a:latin typeface="Tahoma"/>
                <a:cs typeface="Tahoma"/>
                <a:hlinkClick r:id="rId2" action="ppaction://hlinksldjump"/>
              </a:rPr>
              <a:t>riche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  <a:hlinkClick r:id="rId2" action="ppaction://hlinksldjump"/>
              </a:rPr>
              <a:t>Equazioni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2" action="ppaction://hlinksldjump"/>
              </a:rPr>
              <a:t>irrazionali</a:t>
            </a:r>
            <a:endParaRPr sz="1000">
              <a:latin typeface="Tahoma"/>
              <a:cs typeface="Tahoma"/>
            </a:endParaRPr>
          </a:p>
          <a:p>
            <a:pPr marL="264795">
              <a:lnSpc>
                <a:spcPts val="1195"/>
              </a:lnSpc>
            </a:pPr>
            <a:r>
              <a:rPr dirty="0" sz="1000" spc="-25">
                <a:latin typeface="Tahoma"/>
                <a:cs typeface="Tahoma"/>
                <a:hlinkClick r:id="rId3" action="ppaction://hlinksldjump"/>
              </a:rPr>
              <a:t>Equazioni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3" action="ppaction://hlinksldjump"/>
              </a:rPr>
              <a:t>con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3" action="ppaction://hlinksldjump"/>
              </a:rPr>
              <a:t>val</a:t>
            </a:r>
            <a:r>
              <a:rPr dirty="0" sz="1000" spc="-70">
                <a:latin typeface="Tahoma"/>
                <a:cs typeface="Tahoma"/>
                <a:hlinkClick r:id="rId3" action="ppaction://hlinksldjump"/>
              </a:rPr>
              <a:t>o</a:t>
            </a:r>
            <a:r>
              <a:rPr dirty="0" sz="1000" spc="-55">
                <a:latin typeface="Tahoma"/>
                <a:cs typeface="Tahoma"/>
                <a:hlinkClick r:id="rId3" action="ppaction://hlinksldjump"/>
              </a:rPr>
              <a:t>re</a:t>
            </a:r>
            <a:r>
              <a:rPr dirty="0" sz="1000" spc="15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3" action="ppaction://hlinksldjump"/>
              </a:rPr>
              <a:t>assoluto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350">
              <a:latin typeface="Times New Roman"/>
              <a:cs typeface="Times New Roman"/>
            </a:endParaRPr>
          </a:p>
          <a:p>
            <a:pPr marL="264795" marR="1765300" indent="-252729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  <a:hlinkClick r:id="rId4" action="ppaction://hlinksldjump"/>
              </a:rPr>
              <a:t>Disequazioni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4" action="ppaction://hlinksldjump"/>
              </a:rPr>
              <a:t>riconducibili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45">
                <a:latin typeface="Tahoma"/>
                <a:cs typeface="Tahoma"/>
                <a:hlinkClick r:id="rId4" action="ppaction://hlinksldjump"/>
              </a:rPr>
              <a:t>ad</a:t>
            </a:r>
            <a:r>
              <a:rPr dirty="0" sz="1000" spc="15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50">
                <a:latin typeface="Tahoma"/>
                <a:cs typeface="Tahoma"/>
                <a:hlinkClick r:id="rId4" action="ppaction://hlinksldjump"/>
              </a:rPr>
              <a:t>alge</a:t>
            </a:r>
            <a:r>
              <a:rPr dirty="0" sz="1000" spc="-90">
                <a:latin typeface="Tahoma"/>
                <a:cs typeface="Tahoma"/>
                <a:hlinkClick r:id="rId4" action="ppaction://hlinksldjump"/>
              </a:rPr>
              <a:t>b</a:t>
            </a:r>
            <a:r>
              <a:rPr dirty="0" sz="1000" spc="-35">
                <a:latin typeface="Tahoma"/>
                <a:cs typeface="Tahoma"/>
                <a:hlinkClick r:id="rId4" action="ppaction://hlinksldjump"/>
              </a:rPr>
              <a:t>riche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  <a:hlinkClick r:id="rId4" action="ppaction://hlinksldjump"/>
              </a:rPr>
              <a:t>Disequazioni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4" action="ppaction://hlinksldjump"/>
              </a:rPr>
              <a:t>irrazionali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  <a:hlinkClick r:id="rId5" action="ppaction://hlinksldjump"/>
              </a:rPr>
              <a:t>Disequazioni</a:t>
            </a:r>
            <a:r>
              <a:rPr dirty="0" sz="1000" spc="20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5" action="ppaction://hlinksldjump"/>
              </a:rPr>
              <a:t>con</a:t>
            </a:r>
            <a:r>
              <a:rPr dirty="0" sz="1000" spc="20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5" action="ppaction://hlinksldjump"/>
              </a:rPr>
              <a:t>val</a:t>
            </a:r>
            <a:r>
              <a:rPr dirty="0" sz="1000" spc="-70">
                <a:latin typeface="Tahoma"/>
                <a:cs typeface="Tahoma"/>
                <a:hlinkClick r:id="rId5" action="ppaction://hlinksldjump"/>
              </a:rPr>
              <a:t>o</a:t>
            </a:r>
            <a:r>
              <a:rPr dirty="0" sz="1000" spc="-55">
                <a:latin typeface="Tahoma"/>
                <a:cs typeface="Tahoma"/>
                <a:hlinkClick r:id="rId5" action="ppaction://hlinksldjump"/>
              </a:rPr>
              <a:t>re</a:t>
            </a:r>
            <a:r>
              <a:rPr dirty="0" sz="1000" spc="15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5" action="ppaction://hlinksldjump"/>
              </a:rPr>
              <a:t>assoluto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  <a:hlinkClick r:id="rId6" action="ppaction://hlinksldjump"/>
              </a:rPr>
              <a:t>Casi</a:t>
            </a:r>
            <a:r>
              <a:rPr dirty="0" sz="1000" spc="20">
                <a:latin typeface="Tahoma"/>
                <a:cs typeface="Tahoma"/>
                <a:hlinkClick r:id="rId6" action="ppaction://hlinksldjump"/>
              </a:rPr>
              <a:t> </a:t>
            </a:r>
            <a:r>
              <a:rPr dirty="0" sz="1000" spc="-45">
                <a:latin typeface="Tahoma"/>
                <a:cs typeface="Tahoma"/>
                <a:hlinkClick r:id="rId6" action="ppaction://hlinksldjump"/>
              </a:rPr>
              <a:t>p</a:t>
            </a:r>
            <a:r>
              <a:rPr dirty="0" sz="1000" spc="-75">
                <a:latin typeface="Tahoma"/>
                <a:cs typeface="Tahoma"/>
                <a:hlinkClick r:id="rId6" action="ppaction://hlinksldjump"/>
              </a:rPr>
              <a:t>a</a:t>
            </a:r>
            <a:r>
              <a:rPr dirty="0" sz="1000" spc="-15">
                <a:latin typeface="Tahoma"/>
                <a:cs typeface="Tahoma"/>
                <a:hlinkClick r:id="rId6" action="ppaction://hlinksldjump"/>
              </a:rPr>
              <a:t>rticol</a:t>
            </a:r>
            <a:r>
              <a:rPr dirty="0" sz="1000" spc="-55">
                <a:latin typeface="Tahoma"/>
                <a:cs typeface="Tahoma"/>
                <a:hlinkClick r:id="rId6" action="ppaction://hlinksldjump"/>
              </a:rPr>
              <a:t>a</a:t>
            </a:r>
            <a:r>
              <a:rPr dirty="0" sz="1000" spc="-10">
                <a:latin typeface="Tahoma"/>
                <a:cs typeface="Tahoma"/>
                <a:hlinkClick r:id="rId6" action="ppaction://hlinksldjump"/>
              </a:rPr>
              <a:t>ri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  <a:hlinkClick r:id="rId7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7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7" action="ppaction://hlinksldjump"/>
              </a:rPr>
              <a:t>ricapitolazione</a:t>
            </a:r>
            <a:endParaRPr sz="1000">
              <a:latin typeface="Tahoma"/>
              <a:cs typeface="Tahoma"/>
            </a:endParaRPr>
          </a:p>
          <a:p>
            <a:pPr marL="264795" marR="5080">
              <a:lnSpc>
                <a:spcPts val="1200"/>
              </a:lnSpc>
              <a:spcBef>
                <a:spcPts val="35"/>
              </a:spcBef>
            </a:pPr>
            <a:r>
              <a:rPr dirty="0" sz="1000" spc="-25">
                <a:latin typeface="Tahoma"/>
                <a:cs typeface="Tahoma"/>
                <a:hlinkClick r:id="rId7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7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7" action="ppaction://hlinksldjump"/>
              </a:rPr>
              <a:t>ricapitolazione</a:t>
            </a:r>
            <a:r>
              <a:rPr dirty="0" sz="1000" spc="15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7" action="ppaction://hlinksldjump"/>
              </a:rPr>
              <a:t>sulle</a:t>
            </a:r>
            <a:r>
              <a:rPr dirty="0" sz="1000" spc="20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7" action="ppaction://hlinksldjump"/>
              </a:rPr>
              <a:t>equazioni</a:t>
            </a:r>
            <a:r>
              <a:rPr dirty="0" sz="1000" spc="20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25">
                <a:latin typeface="Tahoma"/>
                <a:cs typeface="Tahoma"/>
                <a:hlinkClick r:id="rId7" action="ppaction://hlinksldjump"/>
              </a:rPr>
              <a:t>riconducibi</a:t>
            </a:r>
            <a:r>
              <a:rPr dirty="0" sz="1000" spc="-20">
                <a:latin typeface="Tahoma"/>
                <a:cs typeface="Tahoma"/>
                <a:hlinkClick r:id="rId7" action="ppaction://hlinksldjump"/>
              </a:rPr>
              <a:t>l</a:t>
            </a:r>
            <a:r>
              <a:rPr dirty="0" sz="1000" spc="5">
                <a:latin typeface="Tahoma"/>
                <a:cs typeface="Tahoma"/>
                <a:hlinkClick r:id="rId7" action="ppaction://hlinksldjump"/>
              </a:rPr>
              <a:t>i</a:t>
            </a:r>
            <a:r>
              <a:rPr dirty="0" sz="1000" spc="20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45">
                <a:latin typeface="Tahoma"/>
                <a:cs typeface="Tahoma"/>
                <a:hlinkClick r:id="rId7" action="ppaction://hlinksldjump"/>
              </a:rPr>
              <a:t>ad</a:t>
            </a:r>
            <a:r>
              <a:rPr dirty="0" sz="1000" spc="15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50">
                <a:latin typeface="Tahoma"/>
                <a:cs typeface="Tahoma"/>
                <a:hlinkClick r:id="rId7" action="ppaction://hlinksldjump"/>
              </a:rPr>
              <a:t>alge</a:t>
            </a:r>
            <a:r>
              <a:rPr dirty="0" sz="1000" spc="-90">
                <a:latin typeface="Tahoma"/>
                <a:cs typeface="Tahoma"/>
                <a:hlinkClick r:id="rId7" action="ppaction://hlinksldjump"/>
              </a:rPr>
              <a:t>b</a:t>
            </a:r>
            <a:r>
              <a:rPr dirty="0" sz="1000" spc="-35">
                <a:latin typeface="Tahoma"/>
                <a:cs typeface="Tahoma"/>
                <a:hlinkClick r:id="rId7" action="ppaction://hlinksldjump"/>
              </a:rPr>
              <a:t>riche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  <a:hlinkClick r:id="rId8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8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8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8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8" action="ppaction://hlinksldjump"/>
              </a:rPr>
              <a:t>ricapitolazione</a:t>
            </a:r>
            <a:r>
              <a:rPr dirty="0" sz="1000" spc="15">
                <a:latin typeface="Tahoma"/>
                <a:cs typeface="Tahoma"/>
                <a:hlinkClick r:id="rId8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8" action="ppaction://hlinksldjump"/>
              </a:rPr>
              <a:t>sulle</a:t>
            </a:r>
            <a:r>
              <a:rPr dirty="0" sz="1000" spc="20">
                <a:latin typeface="Tahoma"/>
                <a:cs typeface="Tahoma"/>
                <a:hlinkClick r:id="rId8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8" action="ppaction://hlinksldjump"/>
              </a:rPr>
              <a:t>disequazioni</a:t>
            </a:r>
            <a:r>
              <a:rPr dirty="0" sz="1000" spc="15">
                <a:latin typeface="Tahoma"/>
                <a:cs typeface="Tahoma"/>
                <a:hlinkClick r:id="rId8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8" action="ppaction://hlinksldjump"/>
              </a:rPr>
              <a:t>riconducib</a:t>
            </a:r>
            <a:r>
              <a:rPr dirty="0" sz="1000" spc="-20">
                <a:latin typeface="Tahoma"/>
                <a:cs typeface="Tahoma"/>
                <a:hlinkClick r:id="rId8" action="ppaction://hlinksldjump"/>
              </a:rPr>
              <a:t>i</a:t>
            </a:r>
            <a:r>
              <a:rPr dirty="0" sz="1000" spc="5">
                <a:latin typeface="Tahoma"/>
                <a:cs typeface="Tahoma"/>
                <a:hlinkClick r:id="rId8" action="ppaction://hlinksldjump"/>
              </a:rPr>
              <a:t>li</a:t>
            </a:r>
            <a:r>
              <a:rPr dirty="0" sz="1000" spc="20">
                <a:latin typeface="Tahoma"/>
                <a:cs typeface="Tahoma"/>
                <a:hlinkClick r:id="rId8" action="ppaction://hlinksldjump"/>
              </a:rPr>
              <a:t> </a:t>
            </a:r>
            <a:r>
              <a:rPr dirty="0" sz="1000" spc="-45">
                <a:latin typeface="Tahoma"/>
                <a:cs typeface="Tahoma"/>
                <a:hlinkClick r:id="rId8" action="ppaction://hlinksldjump"/>
              </a:rPr>
              <a:t>ad</a:t>
            </a:r>
            <a:r>
              <a:rPr dirty="0" sz="1000" spc="15">
                <a:latin typeface="Tahoma"/>
                <a:cs typeface="Tahoma"/>
                <a:hlinkClick r:id="rId8" action="ppaction://hlinksldjump"/>
              </a:rPr>
              <a:t> </a:t>
            </a:r>
            <a:r>
              <a:rPr dirty="0" sz="1000" spc="-50">
                <a:latin typeface="Tahoma"/>
                <a:cs typeface="Tahoma"/>
                <a:hlinkClick r:id="rId8" action="ppaction://hlinksldjump"/>
              </a:rPr>
              <a:t>alge</a:t>
            </a:r>
            <a:r>
              <a:rPr dirty="0" sz="1000" spc="-90">
                <a:latin typeface="Tahoma"/>
                <a:cs typeface="Tahoma"/>
                <a:hlinkClick r:id="rId8" action="ppaction://hlinksldjump"/>
              </a:rPr>
              <a:t>b</a:t>
            </a:r>
            <a:r>
              <a:rPr dirty="0" sz="1000" spc="-35">
                <a:latin typeface="Tahoma"/>
                <a:cs typeface="Tahoma"/>
                <a:hlinkClick r:id="rId8" action="ppaction://hlinksldjump"/>
              </a:rPr>
              <a:t>riche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1</a:t>
            </a:fld>
            <a:r>
              <a:rPr dirty="0" spc="-40"/>
              <a:t>/37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769198"/>
            <a:ext cx="3993515" cy="1055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data.</a:t>
            </a:r>
            <a:endParaRPr sz="1000">
              <a:latin typeface="Tahoma"/>
              <a:cs typeface="Tahoma"/>
            </a:endParaRPr>
          </a:p>
          <a:p>
            <a:pPr marL="12700" marR="163830">
              <a:lnSpc>
                <a:spcPct val="100000"/>
              </a:lnSpc>
              <a:spcBef>
                <a:spcPts val="560"/>
              </a:spcBef>
            </a:pPr>
            <a:r>
              <a:rPr dirty="0" sz="1000" spc="10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44">
                <a:latin typeface="Lucida Sans Unicode"/>
                <a:cs typeface="Lucida Sans Unicode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cedere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di: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769198"/>
            <a:ext cx="4346575" cy="154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57505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data.</a:t>
            </a:r>
            <a:endParaRPr sz="1000">
              <a:latin typeface="Tahoma"/>
              <a:cs typeface="Tahoma"/>
            </a:endParaRPr>
          </a:p>
          <a:p>
            <a:pPr marL="12700" marR="516890">
              <a:lnSpc>
                <a:spcPct val="100000"/>
              </a:lnSpc>
              <a:spcBef>
                <a:spcPts val="560"/>
              </a:spcBef>
            </a:pPr>
            <a:r>
              <a:rPr dirty="0" sz="1000" spc="10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44">
                <a:latin typeface="Lucida Sans Unicode"/>
                <a:cs typeface="Lucida Sans Unicode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cedere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di:</a:t>
            </a:r>
            <a:endParaRPr sz="1000">
              <a:latin typeface="Tahoma"/>
              <a:cs typeface="Tahoma"/>
            </a:endParaRP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ottenuta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all’elevamento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effettu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sostituendo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trovati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3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rigin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accettando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quelli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verificano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819">
                <a:latin typeface="Tahoma"/>
                <a:cs typeface="Tahoma"/>
              </a:rPr>
              <a:t>;</a:t>
            </a:r>
            <a:r>
              <a:rPr dirty="0" sz="1000" spc="-540">
                <a:latin typeface="Tahoma"/>
                <a:cs typeface="Tahoma"/>
              </a:rPr>
              <a:t>`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769198"/>
            <a:ext cx="4346575" cy="2193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57505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data.</a:t>
            </a:r>
            <a:endParaRPr sz="1000">
              <a:latin typeface="Tahoma"/>
              <a:cs typeface="Tahoma"/>
            </a:endParaRPr>
          </a:p>
          <a:p>
            <a:pPr marL="12700" marR="516890">
              <a:lnSpc>
                <a:spcPct val="100000"/>
              </a:lnSpc>
              <a:spcBef>
                <a:spcPts val="560"/>
              </a:spcBef>
            </a:pPr>
            <a:r>
              <a:rPr dirty="0" sz="1000" spc="10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1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)]</a:t>
            </a:r>
            <a:r>
              <a:rPr dirty="0" baseline="27777" sz="1050" spc="-44">
                <a:latin typeface="Lucida Sans Unicode"/>
                <a:cs typeface="Lucida Sans Unicode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cedere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di:</a:t>
            </a:r>
            <a:endParaRPr sz="1000">
              <a:latin typeface="Tahoma"/>
              <a:cs typeface="Tahoma"/>
            </a:endParaRP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ottenuta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all’elevamento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effettu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sostituendo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trovati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3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rigin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accettando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quelli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verificano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819">
                <a:latin typeface="Tahoma"/>
                <a:cs typeface="Tahoma"/>
              </a:rPr>
              <a:t>;</a:t>
            </a:r>
            <a:r>
              <a:rPr dirty="0" sz="1000" spc="-540">
                <a:latin typeface="Tahoma"/>
                <a:cs typeface="Tahoma"/>
              </a:rPr>
              <a:t>`</a:t>
            </a:r>
            <a:endParaRPr sz="1000">
              <a:latin typeface="Tahoma"/>
              <a:cs typeface="Tahoma"/>
            </a:endParaRPr>
          </a:p>
          <a:p>
            <a:pPr marL="265430" marR="1066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accett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ddisfano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inseris</a:t>
            </a:r>
            <a:r>
              <a:rPr dirty="0" sz="1000" spc="-50">
                <a:latin typeface="Tahoma"/>
                <a:cs typeface="Tahoma"/>
              </a:rPr>
              <a:t>c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0">
                <a:latin typeface="Tahoma"/>
                <a:cs typeface="Tahoma"/>
              </a:rPr>
              <a:t>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assumere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7899"/>
            <a:ext cx="5467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126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3630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8710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9285"/>
            <a:ext cx="50800" cy="329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82786"/>
            <a:ext cx="50800" cy="2662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5254"/>
            <a:ext cx="4457065" cy="205104"/>
          </a:xfrm>
          <a:custGeom>
            <a:avLst/>
            <a:gdLst/>
            <a:ahLst/>
            <a:cxnLst/>
            <a:rect l="l" t="t" r="r" b="b"/>
            <a:pathLst>
              <a:path w="4457065" h="205105">
                <a:moveTo>
                  <a:pt x="4456606" y="0"/>
                </a:moveTo>
                <a:lnTo>
                  <a:pt x="0" y="0"/>
                </a:lnTo>
                <a:lnTo>
                  <a:pt x="0" y="153752"/>
                </a:lnTo>
                <a:lnTo>
                  <a:pt x="16636" y="191266"/>
                </a:lnTo>
                <a:lnTo>
                  <a:pt x="4405806" y="204553"/>
                </a:lnTo>
                <a:lnTo>
                  <a:pt x="4420049" y="202508"/>
                </a:lnTo>
                <a:lnTo>
                  <a:pt x="4451170" y="1765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0086"/>
            <a:ext cx="0" cy="298450"/>
          </a:xfrm>
          <a:custGeom>
            <a:avLst/>
            <a:gdLst/>
            <a:ahLst/>
            <a:cxnLst/>
            <a:rect l="l" t="t" r="r" b="b"/>
            <a:pathLst>
              <a:path w="0" h="298450">
                <a:moveTo>
                  <a:pt x="0" y="2979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73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46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319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1293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6646" y="82815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74164"/>
            <a:ext cx="3501390" cy="582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7899"/>
            <a:ext cx="5467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126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3630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8710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9285"/>
            <a:ext cx="50800" cy="329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82786"/>
            <a:ext cx="50800" cy="2662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5254"/>
            <a:ext cx="4457065" cy="205104"/>
          </a:xfrm>
          <a:custGeom>
            <a:avLst/>
            <a:gdLst/>
            <a:ahLst/>
            <a:cxnLst/>
            <a:rect l="l" t="t" r="r" b="b"/>
            <a:pathLst>
              <a:path w="4457065" h="205105">
                <a:moveTo>
                  <a:pt x="4456606" y="0"/>
                </a:moveTo>
                <a:lnTo>
                  <a:pt x="0" y="0"/>
                </a:lnTo>
                <a:lnTo>
                  <a:pt x="0" y="153752"/>
                </a:lnTo>
                <a:lnTo>
                  <a:pt x="16636" y="191266"/>
                </a:lnTo>
                <a:lnTo>
                  <a:pt x="4405806" y="204553"/>
                </a:lnTo>
                <a:lnTo>
                  <a:pt x="4420049" y="202508"/>
                </a:lnTo>
                <a:lnTo>
                  <a:pt x="4451170" y="1765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0086"/>
            <a:ext cx="0" cy="298450"/>
          </a:xfrm>
          <a:custGeom>
            <a:avLst/>
            <a:gdLst/>
            <a:ahLst/>
            <a:cxnLst/>
            <a:rect l="l" t="t" r="r" b="b"/>
            <a:pathLst>
              <a:path w="0" h="298450">
                <a:moveTo>
                  <a:pt x="0" y="2979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73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46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319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1293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6646" y="82815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74164"/>
            <a:ext cx="3501390" cy="582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7899"/>
            <a:ext cx="5467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126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3630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8710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9285"/>
            <a:ext cx="50800" cy="329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82786"/>
            <a:ext cx="50800" cy="2662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5254"/>
            <a:ext cx="4457065" cy="205104"/>
          </a:xfrm>
          <a:custGeom>
            <a:avLst/>
            <a:gdLst/>
            <a:ahLst/>
            <a:cxnLst/>
            <a:rect l="l" t="t" r="r" b="b"/>
            <a:pathLst>
              <a:path w="4457065" h="205105">
                <a:moveTo>
                  <a:pt x="4456606" y="0"/>
                </a:moveTo>
                <a:lnTo>
                  <a:pt x="0" y="0"/>
                </a:lnTo>
                <a:lnTo>
                  <a:pt x="0" y="153752"/>
                </a:lnTo>
                <a:lnTo>
                  <a:pt x="16636" y="191266"/>
                </a:lnTo>
                <a:lnTo>
                  <a:pt x="4405806" y="204553"/>
                </a:lnTo>
                <a:lnTo>
                  <a:pt x="4420049" y="202508"/>
                </a:lnTo>
                <a:lnTo>
                  <a:pt x="4451170" y="1765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0086"/>
            <a:ext cx="0" cy="298450"/>
          </a:xfrm>
          <a:custGeom>
            <a:avLst/>
            <a:gdLst/>
            <a:ahLst/>
            <a:cxnLst/>
            <a:rect l="l" t="t" r="r" b="b"/>
            <a:pathLst>
              <a:path w="0" h="298450">
                <a:moveTo>
                  <a:pt x="0" y="2979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73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46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319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1293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6646" y="82815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74164"/>
            <a:ext cx="3501390" cy="136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5">
                <a:latin typeface="Tahoma"/>
                <a:cs typeface="Tahoma"/>
              </a:rPr>
              <a:t>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647189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8902" y="2111053"/>
            <a:ext cx="98488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5">
                <a:solidFill>
                  <a:srgbClr val="0000FF"/>
                </a:solidFill>
                <a:latin typeface="Lucida Sans Unicode"/>
                <a:cs typeface="Lucida Sans Unicode"/>
              </a:rPr>
              <a:t>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76538" y="2134791"/>
            <a:ext cx="90296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19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2514369"/>
            <a:ext cx="419417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Soltanto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olu</a:t>
            </a:r>
            <a:r>
              <a:rPr dirty="0" sz="1000" spc="-15">
                <a:latin typeface="Tahoma"/>
                <a:cs typeface="Tahoma"/>
              </a:rPr>
              <a:t>z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1904" sz="1050" spc="-9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accettabile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l’unica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30">
                <a:latin typeface="Tahoma"/>
                <a:cs typeface="Tahoma"/>
              </a:rPr>
              <a:t> irrazionale.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075607"/>
            <a:ext cx="7721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 b="1">
                <a:solidFill>
                  <a:srgbClr val="FF0000"/>
                </a:solidFill>
                <a:latin typeface="Gill Sans MT"/>
                <a:cs typeface="Gill Sans MT"/>
              </a:rPr>
              <a:t>Osservazione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16476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97335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02415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076974"/>
            <a:ext cx="50800" cy="909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40475"/>
            <a:ext cx="50800" cy="845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247320"/>
            <a:ext cx="4457065" cy="789940"/>
          </a:xfrm>
          <a:custGeom>
            <a:avLst/>
            <a:gdLst/>
            <a:ahLst/>
            <a:cxnLst/>
            <a:rect l="l" t="t" r="r" b="b"/>
            <a:pathLst>
              <a:path w="4457065" h="789939">
                <a:moveTo>
                  <a:pt x="4456606" y="0"/>
                </a:moveTo>
                <a:lnTo>
                  <a:pt x="0" y="0"/>
                </a:lnTo>
                <a:lnTo>
                  <a:pt x="0" y="738730"/>
                </a:lnTo>
                <a:lnTo>
                  <a:pt x="16636" y="776244"/>
                </a:lnTo>
                <a:lnTo>
                  <a:pt x="4405806" y="789531"/>
                </a:lnTo>
                <a:lnTo>
                  <a:pt x="4420049" y="787486"/>
                </a:lnTo>
                <a:lnTo>
                  <a:pt x="4451170" y="76152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27775"/>
            <a:ext cx="0" cy="877569"/>
          </a:xfrm>
          <a:custGeom>
            <a:avLst/>
            <a:gdLst/>
            <a:ahLst/>
            <a:cxnLst/>
            <a:rect l="l" t="t" r="r" b="b"/>
            <a:pathLst>
              <a:path w="0" h="877569">
                <a:moveTo>
                  <a:pt x="0" y="87732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1507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0237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8967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706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265324"/>
            <a:ext cx="4380865" cy="746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0">
                <a:latin typeface="Tahoma"/>
                <a:cs typeface="Tahoma"/>
              </a:rPr>
              <a:t>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cedimento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seguire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sostanzialmente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5">
                <a:latin typeface="Tahoma"/>
                <a:cs typeface="Tahoma"/>
              </a:rPr>
              <a:t>tesso: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dice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equivalenti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quelle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ottengono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n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quelle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determinano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20">
                <a:latin typeface="Tahoma"/>
                <a:cs typeface="Tahoma"/>
              </a:rPr>
              <a:t>dizioni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radicandi,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inserite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rtuno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oppu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effettua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7</a:t>
            </a:r>
            <a:r>
              <a:rPr dirty="0" spc="-40"/>
              <a:t>/37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con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val</a:t>
            </a:r>
            <a:r>
              <a:rPr dirty="0" sz="1400" spc="-25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re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assoluto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062835"/>
            <a:ext cx="437705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5">
                <a:latin typeface="Tahoma"/>
                <a:cs typeface="Tahoma"/>
              </a:rPr>
              <a:t>Prima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q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uazioni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val</a:t>
            </a:r>
            <a:r>
              <a:rPr dirty="0" sz="1000" spc="-7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re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assolut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ric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definizione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val</a:t>
            </a:r>
            <a:r>
              <a:rPr dirty="0" sz="1000" spc="-65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65" b="1">
                <a:solidFill>
                  <a:srgbClr val="FF0000"/>
                </a:solidFill>
                <a:latin typeface="Gill Sans MT"/>
                <a:cs typeface="Gill Sans MT"/>
              </a:rPr>
              <a:t>re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assoluto</a:t>
            </a:r>
            <a:r>
              <a:rPr dirty="0" sz="1000" spc="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0" b="1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dulo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5">
                <a:latin typeface="Tahoma"/>
                <a:cs typeface="Tahoma"/>
              </a:rPr>
              <a:t>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Trebuchet MS"/>
                <a:cs typeface="Trebuchet MS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indicato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 i="1">
                <a:latin typeface="Trebuchet MS"/>
                <a:cs typeface="Trebuchet MS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come: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048" y="1606890"/>
            <a:ext cx="3270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solidFill>
                  <a:srgbClr val="0000FF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 spc="-105">
                <a:solidFill>
                  <a:srgbClr val="0000FF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:=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8230" y="1459536"/>
            <a:ext cx="188595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dirty="0" baseline="-55555" sz="1500" spc="-75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endParaRPr baseline="-55555"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7130" y="1520607"/>
            <a:ext cx="50863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0">
                <a:solidFill>
                  <a:srgbClr val="0000FF"/>
                </a:solidFill>
                <a:latin typeface="Tahoma"/>
                <a:cs typeface="Tahoma"/>
              </a:rPr>
              <a:t>se</a:t>
            </a:r>
            <a:r>
              <a:rPr dirty="0" sz="1000" spc="-8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 spc="-1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00148" y="1702801"/>
            <a:ext cx="8305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 spc="-50" i="1">
                <a:solidFill>
                  <a:srgbClr val="0000FF"/>
                </a:solidFill>
                <a:latin typeface="Trebuchet MS"/>
                <a:cs typeface="Trebuchet MS"/>
              </a:rPr>
              <a:t>	</a:t>
            </a:r>
            <a:r>
              <a:rPr dirty="0" sz="1000" spc="-80">
                <a:solidFill>
                  <a:srgbClr val="0000FF"/>
                </a:solidFill>
                <a:latin typeface="Tahoma"/>
                <a:cs typeface="Tahoma"/>
              </a:rPr>
              <a:t>se</a:t>
            </a:r>
            <a:r>
              <a:rPr dirty="0" sz="1000" spc="-8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 spc="-1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ra</a:t>
            </a:r>
            <a:r>
              <a:rPr dirty="0" spc="-5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con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val</a:t>
            </a:r>
            <a:r>
              <a:rPr dirty="0" sz="1400" spc="-25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re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assoluto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062835"/>
            <a:ext cx="437705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5">
                <a:latin typeface="Tahoma"/>
                <a:cs typeface="Tahoma"/>
              </a:rPr>
              <a:t>Prima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q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uazioni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val</a:t>
            </a:r>
            <a:r>
              <a:rPr dirty="0" sz="1000" spc="-7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re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assolut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ric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definizione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val</a:t>
            </a:r>
            <a:r>
              <a:rPr dirty="0" sz="1000" spc="-65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65" b="1">
                <a:solidFill>
                  <a:srgbClr val="FF0000"/>
                </a:solidFill>
                <a:latin typeface="Gill Sans MT"/>
                <a:cs typeface="Gill Sans MT"/>
              </a:rPr>
              <a:t>re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assoluto</a:t>
            </a:r>
            <a:r>
              <a:rPr dirty="0" sz="1000" spc="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0" b="1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dulo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5">
                <a:latin typeface="Tahoma"/>
                <a:cs typeface="Tahoma"/>
              </a:rPr>
              <a:t>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Trebuchet MS"/>
                <a:cs typeface="Trebuchet MS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indicato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 i="1">
                <a:latin typeface="Trebuchet MS"/>
                <a:cs typeface="Trebuchet MS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come: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048" y="1606890"/>
            <a:ext cx="3270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solidFill>
                  <a:srgbClr val="0000FF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 spc="-105">
                <a:solidFill>
                  <a:srgbClr val="0000FF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:=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8230" y="1459536"/>
            <a:ext cx="188595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dirty="0" baseline="-55555" sz="1500" spc="-75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endParaRPr baseline="-55555"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7130" y="1520607"/>
            <a:ext cx="50863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0">
                <a:solidFill>
                  <a:srgbClr val="0000FF"/>
                </a:solidFill>
                <a:latin typeface="Tahoma"/>
                <a:cs typeface="Tahoma"/>
              </a:rPr>
              <a:t>se</a:t>
            </a:r>
            <a:r>
              <a:rPr dirty="0" sz="1000" spc="-8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 spc="-1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00148" y="1702801"/>
            <a:ext cx="8305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 spc="-50" i="1">
                <a:solidFill>
                  <a:srgbClr val="0000FF"/>
                </a:solidFill>
                <a:latin typeface="Trebuchet MS"/>
                <a:cs typeface="Trebuchet MS"/>
              </a:rPr>
              <a:t>	</a:t>
            </a:r>
            <a:r>
              <a:rPr dirty="0" sz="1000" spc="-80">
                <a:solidFill>
                  <a:srgbClr val="0000FF"/>
                </a:solidFill>
                <a:latin typeface="Tahoma"/>
                <a:cs typeface="Tahoma"/>
              </a:rPr>
              <a:t>se</a:t>
            </a:r>
            <a:r>
              <a:rPr dirty="0" sz="1000" spc="-8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 spc="-1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729" y="22326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68835" y="243395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7330" y="248475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144908"/>
            <a:ext cx="50800" cy="3017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208409"/>
            <a:ext cx="50800" cy="2382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729" y="2315254"/>
            <a:ext cx="4457065" cy="182245"/>
          </a:xfrm>
          <a:custGeom>
            <a:avLst/>
            <a:gdLst/>
            <a:ahLst/>
            <a:cxnLst/>
            <a:rect l="l" t="t" r="r" b="b"/>
            <a:pathLst>
              <a:path w="4457065" h="182244">
                <a:moveTo>
                  <a:pt x="4456606" y="0"/>
                </a:moveTo>
                <a:lnTo>
                  <a:pt x="0" y="0"/>
                </a:lnTo>
                <a:lnTo>
                  <a:pt x="0" y="131400"/>
                </a:lnTo>
                <a:lnTo>
                  <a:pt x="16636" y="168914"/>
                </a:lnTo>
                <a:lnTo>
                  <a:pt x="4405806" y="182200"/>
                </a:lnTo>
                <a:lnTo>
                  <a:pt x="4420049" y="180155"/>
                </a:lnTo>
                <a:lnTo>
                  <a:pt x="4451170" y="1541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2195709"/>
            <a:ext cx="0" cy="270510"/>
          </a:xfrm>
          <a:custGeom>
            <a:avLst/>
            <a:gdLst/>
            <a:ahLst/>
            <a:cxnLst/>
            <a:rect l="l" t="t" r="r" b="b"/>
            <a:pathLst>
              <a:path w="0" h="270510">
                <a:moveTo>
                  <a:pt x="0" y="2699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2336" y="21830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21703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2157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21385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3830" y="2130825"/>
            <a:ext cx="4380865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Osservazione: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qualsiasi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01444"/>
            <a:ext cx="3681729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>
                <a:latin typeface="Tahoma"/>
                <a:cs typeface="Tahoma"/>
              </a:rPr>
              <a:t>Mentre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facile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individu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(ad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esempio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altrettanto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un’es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l’incognita...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ra</a:t>
            </a:r>
            <a:r>
              <a:rPr dirty="0" spc="-5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552232"/>
            <a:ext cx="36747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trattazione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equazioni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riconducibili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ad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alge</a:t>
            </a:r>
            <a:r>
              <a:rPr dirty="0" sz="1000" spc="-90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riche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ra</a:t>
            </a:r>
            <a:r>
              <a:rPr dirty="0" spc="-5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14144"/>
            <a:ext cx="3681729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>
                <a:latin typeface="Tahoma"/>
                <a:cs typeface="Tahoma"/>
              </a:rPr>
              <a:t>Mentre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facile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individu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(ad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esempio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altrettanto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un’es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l’incognita...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3778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46664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1744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270387"/>
            <a:ext cx="50800" cy="208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333888"/>
            <a:ext cx="50800" cy="1454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460415"/>
            <a:ext cx="4457065" cy="69850"/>
          </a:xfrm>
          <a:custGeom>
            <a:avLst/>
            <a:gdLst/>
            <a:ahLst/>
            <a:cxnLst/>
            <a:rect l="l" t="t" r="r" b="b"/>
            <a:pathLst>
              <a:path w="4457065" h="69850">
                <a:moveTo>
                  <a:pt x="4456606" y="0"/>
                </a:moveTo>
                <a:lnTo>
                  <a:pt x="0" y="0"/>
                </a:lnTo>
                <a:lnTo>
                  <a:pt x="0" y="18931"/>
                </a:lnTo>
                <a:lnTo>
                  <a:pt x="16636" y="56445"/>
                </a:lnTo>
                <a:lnTo>
                  <a:pt x="4405806" y="69732"/>
                </a:lnTo>
                <a:lnTo>
                  <a:pt x="4420049" y="67687"/>
                </a:lnTo>
                <a:lnTo>
                  <a:pt x="4451170" y="4172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3211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1772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30848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9578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28308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26403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276678"/>
            <a:ext cx="4380865" cy="647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Quanto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vale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">
                <a:solidFill>
                  <a:srgbClr val="FF0000"/>
                </a:solidFill>
                <a:latin typeface="Tahoma"/>
                <a:cs typeface="Tahoma"/>
              </a:rPr>
              <a:t>?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dirty="0" sz="1000" spc="-45">
                <a:latin typeface="Tahoma"/>
                <a:cs typeface="Tahoma"/>
              </a:rPr>
              <a:t>Secondo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definizione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3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1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10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rime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come: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2297" y="2124987"/>
            <a:ext cx="5524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solidFill>
                  <a:srgbClr val="0000FF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105">
                <a:solidFill>
                  <a:srgbClr val="0000FF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:=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64284" y="1977633"/>
            <a:ext cx="74485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614045" algn="l"/>
              </a:tabLst>
            </a:pPr>
            <a:r>
              <a:rPr dirty="0" baseline="55555" sz="1500" spc="697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sz="1000" spc="-80">
                <a:solidFill>
                  <a:srgbClr val="0000FF"/>
                </a:solidFill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5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0">
                <a:solidFill>
                  <a:srgbClr val="0000FF"/>
                </a:solidFill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52433" y="2038703"/>
            <a:ext cx="934085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15010" algn="l"/>
              </a:tabLst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ci</a:t>
            </a:r>
            <a:r>
              <a:rPr dirty="0" sz="1000" spc="-60">
                <a:solidFill>
                  <a:srgbClr val="0000FF"/>
                </a:solidFill>
                <a:latin typeface="Tahoma"/>
                <a:cs typeface="Tahoma"/>
              </a:rPr>
              <a:t>o</a:t>
            </a:r>
            <a:r>
              <a:rPr dirty="0" sz="1000" spc="-525">
                <a:solidFill>
                  <a:srgbClr val="0000FF"/>
                </a:solidFill>
                <a:latin typeface="Tahoma"/>
                <a:cs typeface="Tahoma"/>
              </a:rPr>
              <a:t>`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  <a:tabLst>
                <a:tab pos="715010" algn="l"/>
              </a:tabLst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ci</a:t>
            </a:r>
            <a:r>
              <a:rPr dirty="0" sz="1000" spc="-60">
                <a:solidFill>
                  <a:srgbClr val="0000FF"/>
                </a:solidFill>
                <a:latin typeface="Tahoma"/>
                <a:cs typeface="Tahoma"/>
              </a:rPr>
              <a:t>o</a:t>
            </a:r>
            <a:r>
              <a:rPr dirty="0" sz="1000" spc="-525">
                <a:solidFill>
                  <a:srgbClr val="0000FF"/>
                </a:solidFill>
                <a:latin typeface="Tahoma"/>
                <a:cs typeface="Tahoma"/>
              </a:rPr>
              <a:t>`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29660" y="2038703"/>
            <a:ext cx="461009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73258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807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960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4687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87345"/>
            <a:ext cx="50800" cy="321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0846"/>
            <a:ext cx="50800" cy="257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963314"/>
            <a:ext cx="4457065" cy="196850"/>
          </a:xfrm>
          <a:custGeom>
            <a:avLst/>
            <a:gdLst/>
            <a:ahLst/>
            <a:cxnLst/>
            <a:rect l="l" t="t" r="r" b="b"/>
            <a:pathLst>
              <a:path w="4457065" h="196850">
                <a:moveTo>
                  <a:pt x="4456606" y="0"/>
                </a:moveTo>
                <a:lnTo>
                  <a:pt x="0" y="0"/>
                </a:lnTo>
                <a:lnTo>
                  <a:pt x="0" y="145458"/>
                </a:lnTo>
                <a:lnTo>
                  <a:pt x="16636" y="182972"/>
                </a:lnTo>
                <a:lnTo>
                  <a:pt x="4405806" y="196259"/>
                </a:lnTo>
                <a:lnTo>
                  <a:pt x="4420049" y="194214"/>
                </a:lnTo>
                <a:lnTo>
                  <a:pt x="4451170" y="1682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8146"/>
            <a:ext cx="0" cy="290195"/>
          </a:xfrm>
          <a:custGeom>
            <a:avLst/>
            <a:gdLst/>
            <a:ahLst/>
            <a:cxnLst/>
            <a:rect l="l" t="t" r="r" b="b"/>
            <a:pathLst>
              <a:path w="0" h="290194">
                <a:moveTo>
                  <a:pt x="0" y="28967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7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0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09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75637"/>
            <a:ext cx="22364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73258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807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960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4687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87345"/>
            <a:ext cx="50800" cy="321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0846"/>
            <a:ext cx="50800" cy="257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963314"/>
            <a:ext cx="4457065" cy="196850"/>
          </a:xfrm>
          <a:custGeom>
            <a:avLst/>
            <a:gdLst/>
            <a:ahLst/>
            <a:cxnLst/>
            <a:rect l="l" t="t" r="r" b="b"/>
            <a:pathLst>
              <a:path w="4457065" h="196850">
                <a:moveTo>
                  <a:pt x="4456606" y="0"/>
                </a:moveTo>
                <a:lnTo>
                  <a:pt x="0" y="0"/>
                </a:lnTo>
                <a:lnTo>
                  <a:pt x="0" y="145458"/>
                </a:lnTo>
                <a:lnTo>
                  <a:pt x="16636" y="182972"/>
                </a:lnTo>
                <a:lnTo>
                  <a:pt x="4405806" y="196259"/>
                </a:lnTo>
                <a:lnTo>
                  <a:pt x="4420049" y="194214"/>
                </a:lnTo>
                <a:lnTo>
                  <a:pt x="4451170" y="1682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8146"/>
            <a:ext cx="0" cy="290195"/>
          </a:xfrm>
          <a:custGeom>
            <a:avLst/>
            <a:gdLst/>
            <a:ahLst/>
            <a:cxnLst/>
            <a:rect l="l" t="t" r="r" b="b"/>
            <a:pathLst>
              <a:path w="0" h="290194">
                <a:moveTo>
                  <a:pt x="0" y="28967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7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0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09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75637"/>
            <a:ext cx="22364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73258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807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960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4687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87345"/>
            <a:ext cx="50800" cy="321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0846"/>
            <a:ext cx="50800" cy="257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963314"/>
            <a:ext cx="4457065" cy="196850"/>
          </a:xfrm>
          <a:custGeom>
            <a:avLst/>
            <a:gdLst/>
            <a:ahLst/>
            <a:cxnLst/>
            <a:rect l="l" t="t" r="r" b="b"/>
            <a:pathLst>
              <a:path w="4457065" h="196850">
                <a:moveTo>
                  <a:pt x="4456606" y="0"/>
                </a:moveTo>
                <a:lnTo>
                  <a:pt x="0" y="0"/>
                </a:lnTo>
                <a:lnTo>
                  <a:pt x="0" y="145458"/>
                </a:lnTo>
                <a:lnTo>
                  <a:pt x="16636" y="182972"/>
                </a:lnTo>
                <a:lnTo>
                  <a:pt x="4405806" y="196259"/>
                </a:lnTo>
                <a:lnTo>
                  <a:pt x="4420049" y="194214"/>
                </a:lnTo>
                <a:lnTo>
                  <a:pt x="4451170" y="1682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8146"/>
            <a:ext cx="0" cy="290195"/>
          </a:xfrm>
          <a:custGeom>
            <a:avLst/>
            <a:gdLst/>
            <a:ahLst/>
            <a:cxnLst/>
            <a:rect l="l" t="t" r="r" b="b"/>
            <a:pathLst>
              <a:path w="0" h="290194">
                <a:moveTo>
                  <a:pt x="0" y="28967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7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0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09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75637"/>
            <a:ext cx="2236470" cy="610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000" spc="-30">
                <a:latin typeface="Tahoma"/>
                <a:cs typeface="Tahoma"/>
              </a:rPr>
              <a:t>Bisogna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distinguere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94255" y="170021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5097" y="1623972"/>
            <a:ext cx="38576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  <a:tab pos="185293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1555" y="160265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1555" y="16961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64791" y="1902330"/>
            <a:ext cx="93154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73258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807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960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4687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87345"/>
            <a:ext cx="50800" cy="321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0846"/>
            <a:ext cx="50800" cy="257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963314"/>
            <a:ext cx="4457065" cy="196850"/>
          </a:xfrm>
          <a:custGeom>
            <a:avLst/>
            <a:gdLst/>
            <a:ahLst/>
            <a:cxnLst/>
            <a:rect l="l" t="t" r="r" b="b"/>
            <a:pathLst>
              <a:path w="4457065" h="196850">
                <a:moveTo>
                  <a:pt x="4456606" y="0"/>
                </a:moveTo>
                <a:lnTo>
                  <a:pt x="0" y="0"/>
                </a:lnTo>
                <a:lnTo>
                  <a:pt x="0" y="145458"/>
                </a:lnTo>
                <a:lnTo>
                  <a:pt x="16636" y="182972"/>
                </a:lnTo>
                <a:lnTo>
                  <a:pt x="4405806" y="196259"/>
                </a:lnTo>
                <a:lnTo>
                  <a:pt x="4420049" y="194214"/>
                </a:lnTo>
                <a:lnTo>
                  <a:pt x="4451170" y="1682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8146"/>
            <a:ext cx="0" cy="290195"/>
          </a:xfrm>
          <a:custGeom>
            <a:avLst/>
            <a:gdLst/>
            <a:ahLst/>
            <a:cxnLst/>
            <a:rect l="l" t="t" r="r" b="b"/>
            <a:pathLst>
              <a:path w="0" h="290194">
                <a:moveTo>
                  <a:pt x="0" y="28967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7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0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09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75637"/>
            <a:ext cx="2236470" cy="610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000" spc="-30">
                <a:latin typeface="Tahoma"/>
                <a:cs typeface="Tahoma"/>
              </a:rPr>
              <a:t>Bisogna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distinguere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94255" y="170021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5097" y="1623972"/>
            <a:ext cx="38576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  <a:tab pos="185293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1555" y="160265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1555" y="16961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64791" y="1902330"/>
            <a:ext cx="93154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73258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807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960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4687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87345"/>
            <a:ext cx="50800" cy="321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0846"/>
            <a:ext cx="50800" cy="257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963314"/>
            <a:ext cx="4457065" cy="196850"/>
          </a:xfrm>
          <a:custGeom>
            <a:avLst/>
            <a:gdLst/>
            <a:ahLst/>
            <a:cxnLst/>
            <a:rect l="l" t="t" r="r" b="b"/>
            <a:pathLst>
              <a:path w="4457065" h="196850">
                <a:moveTo>
                  <a:pt x="4456606" y="0"/>
                </a:moveTo>
                <a:lnTo>
                  <a:pt x="0" y="0"/>
                </a:lnTo>
                <a:lnTo>
                  <a:pt x="0" y="145458"/>
                </a:lnTo>
                <a:lnTo>
                  <a:pt x="16636" y="182972"/>
                </a:lnTo>
                <a:lnTo>
                  <a:pt x="4405806" y="196259"/>
                </a:lnTo>
                <a:lnTo>
                  <a:pt x="4420049" y="194214"/>
                </a:lnTo>
                <a:lnTo>
                  <a:pt x="4451170" y="1682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8146"/>
            <a:ext cx="0" cy="290195"/>
          </a:xfrm>
          <a:custGeom>
            <a:avLst/>
            <a:gdLst/>
            <a:ahLst/>
            <a:cxnLst/>
            <a:rect l="l" t="t" r="r" b="b"/>
            <a:pathLst>
              <a:path w="0" h="290194">
                <a:moveTo>
                  <a:pt x="0" y="28967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7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0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09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75637"/>
            <a:ext cx="2236470" cy="610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000" spc="-30">
                <a:latin typeface="Tahoma"/>
                <a:cs typeface="Tahoma"/>
              </a:rPr>
              <a:t>Bisogna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distinguere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94255" y="170021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5097" y="1623972"/>
            <a:ext cx="38576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  <a:tab pos="185293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1555" y="160265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1555" y="16961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877" y="1902330"/>
            <a:ext cx="3352800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036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73258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807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960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4687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87345"/>
            <a:ext cx="50800" cy="321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0846"/>
            <a:ext cx="50800" cy="257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963314"/>
            <a:ext cx="4457065" cy="196850"/>
          </a:xfrm>
          <a:custGeom>
            <a:avLst/>
            <a:gdLst/>
            <a:ahLst/>
            <a:cxnLst/>
            <a:rect l="l" t="t" r="r" b="b"/>
            <a:pathLst>
              <a:path w="4457065" h="196850">
                <a:moveTo>
                  <a:pt x="4456606" y="0"/>
                </a:moveTo>
                <a:lnTo>
                  <a:pt x="0" y="0"/>
                </a:lnTo>
                <a:lnTo>
                  <a:pt x="0" y="145458"/>
                </a:lnTo>
                <a:lnTo>
                  <a:pt x="16636" y="182972"/>
                </a:lnTo>
                <a:lnTo>
                  <a:pt x="4405806" y="196259"/>
                </a:lnTo>
                <a:lnTo>
                  <a:pt x="4420049" y="194214"/>
                </a:lnTo>
                <a:lnTo>
                  <a:pt x="4451170" y="1682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8146"/>
            <a:ext cx="0" cy="290195"/>
          </a:xfrm>
          <a:custGeom>
            <a:avLst/>
            <a:gdLst/>
            <a:ahLst/>
            <a:cxnLst/>
            <a:rect l="l" t="t" r="r" b="b"/>
            <a:pathLst>
              <a:path w="0" h="290194">
                <a:moveTo>
                  <a:pt x="0" y="28967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7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0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09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75637"/>
            <a:ext cx="2236470" cy="610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000" spc="-30">
                <a:latin typeface="Tahoma"/>
                <a:cs typeface="Tahoma"/>
              </a:rPr>
              <a:t>Bisogna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distinguere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94255" y="170021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5097" y="1623972"/>
            <a:ext cx="38576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  <a:tab pos="185293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1555" y="160265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1555" y="16961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877" y="1902330"/>
            <a:ext cx="3352800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036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81563" y="240875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66877" y="2332518"/>
            <a:ext cx="40252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accettabile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68863" y="231120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68863" y="240465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94255" y="102274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5097" y="946503"/>
            <a:ext cx="32010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  </a:t>
            </a:r>
            <a:r>
              <a:rPr dirty="0" sz="1000" spc="-17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555" y="92519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555" y="101863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0643" y="946503"/>
            <a:ext cx="7169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2368" y="1224862"/>
            <a:ext cx="89661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8599" y="157946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6877" y="1481908"/>
            <a:ext cx="3883025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accettabile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5899" y="157535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26146" y="173128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6877" y="1633736"/>
            <a:ext cx="96964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4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3446" y="172718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94255" y="102274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5097" y="946503"/>
            <a:ext cx="32010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  </a:t>
            </a:r>
            <a:r>
              <a:rPr dirty="0" sz="1000" spc="-17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555" y="92519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555" y="101863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0643" y="946503"/>
            <a:ext cx="7169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2368" y="1224862"/>
            <a:ext cx="89661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8599" y="157946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6877" y="1481908"/>
            <a:ext cx="3883025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accettabile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5899" y="157535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26146" y="173128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6877" y="1633736"/>
            <a:ext cx="96964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4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3446" y="172718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94255" y="102274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5097" y="946503"/>
            <a:ext cx="32010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  </a:t>
            </a:r>
            <a:r>
              <a:rPr dirty="0" sz="1000" spc="-17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555" y="92519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555" y="101863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0643" y="946503"/>
            <a:ext cx="7169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2368" y="1224862"/>
            <a:ext cx="89661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8599" y="157946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6877" y="1481908"/>
            <a:ext cx="3883025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accettabile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5899" y="157535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26146" y="173128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6877" y="1633736"/>
            <a:ext cx="96964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4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3446" y="172718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877" y="1914878"/>
            <a:ext cx="393001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80">
                <a:solidFill>
                  <a:srgbClr val="0000FF"/>
                </a:solidFill>
                <a:latin typeface="Lucida Sans Unicode"/>
                <a:cs typeface="Lucida Sans Unicode"/>
              </a:rPr>
              <a:t>∅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552232"/>
            <a:ext cx="429069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trattazione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equazioni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riconducibili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ad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alge</a:t>
            </a:r>
            <a:r>
              <a:rPr dirty="0" sz="1000" spc="-90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riche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queste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riconosciamo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equazioni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irrazional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ra</a:t>
            </a:r>
            <a:r>
              <a:rPr dirty="0" spc="-5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230996"/>
            <a:ext cx="3552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razionale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rme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07704" y="1500352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70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830" y="1230996"/>
            <a:ext cx="3552825" cy="43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razionale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rme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67205">
              <a:lnSpc>
                <a:spcPct val="100000"/>
              </a:lnSpc>
            </a:pPr>
            <a:r>
              <a:rPr dirty="0" baseline="50000" sz="1500" spc="67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baseline="50000" sz="750" spc="-7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baseline="50000" sz="750" i="1">
                <a:solidFill>
                  <a:srgbClr val="FF0000"/>
                </a:solidFill>
                <a:latin typeface="Franklin Gothic Book"/>
                <a:cs typeface="Franklin Gothic Book"/>
              </a:rPr>
              <a:t>   </a:t>
            </a:r>
            <a:r>
              <a:rPr dirty="0" baseline="50000" sz="750" spc="-7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07704" y="1500352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70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830" y="1230996"/>
            <a:ext cx="3552825" cy="709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razionale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rme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67205">
              <a:lnSpc>
                <a:spcPct val="100000"/>
              </a:lnSpc>
            </a:pPr>
            <a:r>
              <a:rPr dirty="0" baseline="50000" sz="1500" spc="67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baseline="50000" sz="750" spc="-7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baseline="50000" sz="750" i="1">
                <a:solidFill>
                  <a:srgbClr val="FF0000"/>
                </a:solidFill>
                <a:latin typeface="Franklin Gothic Book"/>
                <a:cs typeface="Franklin Gothic Book"/>
              </a:rPr>
              <a:t>   </a:t>
            </a:r>
            <a:r>
              <a:rPr dirty="0" baseline="50000" sz="750" spc="-7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07704" y="1500352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70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830" y="1230996"/>
            <a:ext cx="3885565" cy="1084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razionale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rme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67205">
              <a:lnSpc>
                <a:spcPct val="100000"/>
              </a:lnSpc>
            </a:pPr>
            <a:r>
              <a:rPr dirty="0" baseline="50000" sz="1500" spc="67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baseline="50000" sz="750" spc="-7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baseline="50000" sz="750" i="1">
                <a:solidFill>
                  <a:srgbClr val="FF0000"/>
                </a:solidFill>
                <a:latin typeface="Franklin Gothic Book"/>
                <a:cs typeface="Franklin Gothic Book"/>
              </a:rPr>
              <a:t>   </a:t>
            </a:r>
            <a:r>
              <a:rPr dirty="0" baseline="50000" sz="750" spc="-7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6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olverla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cede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maniera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simile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irrazionali,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facendo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distinzione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disp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disp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361018"/>
            <a:ext cx="32931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olvere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disp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361018"/>
            <a:ext cx="3293110" cy="367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olvere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isola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radice;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disp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361018"/>
            <a:ext cx="362267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olvere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isola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radice;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ise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azione;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disp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361018"/>
            <a:ext cx="3622675" cy="746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olvere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isola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radice;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n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ise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azione;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ottenuta.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363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58013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5035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0115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86734"/>
            <a:ext cx="50800" cy="576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50235"/>
            <a:ext cx="50800" cy="5128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62703"/>
            <a:ext cx="4457065" cy="451484"/>
          </a:xfrm>
          <a:custGeom>
            <a:avLst/>
            <a:gdLst/>
            <a:ahLst/>
            <a:cxnLst/>
            <a:rect l="l" t="t" r="r" b="b"/>
            <a:pathLst>
              <a:path w="4457065" h="451484">
                <a:moveTo>
                  <a:pt x="4456606" y="0"/>
                </a:moveTo>
                <a:lnTo>
                  <a:pt x="0" y="0"/>
                </a:lnTo>
                <a:lnTo>
                  <a:pt x="0" y="400349"/>
                </a:lnTo>
                <a:lnTo>
                  <a:pt x="16636" y="437863"/>
                </a:lnTo>
                <a:lnTo>
                  <a:pt x="4405806" y="451149"/>
                </a:lnTo>
                <a:lnTo>
                  <a:pt x="4420049" y="449105"/>
                </a:lnTo>
                <a:lnTo>
                  <a:pt x="4451170" y="423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37535"/>
            <a:ext cx="0" cy="544830"/>
          </a:xfrm>
          <a:custGeom>
            <a:avLst/>
            <a:gdLst/>
            <a:ahLst/>
            <a:cxnLst/>
            <a:rect l="l" t="t" r="r" b="b"/>
            <a:pathLst>
              <a:path w="0" h="544830">
                <a:moveTo>
                  <a:pt x="0" y="54456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248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121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994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803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69516" y="94542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80705"/>
            <a:ext cx="264160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50060">
              <a:lnSpc>
                <a:spcPct val="100000"/>
              </a:lnSpc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552232"/>
            <a:ext cx="4290695" cy="679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trattazione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equazioni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riconducibili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ad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alge</a:t>
            </a:r>
            <a:r>
              <a:rPr dirty="0" sz="1000" spc="-90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riche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queste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riconosciamo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equazioni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irrazional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560"/>
              </a:spcBef>
            </a:pPr>
            <a:r>
              <a:rPr dirty="0" sz="1000" spc="-30">
                <a:latin typeface="Tahoma"/>
                <a:cs typeface="Tahoma"/>
              </a:rPr>
              <a:t>Un’equazione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l’incognita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chiama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0" b="1">
                <a:solidFill>
                  <a:srgbClr val="FF0000"/>
                </a:solidFill>
                <a:latin typeface="Gill Sans MT"/>
                <a:cs typeface="Gill Sans MT"/>
              </a:rPr>
              <a:t>irrazional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ra</a:t>
            </a:r>
            <a:r>
              <a:rPr dirty="0" spc="-5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363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58013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5035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0115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86734"/>
            <a:ext cx="50800" cy="576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50235"/>
            <a:ext cx="50800" cy="5128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62703"/>
            <a:ext cx="4457065" cy="451484"/>
          </a:xfrm>
          <a:custGeom>
            <a:avLst/>
            <a:gdLst/>
            <a:ahLst/>
            <a:cxnLst/>
            <a:rect l="l" t="t" r="r" b="b"/>
            <a:pathLst>
              <a:path w="4457065" h="451484">
                <a:moveTo>
                  <a:pt x="4456606" y="0"/>
                </a:moveTo>
                <a:lnTo>
                  <a:pt x="0" y="0"/>
                </a:lnTo>
                <a:lnTo>
                  <a:pt x="0" y="400349"/>
                </a:lnTo>
                <a:lnTo>
                  <a:pt x="16636" y="437863"/>
                </a:lnTo>
                <a:lnTo>
                  <a:pt x="4405806" y="451149"/>
                </a:lnTo>
                <a:lnTo>
                  <a:pt x="4420049" y="449105"/>
                </a:lnTo>
                <a:lnTo>
                  <a:pt x="4451170" y="423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37535"/>
            <a:ext cx="0" cy="544830"/>
          </a:xfrm>
          <a:custGeom>
            <a:avLst/>
            <a:gdLst/>
            <a:ahLst/>
            <a:cxnLst/>
            <a:rect l="l" t="t" r="r" b="b"/>
            <a:pathLst>
              <a:path w="0" h="544830">
                <a:moveTo>
                  <a:pt x="0" y="54456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248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121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994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803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69516" y="94542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80705"/>
            <a:ext cx="264160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50060">
              <a:lnSpc>
                <a:spcPct val="100000"/>
              </a:lnSpc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363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58013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5035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0115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86734"/>
            <a:ext cx="50800" cy="576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50235"/>
            <a:ext cx="50800" cy="5128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62703"/>
            <a:ext cx="4457065" cy="451484"/>
          </a:xfrm>
          <a:custGeom>
            <a:avLst/>
            <a:gdLst/>
            <a:ahLst/>
            <a:cxnLst/>
            <a:rect l="l" t="t" r="r" b="b"/>
            <a:pathLst>
              <a:path w="4457065" h="451484">
                <a:moveTo>
                  <a:pt x="4456606" y="0"/>
                </a:moveTo>
                <a:lnTo>
                  <a:pt x="0" y="0"/>
                </a:lnTo>
                <a:lnTo>
                  <a:pt x="0" y="400349"/>
                </a:lnTo>
                <a:lnTo>
                  <a:pt x="16636" y="437863"/>
                </a:lnTo>
                <a:lnTo>
                  <a:pt x="4405806" y="451149"/>
                </a:lnTo>
                <a:lnTo>
                  <a:pt x="4420049" y="449105"/>
                </a:lnTo>
                <a:lnTo>
                  <a:pt x="4451170" y="4231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37535"/>
            <a:ext cx="0" cy="544830"/>
          </a:xfrm>
          <a:custGeom>
            <a:avLst/>
            <a:gdLst/>
            <a:ahLst/>
            <a:cxnLst/>
            <a:rect l="l" t="t" r="r" b="b"/>
            <a:pathLst>
              <a:path w="0" h="544830">
                <a:moveTo>
                  <a:pt x="0" y="54456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248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121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994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803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69516" y="94542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80705"/>
            <a:ext cx="264160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50060">
              <a:lnSpc>
                <a:spcPct val="100000"/>
              </a:lnSpc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316467"/>
            <a:ext cx="12344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Isolando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7910" y="1309831"/>
            <a:ext cx="650875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90170">
              <a:lnSpc>
                <a:spcPts val="1200"/>
              </a:lnSpc>
              <a:tabLst>
                <a:tab pos="31623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ts val="1200"/>
              </a:lnSpc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696044"/>
            <a:ext cx="3454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7657" y="1824135"/>
            <a:ext cx="94678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(5)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75320" y="1734964"/>
            <a:ext cx="44767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2075622"/>
            <a:ext cx="2526030" cy="810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50">
                <a:latin typeface="Tahoma"/>
                <a:cs typeface="Tahoma"/>
              </a:rPr>
              <a:t>ovvero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125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r" marR="96520">
              <a:lnSpc>
                <a:spcPct val="100000"/>
              </a:lnSpc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124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691449"/>
            <a:ext cx="23850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ulteri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distinzione: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5946" y="878395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70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830" y="691449"/>
            <a:ext cx="2607945" cy="596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ulteri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distinzione: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baseline="47222" sz="1500" spc="67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baseline="44444" sz="750" spc="-7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baseline="44444" sz="750" i="1">
                <a:solidFill>
                  <a:srgbClr val="FF0000"/>
                </a:solidFill>
                <a:latin typeface="Franklin Gothic Book"/>
                <a:cs typeface="Franklin Gothic Book"/>
              </a:rPr>
              <a:t>   </a:t>
            </a:r>
            <a:r>
              <a:rPr dirty="0" baseline="44444" sz="750" spc="-7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55">
                <a:latin typeface="Tahoma"/>
                <a:cs typeface="Tahoma"/>
              </a:rPr>
              <a:t>ma</a:t>
            </a:r>
            <a:endParaRPr sz="1000">
              <a:latin typeface="Tahoma"/>
              <a:cs typeface="Tahoma"/>
            </a:endParaRPr>
          </a:p>
          <a:p>
            <a:pPr algn="r" marR="722630">
              <a:lnSpc>
                <a:spcPct val="100000"/>
              </a:lnSpc>
              <a:spcBef>
                <a:spcPts val="259"/>
              </a:spcBef>
            </a:pPr>
            <a:r>
              <a:rPr dirty="0" sz="1000" spc="-120">
                <a:solidFill>
                  <a:srgbClr val="0000FF"/>
                </a:solidFill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5998" y="1186546"/>
            <a:ext cx="62293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solidFill>
                  <a:srgbClr val="0000FF"/>
                </a:solidFill>
                <a:latin typeface="Arial"/>
                <a:cs typeface="Arial"/>
              </a:rPr>
              <a:t></a:t>
            </a:r>
            <a:r>
              <a:rPr dirty="0" baseline="-13888" sz="1500" spc="-179">
                <a:solidFill>
                  <a:srgbClr val="0000FF"/>
                </a:solidFill>
                <a:latin typeface="Arial"/>
                <a:cs typeface="Arial"/>
              </a:rPr>
              <a:t></a:t>
            </a:r>
            <a:r>
              <a:rPr dirty="0" sz="1000" spc="45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5998" y="1368740"/>
            <a:ext cx="987425" cy="336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 sz="1000" spc="175" i="1">
                <a:solidFill>
                  <a:srgbClr val="0000FF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solidFill>
                  <a:srgbClr val="0000FF"/>
                </a:solidFill>
                <a:latin typeface="Arial"/>
                <a:cs typeface="Arial"/>
              </a:rPr>
              <a:t></a:t>
            </a:r>
            <a:r>
              <a:rPr dirty="0" baseline="30555" sz="1500" spc="-179">
                <a:solidFill>
                  <a:srgbClr val="0000FF"/>
                </a:solidFill>
                <a:latin typeface="Arial"/>
                <a:cs typeface="Arial"/>
              </a:rPr>
              <a:t></a:t>
            </a:r>
            <a:r>
              <a:rPr dirty="0" sz="1000" spc="45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0000FF"/>
                </a:solidFill>
                <a:latin typeface="Tahoma"/>
                <a:cs typeface="Tahoma"/>
              </a:rPr>
              <a:t>[</a:t>
            </a:r>
            <a:r>
              <a:rPr dirty="0" sz="1000" spc="175" i="1">
                <a:solidFill>
                  <a:srgbClr val="0000FF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)]</a:t>
            </a:r>
            <a:r>
              <a:rPr dirty="0" baseline="27777" sz="1050" spc="75" i="1">
                <a:solidFill>
                  <a:srgbClr val="0000FF"/>
                </a:solidFill>
                <a:latin typeface="Franklin Gothic Book"/>
                <a:cs typeface="Franklin Gothic Book"/>
              </a:rPr>
              <a:t>n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5946" y="878395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70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830" y="691449"/>
            <a:ext cx="2607945" cy="596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ulteri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distinzione: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baseline="47222" sz="1500" spc="67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baseline="44444" sz="750" spc="-7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baseline="44444" sz="750" i="1">
                <a:solidFill>
                  <a:srgbClr val="FF0000"/>
                </a:solidFill>
                <a:latin typeface="Franklin Gothic Book"/>
                <a:cs typeface="Franklin Gothic Book"/>
              </a:rPr>
              <a:t>   </a:t>
            </a:r>
            <a:r>
              <a:rPr dirty="0" baseline="44444" sz="750" spc="-7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55">
                <a:latin typeface="Tahoma"/>
                <a:cs typeface="Tahoma"/>
              </a:rPr>
              <a:t>ma</a:t>
            </a:r>
            <a:endParaRPr sz="1000">
              <a:latin typeface="Tahoma"/>
              <a:cs typeface="Tahoma"/>
            </a:endParaRPr>
          </a:p>
          <a:p>
            <a:pPr algn="r" marR="722630">
              <a:lnSpc>
                <a:spcPct val="100000"/>
              </a:lnSpc>
              <a:spcBef>
                <a:spcPts val="259"/>
              </a:spcBef>
            </a:pPr>
            <a:r>
              <a:rPr dirty="0" sz="1000" spc="-120">
                <a:solidFill>
                  <a:srgbClr val="0000FF"/>
                </a:solidFill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5998" y="1186546"/>
            <a:ext cx="62293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solidFill>
                  <a:srgbClr val="0000FF"/>
                </a:solidFill>
                <a:latin typeface="Arial"/>
                <a:cs typeface="Arial"/>
              </a:rPr>
              <a:t></a:t>
            </a:r>
            <a:r>
              <a:rPr dirty="0" baseline="-13888" sz="1500" spc="-179">
                <a:solidFill>
                  <a:srgbClr val="0000FF"/>
                </a:solidFill>
                <a:latin typeface="Arial"/>
                <a:cs typeface="Arial"/>
              </a:rPr>
              <a:t></a:t>
            </a:r>
            <a:r>
              <a:rPr dirty="0" sz="1000" spc="45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5998" y="1368740"/>
            <a:ext cx="987425" cy="336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 sz="1000" spc="175" i="1">
                <a:solidFill>
                  <a:srgbClr val="0000FF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solidFill>
                  <a:srgbClr val="0000FF"/>
                </a:solidFill>
                <a:latin typeface="Arial"/>
                <a:cs typeface="Arial"/>
              </a:rPr>
              <a:t></a:t>
            </a:r>
            <a:r>
              <a:rPr dirty="0" baseline="30555" sz="1500" spc="-179">
                <a:solidFill>
                  <a:srgbClr val="0000FF"/>
                </a:solidFill>
                <a:latin typeface="Arial"/>
                <a:cs typeface="Arial"/>
              </a:rPr>
              <a:t></a:t>
            </a:r>
            <a:r>
              <a:rPr dirty="0" sz="1000" spc="45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0000FF"/>
                </a:solidFill>
                <a:latin typeface="Tahoma"/>
                <a:cs typeface="Tahoma"/>
              </a:rPr>
              <a:t>[</a:t>
            </a:r>
            <a:r>
              <a:rPr dirty="0" sz="1000" spc="175" i="1">
                <a:solidFill>
                  <a:srgbClr val="0000FF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)]</a:t>
            </a:r>
            <a:r>
              <a:rPr dirty="0" baseline="27777" sz="1050" spc="75" i="1">
                <a:solidFill>
                  <a:srgbClr val="0000FF"/>
                </a:solidFill>
                <a:latin typeface="Franklin Gothic Book"/>
                <a:cs typeface="Franklin Gothic Book"/>
              </a:rPr>
              <a:t>n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i="1">
                <a:solidFill>
                  <a:srgbClr val="CC0000"/>
                </a:solidFill>
                <a:latin typeface="Calibri"/>
                <a:cs typeface="Calibri"/>
              </a:rPr>
              <a:t>n </a:t>
            </a:r>
            <a:r>
              <a:rPr dirty="0" sz="1400" spc="-80" i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5946" y="878395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70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830" y="691449"/>
            <a:ext cx="2607945" cy="596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ulteri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distinzione: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baseline="47222" sz="1500" spc="67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baseline="44444" sz="750" spc="-7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baseline="44444" sz="750" i="1">
                <a:solidFill>
                  <a:srgbClr val="FF0000"/>
                </a:solidFill>
                <a:latin typeface="Franklin Gothic Book"/>
                <a:cs typeface="Franklin Gothic Book"/>
              </a:rPr>
              <a:t>   </a:t>
            </a:r>
            <a:r>
              <a:rPr dirty="0" baseline="44444" sz="750" spc="-7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55">
                <a:latin typeface="Tahoma"/>
                <a:cs typeface="Tahoma"/>
              </a:rPr>
              <a:t>ma</a:t>
            </a:r>
            <a:endParaRPr sz="1000">
              <a:latin typeface="Tahoma"/>
              <a:cs typeface="Tahoma"/>
            </a:endParaRPr>
          </a:p>
          <a:p>
            <a:pPr algn="r" marR="722630">
              <a:lnSpc>
                <a:spcPct val="100000"/>
              </a:lnSpc>
              <a:spcBef>
                <a:spcPts val="259"/>
              </a:spcBef>
            </a:pPr>
            <a:r>
              <a:rPr dirty="0" sz="1000" spc="-120">
                <a:solidFill>
                  <a:srgbClr val="0000FF"/>
                </a:solidFill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5998" y="1186546"/>
            <a:ext cx="62293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solidFill>
                  <a:srgbClr val="0000FF"/>
                </a:solidFill>
                <a:latin typeface="Arial"/>
                <a:cs typeface="Arial"/>
              </a:rPr>
              <a:t></a:t>
            </a:r>
            <a:r>
              <a:rPr dirty="0" baseline="-13888" sz="1500" spc="-179">
                <a:solidFill>
                  <a:srgbClr val="0000FF"/>
                </a:solidFill>
                <a:latin typeface="Arial"/>
                <a:cs typeface="Arial"/>
              </a:rPr>
              <a:t></a:t>
            </a:r>
            <a:r>
              <a:rPr dirty="0" sz="1000" spc="45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5998" y="1368740"/>
            <a:ext cx="987425" cy="336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 sz="1000" spc="175" i="1">
                <a:solidFill>
                  <a:srgbClr val="0000FF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solidFill>
                  <a:srgbClr val="0000FF"/>
                </a:solidFill>
                <a:latin typeface="Arial"/>
                <a:cs typeface="Arial"/>
              </a:rPr>
              <a:t></a:t>
            </a:r>
            <a:r>
              <a:rPr dirty="0" baseline="30555" sz="1500" spc="-179">
                <a:solidFill>
                  <a:srgbClr val="0000FF"/>
                </a:solidFill>
                <a:latin typeface="Arial"/>
                <a:cs typeface="Arial"/>
              </a:rPr>
              <a:t></a:t>
            </a:r>
            <a:r>
              <a:rPr dirty="0" sz="1000" spc="45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0000FF"/>
                </a:solidFill>
                <a:latin typeface="Tahoma"/>
                <a:cs typeface="Tahoma"/>
              </a:rPr>
              <a:t>[</a:t>
            </a:r>
            <a:r>
              <a:rPr dirty="0" sz="1000" spc="175" i="1">
                <a:solidFill>
                  <a:srgbClr val="0000FF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)]</a:t>
            </a:r>
            <a:r>
              <a:rPr dirty="0" baseline="27777" sz="1050" spc="75" i="1">
                <a:solidFill>
                  <a:srgbClr val="0000FF"/>
                </a:solidFill>
                <a:latin typeface="Franklin Gothic Book"/>
                <a:cs typeface="Franklin Gothic Book"/>
              </a:rPr>
              <a:t>n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5946" y="1931720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70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5097" y="1895387"/>
            <a:ext cx="2780665" cy="216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baseline="47222" sz="1500" spc="67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baseline="44444" sz="750" spc="-7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baseline="44444" sz="750" i="1">
                <a:solidFill>
                  <a:srgbClr val="FF0000"/>
                </a:solidFill>
                <a:latin typeface="Franklin Gothic Book"/>
                <a:cs typeface="Franklin Gothic Book"/>
              </a:rPr>
              <a:t>   </a:t>
            </a:r>
            <a:r>
              <a:rPr dirty="0" baseline="44444" sz="750" spc="-7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175" i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5390" y="2186395"/>
            <a:ext cx="93408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dirty="0" sz="1000" spc="175" i="1">
                <a:solidFill>
                  <a:srgbClr val="0000FF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45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 spc="45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0000FF"/>
                </a:solidFill>
                <a:latin typeface="Tahoma"/>
                <a:cs typeface="Tahoma"/>
              </a:rPr>
              <a:t>[</a:t>
            </a:r>
            <a:r>
              <a:rPr dirty="0" sz="1000" spc="175" i="1">
                <a:solidFill>
                  <a:srgbClr val="0000FF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)]</a:t>
            </a:r>
            <a:r>
              <a:rPr dirty="0" baseline="27777" sz="1050" spc="-7" i="1">
                <a:solidFill>
                  <a:srgbClr val="0000FF"/>
                </a:solidFill>
                <a:latin typeface="Franklin Gothic Book"/>
                <a:cs typeface="Franklin Gothic Book"/>
              </a:rPr>
              <a:t>n</a:t>
            </a:r>
            <a:endParaRPr baseline="27777" sz="105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54287" y="2372408"/>
            <a:ext cx="10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∪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46323" y="2186395"/>
            <a:ext cx="657860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dirty="0" sz="1000" spc="45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175" i="1">
                <a:solidFill>
                  <a:srgbClr val="0000FF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830" y="2820871"/>
            <a:ext cx="4021454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otter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unendo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ottenute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recedenti.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258441"/>
            <a:ext cx="73914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00AEEF"/>
                </a:solidFill>
                <a:latin typeface="Tahoma"/>
                <a:cs typeface="Tahoma"/>
              </a:rPr>
              <a:t>Osservazione: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34696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70005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75086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259181"/>
            <a:ext cx="50800" cy="4535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322682"/>
            <a:ext cx="50800" cy="3900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429527"/>
            <a:ext cx="4457065" cy="334645"/>
          </a:xfrm>
          <a:custGeom>
            <a:avLst/>
            <a:gdLst/>
            <a:ahLst/>
            <a:cxnLst/>
            <a:rect l="l" t="t" r="r" b="b"/>
            <a:pathLst>
              <a:path w="4457065" h="334644">
                <a:moveTo>
                  <a:pt x="4456606" y="0"/>
                </a:moveTo>
                <a:lnTo>
                  <a:pt x="0" y="0"/>
                </a:lnTo>
                <a:lnTo>
                  <a:pt x="0" y="283232"/>
                </a:lnTo>
                <a:lnTo>
                  <a:pt x="16636" y="320746"/>
                </a:lnTo>
                <a:lnTo>
                  <a:pt x="4405806" y="334033"/>
                </a:lnTo>
                <a:lnTo>
                  <a:pt x="4420049" y="331988"/>
                </a:lnTo>
                <a:lnTo>
                  <a:pt x="4451170" y="3060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309982"/>
            <a:ext cx="0" cy="422275"/>
          </a:xfrm>
          <a:custGeom>
            <a:avLst/>
            <a:gdLst/>
            <a:ahLst/>
            <a:cxnLst/>
            <a:rect l="l" t="t" r="r" b="b"/>
            <a:pathLst>
              <a:path w="0" h="422275">
                <a:moveTo>
                  <a:pt x="0" y="42182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972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845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2718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2528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447531"/>
            <a:ext cx="4188460" cy="29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estr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35">
                <a:latin typeface="Tahoma"/>
                <a:cs typeface="Tahoma"/>
              </a:rPr>
              <a:t>eri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negativi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uguale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zero!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16</a:t>
            </a:r>
            <a:r>
              <a:rPr dirty="0" spc="-40"/>
              <a:t>/37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con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val</a:t>
            </a:r>
            <a:r>
              <a:rPr dirty="0" sz="1400" spc="-25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re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assoluto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con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val</a:t>
            </a:r>
            <a:r>
              <a:rPr dirty="0" sz="1400" spc="-25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re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assoluto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074887"/>
            <a:ext cx="426656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cedura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0">
                <a:latin typeface="Tahoma"/>
                <a:cs typeface="Tahoma"/>
              </a:rPr>
              <a:t>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molto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simile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50">
                <a:solidFill>
                  <a:srgbClr val="000000"/>
                </a:solidFill>
              </a:rPr>
              <a:t>P</a:t>
            </a:r>
            <a:r>
              <a:rPr dirty="0" spc="-50">
                <a:solidFill>
                  <a:srgbClr val="000000"/>
                </a:solidFill>
              </a:rPr>
              <a:t>assiamo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80">
                <a:solidFill>
                  <a:srgbClr val="000000"/>
                </a:solidFill>
              </a:rPr>
              <a:t>o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alla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trattazione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riconducibili</a:t>
            </a:r>
            <a:r>
              <a:rPr dirty="0" spc="15"/>
              <a:t> </a:t>
            </a:r>
            <a:r>
              <a:rPr dirty="0" spc="-45"/>
              <a:t>ad</a:t>
            </a:r>
            <a:r>
              <a:rPr dirty="0" spc="20"/>
              <a:t> </a:t>
            </a:r>
            <a:r>
              <a:rPr dirty="0" spc="-50"/>
              <a:t>alge</a:t>
            </a:r>
            <a:r>
              <a:rPr dirty="0" spc="-90"/>
              <a:t>b</a:t>
            </a:r>
            <a:r>
              <a:rPr dirty="0" spc="-35"/>
              <a:t>riche</a:t>
            </a:r>
            <a:r>
              <a:rPr dirty="0" spc="-30">
                <a:solidFill>
                  <a:srgbClr val="000000"/>
                </a:solidFill>
              </a:rPr>
              <a:t>.</a:t>
            </a:r>
            <a:r>
              <a:rPr dirty="0" spc="130">
                <a:solidFill>
                  <a:srgbClr val="000000"/>
                </a:solidFill>
              </a:rPr>
              <a:t> </a:t>
            </a:r>
            <a:r>
              <a:rPr dirty="0" spc="5">
                <a:solidFill>
                  <a:srgbClr val="000000"/>
                </a:solidFill>
              </a:rPr>
              <a:t>T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queste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riconosciamo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le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irrazional</a:t>
            </a:r>
            <a:r>
              <a:rPr dirty="0" spc="-20"/>
              <a:t>i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ts val="1200"/>
              </a:lnSpc>
              <a:spcBef>
                <a:spcPts val="560"/>
              </a:spcBef>
            </a:pPr>
            <a:r>
              <a:rPr dirty="0" spc="-30">
                <a:solidFill>
                  <a:srgbClr val="000000"/>
                </a:solidFill>
              </a:rPr>
              <a:t>Un’equazione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in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cui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l’incognita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comp</a:t>
            </a:r>
            <a:r>
              <a:rPr dirty="0" spc="-70">
                <a:solidFill>
                  <a:srgbClr val="000000"/>
                </a:solidFill>
              </a:rPr>
              <a:t>a</a:t>
            </a:r>
            <a:r>
              <a:rPr dirty="0" spc="-55">
                <a:solidFill>
                  <a:srgbClr val="000000"/>
                </a:solidFill>
              </a:rPr>
              <a:t>re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nell’</a:t>
            </a:r>
            <a:r>
              <a:rPr dirty="0" spc="-60">
                <a:solidFill>
                  <a:srgbClr val="000000"/>
                </a:solidFill>
              </a:rPr>
              <a:t>a</a:t>
            </a:r>
            <a:r>
              <a:rPr dirty="0" spc="-45">
                <a:solidFill>
                  <a:srgbClr val="000000"/>
                </a:solidFill>
              </a:rPr>
              <a:t>rgomento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u</a:t>
            </a:r>
            <a:r>
              <a:rPr dirty="0" spc="-45">
                <a:solidFill>
                  <a:srgbClr val="000000"/>
                </a:solidFill>
              </a:rPr>
              <a:t>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radicale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si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>
                <a:solidFill>
                  <a:srgbClr val="000000"/>
                </a:solidFill>
              </a:rPr>
              <a:t>chiama</a:t>
            </a:r>
          </a:p>
          <a:p>
            <a:pPr marL="12700">
              <a:lnSpc>
                <a:spcPts val="1200"/>
              </a:lnSpc>
            </a:pPr>
            <a:r>
              <a:rPr dirty="0" spc="-40" b="1">
                <a:latin typeface="Gill Sans MT"/>
                <a:cs typeface="Gill Sans MT"/>
              </a:rPr>
              <a:t>irrazional</a:t>
            </a:r>
            <a:r>
              <a:rPr dirty="0" spc="-50" b="1">
                <a:latin typeface="Gill Sans MT"/>
                <a:cs typeface="Gill Sans MT"/>
              </a:rPr>
              <a:t>e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</a:p>
        </p:txBody>
      </p:sp>
      <p:sp>
        <p:nvSpPr>
          <p:cNvPr id="7" name="object 7"/>
          <p:cNvSpPr/>
          <p:nvPr/>
        </p:nvSpPr>
        <p:spPr>
          <a:xfrm>
            <a:off x="75729" y="1413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3186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36942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319710"/>
            <a:ext cx="50800" cy="1011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383211"/>
            <a:ext cx="50800" cy="948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495679"/>
            <a:ext cx="4457065" cy="886460"/>
          </a:xfrm>
          <a:custGeom>
            <a:avLst/>
            <a:gdLst/>
            <a:ahLst/>
            <a:cxnLst/>
            <a:rect l="l" t="t" r="r" b="b"/>
            <a:pathLst>
              <a:path w="4457065" h="886460">
                <a:moveTo>
                  <a:pt x="4456606" y="0"/>
                </a:moveTo>
                <a:lnTo>
                  <a:pt x="0" y="0"/>
                </a:lnTo>
                <a:lnTo>
                  <a:pt x="0" y="835646"/>
                </a:lnTo>
                <a:lnTo>
                  <a:pt x="16636" y="873160"/>
                </a:lnTo>
                <a:lnTo>
                  <a:pt x="4405806" y="886447"/>
                </a:lnTo>
                <a:lnTo>
                  <a:pt x="4420049" y="884402"/>
                </a:lnTo>
                <a:lnTo>
                  <a:pt x="4451170" y="8584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70511"/>
            <a:ext cx="0" cy="980440"/>
          </a:xfrm>
          <a:custGeom>
            <a:avLst/>
            <a:gdLst/>
            <a:ahLst/>
            <a:cxnLst/>
            <a:rect l="l" t="t" r="r" b="b"/>
            <a:pathLst>
              <a:path w="0" h="980439">
                <a:moveTo>
                  <a:pt x="0" y="9798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578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345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32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1336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con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val</a:t>
            </a:r>
            <a:r>
              <a:rPr dirty="0" sz="1400" spc="-25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re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assoluto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074887"/>
            <a:ext cx="4266565" cy="51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cedura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0">
                <a:latin typeface="Tahoma"/>
                <a:cs typeface="Tahoma"/>
              </a:rPr>
              <a:t>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molto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simile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equazioni: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studia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dell’es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dulo;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con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val</a:t>
            </a:r>
            <a:r>
              <a:rPr dirty="0" sz="1400" spc="-25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re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assoluto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074887"/>
            <a:ext cx="4319905" cy="835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8419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cedura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0">
                <a:latin typeface="Tahoma"/>
                <a:cs typeface="Tahoma"/>
              </a:rPr>
              <a:t>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molto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simile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equazioni: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studia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dell’es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dulo;</a:t>
            </a:r>
            <a:endParaRPr sz="1000">
              <a:latin typeface="Tahoma"/>
              <a:cs typeface="Tahoma"/>
            </a:endParaRP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valutando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ciascuno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individuati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risolvibili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5">
                <a:latin typeface="Tahoma"/>
                <a:cs typeface="Tahoma"/>
              </a:rPr>
              <a:t>a);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con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val</a:t>
            </a:r>
            <a:r>
              <a:rPr dirty="0" sz="1400" spc="-25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re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assoluto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074887"/>
            <a:ext cx="4319905" cy="1050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8419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cedura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0">
                <a:latin typeface="Tahoma"/>
                <a:cs typeface="Tahoma"/>
              </a:rPr>
              <a:t>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molto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simile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equazioni: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studia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dell’es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dulo;</a:t>
            </a:r>
            <a:endParaRPr sz="1000">
              <a:latin typeface="Tahoma"/>
              <a:cs typeface="Tahoma"/>
            </a:endParaRP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valutando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ciascuno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individuati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risolvibili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5">
                <a:latin typeface="Tahoma"/>
                <a:cs typeface="Tahoma"/>
              </a:rPr>
              <a:t>a);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confrontano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l’interva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risolvibili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0">
                <a:latin typeface="Tahoma"/>
                <a:cs typeface="Tahoma"/>
              </a:rPr>
              <a:t>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con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val</a:t>
            </a:r>
            <a:r>
              <a:rPr dirty="0" sz="1400" spc="-25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re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assoluto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074887"/>
            <a:ext cx="4319905" cy="1050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8419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cedura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0">
                <a:latin typeface="Tahoma"/>
                <a:cs typeface="Tahoma"/>
              </a:rPr>
              <a:t>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molto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simile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equazioni: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studia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dell’es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dulo;</a:t>
            </a:r>
            <a:endParaRPr sz="1000">
              <a:latin typeface="Tahoma"/>
              <a:cs typeface="Tahoma"/>
            </a:endParaRP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valutando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ciascuno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individuati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risolvibili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5">
                <a:latin typeface="Tahoma"/>
                <a:cs typeface="Tahoma"/>
              </a:rPr>
              <a:t>a);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confrontano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l’interva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risolvibili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0">
                <a:latin typeface="Tahoma"/>
                <a:cs typeface="Tahoma"/>
              </a:rPr>
              <a:t>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con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val</a:t>
            </a:r>
            <a:r>
              <a:rPr dirty="0" sz="1400" spc="-25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re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assoluto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074887"/>
            <a:ext cx="4350385" cy="1475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8265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cedura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0">
                <a:latin typeface="Tahoma"/>
                <a:cs typeface="Tahoma"/>
              </a:rPr>
              <a:t>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molto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simile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equazioni: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studia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dell’es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dulo;</a:t>
            </a:r>
            <a:endParaRPr sz="1000">
              <a:latin typeface="Tahoma"/>
              <a:cs typeface="Tahoma"/>
            </a:endParaRPr>
          </a:p>
          <a:p>
            <a:pPr marL="265430" marR="34925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valutando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ciascuno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individuati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risolvibili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5">
                <a:latin typeface="Tahoma"/>
                <a:cs typeface="Tahoma"/>
              </a:rPr>
              <a:t>a);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confrontano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l’interva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risolvibili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0">
                <a:latin typeface="Tahoma"/>
                <a:cs typeface="Tahoma"/>
              </a:rPr>
              <a:t>a.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differenza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bisogna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intersec</a:t>
            </a:r>
            <a:r>
              <a:rPr dirty="0" sz="1000" spc="-8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l’intervallo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risolvibili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611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4783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9863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67780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31281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43750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18581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05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93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804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614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61757"/>
            <a:ext cx="290957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0">
                <a:latin typeface="Tahoma"/>
                <a:cs typeface="Tahoma"/>
              </a:rPr>
              <a:t>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0688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611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4783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9863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67780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31281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43750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18581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05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93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804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614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61757"/>
            <a:ext cx="2909570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0">
                <a:latin typeface="Tahoma"/>
                <a:cs typeface="Tahoma"/>
              </a:rPr>
              <a:t>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0688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611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4783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9863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67780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31281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43750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18581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05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93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804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614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61757"/>
            <a:ext cx="290957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0">
                <a:latin typeface="Tahoma"/>
                <a:cs typeface="Tahoma"/>
              </a:rPr>
              <a:t>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0688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0201" y="146716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0728" y="14644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877" y="1288543"/>
            <a:ext cx="988694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611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4783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9863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67780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31281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43750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18581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05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93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804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614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61757"/>
            <a:ext cx="290957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0">
                <a:latin typeface="Tahoma"/>
                <a:cs typeface="Tahoma"/>
              </a:rPr>
              <a:t>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0688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0201" y="146716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0728" y="14644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877" y="1288543"/>
            <a:ext cx="988694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0201" y="200535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40728" y="200259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877" y="1826731"/>
            <a:ext cx="112204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611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4783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9863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67780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31281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43750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18581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05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93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804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614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61757"/>
            <a:ext cx="290957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0">
                <a:latin typeface="Tahoma"/>
                <a:cs typeface="Tahoma"/>
              </a:rPr>
              <a:t>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0688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0201" y="146716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0728" y="14644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877" y="1288543"/>
            <a:ext cx="988694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0201" y="200535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40728" y="200259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877" y="1826731"/>
            <a:ext cx="112204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50">
                <a:solidFill>
                  <a:srgbClr val="000000"/>
                </a:solidFill>
              </a:rPr>
              <a:t>P</a:t>
            </a:r>
            <a:r>
              <a:rPr dirty="0" spc="-50">
                <a:solidFill>
                  <a:srgbClr val="000000"/>
                </a:solidFill>
              </a:rPr>
              <a:t>assiamo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80">
                <a:solidFill>
                  <a:srgbClr val="000000"/>
                </a:solidFill>
              </a:rPr>
              <a:t>o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alla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trattazione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riconducibili</a:t>
            </a:r>
            <a:r>
              <a:rPr dirty="0" spc="15"/>
              <a:t> </a:t>
            </a:r>
            <a:r>
              <a:rPr dirty="0" spc="-45"/>
              <a:t>ad</a:t>
            </a:r>
            <a:r>
              <a:rPr dirty="0" spc="20"/>
              <a:t> </a:t>
            </a:r>
            <a:r>
              <a:rPr dirty="0" spc="-50"/>
              <a:t>alge</a:t>
            </a:r>
            <a:r>
              <a:rPr dirty="0" spc="-90"/>
              <a:t>b</a:t>
            </a:r>
            <a:r>
              <a:rPr dirty="0" spc="-35"/>
              <a:t>riche</a:t>
            </a:r>
            <a:r>
              <a:rPr dirty="0" spc="-30">
                <a:solidFill>
                  <a:srgbClr val="000000"/>
                </a:solidFill>
              </a:rPr>
              <a:t>.</a:t>
            </a:r>
            <a:r>
              <a:rPr dirty="0" spc="130">
                <a:solidFill>
                  <a:srgbClr val="000000"/>
                </a:solidFill>
              </a:rPr>
              <a:t> </a:t>
            </a:r>
            <a:r>
              <a:rPr dirty="0" spc="5">
                <a:solidFill>
                  <a:srgbClr val="000000"/>
                </a:solidFill>
              </a:rPr>
              <a:t>T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queste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riconosciamo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le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irrazional</a:t>
            </a:r>
            <a:r>
              <a:rPr dirty="0" spc="-20"/>
              <a:t>i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ts val="1200"/>
              </a:lnSpc>
              <a:spcBef>
                <a:spcPts val="560"/>
              </a:spcBef>
            </a:pPr>
            <a:r>
              <a:rPr dirty="0" spc="-30">
                <a:solidFill>
                  <a:srgbClr val="000000"/>
                </a:solidFill>
              </a:rPr>
              <a:t>Un’equazione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in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cui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l’incognita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comp</a:t>
            </a:r>
            <a:r>
              <a:rPr dirty="0" spc="-70">
                <a:solidFill>
                  <a:srgbClr val="000000"/>
                </a:solidFill>
              </a:rPr>
              <a:t>a</a:t>
            </a:r>
            <a:r>
              <a:rPr dirty="0" spc="-55">
                <a:solidFill>
                  <a:srgbClr val="000000"/>
                </a:solidFill>
              </a:rPr>
              <a:t>re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nell’</a:t>
            </a:r>
            <a:r>
              <a:rPr dirty="0" spc="-60">
                <a:solidFill>
                  <a:srgbClr val="000000"/>
                </a:solidFill>
              </a:rPr>
              <a:t>a</a:t>
            </a:r>
            <a:r>
              <a:rPr dirty="0" spc="-45">
                <a:solidFill>
                  <a:srgbClr val="000000"/>
                </a:solidFill>
              </a:rPr>
              <a:t>rgomento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u</a:t>
            </a:r>
            <a:r>
              <a:rPr dirty="0" spc="-45">
                <a:solidFill>
                  <a:srgbClr val="000000"/>
                </a:solidFill>
              </a:rPr>
              <a:t>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radicale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si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>
                <a:solidFill>
                  <a:srgbClr val="000000"/>
                </a:solidFill>
              </a:rPr>
              <a:t>chiama</a:t>
            </a:r>
          </a:p>
          <a:p>
            <a:pPr marL="12700">
              <a:lnSpc>
                <a:spcPts val="1200"/>
              </a:lnSpc>
            </a:pPr>
            <a:r>
              <a:rPr dirty="0" spc="-40" b="1">
                <a:latin typeface="Gill Sans MT"/>
                <a:cs typeface="Gill Sans MT"/>
              </a:rPr>
              <a:t>irrazional</a:t>
            </a:r>
            <a:r>
              <a:rPr dirty="0" spc="-50" b="1">
                <a:latin typeface="Gill Sans MT"/>
                <a:cs typeface="Gill Sans MT"/>
              </a:rPr>
              <a:t>e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</a:p>
        </p:txBody>
      </p:sp>
      <p:sp>
        <p:nvSpPr>
          <p:cNvPr id="7" name="object 7"/>
          <p:cNvSpPr/>
          <p:nvPr/>
        </p:nvSpPr>
        <p:spPr>
          <a:xfrm>
            <a:off x="75729" y="1413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3186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36942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319710"/>
            <a:ext cx="50800" cy="1011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383211"/>
            <a:ext cx="50800" cy="948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495679"/>
            <a:ext cx="4457065" cy="886460"/>
          </a:xfrm>
          <a:custGeom>
            <a:avLst/>
            <a:gdLst/>
            <a:ahLst/>
            <a:cxnLst/>
            <a:rect l="l" t="t" r="r" b="b"/>
            <a:pathLst>
              <a:path w="4457065" h="886460">
                <a:moveTo>
                  <a:pt x="4456606" y="0"/>
                </a:moveTo>
                <a:lnTo>
                  <a:pt x="0" y="0"/>
                </a:lnTo>
                <a:lnTo>
                  <a:pt x="0" y="835646"/>
                </a:lnTo>
                <a:lnTo>
                  <a:pt x="16636" y="873160"/>
                </a:lnTo>
                <a:lnTo>
                  <a:pt x="4405806" y="886447"/>
                </a:lnTo>
                <a:lnTo>
                  <a:pt x="4420049" y="884402"/>
                </a:lnTo>
                <a:lnTo>
                  <a:pt x="4451170" y="8584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70511"/>
            <a:ext cx="0" cy="980440"/>
          </a:xfrm>
          <a:custGeom>
            <a:avLst/>
            <a:gdLst/>
            <a:ahLst/>
            <a:cxnLst/>
            <a:rect l="l" t="t" r="r" b="b"/>
            <a:pathLst>
              <a:path w="0" h="980439">
                <a:moveTo>
                  <a:pt x="0" y="9798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578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345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32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1336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5097" y="1508525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22576" y="162157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04440" y="1554884"/>
            <a:ext cx="650875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36118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4783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9863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67780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31281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43750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18581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05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93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804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614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61757"/>
            <a:ext cx="290957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0">
                <a:latin typeface="Tahoma"/>
                <a:cs typeface="Tahoma"/>
              </a:rPr>
              <a:t>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0688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0201" y="146716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0728" y="14644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877" y="1288543"/>
            <a:ext cx="988694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0201" y="200535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40728" y="200259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877" y="1826731"/>
            <a:ext cx="112204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2411054"/>
            <a:ext cx="1852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(1)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48078" y="2655927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0000FF"/>
                </a:solidFill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50008" y="2716997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14943" y="27932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202243" y="2695685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6006" y="2899192"/>
            <a:ext cx="2800350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693545">
              <a:lnSpc>
                <a:spcPct val="189800"/>
              </a:lnSpc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0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45653"/>
            <a:ext cx="1852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9765" y="890525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0000FF"/>
                </a:solidFill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1695" y="949208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96630" y="102546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83930" y="923307"/>
            <a:ext cx="249554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6220" algn="l"/>
              </a:tabLst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7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3930" y="102135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1695" y="1110264"/>
            <a:ext cx="58293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67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baseline="-22222" sz="1500" spc="97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baseline="-22222" sz="1500" spc="67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700" spc="-80" u="sng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210" i="1" u="sng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700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700" spc="-4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700" spc="-80" u="sng">
                <a:solidFill>
                  <a:srgbClr val="0000FF"/>
                </a:solidFill>
                <a:latin typeface="Lucida Sans Unicode"/>
                <a:cs typeface="Lucida Sans Unicode"/>
              </a:rPr>
              <a:t>41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1654" y="1067690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solidFill>
                  <a:srgbClr val="0000FF"/>
                </a:solidFill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13673" y="120831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2177" y="1136178"/>
            <a:ext cx="34163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14535" y="111819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98470" y="1110264"/>
            <a:ext cx="323215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790"/>
              </a:lnSpc>
            </a:pPr>
            <a:r>
              <a:rPr dirty="0" sz="700" spc="-30" u="sng">
                <a:solidFill>
                  <a:srgbClr val="0000FF"/>
                </a:solidFill>
                <a:latin typeface="Lucida Sans Unicode"/>
                <a:cs typeface="Lucida Sans Unicode"/>
              </a:rPr>
              <a:t>3+</a:t>
            </a:r>
            <a:r>
              <a:rPr dirty="0" sz="7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7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700" spc="-4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700" spc="-80" u="sng">
                <a:solidFill>
                  <a:srgbClr val="0000FF"/>
                </a:solidFill>
                <a:latin typeface="Lucida Sans Unicode"/>
                <a:cs typeface="Lucida Sans Unicode"/>
              </a:rPr>
              <a:t>41</a:t>
            </a:r>
            <a:endParaRPr sz="700">
              <a:latin typeface="Lucida Sans Unicode"/>
              <a:cs typeface="Lucida Sans Unicode"/>
            </a:endParaRPr>
          </a:p>
          <a:p>
            <a:pPr algn="ctr">
              <a:lnSpc>
                <a:spcPts val="79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18714" y="1067690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solidFill>
                  <a:srgbClr val="0000FF"/>
                </a:solidFill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0078" y="1543773"/>
            <a:ext cx="303530" cy="0"/>
          </a:xfrm>
          <a:custGeom>
            <a:avLst/>
            <a:gdLst/>
            <a:ahLst/>
            <a:cxnLst/>
            <a:rect l="l" t="t" r="r" b="b"/>
            <a:pathLst>
              <a:path w="303530" h="0">
                <a:moveTo>
                  <a:pt x="0" y="0"/>
                </a:moveTo>
                <a:lnTo>
                  <a:pt x="303352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56006" y="1446221"/>
            <a:ext cx="307086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4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31746" sz="1050" spc="104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41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73514" y="1367731"/>
            <a:ext cx="22161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8279" algn="l"/>
              </a:tabLst>
            </a:pPr>
            <a:r>
              <a:rPr dirty="0" sz="700" spc="265" i="1">
                <a:solidFill>
                  <a:srgbClr val="0000FF"/>
                </a:solidFill>
                <a:latin typeface="Arial"/>
                <a:cs typeface="Arial"/>
              </a:rPr>
              <a:t>√</a:t>
            </a:r>
            <a:r>
              <a:rPr dirty="0" sz="7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700" spc="-5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75533" y="153966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45653"/>
            <a:ext cx="1852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9765" y="890525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0000FF"/>
                </a:solidFill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1695" y="949208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96630" y="102546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83930" y="923307"/>
            <a:ext cx="249554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6220" algn="l"/>
              </a:tabLst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7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3930" y="102135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1695" y="1110264"/>
            <a:ext cx="58293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67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baseline="-22222" sz="1500" spc="97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baseline="-22222" sz="1500" spc="67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700" spc="-80" u="sng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210" i="1" u="sng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700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700" spc="-4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700" spc="-80" u="sng">
                <a:solidFill>
                  <a:srgbClr val="0000FF"/>
                </a:solidFill>
                <a:latin typeface="Lucida Sans Unicode"/>
                <a:cs typeface="Lucida Sans Unicode"/>
              </a:rPr>
              <a:t>41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1654" y="1067690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solidFill>
                  <a:srgbClr val="0000FF"/>
                </a:solidFill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13673" y="120831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2177" y="1136178"/>
            <a:ext cx="34163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8470" y="1110264"/>
            <a:ext cx="323215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790"/>
              </a:lnSpc>
            </a:pPr>
            <a:r>
              <a:rPr dirty="0" sz="700" spc="-30" u="sng">
                <a:solidFill>
                  <a:srgbClr val="0000FF"/>
                </a:solidFill>
                <a:latin typeface="Lucida Sans Unicode"/>
                <a:cs typeface="Lucida Sans Unicode"/>
              </a:rPr>
              <a:t>3+</a:t>
            </a:r>
            <a:r>
              <a:rPr dirty="0" sz="7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7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700" spc="-4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700" spc="-80" u="sng">
                <a:solidFill>
                  <a:srgbClr val="0000FF"/>
                </a:solidFill>
                <a:latin typeface="Lucida Sans Unicode"/>
                <a:cs typeface="Lucida Sans Unicode"/>
              </a:rPr>
              <a:t>41</a:t>
            </a:r>
            <a:endParaRPr sz="700">
              <a:latin typeface="Lucida Sans Unicode"/>
              <a:cs typeface="Lucida Sans Unicode"/>
            </a:endParaRPr>
          </a:p>
          <a:p>
            <a:pPr algn="ctr">
              <a:lnSpc>
                <a:spcPts val="79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18714" y="1067690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solidFill>
                  <a:srgbClr val="0000FF"/>
                </a:solidFill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14535" y="111819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60078" y="1543773"/>
            <a:ext cx="303530" cy="0"/>
          </a:xfrm>
          <a:custGeom>
            <a:avLst/>
            <a:gdLst/>
            <a:ahLst/>
            <a:cxnLst/>
            <a:rect l="l" t="t" r="r" b="b"/>
            <a:pathLst>
              <a:path w="303530" h="0">
                <a:moveTo>
                  <a:pt x="0" y="0"/>
                </a:moveTo>
                <a:lnTo>
                  <a:pt x="303352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56006" y="1446221"/>
            <a:ext cx="307086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4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31746" sz="1050" spc="104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41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73514" y="1367731"/>
            <a:ext cx="22161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8279" algn="l"/>
              </a:tabLst>
            </a:pPr>
            <a:r>
              <a:rPr dirty="0" sz="700" spc="265" i="1">
                <a:solidFill>
                  <a:srgbClr val="0000FF"/>
                </a:solidFill>
                <a:latin typeface="Arial"/>
                <a:cs typeface="Arial"/>
              </a:rPr>
              <a:t>√</a:t>
            </a:r>
            <a:r>
              <a:rPr dirty="0" sz="7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700" spc="-5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75533" y="153966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763354"/>
            <a:ext cx="431165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40">
                <a:latin typeface="Tahoma"/>
                <a:cs typeface="Tahoma"/>
              </a:rPr>
              <a:t>solu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93049" y="2280054"/>
            <a:ext cx="2292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2913" y="219443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946871" y="2127743"/>
            <a:ext cx="47561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47222" sz="1500" spc="22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59571" y="2356294"/>
            <a:ext cx="450215" cy="0"/>
          </a:xfrm>
          <a:custGeom>
            <a:avLst/>
            <a:gdLst/>
            <a:ahLst/>
            <a:cxnLst/>
            <a:rect l="l" t="t" r="r" b="b"/>
            <a:pathLst>
              <a:path w="450214" h="0">
                <a:moveTo>
                  <a:pt x="0" y="0"/>
                </a:moveTo>
                <a:lnTo>
                  <a:pt x="449872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140178" y="236684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40038" y="2280054"/>
            <a:ext cx="4749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5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rticol</a:t>
            </a:r>
            <a:r>
              <a:rPr dirty="0" sz="1400" spc="-45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35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ra</a:t>
            </a:r>
            <a:r>
              <a:rPr dirty="0" spc="-5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5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rticol</a:t>
            </a:r>
            <a:r>
              <a:rPr dirty="0" sz="1400" spc="-45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35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835683"/>
            <a:ext cx="3747770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Sup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630555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nullo.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ra</a:t>
            </a:r>
            <a:r>
              <a:rPr dirty="0" spc="-5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5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rticol</a:t>
            </a:r>
            <a:r>
              <a:rPr dirty="0" sz="1400" spc="-45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35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835683"/>
            <a:ext cx="4263390" cy="1012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Sup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14300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nullo.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risoluzione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ab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reviata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considerazioni.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ra</a:t>
            </a:r>
            <a:r>
              <a:rPr dirty="0" spc="-5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5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rticol</a:t>
            </a:r>
            <a:r>
              <a:rPr dirty="0" sz="1400" spc="-45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35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835683"/>
            <a:ext cx="4291965" cy="146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Sup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85725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nullo.</a:t>
            </a:r>
            <a:endParaRPr sz="1000">
              <a:latin typeface="Tahoma"/>
              <a:cs typeface="Tahoma"/>
            </a:endParaRPr>
          </a:p>
          <a:p>
            <a:pPr marL="12700" marR="33655">
              <a:lnSpc>
                <a:spcPts val="1200"/>
              </a:lnSpc>
              <a:spcBef>
                <a:spcPts val="3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risoluzione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ab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reviata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considerazioni.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verificata,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ra</a:t>
            </a:r>
            <a:r>
              <a:rPr dirty="0" spc="-5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CC0000"/>
                </a:solidFill>
                <a:latin typeface="Gill Sans MT"/>
                <a:cs typeface="Gill Sans MT"/>
              </a:rPr>
              <a:t>Cas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5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rticol</a:t>
            </a:r>
            <a:r>
              <a:rPr dirty="0" sz="1400" spc="-45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35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250239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7465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2545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408992"/>
            <a:ext cx="50800" cy="378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472493"/>
            <a:ext cx="50800" cy="3148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2584961"/>
            <a:ext cx="4457065" cy="253365"/>
          </a:xfrm>
          <a:custGeom>
            <a:avLst/>
            <a:gdLst/>
            <a:ahLst/>
            <a:cxnLst/>
            <a:rect l="l" t="t" r="r" b="b"/>
            <a:pathLst>
              <a:path w="4457065" h="253364">
                <a:moveTo>
                  <a:pt x="4456606" y="0"/>
                </a:moveTo>
                <a:lnTo>
                  <a:pt x="0" y="0"/>
                </a:lnTo>
                <a:lnTo>
                  <a:pt x="0" y="202396"/>
                </a:lnTo>
                <a:lnTo>
                  <a:pt x="16636" y="239910"/>
                </a:lnTo>
                <a:lnTo>
                  <a:pt x="4405806" y="253196"/>
                </a:lnTo>
                <a:lnTo>
                  <a:pt x="4420049" y="251151"/>
                </a:lnTo>
                <a:lnTo>
                  <a:pt x="4451170" y="22519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459793"/>
            <a:ext cx="0" cy="346710"/>
          </a:xfrm>
          <a:custGeom>
            <a:avLst/>
            <a:gdLst/>
            <a:ahLst/>
            <a:cxnLst/>
            <a:rect l="l" t="t" r="r" b="b"/>
            <a:pathLst>
              <a:path w="0" h="346710">
                <a:moveTo>
                  <a:pt x="0" y="34661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4470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4343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4216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240264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35683"/>
            <a:ext cx="4291965" cy="2009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Sup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85725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nullo.</a:t>
            </a:r>
            <a:endParaRPr sz="1000">
              <a:latin typeface="Tahoma"/>
              <a:cs typeface="Tahoma"/>
            </a:endParaRPr>
          </a:p>
          <a:p>
            <a:pPr marL="12700" marR="33655">
              <a:lnSpc>
                <a:spcPts val="1200"/>
              </a:lnSpc>
              <a:spcBef>
                <a:spcPts val="3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risoluzione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ab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reviata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considerazioni.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verificata,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algn="ctr" marL="88265">
              <a:lnSpc>
                <a:spcPct val="100000"/>
              </a:lnSpc>
              <a:spcBef>
                <a:spcPts val="835"/>
              </a:spcBef>
              <a:tabLst>
                <a:tab pos="937894" algn="l"/>
                <a:tab pos="1226185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80">
                <a:solidFill>
                  <a:srgbClr val="0000FF"/>
                </a:solidFill>
                <a:latin typeface="Lucida Sans Unicode"/>
                <a:cs typeface="Lucida Sans Unicode"/>
              </a:rPr>
              <a:t>∅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179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50"/>
              <a:t>Se</a:t>
            </a:r>
            <a:r>
              <a:rPr dirty="0" spc="15"/>
              <a:t> </a:t>
            </a:r>
            <a:r>
              <a:rPr dirty="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pc="-50">
                <a:solidFill>
                  <a:srgbClr val="FF0000"/>
                </a:solidFill>
              </a:rPr>
              <a:t>0</a:t>
            </a:r>
            <a:r>
              <a:rPr dirty="0" spc="15">
                <a:solidFill>
                  <a:srgbClr val="FF0000"/>
                </a:solidFill>
              </a:rPr>
              <a:t> </a:t>
            </a:r>
            <a:r>
              <a:rPr dirty="0" spc="-25"/>
              <a:t>la</a:t>
            </a:r>
            <a:r>
              <a:rPr dirty="0" spc="20"/>
              <a:t> </a:t>
            </a:r>
            <a:r>
              <a:rPr dirty="0" spc="-45"/>
              <a:t>disequazione</a:t>
            </a:r>
            <a:r>
              <a:rPr dirty="0" spc="-10"/>
              <a:t> </a:t>
            </a:r>
            <a:r>
              <a:rPr dirty="0" spc="-525"/>
              <a:t>`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45"/>
              <a:t>equivalente</a:t>
            </a:r>
            <a:r>
              <a:rPr dirty="0" spc="20"/>
              <a:t> </a:t>
            </a:r>
            <a:r>
              <a:rPr dirty="0" spc="-25"/>
              <a:t>al</a:t>
            </a:r>
            <a:r>
              <a:rPr dirty="0" spc="15"/>
              <a:t> </a:t>
            </a:r>
            <a:r>
              <a:rPr dirty="0" spc="-60"/>
              <a:t>seguente</a:t>
            </a:r>
            <a:r>
              <a:rPr dirty="0" spc="15"/>
              <a:t> </a:t>
            </a:r>
            <a:r>
              <a:rPr dirty="0" spc="-40"/>
              <a:t>siste</a:t>
            </a:r>
            <a:r>
              <a:rPr dirty="0" spc="-55"/>
              <a:t>ma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6808" rIns="0" bIns="0" rtlCol="0" vert="horz">
            <a:spAutoFit/>
          </a:bodyPr>
          <a:lstStyle/>
          <a:p>
            <a:pPr marL="1765300">
              <a:lnSpc>
                <a:spcPct val="100000"/>
              </a:lnSpc>
            </a:pPr>
            <a:r>
              <a:rPr dirty="0" baseline="55555" sz="1500" spc="697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dirty="0" sz="1000" spc="-105" i="1">
                <a:solidFill>
                  <a:srgbClr val="0000FF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</a:rPr>
              <a:t>)</a:t>
            </a:r>
            <a:r>
              <a:rPr dirty="0" sz="1000" spc="-40">
                <a:solidFill>
                  <a:srgbClr val="0000FF"/>
                </a:solidFill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54610" indent="1812925">
              <a:lnSpc>
                <a:spcPct val="100000"/>
              </a:lnSpc>
              <a:spcBef>
                <a:spcPts val="234"/>
              </a:spcBef>
            </a:pPr>
            <a:r>
              <a:rPr dirty="0" spc="-105" i="1">
                <a:solidFill>
                  <a:srgbClr val="0000FF"/>
                </a:solidFill>
                <a:latin typeface="Trebuchet MS"/>
                <a:cs typeface="Trebuchet MS"/>
              </a:rPr>
              <a:t>f</a:t>
            </a:r>
            <a:r>
              <a:rPr dirty="0" spc="-8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FF"/>
                </a:solidFill>
              </a:rPr>
              <a:t>(</a:t>
            </a:r>
            <a:r>
              <a:rPr dirty="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FF"/>
                </a:solidFill>
              </a:rPr>
              <a:t>)</a:t>
            </a:r>
            <a:r>
              <a:rPr dirty="0" spc="-40">
                <a:solidFill>
                  <a:srgbClr val="0000FF"/>
                </a:solidFill>
              </a:rPr>
              <a:t> </a:t>
            </a:r>
            <a:r>
              <a:rPr dirty="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pc="-30" i="1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r>
              <a:rPr dirty="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</a:p>
          <a:p>
            <a:pPr marL="54610">
              <a:lnSpc>
                <a:spcPts val="1200"/>
              </a:lnSpc>
              <a:spcBef>
                <a:spcPts val="430"/>
              </a:spcBef>
            </a:pPr>
            <a:r>
              <a:rPr dirty="0" spc="-50">
                <a:solidFill>
                  <a:srgbClr val="000000"/>
                </a:solidFill>
              </a:rPr>
              <a:t>ovvero</a:t>
            </a:r>
          </a:p>
          <a:p>
            <a:pPr marL="1734185">
              <a:lnSpc>
                <a:spcPts val="1200"/>
              </a:lnSpc>
            </a:pPr>
            <a:r>
              <a:rPr dirty="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pc="-45" i="1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r>
              <a:rPr dirty="0" spc="-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pc="-105" i="1">
                <a:solidFill>
                  <a:srgbClr val="0000FF"/>
                </a:solidFill>
                <a:latin typeface="Trebuchet MS"/>
                <a:cs typeface="Trebuchet MS"/>
              </a:rPr>
              <a:t>f</a:t>
            </a:r>
            <a:r>
              <a:rPr dirty="0" spc="-8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FF"/>
                </a:solidFill>
              </a:rPr>
              <a:t>(</a:t>
            </a:r>
            <a:r>
              <a:rPr dirty="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FF"/>
                </a:solidFill>
              </a:rPr>
              <a:t>)</a:t>
            </a:r>
            <a:r>
              <a:rPr dirty="0" spc="-40">
                <a:solidFill>
                  <a:srgbClr val="0000FF"/>
                </a:solidFill>
              </a:rPr>
              <a:t> </a:t>
            </a:r>
            <a:r>
              <a:rPr dirty="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pc="-30" i="1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r>
              <a:rPr dirty="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ra</a:t>
            </a:r>
            <a:r>
              <a:rPr dirty="0" spc="-5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179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50"/>
              <a:t>Se</a:t>
            </a:r>
            <a:r>
              <a:rPr dirty="0" spc="15"/>
              <a:t> </a:t>
            </a:r>
            <a:r>
              <a:rPr dirty="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pc="-50">
                <a:solidFill>
                  <a:srgbClr val="FF0000"/>
                </a:solidFill>
              </a:rPr>
              <a:t>0</a:t>
            </a:r>
            <a:r>
              <a:rPr dirty="0" spc="15">
                <a:solidFill>
                  <a:srgbClr val="FF0000"/>
                </a:solidFill>
              </a:rPr>
              <a:t> </a:t>
            </a:r>
            <a:r>
              <a:rPr dirty="0" spc="-25"/>
              <a:t>la</a:t>
            </a:r>
            <a:r>
              <a:rPr dirty="0" spc="20"/>
              <a:t> </a:t>
            </a:r>
            <a:r>
              <a:rPr dirty="0" spc="-45"/>
              <a:t>disequazione</a:t>
            </a:r>
            <a:r>
              <a:rPr dirty="0" spc="-10"/>
              <a:t> </a:t>
            </a:r>
            <a:r>
              <a:rPr dirty="0" spc="-525"/>
              <a:t>`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45"/>
              <a:t>equivalente</a:t>
            </a:r>
            <a:r>
              <a:rPr dirty="0" spc="20"/>
              <a:t> </a:t>
            </a:r>
            <a:r>
              <a:rPr dirty="0" spc="-25"/>
              <a:t>al</a:t>
            </a:r>
            <a:r>
              <a:rPr dirty="0" spc="15"/>
              <a:t> </a:t>
            </a:r>
            <a:r>
              <a:rPr dirty="0" spc="-60"/>
              <a:t>seguente</a:t>
            </a:r>
            <a:r>
              <a:rPr dirty="0" spc="15"/>
              <a:t> </a:t>
            </a:r>
            <a:r>
              <a:rPr dirty="0" spc="-40"/>
              <a:t>siste</a:t>
            </a:r>
            <a:r>
              <a:rPr dirty="0" spc="-55"/>
              <a:t>ma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6808" rIns="0" bIns="0" rtlCol="0" vert="horz">
            <a:spAutoFit/>
          </a:bodyPr>
          <a:lstStyle/>
          <a:p>
            <a:pPr marL="1765300">
              <a:lnSpc>
                <a:spcPct val="100000"/>
              </a:lnSpc>
            </a:pPr>
            <a:r>
              <a:rPr dirty="0" baseline="55555" sz="1500" spc="697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dirty="0" sz="1000" spc="-105" i="1">
                <a:solidFill>
                  <a:srgbClr val="0000FF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</a:rPr>
              <a:t>(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000FF"/>
                </a:solidFill>
              </a:rPr>
              <a:t>)</a:t>
            </a:r>
            <a:r>
              <a:rPr dirty="0" sz="1000" spc="-40">
                <a:solidFill>
                  <a:srgbClr val="0000FF"/>
                </a:solidFill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54610" indent="1812925">
              <a:lnSpc>
                <a:spcPct val="100000"/>
              </a:lnSpc>
              <a:spcBef>
                <a:spcPts val="234"/>
              </a:spcBef>
            </a:pPr>
            <a:r>
              <a:rPr dirty="0" spc="-105" i="1">
                <a:solidFill>
                  <a:srgbClr val="0000FF"/>
                </a:solidFill>
                <a:latin typeface="Trebuchet MS"/>
                <a:cs typeface="Trebuchet MS"/>
              </a:rPr>
              <a:t>f</a:t>
            </a:r>
            <a:r>
              <a:rPr dirty="0" spc="-8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FF"/>
                </a:solidFill>
              </a:rPr>
              <a:t>(</a:t>
            </a:r>
            <a:r>
              <a:rPr dirty="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FF"/>
                </a:solidFill>
              </a:rPr>
              <a:t>)</a:t>
            </a:r>
            <a:r>
              <a:rPr dirty="0" spc="-40">
                <a:solidFill>
                  <a:srgbClr val="0000FF"/>
                </a:solidFill>
              </a:rPr>
              <a:t> </a:t>
            </a:r>
            <a:r>
              <a:rPr dirty="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pc="-30" i="1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r>
              <a:rPr dirty="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</a:p>
          <a:p>
            <a:pPr marL="54610">
              <a:lnSpc>
                <a:spcPts val="1200"/>
              </a:lnSpc>
              <a:spcBef>
                <a:spcPts val="430"/>
              </a:spcBef>
            </a:pPr>
            <a:r>
              <a:rPr dirty="0" spc="-50">
                <a:solidFill>
                  <a:srgbClr val="000000"/>
                </a:solidFill>
              </a:rPr>
              <a:t>ovvero</a:t>
            </a:r>
          </a:p>
          <a:p>
            <a:pPr marL="1734185">
              <a:lnSpc>
                <a:spcPts val="1200"/>
              </a:lnSpc>
            </a:pPr>
            <a:r>
              <a:rPr dirty="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pc="-45" i="1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r>
              <a:rPr dirty="0" spc="-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pc="-105" i="1">
                <a:solidFill>
                  <a:srgbClr val="0000FF"/>
                </a:solidFill>
                <a:latin typeface="Trebuchet MS"/>
                <a:cs typeface="Trebuchet MS"/>
              </a:rPr>
              <a:t>f</a:t>
            </a:r>
            <a:r>
              <a:rPr dirty="0" spc="-8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FF"/>
                </a:solidFill>
              </a:rPr>
              <a:t>(</a:t>
            </a:r>
            <a:r>
              <a:rPr dirty="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pc="-2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FF"/>
                </a:solidFill>
              </a:rPr>
              <a:t>)</a:t>
            </a:r>
            <a:r>
              <a:rPr dirty="0" spc="-40">
                <a:solidFill>
                  <a:srgbClr val="0000FF"/>
                </a:solidFill>
              </a:rPr>
              <a:t> </a:t>
            </a:r>
            <a:r>
              <a:rPr dirty="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pc="-30" i="1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r>
              <a:rPr dirty="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202133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8935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4015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927934"/>
            <a:ext cx="50800" cy="7741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991435"/>
            <a:ext cx="50800" cy="7106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2103903"/>
            <a:ext cx="4457065" cy="648970"/>
          </a:xfrm>
          <a:custGeom>
            <a:avLst/>
            <a:gdLst/>
            <a:ahLst/>
            <a:cxnLst/>
            <a:rect l="l" t="t" r="r" b="b"/>
            <a:pathLst>
              <a:path w="4457065" h="648969">
                <a:moveTo>
                  <a:pt x="4456606" y="0"/>
                </a:moveTo>
                <a:lnTo>
                  <a:pt x="0" y="0"/>
                </a:lnTo>
                <a:lnTo>
                  <a:pt x="0" y="598148"/>
                </a:lnTo>
                <a:lnTo>
                  <a:pt x="16636" y="635662"/>
                </a:lnTo>
                <a:lnTo>
                  <a:pt x="4405806" y="648948"/>
                </a:lnTo>
                <a:lnTo>
                  <a:pt x="4420049" y="646904"/>
                </a:lnTo>
                <a:lnTo>
                  <a:pt x="4451170" y="62094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978735"/>
            <a:ext cx="0" cy="742950"/>
          </a:xfrm>
          <a:custGeom>
            <a:avLst/>
            <a:gdLst/>
            <a:ahLst/>
            <a:cxnLst/>
            <a:rect l="l" t="t" r="r" b="b"/>
            <a:pathLst>
              <a:path w="0" h="742950">
                <a:moveTo>
                  <a:pt x="0" y="74236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9660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9533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940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92158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913845"/>
            <a:ext cx="2886075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250">
              <a:latin typeface="Times New Roman"/>
              <a:cs typeface="Times New Roman"/>
            </a:endParaRPr>
          </a:p>
          <a:p>
            <a:pPr marL="483234">
              <a:lnSpc>
                <a:spcPct val="100000"/>
              </a:lnSpc>
              <a:tabLst>
                <a:tab pos="1235075" algn="l"/>
                <a:tab pos="1628775" algn="l"/>
                <a:tab pos="2640965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35820" y="2108049"/>
            <a:ext cx="746125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37750" y="2351314"/>
            <a:ext cx="5454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2589997"/>
            <a:ext cx="35687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50">
                <a:solidFill>
                  <a:srgbClr val="000000"/>
                </a:solidFill>
              </a:rPr>
              <a:t>P</a:t>
            </a:r>
            <a:r>
              <a:rPr dirty="0" spc="-50">
                <a:solidFill>
                  <a:srgbClr val="000000"/>
                </a:solidFill>
              </a:rPr>
              <a:t>assiamo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80">
                <a:solidFill>
                  <a:srgbClr val="000000"/>
                </a:solidFill>
              </a:rPr>
              <a:t>o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alla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trattazione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riconducibili</a:t>
            </a:r>
            <a:r>
              <a:rPr dirty="0" spc="15"/>
              <a:t> </a:t>
            </a:r>
            <a:r>
              <a:rPr dirty="0" spc="-45"/>
              <a:t>ad</a:t>
            </a:r>
            <a:r>
              <a:rPr dirty="0" spc="20"/>
              <a:t> </a:t>
            </a:r>
            <a:r>
              <a:rPr dirty="0" spc="-50"/>
              <a:t>alge</a:t>
            </a:r>
            <a:r>
              <a:rPr dirty="0" spc="-90"/>
              <a:t>b</a:t>
            </a:r>
            <a:r>
              <a:rPr dirty="0" spc="-35"/>
              <a:t>riche</a:t>
            </a:r>
            <a:r>
              <a:rPr dirty="0" spc="-30">
                <a:solidFill>
                  <a:srgbClr val="000000"/>
                </a:solidFill>
              </a:rPr>
              <a:t>.</a:t>
            </a:r>
            <a:r>
              <a:rPr dirty="0" spc="130">
                <a:solidFill>
                  <a:srgbClr val="000000"/>
                </a:solidFill>
              </a:rPr>
              <a:t> </a:t>
            </a:r>
            <a:r>
              <a:rPr dirty="0" spc="5">
                <a:solidFill>
                  <a:srgbClr val="000000"/>
                </a:solidFill>
              </a:rPr>
              <a:t>T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queste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riconosciamo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le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irrazional</a:t>
            </a:r>
            <a:r>
              <a:rPr dirty="0" spc="-20"/>
              <a:t>i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ts val="1200"/>
              </a:lnSpc>
              <a:spcBef>
                <a:spcPts val="560"/>
              </a:spcBef>
            </a:pPr>
            <a:r>
              <a:rPr dirty="0" spc="-30">
                <a:solidFill>
                  <a:srgbClr val="000000"/>
                </a:solidFill>
              </a:rPr>
              <a:t>Un’equazione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in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cui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l’incognita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comp</a:t>
            </a:r>
            <a:r>
              <a:rPr dirty="0" spc="-70">
                <a:solidFill>
                  <a:srgbClr val="000000"/>
                </a:solidFill>
              </a:rPr>
              <a:t>a</a:t>
            </a:r>
            <a:r>
              <a:rPr dirty="0" spc="-55">
                <a:solidFill>
                  <a:srgbClr val="000000"/>
                </a:solidFill>
              </a:rPr>
              <a:t>re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nell’</a:t>
            </a:r>
            <a:r>
              <a:rPr dirty="0" spc="-60">
                <a:solidFill>
                  <a:srgbClr val="000000"/>
                </a:solidFill>
              </a:rPr>
              <a:t>a</a:t>
            </a:r>
            <a:r>
              <a:rPr dirty="0" spc="-45">
                <a:solidFill>
                  <a:srgbClr val="000000"/>
                </a:solidFill>
              </a:rPr>
              <a:t>rgomento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u</a:t>
            </a:r>
            <a:r>
              <a:rPr dirty="0" spc="-45">
                <a:solidFill>
                  <a:srgbClr val="000000"/>
                </a:solidFill>
              </a:rPr>
              <a:t>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radicale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si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>
                <a:solidFill>
                  <a:srgbClr val="000000"/>
                </a:solidFill>
              </a:rPr>
              <a:t>chiama</a:t>
            </a:r>
          </a:p>
          <a:p>
            <a:pPr marL="12700">
              <a:lnSpc>
                <a:spcPts val="1200"/>
              </a:lnSpc>
            </a:pPr>
            <a:r>
              <a:rPr dirty="0" spc="-40" b="1">
                <a:latin typeface="Gill Sans MT"/>
                <a:cs typeface="Gill Sans MT"/>
              </a:rPr>
              <a:t>irrazional</a:t>
            </a:r>
            <a:r>
              <a:rPr dirty="0" spc="-50" b="1">
                <a:latin typeface="Gill Sans MT"/>
                <a:cs typeface="Gill Sans MT"/>
              </a:rPr>
              <a:t>e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</a:p>
        </p:txBody>
      </p:sp>
      <p:sp>
        <p:nvSpPr>
          <p:cNvPr id="7" name="object 7"/>
          <p:cNvSpPr/>
          <p:nvPr/>
        </p:nvSpPr>
        <p:spPr>
          <a:xfrm>
            <a:off x="75729" y="1413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3186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36942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319710"/>
            <a:ext cx="50800" cy="1011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383211"/>
            <a:ext cx="50800" cy="948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495679"/>
            <a:ext cx="4457065" cy="886460"/>
          </a:xfrm>
          <a:custGeom>
            <a:avLst/>
            <a:gdLst/>
            <a:ahLst/>
            <a:cxnLst/>
            <a:rect l="l" t="t" r="r" b="b"/>
            <a:pathLst>
              <a:path w="4457065" h="886460">
                <a:moveTo>
                  <a:pt x="4456606" y="0"/>
                </a:moveTo>
                <a:lnTo>
                  <a:pt x="0" y="0"/>
                </a:lnTo>
                <a:lnTo>
                  <a:pt x="0" y="835646"/>
                </a:lnTo>
                <a:lnTo>
                  <a:pt x="16636" y="873160"/>
                </a:lnTo>
                <a:lnTo>
                  <a:pt x="4405806" y="886447"/>
                </a:lnTo>
                <a:lnTo>
                  <a:pt x="4420049" y="884402"/>
                </a:lnTo>
                <a:lnTo>
                  <a:pt x="4451170" y="8584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70511"/>
            <a:ext cx="0" cy="980440"/>
          </a:xfrm>
          <a:custGeom>
            <a:avLst/>
            <a:gdLst/>
            <a:ahLst/>
            <a:cxnLst/>
            <a:rect l="l" t="t" r="r" b="b"/>
            <a:pathLst>
              <a:path w="0" h="980439">
                <a:moveTo>
                  <a:pt x="0" y="9798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578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345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32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1336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5097" y="1508525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22576" y="162157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04440" y="1554884"/>
            <a:ext cx="650875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5097" y="1888102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40191" y="1889167"/>
            <a:ext cx="79121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  <a:tab pos="679450" algn="l"/>
                <a:tab pos="7778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5627" y="1942539"/>
            <a:ext cx="875665" cy="250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1666" sz="1500" spc="22"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/>
              <a:t>Consideriamo</a:t>
            </a:r>
            <a:r>
              <a:rPr dirty="0" spc="25"/>
              <a:t> </a:t>
            </a:r>
            <a:r>
              <a:rPr dirty="0" spc="-80"/>
              <a:t>o</a:t>
            </a:r>
            <a:r>
              <a:rPr dirty="0" spc="-40"/>
              <a:t>ra</a:t>
            </a:r>
            <a:r>
              <a:rPr dirty="0" spc="20"/>
              <a:t> </a:t>
            </a:r>
            <a:r>
              <a:rPr dirty="0" spc="-50"/>
              <a:t>una</a:t>
            </a:r>
            <a:r>
              <a:rPr dirty="0" spc="15"/>
              <a:t> </a:t>
            </a:r>
            <a:r>
              <a:rPr dirty="0" spc="-45"/>
              <a:t>disequazione</a:t>
            </a:r>
            <a:r>
              <a:rPr dirty="0" spc="15"/>
              <a:t> </a:t>
            </a:r>
            <a:r>
              <a:rPr dirty="0" spc="-40"/>
              <a:t>con</a:t>
            </a:r>
            <a:r>
              <a:rPr dirty="0" spc="20"/>
              <a:t> </a:t>
            </a:r>
            <a:r>
              <a:rPr dirty="0" spc="-30"/>
              <a:t>val</a:t>
            </a:r>
            <a:r>
              <a:rPr dirty="0" spc="-70"/>
              <a:t>o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40"/>
              <a:t>assoluto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-85"/>
              <a:t>e</a:t>
            </a:r>
            <a:r>
              <a:rPr dirty="0" spc="-15"/>
              <a:t>lla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-70"/>
              <a:t>o</a:t>
            </a:r>
            <a:r>
              <a:rPr dirty="0" spc="-45"/>
              <a:t>rma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006" y="481772"/>
            <a:ext cx="2446655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nullo.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/>
              <a:t>Consideriamo</a:t>
            </a:r>
            <a:r>
              <a:rPr dirty="0" spc="25"/>
              <a:t> </a:t>
            </a:r>
            <a:r>
              <a:rPr dirty="0" spc="-80"/>
              <a:t>o</a:t>
            </a:r>
            <a:r>
              <a:rPr dirty="0" spc="-40"/>
              <a:t>ra</a:t>
            </a:r>
            <a:r>
              <a:rPr dirty="0" spc="20"/>
              <a:t> </a:t>
            </a:r>
            <a:r>
              <a:rPr dirty="0" spc="-50"/>
              <a:t>una</a:t>
            </a:r>
            <a:r>
              <a:rPr dirty="0" spc="15"/>
              <a:t> </a:t>
            </a:r>
            <a:r>
              <a:rPr dirty="0" spc="-45"/>
              <a:t>disequazione</a:t>
            </a:r>
            <a:r>
              <a:rPr dirty="0" spc="15"/>
              <a:t> </a:t>
            </a:r>
            <a:r>
              <a:rPr dirty="0" spc="-40"/>
              <a:t>con</a:t>
            </a:r>
            <a:r>
              <a:rPr dirty="0" spc="20"/>
              <a:t> </a:t>
            </a:r>
            <a:r>
              <a:rPr dirty="0" spc="-30"/>
              <a:t>val</a:t>
            </a:r>
            <a:r>
              <a:rPr dirty="0" spc="-70"/>
              <a:t>o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40"/>
              <a:t>assoluto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-85"/>
              <a:t>e</a:t>
            </a:r>
            <a:r>
              <a:rPr dirty="0" spc="-15"/>
              <a:t>lla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-70"/>
              <a:t>o</a:t>
            </a:r>
            <a:r>
              <a:rPr dirty="0" spc="-45"/>
              <a:t>rma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481772"/>
            <a:ext cx="4317365" cy="84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0325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nullo.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nell’ambito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dominio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/>
              <a:t>Consideriamo</a:t>
            </a:r>
            <a:r>
              <a:rPr dirty="0" spc="25"/>
              <a:t> </a:t>
            </a:r>
            <a:r>
              <a:rPr dirty="0" spc="-80"/>
              <a:t>o</a:t>
            </a:r>
            <a:r>
              <a:rPr dirty="0" spc="-40"/>
              <a:t>ra</a:t>
            </a:r>
            <a:r>
              <a:rPr dirty="0" spc="20"/>
              <a:t> </a:t>
            </a:r>
            <a:r>
              <a:rPr dirty="0" spc="-50"/>
              <a:t>una</a:t>
            </a:r>
            <a:r>
              <a:rPr dirty="0" spc="15"/>
              <a:t> </a:t>
            </a:r>
            <a:r>
              <a:rPr dirty="0" spc="-45"/>
              <a:t>disequazione</a:t>
            </a:r>
            <a:r>
              <a:rPr dirty="0" spc="15"/>
              <a:t> </a:t>
            </a:r>
            <a:r>
              <a:rPr dirty="0" spc="-40"/>
              <a:t>con</a:t>
            </a:r>
            <a:r>
              <a:rPr dirty="0" spc="20"/>
              <a:t> </a:t>
            </a:r>
            <a:r>
              <a:rPr dirty="0" spc="-30"/>
              <a:t>val</a:t>
            </a:r>
            <a:r>
              <a:rPr dirty="0" spc="-70"/>
              <a:t>o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40"/>
              <a:t>assoluto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-85"/>
              <a:t>e</a:t>
            </a:r>
            <a:r>
              <a:rPr dirty="0" spc="-15"/>
              <a:t>lla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-70"/>
              <a:t>o</a:t>
            </a:r>
            <a:r>
              <a:rPr dirty="0" spc="-45"/>
              <a:t>rma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481772"/>
            <a:ext cx="4336415" cy="1570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1275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nullo.</a:t>
            </a:r>
            <a:endParaRPr sz="1000">
              <a:latin typeface="Tahoma"/>
              <a:cs typeface="Tahoma"/>
            </a:endParaRPr>
          </a:p>
          <a:p>
            <a:pPr marL="12700" marR="2413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nell’ambito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dominio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latin typeface="Trebuchet MS"/>
                <a:cs typeface="Trebuchet MS"/>
              </a:rPr>
              <a:t>f</a:t>
            </a:r>
            <a:r>
              <a:rPr dirty="0" sz="1000" spc="-8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all’u</a:t>
            </a:r>
            <a:r>
              <a:rPr dirty="0" sz="1000" spc="-45">
                <a:latin typeface="Tahoma"/>
                <a:cs typeface="Tahoma"/>
              </a:rPr>
              <a:t>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recisamente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3815">
              <a:lnSpc>
                <a:spcPct val="100000"/>
              </a:lnSpc>
            </a:pP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i="1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/>
              <a:t>Consideriamo</a:t>
            </a:r>
            <a:r>
              <a:rPr dirty="0" spc="25"/>
              <a:t> </a:t>
            </a:r>
            <a:r>
              <a:rPr dirty="0" spc="-80"/>
              <a:t>o</a:t>
            </a:r>
            <a:r>
              <a:rPr dirty="0" spc="-40"/>
              <a:t>ra</a:t>
            </a:r>
            <a:r>
              <a:rPr dirty="0" spc="20"/>
              <a:t> </a:t>
            </a:r>
            <a:r>
              <a:rPr dirty="0" spc="-50"/>
              <a:t>una</a:t>
            </a:r>
            <a:r>
              <a:rPr dirty="0" spc="15"/>
              <a:t> </a:t>
            </a:r>
            <a:r>
              <a:rPr dirty="0" spc="-45"/>
              <a:t>disequazione</a:t>
            </a:r>
            <a:r>
              <a:rPr dirty="0" spc="15"/>
              <a:t> </a:t>
            </a:r>
            <a:r>
              <a:rPr dirty="0" spc="-40"/>
              <a:t>con</a:t>
            </a:r>
            <a:r>
              <a:rPr dirty="0" spc="20"/>
              <a:t> </a:t>
            </a:r>
            <a:r>
              <a:rPr dirty="0" spc="-30"/>
              <a:t>val</a:t>
            </a:r>
            <a:r>
              <a:rPr dirty="0" spc="-70"/>
              <a:t>o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40"/>
              <a:t>assoluto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-85"/>
              <a:t>e</a:t>
            </a:r>
            <a:r>
              <a:rPr dirty="0" spc="-15"/>
              <a:t>lla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-70"/>
              <a:t>o</a:t>
            </a:r>
            <a:r>
              <a:rPr dirty="0" spc="-45"/>
              <a:t>rma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481772"/>
            <a:ext cx="4336415" cy="199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1275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nullo.</a:t>
            </a:r>
            <a:endParaRPr sz="1000">
              <a:latin typeface="Tahoma"/>
              <a:cs typeface="Tahoma"/>
            </a:endParaRPr>
          </a:p>
          <a:p>
            <a:pPr marL="12700" marR="2413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nell’ambito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dominio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latin typeface="Trebuchet MS"/>
                <a:cs typeface="Trebuchet MS"/>
              </a:rPr>
              <a:t>f</a:t>
            </a:r>
            <a:r>
              <a:rPr dirty="0" sz="1000" spc="-8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all’u</a:t>
            </a:r>
            <a:r>
              <a:rPr dirty="0" sz="1000" spc="-45">
                <a:latin typeface="Tahoma"/>
                <a:cs typeface="Tahoma"/>
              </a:rPr>
              <a:t>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recisamente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3815">
              <a:lnSpc>
                <a:spcPct val="100000"/>
              </a:lnSpc>
            </a:pP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i="1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000" spc="-20">
                <a:latin typeface="Tahoma"/>
                <a:cs typeface="Tahoma"/>
              </a:rPr>
              <a:t>Analizziamo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attraverso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esempi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seguono.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/>
              <a:t>Consideriamo</a:t>
            </a:r>
            <a:r>
              <a:rPr dirty="0" spc="25"/>
              <a:t> </a:t>
            </a:r>
            <a:r>
              <a:rPr dirty="0" spc="-80"/>
              <a:t>o</a:t>
            </a:r>
            <a:r>
              <a:rPr dirty="0" spc="-40"/>
              <a:t>ra</a:t>
            </a:r>
            <a:r>
              <a:rPr dirty="0" spc="20"/>
              <a:t> </a:t>
            </a:r>
            <a:r>
              <a:rPr dirty="0" spc="-50"/>
              <a:t>una</a:t>
            </a:r>
            <a:r>
              <a:rPr dirty="0" spc="15"/>
              <a:t> </a:t>
            </a:r>
            <a:r>
              <a:rPr dirty="0" spc="-45"/>
              <a:t>disequazione</a:t>
            </a:r>
            <a:r>
              <a:rPr dirty="0" spc="15"/>
              <a:t> </a:t>
            </a:r>
            <a:r>
              <a:rPr dirty="0" spc="-40"/>
              <a:t>con</a:t>
            </a:r>
            <a:r>
              <a:rPr dirty="0" spc="20"/>
              <a:t> </a:t>
            </a:r>
            <a:r>
              <a:rPr dirty="0" spc="-30"/>
              <a:t>val</a:t>
            </a:r>
            <a:r>
              <a:rPr dirty="0" spc="-70"/>
              <a:t>o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40"/>
              <a:t>assoluto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-85"/>
              <a:t>e</a:t>
            </a:r>
            <a:r>
              <a:rPr dirty="0" spc="-15"/>
              <a:t>lla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-70"/>
              <a:t>o</a:t>
            </a:r>
            <a:r>
              <a:rPr dirty="0" spc="-45"/>
              <a:t>rma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481772"/>
            <a:ext cx="4336415" cy="2226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1275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nullo.</a:t>
            </a:r>
            <a:endParaRPr sz="1000">
              <a:latin typeface="Tahoma"/>
              <a:cs typeface="Tahoma"/>
            </a:endParaRPr>
          </a:p>
          <a:p>
            <a:pPr marL="12700" marR="2413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nell’ambito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dominio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latin typeface="Trebuchet MS"/>
                <a:cs typeface="Trebuchet MS"/>
              </a:rPr>
              <a:t>f</a:t>
            </a:r>
            <a:r>
              <a:rPr dirty="0" sz="1000" spc="-8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all’u</a:t>
            </a:r>
            <a:r>
              <a:rPr dirty="0" sz="1000" spc="-45">
                <a:latin typeface="Tahoma"/>
                <a:cs typeface="Tahoma"/>
              </a:rPr>
              <a:t>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recisamente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3815">
              <a:lnSpc>
                <a:spcPct val="100000"/>
              </a:lnSpc>
            </a:pP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i="1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000" spc="-20">
                <a:latin typeface="Tahoma"/>
                <a:cs typeface="Tahoma"/>
              </a:rPr>
              <a:t>Analizziamo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attraverso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esempi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seguono.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verificata;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/>
              <a:t>Consideriamo</a:t>
            </a:r>
            <a:r>
              <a:rPr dirty="0" spc="25"/>
              <a:t> </a:t>
            </a:r>
            <a:r>
              <a:rPr dirty="0" spc="-80"/>
              <a:t>o</a:t>
            </a:r>
            <a:r>
              <a:rPr dirty="0" spc="-40"/>
              <a:t>ra</a:t>
            </a:r>
            <a:r>
              <a:rPr dirty="0" spc="20"/>
              <a:t> </a:t>
            </a:r>
            <a:r>
              <a:rPr dirty="0" spc="-50"/>
              <a:t>una</a:t>
            </a:r>
            <a:r>
              <a:rPr dirty="0" spc="15"/>
              <a:t> </a:t>
            </a:r>
            <a:r>
              <a:rPr dirty="0" spc="-45"/>
              <a:t>disequazione</a:t>
            </a:r>
            <a:r>
              <a:rPr dirty="0" spc="15"/>
              <a:t> </a:t>
            </a:r>
            <a:r>
              <a:rPr dirty="0" spc="-40"/>
              <a:t>con</a:t>
            </a:r>
            <a:r>
              <a:rPr dirty="0" spc="20"/>
              <a:t> </a:t>
            </a:r>
            <a:r>
              <a:rPr dirty="0" spc="-30"/>
              <a:t>val</a:t>
            </a:r>
            <a:r>
              <a:rPr dirty="0" spc="-70"/>
              <a:t>o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40"/>
              <a:t>assoluto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-85"/>
              <a:t>e</a:t>
            </a:r>
            <a:r>
              <a:rPr dirty="0" spc="-15"/>
              <a:t>lla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-70"/>
              <a:t>o</a:t>
            </a:r>
            <a:r>
              <a:rPr dirty="0" spc="-45"/>
              <a:t>rma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481772"/>
            <a:ext cx="4336415" cy="2226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1275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nullo.</a:t>
            </a:r>
            <a:endParaRPr sz="1000">
              <a:latin typeface="Tahoma"/>
              <a:cs typeface="Tahoma"/>
            </a:endParaRPr>
          </a:p>
          <a:p>
            <a:pPr marL="12700" marR="2413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nell’ambito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dominio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latin typeface="Trebuchet MS"/>
                <a:cs typeface="Trebuchet MS"/>
              </a:rPr>
              <a:t>f</a:t>
            </a:r>
            <a:r>
              <a:rPr dirty="0" sz="1000" spc="-8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all’u</a:t>
            </a:r>
            <a:r>
              <a:rPr dirty="0" sz="1000" spc="-45">
                <a:latin typeface="Tahoma"/>
                <a:cs typeface="Tahoma"/>
              </a:rPr>
              <a:t>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recisamente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3815">
              <a:lnSpc>
                <a:spcPct val="100000"/>
              </a:lnSpc>
            </a:pP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i="1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000" spc="-20">
                <a:latin typeface="Tahoma"/>
                <a:cs typeface="Tahoma"/>
              </a:rPr>
              <a:t>Analizziamo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attraverso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esempi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seguono.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verificata;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3827" y="278381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5097" y="2707574"/>
            <a:ext cx="25774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1127" y="268626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1127" y="277970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6616" y="2707574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/>
              <a:t>Consideriamo</a:t>
            </a:r>
            <a:r>
              <a:rPr dirty="0" spc="25"/>
              <a:t> </a:t>
            </a:r>
            <a:r>
              <a:rPr dirty="0" spc="-80"/>
              <a:t>o</a:t>
            </a:r>
            <a:r>
              <a:rPr dirty="0" spc="-40"/>
              <a:t>ra</a:t>
            </a:r>
            <a:r>
              <a:rPr dirty="0" spc="20"/>
              <a:t> </a:t>
            </a:r>
            <a:r>
              <a:rPr dirty="0" spc="-50"/>
              <a:t>una</a:t>
            </a:r>
            <a:r>
              <a:rPr dirty="0" spc="15"/>
              <a:t> </a:t>
            </a:r>
            <a:r>
              <a:rPr dirty="0" spc="-45"/>
              <a:t>disequazione</a:t>
            </a:r>
            <a:r>
              <a:rPr dirty="0" spc="15"/>
              <a:t> </a:t>
            </a:r>
            <a:r>
              <a:rPr dirty="0" spc="-40"/>
              <a:t>con</a:t>
            </a:r>
            <a:r>
              <a:rPr dirty="0" spc="20"/>
              <a:t> </a:t>
            </a:r>
            <a:r>
              <a:rPr dirty="0" spc="-30"/>
              <a:t>val</a:t>
            </a:r>
            <a:r>
              <a:rPr dirty="0" spc="-70"/>
              <a:t>o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40"/>
              <a:t>assoluto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-85"/>
              <a:t>e</a:t>
            </a:r>
            <a:r>
              <a:rPr dirty="0" spc="-15"/>
              <a:t>lla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-70"/>
              <a:t>o</a:t>
            </a:r>
            <a:r>
              <a:rPr dirty="0" spc="-45"/>
              <a:t>rma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481772"/>
            <a:ext cx="4336415" cy="2226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1275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nullo.</a:t>
            </a:r>
            <a:endParaRPr sz="1000">
              <a:latin typeface="Tahoma"/>
              <a:cs typeface="Tahoma"/>
            </a:endParaRPr>
          </a:p>
          <a:p>
            <a:pPr marL="12700" marR="2413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nell’ambito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dominio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latin typeface="Trebuchet MS"/>
                <a:cs typeface="Trebuchet MS"/>
              </a:rPr>
              <a:t>f</a:t>
            </a:r>
            <a:r>
              <a:rPr dirty="0" sz="1000" spc="-8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all’u</a:t>
            </a:r>
            <a:r>
              <a:rPr dirty="0" sz="1000" spc="-45">
                <a:latin typeface="Tahoma"/>
                <a:cs typeface="Tahoma"/>
              </a:rPr>
              <a:t>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recisamente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3815">
              <a:lnSpc>
                <a:spcPct val="100000"/>
              </a:lnSpc>
            </a:pP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i="1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000" spc="-20">
                <a:latin typeface="Tahoma"/>
                <a:cs typeface="Tahoma"/>
              </a:rPr>
              <a:t>Analizziamo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attraverso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esempi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seguono.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verificata;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3827" y="278381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5097" y="2707574"/>
            <a:ext cx="2577465" cy="367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900" spc="140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1127" y="268626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1127" y="277970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6616" y="2707574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43251" y="297360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66877" y="2897363"/>
            <a:ext cx="20866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0564" y="287605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0551" y="296949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24" y="24034"/>
            <a:ext cx="11252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35"/>
              <a:t>Consideriamo</a:t>
            </a:r>
            <a:r>
              <a:rPr dirty="0" spc="25"/>
              <a:t> </a:t>
            </a:r>
            <a:r>
              <a:rPr dirty="0" spc="-80"/>
              <a:t>o</a:t>
            </a:r>
            <a:r>
              <a:rPr dirty="0" spc="-40"/>
              <a:t>ra</a:t>
            </a:r>
            <a:r>
              <a:rPr dirty="0" spc="20"/>
              <a:t> </a:t>
            </a:r>
            <a:r>
              <a:rPr dirty="0" spc="-50"/>
              <a:t>una</a:t>
            </a:r>
            <a:r>
              <a:rPr dirty="0" spc="15"/>
              <a:t> </a:t>
            </a:r>
            <a:r>
              <a:rPr dirty="0" spc="-45"/>
              <a:t>disequazione</a:t>
            </a:r>
            <a:r>
              <a:rPr dirty="0" spc="15"/>
              <a:t> </a:t>
            </a:r>
            <a:r>
              <a:rPr dirty="0" spc="-40"/>
              <a:t>con</a:t>
            </a:r>
            <a:r>
              <a:rPr dirty="0" spc="20"/>
              <a:t> </a:t>
            </a:r>
            <a:r>
              <a:rPr dirty="0" spc="-30"/>
              <a:t>val</a:t>
            </a:r>
            <a:r>
              <a:rPr dirty="0" spc="-70"/>
              <a:t>o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40"/>
              <a:t>assoluto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-85"/>
              <a:t>e</a:t>
            </a:r>
            <a:r>
              <a:rPr dirty="0" spc="-15"/>
              <a:t>lla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-70"/>
              <a:t>o</a:t>
            </a:r>
            <a:r>
              <a:rPr dirty="0" spc="-45"/>
              <a:t>rma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481772"/>
            <a:ext cx="4336415" cy="2226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1275">
              <a:lnSpc>
                <a:spcPct val="100000"/>
              </a:lnSpc>
            </a:pP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5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nullo.</a:t>
            </a:r>
            <a:endParaRPr sz="1000">
              <a:latin typeface="Tahoma"/>
              <a:cs typeface="Tahoma"/>
            </a:endParaRPr>
          </a:p>
          <a:p>
            <a:pPr marL="12700" marR="2413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nell’ambito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dominio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05" i="1">
                <a:latin typeface="Trebuchet MS"/>
                <a:cs typeface="Trebuchet MS"/>
              </a:rPr>
              <a:t>f</a:t>
            </a:r>
            <a:r>
              <a:rPr dirty="0" sz="1000" spc="-8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all’u</a:t>
            </a:r>
            <a:r>
              <a:rPr dirty="0" sz="1000" spc="-45">
                <a:latin typeface="Tahoma"/>
                <a:cs typeface="Tahoma"/>
              </a:rPr>
              <a:t>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recisamente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3815">
              <a:lnSpc>
                <a:spcPct val="100000"/>
              </a:lnSpc>
            </a:pP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i="1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5" i="1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dirty="0" sz="10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000" spc="-20">
                <a:latin typeface="Tahoma"/>
                <a:cs typeface="Tahoma"/>
              </a:rPr>
              <a:t>Analizziamo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attraverso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esempi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seguono.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verificata;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3827" y="278381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5097" y="2707574"/>
            <a:ext cx="2577465" cy="367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900" spc="140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1127" y="268626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1127" y="277970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6616" y="2707574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43251" y="297360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66877" y="2897363"/>
            <a:ext cx="20866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0564" y="287605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0551" y="296949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5097" y="3087152"/>
            <a:ext cx="2288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25">
                <a:hlinkClick r:id="rId4" action="ppaction://hlinksldjump"/>
              </a:rPr>
              <a:t>r</a:t>
            </a:r>
            <a:r>
              <a:rPr dirty="0" spc="-25">
                <a:hlinkClick r:id="rId4" action="ppaction://hlinksldjump"/>
              </a:rPr>
              <a:t>a</a:t>
            </a:r>
            <a:r>
              <a:rPr dirty="0" spc="-60">
                <a:hlinkClick r:id="rId4" action="ppaction://hlinksldjump"/>
              </a:rPr>
              <a:t>4</a:t>
            </a:r>
            <a:r>
              <a:rPr dirty="0" spc="-15">
                <a:hlinkClick r:id="rId4" action="ppaction://hlinksldjump"/>
              </a:rPr>
              <a:t>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5">
                <a:hlinkClick r:id="rId4" action="ppaction://hlinksldjump"/>
              </a:rPr>
              <a:t>e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0">
                <a:hlinkClick r:id="rId4" action="ppaction://hlinksldjump"/>
              </a:rPr>
              <a:t>riconducibili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ad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78" y="24034"/>
            <a:ext cx="10452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riconducibili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ad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irrazionali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50">
                <a:solidFill>
                  <a:srgbClr val="000000"/>
                </a:solidFill>
              </a:rPr>
              <a:t>P</a:t>
            </a:r>
            <a:r>
              <a:rPr dirty="0" spc="-50">
                <a:solidFill>
                  <a:srgbClr val="000000"/>
                </a:solidFill>
              </a:rPr>
              <a:t>assiamo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80">
                <a:solidFill>
                  <a:srgbClr val="000000"/>
                </a:solidFill>
              </a:rPr>
              <a:t>o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alla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trattazione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riconducibili</a:t>
            </a:r>
            <a:r>
              <a:rPr dirty="0" spc="15"/>
              <a:t> </a:t>
            </a:r>
            <a:r>
              <a:rPr dirty="0" spc="-45"/>
              <a:t>ad</a:t>
            </a:r>
            <a:r>
              <a:rPr dirty="0" spc="20"/>
              <a:t> </a:t>
            </a:r>
            <a:r>
              <a:rPr dirty="0" spc="-50"/>
              <a:t>alge</a:t>
            </a:r>
            <a:r>
              <a:rPr dirty="0" spc="-90"/>
              <a:t>b</a:t>
            </a:r>
            <a:r>
              <a:rPr dirty="0" spc="-35"/>
              <a:t>riche</a:t>
            </a:r>
            <a:r>
              <a:rPr dirty="0" spc="-30">
                <a:solidFill>
                  <a:srgbClr val="000000"/>
                </a:solidFill>
              </a:rPr>
              <a:t>.</a:t>
            </a:r>
            <a:r>
              <a:rPr dirty="0" spc="130">
                <a:solidFill>
                  <a:srgbClr val="000000"/>
                </a:solidFill>
              </a:rPr>
              <a:t> </a:t>
            </a:r>
            <a:r>
              <a:rPr dirty="0" spc="5">
                <a:solidFill>
                  <a:srgbClr val="000000"/>
                </a:solidFill>
              </a:rPr>
              <a:t>T</a:t>
            </a:r>
            <a:r>
              <a:rPr dirty="0" spc="-40">
                <a:solidFill>
                  <a:srgbClr val="000000"/>
                </a:solidFill>
              </a:rPr>
              <a:t>ra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queste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riconosciamo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le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40"/>
              <a:t>equazioni</a:t>
            </a:r>
            <a:r>
              <a:rPr dirty="0" spc="20"/>
              <a:t> </a:t>
            </a:r>
            <a:r>
              <a:rPr dirty="0" spc="-20"/>
              <a:t>irrazional</a:t>
            </a:r>
            <a:r>
              <a:rPr dirty="0" spc="-20"/>
              <a:t>i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ts val="1200"/>
              </a:lnSpc>
              <a:spcBef>
                <a:spcPts val="560"/>
              </a:spcBef>
            </a:pPr>
            <a:r>
              <a:rPr dirty="0" spc="-30">
                <a:solidFill>
                  <a:srgbClr val="000000"/>
                </a:solidFill>
              </a:rPr>
              <a:t>Un’equazione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in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cui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l’incognita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5">
                <a:solidFill>
                  <a:srgbClr val="000000"/>
                </a:solidFill>
              </a:rPr>
              <a:t>comp</a:t>
            </a:r>
            <a:r>
              <a:rPr dirty="0" spc="-70">
                <a:solidFill>
                  <a:srgbClr val="000000"/>
                </a:solidFill>
              </a:rPr>
              <a:t>a</a:t>
            </a:r>
            <a:r>
              <a:rPr dirty="0" spc="-55">
                <a:solidFill>
                  <a:srgbClr val="000000"/>
                </a:solidFill>
              </a:rPr>
              <a:t>re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nell’</a:t>
            </a:r>
            <a:r>
              <a:rPr dirty="0" spc="-60">
                <a:solidFill>
                  <a:srgbClr val="000000"/>
                </a:solidFill>
              </a:rPr>
              <a:t>a</a:t>
            </a:r>
            <a:r>
              <a:rPr dirty="0" spc="-45">
                <a:solidFill>
                  <a:srgbClr val="000000"/>
                </a:solidFill>
              </a:rPr>
              <a:t>rgomento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di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u</a:t>
            </a:r>
            <a:r>
              <a:rPr dirty="0" spc="-45">
                <a:solidFill>
                  <a:srgbClr val="000000"/>
                </a:solidFill>
              </a:rPr>
              <a:t>n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radicale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si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40">
                <a:solidFill>
                  <a:srgbClr val="000000"/>
                </a:solidFill>
              </a:rPr>
              <a:t>chiama</a:t>
            </a:r>
          </a:p>
          <a:p>
            <a:pPr marL="12700">
              <a:lnSpc>
                <a:spcPts val="1200"/>
              </a:lnSpc>
            </a:pPr>
            <a:r>
              <a:rPr dirty="0" spc="-40" b="1">
                <a:latin typeface="Gill Sans MT"/>
                <a:cs typeface="Gill Sans MT"/>
              </a:rPr>
              <a:t>irrazional</a:t>
            </a:r>
            <a:r>
              <a:rPr dirty="0" spc="-50" b="1">
                <a:latin typeface="Gill Sans MT"/>
                <a:cs typeface="Gill Sans MT"/>
              </a:rPr>
              <a:t>e</a:t>
            </a:r>
            <a:r>
              <a:rPr dirty="0" spc="-30">
                <a:solidFill>
                  <a:srgbClr val="000000"/>
                </a:solidFill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</a:p>
        </p:txBody>
      </p:sp>
      <p:sp>
        <p:nvSpPr>
          <p:cNvPr id="7" name="object 7"/>
          <p:cNvSpPr/>
          <p:nvPr/>
        </p:nvSpPr>
        <p:spPr>
          <a:xfrm>
            <a:off x="75729" y="1413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3186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36942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319710"/>
            <a:ext cx="50800" cy="1011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383211"/>
            <a:ext cx="50800" cy="948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495679"/>
            <a:ext cx="4457065" cy="886460"/>
          </a:xfrm>
          <a:custGeom>
            <a:avLst/>
            <a:gdLst/>
            <a:ahLst/>
            <a:cxnLst/>
            <a:rect l="l" t="t" r="r" b="b"/>
            <a:pathLst>
              <a:path w="4457065" h="886460">
                <a:moveTo>
                  <a:pt x="4456606" y="0"/>
                </a:moveTo>
                <a:lnTo>
                  <a:pt x="0" y="0"/>
                </a:lnTo>
                <a:lnTo>
                  <a:pt x="0" y="835646"/>
                </a:lnTo>
                <a:lnTo>
                  <a:pt x="16636" y="873160"/>
                </a:lnTo>
                <a:lnTo>
                  <a:pt x="4405806" y="886447"/>
                </a:lnTo>
                <a:lnTo>
                  <a:pt x="4420049" y="884402"/>
                </a:lnTo>
                <a:lnTo>
                  <a:pt x="4451170" y="8584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70511"/>
            <a:ext cx="0" cy="980440"/>
          </a:xfrm>
          <a:custGeom>
            <a:avLst/>
            <a:gdLst/>
            <a:ahLst/>
            <a:cxnLst/>
            <a:rect l="l" t="t" r="r" b="b"/>
            <a:pathLst>
              <a:path w="0" h="980439">
                <a:moveTo>
                  <a:pt x="0" y="9798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578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345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32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1336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5097" y="1508525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22576" y="162157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04440" y="1554884"/>
            <a:ext cx="650875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5097" y="1888102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40191" y="1889167"/>
            <a:ext cx="79121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  <a:tab pos="679450" algn="l"/>
                <a:tab pos="7778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5627" y="1942539"/>
            <a:ext cx="875665" cy="250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1666" sz="1500" spc="22">
                <a:latin typeface="Lucida Sans Unicode"/>
                <a:cs typeface="Lucida Sans Unicode"/>
              </a:rPr>
              <a:t>√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ra</a:t>
            </a:r>
            <a:r>
              <a:rPr dirty="0" spc="-5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312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64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1547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514"/>
            <a:ext cx="50800" cy="833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015"/>
            <a:ext cx="50800" cy="770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3860"/>
            <a:ext cx="4457065" cy="714375"/>
          </a:xfrm>
          <a:custGeom>
            <a:avLst/>
            <a:gdLst/>
            <a:ahLst/>
            <a:cxnLst/>
            <a:rect l="l" t="t" r="r" b="b"/>
            <a:pathLst>
              <a:path w="4457065" h="714375">
                <a:moveTo>
                  <a:pt x="4456606" y="0"/>
                </a:moveTo>
                <a:lnTo>
                  <a:pt x="0" y="0"/>
                </a:lnTo>
                <a:lnTo>
                  <a:pt x="0" y="663517"/>
                </a:lnTo>
                <a:lnTo>
                  <a:pt x="16636" y="701031"/>
                </a:lnTo>
                <a:lnTo>
                  <a:pt x="4405806" y="714317"/>
                </a:lnTo>
                <a:lnTo>
                  <a:pt x="4420049" y="712272"/>
                </a:lnTo>
                <a:lnTo>
                  <a:pt x="4451170" y="6863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315"/>
            <a:ext cx="0" cy="802640"/>
          </a:xfrm>
          <a:custGeom>
            <a:avLst/>
            <a:gdLst/>
            <a:ahLst/>
            <a:cxnLst/>
            <a:rect l="l" t="t" r="r" b="b"/>
            <a:pathLst>
              <a:path w="0" h="802639">
                <a:moveTo>
                  <a:pt x="0" y="8021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6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89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1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53323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99716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60167" y="129131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9430"/>
            <a:ext cx="2857500" cy="65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33525">
              <a:lnSpc>
                <a:spcPct val="100000"/>
              </a:lnSpc>
            </a:pP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10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61111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312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64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1547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514"/>
            <a:ext cx="50800" cy="833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015"/>
            <a:ext cx="50800" cy="770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3860"/>
            <a:ext cx="4457065" cy="714375"/>
          </a:xfrm>
          <a:custGeom>
            <a:avLst/>
            <a:gdLst/>
            <a:ahLst/>
            <a:cxnLst/>
            <a:rect l="l" t="t" r="r" b="b"/>
            <a:pathLst>
              <a:path w="4457065" h="714375">
                <a:moveTo>
                  <a:pt x="4456606" y="0"/>
                </a:moveTo>
                <a:lnTo>
                  <a:pt x="0" y="0"/>
                </a:lnTo>
                <a:lnTo>
                  <a:pt x="0" y="663517"/>
                </a:lnTo>
                <a:lnTo>
                  <a:pt x="16636" y="701031"/>
                </a:lnTo>
                <a:lnTo>
                  <a:pt x="4405806" y="714317"/>
                </a:lnTo>
                <a:lnTo>
                  <a:pt x="4420049" y="712272"/>
                </a:lnTo>
                <a:lnTo>
                  <a:pt x="4451170" y="6863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315"/>
            <a:ext cx="0" cy="802640"/>
          </a:xfrm>
          <a:custGeom>
            <a:avLst/>
            <a:gdLst/>
            <a:ahLst/>
            <a:cxnLst/>
            <a:rect l="l" t="t" r="r" b="b"/>
            <a:pathLst>
              <a:path w="0" h="802639">
                <a:moveTo>
                  <a:pt x="0" y="8021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6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89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1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53323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99716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60167" y="129131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9430"/>
            <a:ext cx="2857500" cy="65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33525">
              <a:lnSpc>
                <a:spcPct val="100000"/>
              </a:lnSpc>
            </a:pP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10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61111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312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64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1547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514"/>
            <a:ext cx="50800" cy="833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015"/>
            <a:ext cx="50800" cy="770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3860"/>
            <a:ext cx="4457065" cy="714375"/>
          </a:xfrm>
          <a:custGeom>
            <a:avLst/>
            <a:gdLst/>
            <a:ahLst/>
            <a:cxnLst/>
            <a:rect l="l" t="t" r="r" b="b"/>
            <a:pathLst>
              <a:path w="4457065" h="714375">
                <a:moveTo>
                  <a:pt x="4456606" y="0"/>
                </a:moveTo>
                <a:lnTo>
                  <a:pt x="0" y="0"/>
                </a:lnTo>
                <a:lnTo>
                  <a:pt x="0" y="663517"/>
                </a:lnTo>
                <a:lnTo>
                  <a:pt x="16636" y="701031"/>
                </a:lnTo>
                <a:lnTo>
                  <a:pt x="4405806" y="714317"/>
                </a:lnTo>
                <a:lnTo>
                  <a:pt x="4420049" y="712272"/>
                </a:lnTo>
                <a:lnTo>
                  <a:pt x="4451170" y="6863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315"/>
            <a:ext cx="0" cy="802640"/>
          </a:xfrm>
          <a:custGeom>
            <a:avLst/>
            <a:gdLst/>
            <a:ahLst/>
            <a:cxnLst/>
            <a:rect l="l" t="t" r="r" b="b"/>
            <a:pathLst>
              <a:path w="0" h="802639">
                <a:moveTo>
                  <a:pt x="0" y="8021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6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89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1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53323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99716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60167" y="129131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9430"/>
            <a:ext cx="2857500" cy="65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33525">
              <a:lnSpc>
                <a:spcPct val="100000"/>
              </a:lnSpc>
            </a:pP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10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61111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917490"/>
            <a:ext cx="612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312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64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1547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514"/>
            <a:ext cx="50800" cy="833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015"/>
            <a:ext cx="50800" cy="770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3860"/>
            <a:ext cx="4457065" cy="714375"/>
          </a:xfrm>
          <a:custGeom>
            <a:avLst/>
            <a:gdLst/>
            <a:ahLst/>
            <a:cxnLst/>
            <a:rect l="l" t="t" r="r" b="b"/>
            <a:pathLst>
              <a:path w="4457065" h="714375">
                <a:moveTo>
                  <a:pt x="4456606" y="0"/>
                </a:moveTo>
                <a:lnTo>
                  <a:pt x="0" y="0"/>
                </a:lnTo>
                <a:lnTo>
                  <a:pt x="0" y="663517"/>
                </a:lnTo>
                <a:lnTo>
                  <a:pt x="16636" y="701031"/>
                </a:lnTo>
                <a:lnTo>
                  <a:pt x="4405806" y="714317"/>
                </a:lnTo>
                <a:lnTo>
                  <a:pt x="4420049" y="712272"/>
                </a:lnTo>
                <a:lnTo>
                  <a:pt x="4451170" y="6863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315"/>
            <a:ext cx="0" cy="802640"/>
          </a:xfrm>
          <a:custGeom>
            <a:avLst/>
            <a:gdLst/>
            <a:ahLst/>
            <a:cxnLst/>
            <a:rect l="l" t="t" r="r" b="b"/>
            <a:pathLst>
              <a:path w="0" h="802639">
                <a:moveTo>
                  <a:pt x="0" y="8021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6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89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1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53323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99716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60167" y="129131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9430"/>
            <a:ext cx="2857500" cy="65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33525">
              <a:lnSpc>
                <a:spcPct val="100000"/>
              </a:lnSpc>
            </a:pP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10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61111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917490"/>
            <a:ext cx="438086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(essendo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radicali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312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64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1547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514"/>
            <a:ext cx="50800" cy="833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015"/>
            <a:ext cx="50800" cy="770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3860"/>
            <a:ext cx="4457065" cy="714375"/>
          </a:xfrm>
          <a:custGeom>
            <a:avLst/>
            <a:gdLst/>
            <a:ahLst/>
            <a:cxnLst/>
            <a:rect l="l" t="t" r="r" b="b"/>
            <a:pathLst>
              <a:path w="4457065" h="714375">
                <a:moveTo>
                  <a:pt x="4456606" y="0"/>
                </a:moveTo>
                <a:lnTo>
                  <a:pt x="0" y="0"/>
                </a:lnTo>
                <a:lnTo>
                  <a:pt x="0" y="663517"/>
                </a:lnTo>
                <a:lnTo>
                  <a:pt x="16636" y="701031"/>
                </a:lnTo>
                <a:lnTo>
                  <a:pt x="4405806" y="714317"/>
                </a:lnTo>
                <a:lnTo>
                  <a:pt x="4420049" y="712272"/>
                </a:lnTo>
                <a:lnTo>
                  <a:pt x="4451170" y="6863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315"/>
            <a:ext cx="0" cy="802640"/>
          </a:xfrm>
          <a:custGeom>
            <a:avLst/>
            <a:gdLst/>
            <a:ahLst/>
            <a:cxnLst/>
            <a:rect l="l" t="t" r="r" b="b"/>
            <a:pathLst>
              <a:path w="0" h="802639">
                <a:moveTo>
                  <a:pt x="0" y="8021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6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89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1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53323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99716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60167" y="129131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9430"/>
            <a:ext cx="2857500" cy="65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33525">
              <a:lnSpc>
                <a:spcPct val="100000"/>
              </a:lnSpc>
            </a:pP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10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61111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917490"/>
            <a:ext cx="4380865" cy="60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(essendo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radicali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55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312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64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1547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514"/>
            <a:ext cx="50800" cy="833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015"/>
            <a:ext cx="50800" cy="770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3860"/>
            <a:ext cx="4457065" cy="714375"/>
          </a:xfrm>
          <a:custGeom>
            <a:avLst/>
            <a:gdLst/>
            <a:ahLst/>
            <a:cxnLst/>
            <a:rect l="l" t="t" r="r" b="b"/>
            <a:pathLst>
              <a:path w="4457065" h="714375">
                <a:moveTo>
                  <a:pt x="4456606" y="0"/>
                </a:moveTo>
                <a:lnTo>
                  <a:pt x="0" y="0"/>
                </a:lnTo>
                <a:lnTo>
                  <a:pt x="0" y="663517"/>
                </a:lnTo>
                <a:lnTo>
                  <a:pt x="16636" y="701031"/>
                </a:lnTo>
                <a:lnTo>
                  <a:pt x="4405806" y="714317"/>
                </a:lnTo>
                <a:lnTo>
                  <a:pt x="4420049" y="712272"/>
                </a:lnTo>
                <a:lnTo>
                  <a:pt x="4451170" y="6863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315"/>
            <a:ext cx="0" cy="802640"/>
          </a:xfrm>
          <a:custGeom>
            <a:avLst/>
            <a:gdLst/>
            <a:ahLst/>
            <a:cxnLst/>
            <a:rect l="l" t="t" r="r" b="b"/>
            <a:pathLst>
              <a:path w="0" h="802639">
                <a:moveTo>
                  <a:pt x="0" y="8021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6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89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1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53323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99716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60167" y="129131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53323" y="2587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13774" y="258251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35580" y="2587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3830" y="829430"/>
            <a:ext cx="4380865" cy="1950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10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61111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161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(essendo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radicali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55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baseline="50000" sz="1500" spc="-794"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10">
                <a:latin typeface="Lucida Sans Unicode"/>
                <a:cs typeface="Lucida Sans Unicode"/>
              </a:rPr>
              <a:t> </a:t>
            </a: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312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64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1547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514"/>
            <a:ext cx="50800" cy="833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015"/>
            <a:ext cx="50800" cy="770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3860"/>
            <a:ext cx="4457065" cy="714375"/>
          </a:xfrm>
          <a:custGeom>
            <a:avLst/>
            <a:gdLst/>
            <a:ahLst/>
            <a:cxnLst/>
            <a:rect l="l" t="t" r="r" b="b"/>
            <a:pathLst>
              <a:path w="4457065" h="714375">
                <a:moveTo>
                  <a:pt x="4456606" y="0"/>
                </a:moveTo>
                <a:lnTo>
                  <a:pt x="0" y="0"/>
                </a:lnTo>
                <a:lnTo>
                  <a:pt x="0" y="663517"/>
                </a:lnTo>
                <a:lnTo>
                  <a:pt x="16636" y="701031"/>
                </a:lnTo>
                <a:lnTo>
                  <a:pt x="4405806" y="714317"/>
                </a:lnTo>
                <a:lnTo>
                  <a:pt x="4420049" y="712272"/>
                </a:lnTo>
                <a:lnTo>
                  <a:pt x="4451170" y="6863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315"/>
            <a:ext cx="0" cy="802640"/>
          </a:xfrm>
          <a:custGeom>
            <a:avLst/>
            <a:gdLst/>
            <a:ahLst/>
            <a:cxnLst/>
            <a:rect l="l" t="t" r="r" b="b"/>
            <a:pathLst>
              <a:path w="0" h="802639">
                <a:moveTo>
                  <a:pt x="0" y="8021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6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89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1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53323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99716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60167" y="129131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53323" y="2587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13774" y="258251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35580" y="2587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3830" y="829430"/>
            <a:ext cx="4380865" cy="2126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10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61111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161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(essendo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radicali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55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baseline="50000" sz="1500" spc="-794"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10">
                <a:latin typeface="Lucida Sans Unicode"/>
                <a:cs typeface="Lucida Sans Unicode"/>
              </a:rPr>
              <a:t> </a:t>
            </a: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ottie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312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64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1547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514"/>
            <a:ext cx="50800" cy="833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015"/>
            <a:ext cx="50800" cy="770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3860"/>
            <a:ext cx="4457065" cy="714375"/>
          </a:xfrm>
          <a:custGeom>
            <a:avLst/>
            <a:gdLst/>
            <a:ahLst/>
            <a:cxnLst/>
            <a:rect l="l" t="t" r="r" b="b"/>
            <a:pathLst>
              <a:path w="4457065" h="714375">
                <a:moveTo>
                  <a:pt x="4456606" y="0"/>
                </a:moveTo>
                <a:lnTo>
                  <a:pt x="0" y="0"/>
                </a:lnTo>
                <a:lnTo>
                  <a:pt x="0" y="663517"/>
                </a:lnTo>
                <a:lnTo>
                  <a:pt x="16636" y="701031"/>
                </a:lnTo>
                <a:lnTo>
                  <a:pt x="4405806" y="714317"/>
                </a:lnTo>
                <a:lnTo>
                  <a:pt x="4420049" y="712272"/>
                </a:lnTo>
                <a:lnTo>
                  <a:pt x="4451170" y="6863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315"/>
            <a:ext cx="0" cy="802640"/>
          </a:xfrm>
          <a:custGeom>
            <a:avLst/>
            <a:gdLst/>
            <a:ahLst/>
            <a:cxnLst/>
            <a:rect l="l" t="t" r="r" b="b"/>
            <a:pathLst>
              <a:path w="0" h="802639">
                <a:moveTo>
                  <a:pt x="0" y="8021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6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89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1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53323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99716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60167" y="129131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9430"/>
            <a:ext cx="2857500" cy="65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33525">
              <a:lnSpc>
                <a:spcPct val="100000"/>
              </a:lnSpc>
            </a:pP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10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61111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917490"/>
            <a:ext cx="4380865" cy="60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(essendo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radicali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55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53323" y="2587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13774" y="258251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35580" y="2587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13839" y="307574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378798" y="3070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00604" y="307574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13830" y="2515829"/>
            <a:ext cx="4214495" cy="440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baseline="50000" sz="1500" spc="-794"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10">
                <a:latin typeface="Lucida Sans Unicode"/>
                <a:cs typeface="Lucida Sans Unicode"/>
              </a:rPr>
              <a:t> </a:t>
            </a: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ottie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21676" y="2990960"/>
            <a:ext cx="1764664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00"/>
              </a:lnSpc>
              <a:tabLst>
                <a:tab pos="1496695" algn="l"/>
              </a:tabLst>
            </a:pPr>
            <a:r>
              <a:rPr dirty="0" baseline="61111" sz="1500" spc="442">
                <a:latin typeface="Arial"/>
                <a:cs typeface="Arial"/>
              </a:rPr>
              <a:t> </a:t>
            </a: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71428" sz="1050" spc="-120">
                <a:latin typeface="Lucida Sans Unicode"/>
                <a:cs typeface="Lucida Sans Unicode"/>
              </a:rPr>
              <a:t>3</a:t>
            </a:r>
            <a:r>
              <a:rPr dirty="0" baseline="71428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61111" sz="1500" spc="442">
                <a:latin typeface="Arial"/>
                <a:cs typeface="Arial"/>
              </a:rPr>
              <a:t> </a:t>
            </a:r>
            <a:r>
              <a:rPr dirty="0" baseline="50000" sz="1500" spc="-794"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71428" sz="1050" spc="-120">
                <a:latin typeface="Lucida Sans Unicode"/>
                <a:cs typeface="Lucida Sans Unicode"/>
              </a:rPr>
              <a:t>3</a:t>
            </a:r>
            <a:r>
              <a:rPr dirty="0" baseline="71428" sz="1050" spc="-15">
                <a:latin typeface="Lucida Sans Unicode"/>
                <a:cs typeface="Lucida Sans Unicode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048385">
              <a:lnSpc>
                <a:spcPts val="600"/>
              </a:lnSpc>
              <a:tabLst>
                <a:tab pos="136969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82468" y="3009059"/>
            <a:ext cx="194310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30">
                <a:latin typeface="Lucida Sans Unicode"/>
                <a:cs typeface="Lucida Sans Unicode"/>
              </a:rPr>
              <a:t>√</a:t>
            </a:r>
            <a:r>
              <a:rPr dirty="0" baseline="-38888" sz="750" spc="-82">
                <a:latin typeface="Lucida Sans Unicode"/>
                <a:cs typeface="Lucida Sans Unicode"/>
              </a:rPr>
              <a:t>3</a:t>
            </a:r>
            <a:r>
              <a:rPr dirty="0" baseline="-38888" sz="750">
                <a:latin typeface="Lucida Sans Unicode"/>
                <a:cs typeface="Lucida Sans Unicode"/>
              </a:rPr>
              <a:t> </a:t>
            </a:r>
            <a:r>
              <a:rPr dirty="0" baseline="-38888" sz="750" spc="-60">
                <a:latin typeface="Lucida Sans Unicode"/>
                <a:cs typeface="Lucida Sans Unicode"/>
              </a:rPr>
              <a:t> </a:t>
            </a:r>
            <a:r>
              <a:rPr dirty="0" baseline="-47222" sz="1500" spc="-75">
                <a:latin typeface="Tahoma"/>
                <a:cs typeface="Tahoma"/>
              </a:rPr>
              <a:t>2</a:t>
            </a:r>
            <a:endParaRPr baseline="-47222" sz="1500">
              <a:latin typeface="Tahoma"/>
              <a:cs typeface="Tahom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30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riconducibili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CC0000"/>
                </a:solidFill>
                <a:latin typeface="Gill Sans MT"/>
                <a:cs typeface="Gill Sans MT"/>
              </a:rPr>
              <a:t>ad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 alge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20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9312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64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1547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514"/>
            <a:ext cx="50800" cy="833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015"/>
            <a:ext cx="50800" cy="770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3860"/>
            <a:ext cx="4457065" cy="714375"/>
          </a:xfrm>
          <a:custGeom>
            <a:avLst/>
            <a:gdLst/>
            <a:ahLst/>
            <a:cxnLst/>
            <a:rect l="l" t="t" r="r" b="b"/>
            <a:pathLst>
              <a:path w="4457065" h="714375">
                <a:moveTo>
                  <a:pt x="4456606" y="0"/>
                </a:moveTo>
                <a:lnTo>
                  <a:pt x="0" y="0"/>
                </a:lnTo>
                <a:lnTo>
                  <a:pt x="0" y="663517"/>
                </a:lnTo>
                <a:lnTo>
                  <a:pt x="16636" y="701031"/>
                </a:lnTo>
                <a:lnTo>
                  <a:pt x="4405806" y="714317"/>
                </a:lnTo>
                <a:lnTo>
                  <a:pt x="4420049" y="712272"/>
                </a:lnTo>
                <a:lnTo>
                  <a:pt x="4451170" y="6863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315"/>
            <a:ext cx="0" cy="802640"/>
          </a:xfrm>
          <a:custGeom>
            <a:avLst/>
            <a:gdLst/>
            <a:ahLst/>
            <a:cxnLst/>
            <a:rect l="l" t="t" r="r" b="b"/>
            <a:pathLst>
              <a:path w="0" h="802639">
                <a:moveTo>
                  <a:pt x="0" y="8021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6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89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1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53323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99716" y="12965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60167" y="129131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9430"/>
            <a:ext cx="2857500" cy="65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33525">
              <a:lnSpc>
                <a:spcPct val="100000"/>
              </a:lnSpc>
            </a:pP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10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55555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-794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61111" sz="7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917490"/>
            <a:ext cx="4380865" cy="60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(essendo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radicali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55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53323" y="2587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13774" y="258251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35580" y="2587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13839" y="307574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378798" y="3070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00604" y="307574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0" y="3335399"/>
            <a:ext cx="14192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364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82420" y="3335399"/>
            <a:ext cx="1935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19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  <a:hlinkClick r:id="rId9" action="ppaction://hlinksldjump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13830" y="2515829"/>
            <a:ext cx="4214495" cy="440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baseline="50000" sz="1500" spc="-794"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10">
                <a:latin typeface="Lucida Sans Unicode"/>
                <a:cs typeface="Lucida Sans Unicode"/>
              </a:rPr>
              <a:t> </a:t>
            </a: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ottie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21676" y="2990960"/>
            <a:ext cx="1764664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00"/>
              </a:lnSpc>
              <a:tabLst>
                <a:tab pos="1496695" algn="l"/>
              </a:tabLst>
            </a:pPr>
            <a:r>
              <a:rPr dirty="0" baseline="61111" sz="1500" spc="442">
                <a:latin typeface="Arial"/>
                <a:cs typeface="Arial"/>
              </a:rPr>
              <a:t> </a:t>
            </a:r>
            <a:r>
              <a:rPr dirty="0" baseline="47222" sz="1500" spc="-794">
                <a:latin typeface="Lucida Sans Unicode"/>
                <a:cs typeface="Lucida Sans Unicode"/>
              </a:rPr>
              <a:t>√</a:t>
            </a:r>
            <a:r>
              <a:rPr dirty="0" baseline="55555" sz="750" spc="-82">
                <a:latin typeface="Lucida Sans Unicode"/>
                <a:cs typeface="Lucida Sans Unicode"/>
              </a:rPr>
              <a:t>3</a:t>
            </a:r>
            <a:r>
              <a:rPr dirty="0" baseline="55555" sz="750">
                <a:latin typeface="Lucida Sans Unicode"/>
                <a:cs typeface="Lucida Sans Unicode"/>
              </a:rPr>
              <a:t> </a:t>
            </a:r>
            <a:r>
              <a:rPr dirty="0" baseline="55555" sz="750" spc="-6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71428" sz="1050" spc="-120">
                <a:latin typeface="Lucida Sans Unicode"/>
                <a:cs typeface="Lucida Sans Unicode"/>
              </a:rPr>
              <a:t>3</a:t>
            </a:r>
            <a:r>
              <a:rPr dirty="0" baseline="71428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61111" sz="1500" spc="442">
                <a:latin typeface="Arial"/>
                <a:cs typeface="Arial"/>
              </a:rPr>
              <a:t> </a:t>
            </a:r>
            <a:r>
              <a:rPr dirty="0" baseline="50000" sz="1500" spc="-794">
                <a:latin typeface="Lucida Sans Unicode"/>
                <a:cs typeface="Lucida Sans Unicode"/>
              </a:rPr>
              <a:t>√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</a:t>
            </a:r>
            <a:r>
              <a:rPr dirty="0" baseline="61111" sz="750" spc="-6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71428" sz="1050" spc="-120">
                <a:latin typeface="Lucida Sans Unicode"/>
                <a:cs typeface="Lucida Sans Unicode"/>
              </a:rPr>
              <a:t>3</a:t>
            </a:r>
            <a:r>
              <a:rPr dirty="0" baseline="71428" sz="1050" spc="-15">
                <a:latin typeface="Lucida Sans Unicode"/>
                <a:cs typeface="Lucida Sans Unicode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048385">
              <a:lnSpc>
                <a:spcPts val="600"/>
              </a:lnSpc>
              <a:tabLst>
                <a:tab pos="136969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82468" y="3009059"/>
            <a:ext cx="194310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30">
                <a:latin typeface="Lucida Sans Unicode"/>
                <a:cs typeface="Lucida Sans Unicode"/>
              </a:rPr>
              <a:t>√</a:t>
            </a:r>
            <a:r>
              <a:rPr dirty="0" baseline="-38888" sz="750" spc="-82">
                <a:latin typeface="Lucida Sans Unicode"/>
                <a:cs typeface="Lucida Sans Unicode"/>
              </a:rPr>
              <a:t>3</a:t>
            </a:r>
            <a:r>
              <a:rPr dirty="0" baseline="-38888" sz="750">
                <a:latin typeface="Lucida Sans Unicode"/>
                <a:cs typeface="Lucida Sans Unicode"/>
              </a:rPr>
              <a:t> </a:t>
            </a:r>
            <a:r>
              <a:rPr dirty="0" baseline="-38888" sz="750" spc="-60">
                <a:latin typeface="Lucida Sans Unicode"/>
                <a:cs typeface="Lucida Sans Unicode"/>
              </a:rPr>
              <a:t> </a:t>
            </a:r>
            <a:r>
              <a:rPr dirty="0" baseline="-47222" sz="1500" spc="-75">
                <a:latin typeface="Tahoma"/>
                <a:cs typeface="Tahoma"/>
              </a:rPr>
              <a:t>2</a:t>
            </a:r>
            <a:endParaRPr baseline="-47222" sz="1500">
              <a:latin typeface="Tahoma"/>
              <a:cs typeface="Tahom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25">
                <a:hlinkClick r:id="rId9" action="ppaction://hlinksldjump"/>
              </a:rPr>
              <a:t>r</a:t>
            </a:r>
            <a:r>
              <a:rPr dirty="0" spc="-25">
                <a:hlinkClick r:id="rId9" action="ppaction://hlinksldjump"/>
              </a:rPr>
              <a:t>a</a:t>
            </a:r>
            <a:r>
              <a:rPr dirty="0" spc="-60">
                <a:hlinkClick r:id="rId9" action="ppaction://hlinksldjump"/>
              </a:rPr>
              <a:t>4</a:t>
            </a:r>
            <a:r>
              <a:rPr dirty="0" spc="-15">
                <a:hlinkClick r:id="rId9" action="ppaction://hlinksldjump"/>
              </a:rPr>
              <a:t>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5">
                <a:hlinkClick r:id="rId9" action="ppaction://hlinksldjump"/>
              </a:rPr>
              <a:t>e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0">
                <a:hlinkClick r:id="rId9" action="ppaction://hlinksldjump"/>
              </a:rPr>
              <a:t>riconducibili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ad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10" y="24034"/>
            <a:ext cx="7334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2673" y="579843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9135" y="579843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 h="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2331" y="579843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95535" y="579843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 h="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61720" y="556211"/>
            <a:ext cx="3484879" cy="210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71320" algn="l"/>
                <a:tab pos="2063750" algn="l"/>
              </a:tabLst>
            </a:pPr>
            <a:r>
              <a:rPr dirty="0" sz="1000" spc="-65">
                <a:latin typeface="Tahoma"/>
                <a:cs typeface="Tahoma"/>
              </a:rPr>
              <a:t>3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3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>
                <a:latin typeface="Lucida Sans Unicode"/>
                <a:cs typeface="Lucida Sans Unicode"/>
              </a:rPr>
              <a:t>	</a:t>
            </a: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3443" y="1085951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1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86647" y="1085951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 h="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3830" y="829308"/>
            <a:ext cx="288226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nuovamente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03045">
              <a:lnSpc>
                <a:spcPct val="100000"/>
              </a:lnSpc>
            </a:pP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9(2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baseline="50000" sz="1500" spc="89">
                <a:latin typeface="Arial"/>
                <a:cs typeface="Arial"/>
              </a:rPr>
              <a:t>j</a:t>
            </a:r>
            <a:r>
              <a:rPr dirty="0" baseline="50000" sz="750" spc="-82">
                <a:latin typeface="Lucida Sans Unicode"/>
                <a:cs typeface="Lucida Sans Unicode"/>
              </a:rPr>
              <a:t>3</a:t>
            </a:r>
            <a:r>
              <a:rPr dirty="0" baseline="50000" sz="750">
                <a:latin typeface="Lucida Sans Unicode"/>
                <a:cs typeface="Lucida Sans Unicode"/>
              </a:rPr>
              <a:t>  </a:t>
            </a:r>
            <a:r>
              <a:rPr dirty="0" baseline="50000" sz="750" spc="-5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3(2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25">
                <a:hlinkClick r:id="rId3" action="ppaction://hlinksldjump"/>
              </a:rPr>
              <a:t>r</a:t>
            </a:r>
            <a:r>
              <a:rPr dirty="0" spc="-25">
                <a:hlinkClick r:id="rId3" action="ppaction://hlinksldjump"/>
              </a:rPr>
              <a:t>a</a:t>
            </a:r>
            <a:r>
              <a:rPr dirty="0" spc="-60">
                <a:hlinkClick r:id="rId3" action="ppaction://hlinksldjump"/>
              </a:rPr>
              <a:t>4</a:t>
            </a:r>
            <a:r>
              <a:rPr dirty="0" spc="-15">
                <a:hlinkClick r:id="rId3" action="ppaction://hlinksldjump"/>
              </a:rPr>
              <a:t>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5">
                <a:hlinkClick r:id="rId3" action="ppaction://hlinksldjump"/>
              </a:rPr>
              <a:t>e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0">
                <a:hlinkClick r:id="rId3" action="ppaction://hlinksldjump"/>
              </a:rPr>
              <a:t>riconducibili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ad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24/37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 Salvatore Fragapane  Sapienza Università di Roma </dc:creator>
  <dc:title>Algebra4: Equazioni e disequazioni riconducibili ad algebriche</dc:title>
  <dcterms:created xsi:type="dcterms:W3CDTF">2023-04-06T10:55:10Z</dcterms:created>
  <dcterms:modified xsi:type="dcterms:W3CDTF">2023-04-06T10:55:10Z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2017-10-09T00:00:00Z</vt:filetime>
  </property>
  <property fmtid="{D5CDD505-2E9C-101B-9397-08002B2CF9AE}" pid="3" name="LastSaved">
    <vt:filetime>2023-04-06T00:00:00Z</vt:filetime>
  </property>
</Properties>
</file>