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18.xml" ContentType="application/vnd.openxmlformats-officedocument.presentationml.slide+xml"/>
  <Override PartName="/ppt/notesSlides/notesSlide18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1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22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23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24.xml" ContentType="application/vnd.openxmlformats-officedocument.presentationml.slide+xml"/>
  <Override PartName="/ppt/notesSlides/notesSlide24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26.xml" ContentType="application/vnd.openxmlformats-officedocument.presentationml.slide+xml"/>
  <Override PartName="/ppt/notesSlides/notesSlide26.xml" ContentType="application/vnd.openxmlformats-officedocument.presentationml.notesSlide+xml"/>
  <Override PartName="/ppt/slides/slide27.xml" ContentType="application/vnd.openxmlformats-officedocument.presentationml.slide+xml"/>
  <Override PartName="/ppt/notesSlides/notesSlide27.xml" ContentType="application/vnd.openxmlformats-officedocument.presentationml.notesSlide+xml"/>
  <Override PartName="/ppt/slides/slide28.xml" ContentType="application/vnd.openxmlformats-officedocument.presentationml.slide+xml"/>
  <Override PartName="/ppt/notesSlides/notesSlide28.xml" ContentType="application/vnd.openxmlformats-officedocument.presentationml.notesSlide+xml"/>
  <Override PartName="/ppt/slides/slide29.xml" ContentType="application/vnd.openxmlformats-officedocument.presentationml.slide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</p:sldIdLst>
  <p:sldSz cx="10693400" cy="7556500"/>
  <p:notesSz cx="10693400" cy="75565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/Relationships>
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/Relationships>
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.xml"/></Relationships>
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.xml"/></Relationships>
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8.xml"/></Relationships>
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9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0.xml"/></Relationships>
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1.xml"/></Relationships>
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2.xml"/></Relationships>
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3.xml"/></Relationships>
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4.xml"/></Relationships>
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5.xml"/></Relationships>
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6.xml"/></Relationships>
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7.xml"/></Relationships>
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8.xml"/></Relationships>
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9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2515"/>
            <a:ext cx="9089390" cy="15868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1640"/>
            <a:ext cx="7485379" cy="1889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Franklin Gothic Book"/>
                <a:cs typeface="Franklin Gothic Book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881E33"/>
                </a:solidFill>
                <a:latin typeface="Franklin Gothic Medium"/>
                <a:cs typeface="Franklin Gothic Medium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1">
                <a:solidFill>
                  <a:schemeClr val="tx1"/>
                </a:solidFill>
                <a:latin typeface="Franklin Gothic Book"/>
                <a:cs typeface="Franklin Gothic Book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Franklin Gothic Book"/>
                <a:cs typeface="Franklin Gothic Book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881E33"/>
                </a:solidFill>
                <a:latin typeface="Franklin Gothic Medium"/>
                <a:cs typeface="Franklin Gothic Medium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34670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507100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Franklin Gothic Book"/>
                <a:cs typeface="Franklin Gothic Book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881E33"/>
                </a:solidFill>
                <a:latin typeface="Franklin Gothic Medium"/>
                <a:cs typeface="Franklin Gothic Medium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Franklin Gothic Book"/>
                <a:cs typeface="Franklin Gothic Book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74191" y="356996"/>
            <a:ext cx="9144000" cy="70199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Franklin Gothic Book"/>
                <a:cs typeface="Franklin Gothic Book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Relationship Id="rId7" Type="http://schemas.openxmlformats.org/officeDocument/2006/relationships/image" Target="../media/image1.jpg"/><Relationship Id="rId8" Type="http://schemas.openxmlformats.org/officeDocument/2006/relationships/image" Target="../media/image2.jpg"/><Relationship Id="rId9" Type="http://schemas.openxmlformats.org/officeDocument/2006/relationships/image" Target="../media/image3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8344979" y="6797485"/>
            <a:ext cx="1573211" cy="40798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1313941" y="1399984"/>
            <a:ext cx="5603875" cy="0"/>
          </a:xfrm>
          <a:custGeom>
            <a:avLst/>
            <a:gdLst/>
            <a:ahLst/>
            <a:cxnLst/>
            <a:rect l="l" t="t" r="r" b="b"/>
            <a:pathLst>
              <a:path w="5603875" h="0">
                <a:moveTo>
                  <a:pt x="0" y="0"/>
                </a:moveTo>
                <a:lnTo>
                  <a:pt x="5603876" y="0"/>
                </a:lnTo>
              </a:path>
            </a:pathLst>
          </a:custGeom>
          <a:ln w="19050">
            <a:solidFill>
              <a:srgbClr val="96354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1313941" y="1389665"/>
            <a:ext cx="8002905" cy="0"/>
          </a:xfrm>
          <a:custGeom>
            <a:avLst/>
            <a:gdLst/>
            <a:ahLst/>
            <a:cxnLst/>
            <a:rect l="l" t="t" r="r" b="b"/>
            <a:pathLst>
              <a:path w="8002905" h="0">
                <a:moveTo>
                  <a:pt x="0" y="0"/>
                </a:moveTo>
                <a:lnTo>
                  <a:pt x="8002587" y="0"/>
                </a:lnTo>
              </a:path>
            </a:pathLst>
          </a:custGeom>
          <a:ln w="47307">
            <a:solidFill>
              <a:srgbClr val="585FA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5851016" y="814196"/>
            <a:ext cx="1487487" cy="52863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7506779" y="750696"/>
            <a:ext cx="1884361" cy="59213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94891" y="1069249"/>
            <a:ext cx="8103616" cy="279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881E33"/>
                </a:solidFill>
                <a:latin typeface="Franklin Gothic Medium"/>
                <a:cs typeface="Franklin Gothic Medium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78532" y="2329302"/>
            <a:ext cx="6736334" cy="26879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1">
                <a:solidFill>
                  <a:schemeClr val="tx1"/>
                </a:solidFill>
                <a:latin typeface="Franklin Gothic Book"/>
                <a:cs typeface="Franklin Gothic Book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635756" y="7027545"/>
            <a:ext cx="3421887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34670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9268904" y="6958242"/>
            <a:ext cx="170179" cy="127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chemeClr val="bg1"/>
                </a:solidFill>
                <a:latin typeface="Franklin Gothic Book"/>
                <a:cs typeface="Franklin Gothic Book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slide" Target="slide13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Relationship Id="rId3" Type="http://schemas.openxmlformats.org/officeDocument/2006/relationships/notesSlide" Target="../notesSlides/notesSlide14.xml"/><Relationship Id="rId4" Type="http://schemas.openxmlformats.org/officeDocument/2006/relationships/slide" Target="slide14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2.png"/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45.png"/><Relationship Id="rId6" Type="http://schemas.openxmlformats.org/officeDocument/2006/relationships/image" Target="../media/image46.png"/><Relationship Id="rId7" Type="http://schemas.openxmlformats.org/officeDocument/2006/relationships/image" Target="../media/image47.png"/><Relationship Id="rId8" Type="http://schemas.openxmlformats.org/officeDocument/2006/relationships/image" Target="../media/image48.png"/><Relationship Id="rId9" Type="http://schemas.openxmlformats.org/officeDocument/2006/relationships/image" Target="../media/image49.png"/><Relationship Id="rId10" Type="http://schemas.openxmlformats.org/officeDocument/2006/relationships/image" Target="../media/image50.png"/><Relationship Id="rId11" Type="http://schemas.openxmlformats.org/officeDocument/2006/relationships/image" Target="../media/image51.png"/><Relationship Id="rId12" Type="http://schemas.openxmlformats.org/officeDocument/2006/relationships/image" Target="../media/image52.png"/><Relationship Id="rId13" Type="http://schemas.openxmlformats.org/officeDocument/2006/relationships/image" Target="../media/image53.png"/><Relationship Id="rId14" Type="http://schemas.openxmlformats.org/officeDocument/2006/relationships/image" Target="../media/image54.png"/><Relationship Id="rId15" Type="http://schemas.openxmlformats.org/officeDocument/2006/relationships/image" Target="../media/image55.png"/><Relationship Id="rId16" Type="http://schemas.openxmlformats.org/officeDocument/2006/relationships/image" Target="../media/image56.png"/><Relationship Id="rId17" Type="http://schemas.openxmlformats.org/officeDocument/2006/relationships/image" Target="../media/image57.png"/><Relationship Id="rId18" Type="http://schemas.openxmlformats.org/officeDocument/2006/relationships/image" Target="../media/image58.png"/><Relationship Id="rId19" Type="http://schemas.openxmlformats.org/officeDocument/2006/relationships/image" Target="../media/image59.png"/><Relationship Id="rId20" Type="http://schemas.openxmlformats.org/officeDocument/2006/relationships/image" Target="../media/image60.png"/><Relationship Id="rId21" Type="http://schemas.openxmlformats.org/officeDocument/2006/relationships/image" Target="../media/image61.png"/><Relationship Id="rId22" Type="http://schemas.openxmlformats.org/officeDocument/2006/relationships/image" Target="../media/image62.png"/><Relationship Id="rId23" Type="http://schemas.openxmlformats.org/officeDocument/2006/relationships/image" Target="../media/image63.png"/><Relationship Id="rId24" Type="http://schemas.openxmlformats.org/officeDocument/2006/relationships/image" Target="../media/image64.png"/><Relationship Id="rId25" Type="http://schemas.openxmlformats.org/officeDocument/2006/relationships/image" Target="../media/image65.png"/><Relationship Id="rId26" Type="http://schemas.openxmlformats.org/officeDocument/2006/relationships/image" Target="../media/image66.png"/><Relationship Id="rId27" Type="http://schemas.openxmlformats.org/officeDocument/2006/relationships/notesSlide" Target="../notesSlides/notesSlide15.xml"/><Relationship Id="rId28" Type="http://schemas.openxmlformats.org/officeDocument/2006/relationships/slide" Target="slide15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jpg"/><Relationship Id="rId3" Type="http://schemas.openxmlformats.org/officeDocument/2006/relationships/image" Target="../media/image68.jpg"/><Relationship Id="rId4" Type="http://schemas.openxmlformats.org/officeDocument/2006/relationships/notesSlide" Target="../notesSlides/notesSlide16.xml"/><Relationship Id="rId5" Type="http://schemas.openxmlformats.org/officeDocument/2006/relationships/slide" Target="slide16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9.jpg"/><Relationship Id="rId3" Type="http://schemas.openxmlformats.org/officeDocument/2006/relationships/image" Target="../media/image70.jpg"/><Relationship Id="rId4" Type="http://schemas.openxmlformats.org/officeDocument/2006/relationships/image" Target="../media/image71.jpg"/><Relationship Id="rId5" Type="http://schemas.openxmlformats.org/officeDocument/2006/relationships/notesSlide" Target="../notesSlides/notesSlide17.xml"/><Relationship Id="rId6" Type="http://schemas.openxmlformats.org/officeDocument/2006/relationships/slide" Target="slide17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2.jpg"/><Relationship Id="rId3" Type="http://schemas.openxmlformats.org/officeDocument/2006/relationships/image" Target="../media/image73.jpg"/><Relationship Id="rId4" Type="http://schemas.openxmlformats.org/officeDocument/2006/relationships/image" Target="../media/image74.jpg"/><Relationship Id="rId5" Type="http://schemas.openxmlformats.org/officeDocument/2006/relationships/notesSlide" Target="../notesSlides/notesSlide18.xml"/><Relationship Id="rId6" Type="http://schemas.openxmlformats.org/officeDocument/2006/relationships/slide" Target="slide18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5.jpg"/><Relationship Id="rId3" Type="http://schemas.openxmlformats.org/officeDocument/2006/relationships/image" Target="../media/image76.jpg"/><Relationship Id="rId4" Type="http://schemas.openxmlformats.org/officeDocument/2006/relationships/image" Target="../media/image77.jpg"/><Relationship Id="rId5" Type="http://schemas.openxmlformats.org/officeDocument/2006/relationships/notesSlide" Target="../notesSlides/notesSlide19.xml"/><Relationship Id="rId6" Type="http://schemas.openxmlformats.org/officeDocument/2006/relationships/slide" Target="slide19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jpg"/><Relationship Id="rId9" Type="http://schemas.openxmlformats.org/officeDocument/2006/relationships/notesSlide" Target="../notesSlides/notesSlide2.xml"/><Relationship Id="rId10" Type="http://schemas.openxmlformats.org/officeDocument/2006/relationships/slide" Target="slide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slide" Target="slide20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8.jpg"/><Relationship Id="rId3" Type="http://schemas.openxmlformats.org/officeDocument/2006/relationships/notesSlide" Target="../notesSlides/notesSlide21.xml"/><Relationship Id="rId4" Type="http://schemas.openxmlformats.org/officeDocument/2006/relationships/slide" Target="slide21.xml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9.png"/><Relationship Id="rId3" Type="http://schemas.openxmlformats.org/officeDocument/2006/relationships/notesSlide" Target="../notesSlides/notesSlide22.xml"/><Relationship Id="rId4" Type="http://schemas.openxmlformats.org/officeDocument/2006/relationships/slide" Target="slide22.xml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slide" Target="slide23.xml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slide" Target="slide24.xml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slide" Target="slide25.xml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slide" Target="slide26.xml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slide" Target="slide27.xml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0.png"/><Relationship Id="rId3" Type="http://schemas.openxmlformats.org/officeDocument/2006/relationships/notesSlide" Target="../notesSlides/notesSlide28.xml"/><Relationship Id="rId4" Type="http://schemas.openxmlformats.org/officeDocument/2006/relationships/slide" Target="slide28.xml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1.png"/><Relationship Id="rId3" Type="http://schemas.openxmlformats.org/officeDocument/2006/relationships/notesSlide" Target="../notesSlides/notesSlide29.xml"/><Relationship Id="rId4" Type="http://schemas.openxmlformats.org/officeDocument/2006/relationships/slide" Target="slide29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9" Type="http://schemas.openxmlformats.org/officeDocument/2006/relationships/image" Target="../media/image21.png"/><Relationship Id="rId10" Type="http://schemas.openxmlformats.org/officeDocument/2006/relationships/image" Target="../media/image22.png"/><Relationship Id="rId11" Type="http://schemas.openxmlformats.org/officeDocument/2006/relationships/image" Target="../media/image23.png"/><Relationship Id="rId12" Type="http://schemas.openxmlformats.org/officeDocument/2006/relationships/image" Target="../media/image24.png"/><Relationship Id="rId13" Type="http://schemas.openxmlformats.org/officeDocument/2006/relationships/image" Target="../media/image25.png"/><Relationship Id="rId14" Type="http://schemas.openxmlformats.org/officeDocument/2006/relationships/image" Target="../media/image26.png"/><Relationship Id="rId15" Type="http://schemas.openxmlformats.org/officeDocument/2006/relationships/image" Target="../media/image27.png"/><Relationship Id="rId16" Type="http://schemas.openxmlformats.org/officeDocument/2006/relationships/image" Target="../media/image28.png"/><Relationship Id="rId17" Type="http://schemas.openxmlformats.org/officeDocument/2006/relationships/image" Target="../media/image29.png"/><Relationship Id="rId18" Type="http://schemas.openxmlformats.org/officeDocument/2006/relationships/image" Target="../media/image30.png"/><Relationship Id="rId19" Type="http://schemas.openxmlformats.org/officeDocument/2006/relationships/image" Target="../media/image31.png"/><Relationship Id="rId20" Type="http://schemas.openxmlformats.org/officeDocument/2006/relationships/notesSlide" Target="../notesSlides/notesSlide4.xml"/><Relationship Id="rId21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g"/><Relationship Id="rId3" Type="http://schemas.openxmlformats.org/officeDocument/2006/relationships/image" Target="../media/image34.png"/><Relationship Id="rId4" Type="http://schemas.openxmlformats.org/officeDocument/2006/relationships/notesSlide" Target="../notesSlides/notesSlide6.xml"/><Relationship Id="rId5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g"/><Relationship Id="rId3" Type="http://schemas.openxmlformats.org/officeDocument/2006/relationships/image" Target="../media/image36.jpg"/><Relationship Id="rId4" Type="http://schemas.openxmlformats.org/officeDocument/2006/relationships/notesSlide" Target="../notesSlides/notesSlide7.xml"/><Relationship Id="rId5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g"/><Relationship Id="rId3" Type="http://schemas.openxmlformats.org/officeDocument/2006/relationships/image" Target="../media/image38.jpg"/><Relationship Id="rId4" Type="http://schemas.openxmlformats.org/officeDocument/2006/relationships/image" Target="../media/image39.jpg"/><Relationship Id="rId5" Type="http://schemas.openxmlformats.org/officeDocument/2006/relationships/notesSlide" Target="../notesSlides/notesSlide8.xml"/><Relationship Id="rId6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11004" y="4972063"/>
            <a:ext cx="5940425" cy="381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-5" i="1">
                <a:solidFill>
                  <a:srgbClr val="FFFFFF"/>
                </a:solidFill>
                <a:latin typeface="Franklin Gothic Medium"/>
                <a:cs typeface="Franklin Gothic Medium"/>
              </a:rPr>
              <a:t>I</a:t>
            </a:r>
            <a:r>
              <a:rPr dirty="0" sz="2800" i="1">
                <a:solidFill>
                  <a:srgbClr val="FFFFFF"/>
                </a:solidFill>
                <a:latin typeface="Franklin Gothic Medium"/>
                <a:cs typeface="Franklin Gothic Medium"/>
              </a:rPr>
              <a:t>l </a:t>
            </a:r>
            <a:r>
              <a:rPr dirty="0" sz="2800" spc="-5" i="1">
                <a:solidFill>
                  <a:srgbClr val="FFFFFF"/>
                </a:solidFill>
                <a:latin typeface="Franklin Gothic Medium"/>
                <a:cs typeface="Franklin Gothic Medium"/>
              </a:rPr>
              <a:t>li</a:t>
            </a:r>
            <a:r>
              <a:rPr dirty="0" sz="2800" i="1">
                <a:solidFill>
                  <a:srgbClr val="FFFFFF"/>
                </a:solidFill>
                <a:latin typeface="Franklin Gothic Medium"/>
                <a:cs typeface="Franklin Gothic Medium"/>
              </a:rPr>
              <a:t>ng</a:t>
            </a:r>
            <a:r>
              <a:rPr dirty="0" sz="2800" spc="-15" i="1">
                <a:solidFill>
                  <a:srgbClr val="FFFFFF"/>
                </a:solidFill>
                <a:latin typeface="Franklin Gothic Medium"/>
                <a:cs typeface="Franklin Gothic Medium"/>
              </a:rPr>
              <a:t>u</a:t>
            </a:r>
            <a:r>
              <a:rPr dirty="0" sz="2800" spc="-20" i="1">
                <a:solidFill>
                  <a:srgbClr val="FFFFFF"/>
                </a:solidFill>
                <a:latin typeface="Franklin Gothic Medium"/>
                <a:cs typeface="Franklin Gothic Medium"/>
              </a:rPr>
              <a:t>a</a:t>
            </a:r>
            <a:r>
              <a:rPr dirty="0" sz="2800" i="1">
                <a:solidFill>
                  <a:srgbClr val="FFFFFF"/>
                </a:solidFill>
                <a:latin typeface="Franklin Gothic Medium"/>
                <a:cs typeface="Franklin Gothic Medium"/>
              </a:rPr>
              <a:t>gg</a:t>
            </a:r>
            <a:r>
              <a:rPr dirty="0" sz="2800" spc="-15" i="1">
                <a:solidFill>
                  <a:srgbClr val="FFFFFF"/>
                </a:solidFill>
                <a:latin typeface="Franklin Gothic Medium"/>
                <a:cs typeface="Franklin Gothic Medium"/>
              </a:rPr>
              <a:t>i</a:t>
            </a:r>
            <a:r>
              <a:rPr dirty="0" sz="2800" spc="-15" i="1">
                <a:solidFill>
                  <a:srgbClr val="FFFFFF"/>
                </a:solidFill>
                <a:latin typeface="Franklin Gothic Medium"/>
                <a:cs typeface="Franklin Gothic Medium"/>
              </a:rPr>
              <a:t>o</a:t>
            </a:r>
            <a:r>
              <a:rPr dirty="0" sz="2800" i="1">
                <a:solidFill>
                  <a:srgbClr val="FFFFFF"/>
                </a:solidFill>
                <a:latin typeface="Franklin Gothic Medium"/>
                <a:cs typeface="Franklin Gothic Medium"/>
              </a:rPr>
              <a:t> de</a:t>
            </a:r>
            <a:r>
              <a:rPr dirty="0" sz="2800" spc="-15" i="1">
                <a:solidFill>
                  <a:srgbClr val="FFFFFF"/>
                </a:solidFill>
                <a:latin typeface="Franklin Gothic Medium"/>
                <a:cs typeface="Franklin Gothic Medium"/>
              </a:rPr>
              <a:t>ll</a:t>
            </a:r>
            <a:r>
              <a:rPr dirty="0" sz="2800" spc="-15" i="1">
                <a:solidFill>
                  <a:srgbClr val="FFFFFF"/>
                </a:solidFill>
                <a:latin typeface="Franklin Gothic Medium"/>
                <a:cs typeface="Franklin Gothic Medium"/>
              </a:rPr>
              <a:t>a</a:t>
            </a:r>
            <a:r>
              <a:rPr dirty="0" sz="2800" spc="-5" i="1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dirty="0" sz="2800" i="1">
                <a:solidFill>
                  <a:srgbClr val="FFFFFF"/>
                </a:solidFill>
                <a:latin typeface="Franklin Gothic Medium"/>
                <a:cs typeface="Franklin Gothic Medium"/>
              </a:rPr>
              <a:t>(e ne</a:t>
            </a:r>
            <a:r>
              <a:rPr dirty="0" sz="2800" spc="-15" i="1">
                <a:solidFill>
                  <a:srgbClr val="FFFFFF"/>
                </a:solidFill>
                <a:latin typeface="Franklin Gothic Medium"/>
                <a:cs typeface="Franklin Gothic Medium"/>
              </a:rPr>
              <a:t>lla</a:t>
            </a:r>
            <a:r>
              <a:rPr dirty="0" sz="2800" i="1">
                <a:solidFill>
                  <a:srgbClr val="FFFFFF"/>
                </a:solidFill>
                <a:latin typeface="Franklin Gothic Medium"/>
                <a:cs typeface="Franklin Gothic Medium"/>
              </a:rPr>
              <a:t>) </a:t>
            </a:r>
            <a:r>
              <a:rPr dirty="0" sz="2800" spc="-25" i="1">
                <a:solidFill>
                  <a:srgbClr val="FFFFFF"/>
                </a:solidFill>
                <a:latin typeface="Franklin Gothic Medium"/>
                <a:cs typeface="Franklin Gothic Medium"/>
              </a:rPr>
              <a:t>ma</a:t>
            </a:r>
            <a:r>
              <a:rPr dirty="0" sz="2800" spc="-55" i="1">
                <a:solidFill>
                  <a:srgbClr val="FFFFFF"/>
                </a:solidFill>
                <a:latin typeface="Franklin Gothic Medium"/>
                <a:cs typeface="Franklin Gothic Medium"/>
              </a:rPr>
              <a:t>t</a:t>
            </a:r>
            <a:r>
              <a:rPr dirty="0" sz="2800" i="1">
                <a:solidFill>
                  <a:srgbClr val="FFFFFF"/>
                </a:solidFill>
                <a:latin typeface="Franklin Gothic Medium"/>
                <a:cs typeface="Franklin Gothic Medium"/>
              </a:rPr>
              <a:t>e</a:t>
            </a:r>
            <a:r>
              <a:rPr dirty="0" sz="2800" spc="-25" i="1">
                <a:solidFill>
                  <a:srgbClr val="FFFFFF"/>
                </a:solidFill>
                <a:latin typeface="Franklin Gothic Medium"/>
                <a:cs typeface="Franklin Gothic Medium"/>
              </a:rPr>
              <a:t>ma</a:t>
            </a:r>
            <a:r>
              <a:rPr dirty="0" sz="2800" spc="-10" i="1">
                <a:solidFill>
                  <a:srgbClr val="FFFFFF"/>
                </a:solidFill>
                <a:latin typeface="Franklin Gothic Medium"/>
                <a:cs typeface="Franklin Gothic Medium"/>
              </a:rPr>
              <a:t>t</a:t>
            </a:r>
            <a:r>
              <a:rPr dirty="0" sz="2800" spc="-20" i="1">
                <a:solidFill>
                  <a:srgbClr val="FFFFFF"/>
                </a:solidFill>
                <a:latin typeface="Franklin Gothic Medium"/>
                <a:cs typeface="Franklin Gothic Medium"/>
              </a:rPr>
              <a:t>ica</a:t>
            </a:r>
            <a:endParaRPr sz="28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570154" y="2839846"/>
            <a:ext cx="2447925" cy="7699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9050">
              <a:lnSpc>
                <a:spcPct val="100000"/>
              </a:lnSpc>
            </a:pPr>
            <a:r>
              <a:rPr dirty="0" spc="-10"/>
              <a:t>Il</a:t>
            </a:r>
            <a:r>
              <a:rPr dirty="0" spc="-10"/>
              <a:t> </a:t>
            </a:r>
            <a:r>
              <a:rPr dirty="0" spc="-10"/>
              <a:t>lin</a:t>
            </a:r>
            <a:r>
              <a:rPr dirty="0" spc="-10"/>
              <a:t>g</a:t>
            </a:r>
            <a:r>
              <a:rPr dirty="0" spc="-15"/>
              <a:t>ua</a:t>
            </a:r>
            <a:r>
              <a:rPr dirty="0" spc="-15"/>
              <a:t>gg</a:t>
            </a:r>
            <a:r>
              <a:rPr dirty="0" spc="-10"/>
              <a:t>io</a:t>
            </a:r>
            <a:r>
              <a:rPr dirty="0" spc="-10"/>
              <a:t> </a:t>
            </a:r>
            <a:r>
              <a:rPr dirty="0" spc="-15"/>
              <a:t>d</a:t>
            </a:r>
            <a:r>
              <a:rPr dirty="0" spc="-15"/>
              <a:t>e</a:t>
            </a:r>
            <a:r>
              <a:rPr dirty="0" spc="-10"/>
              <a:t>lla</a:t>
            </a:r>
            <a:r>
              <a:rPr dirty="0" spc="-10"/>
              <a:t> (e </a:t>
            </a:r>
            <a:r>
              <a:rPr dirty="0" spc="-15"/>
              <a:t>n</a:t>
            </a:r>
            <a:r>
              <a:rPr dirty="0" spc="-15"/>
              <a:t>e</a:t>
            </a:r>
            <a:r>
              <a:rPr dirty="0" spc="-10"/>
              <a:t>lla</a:t>
            </a:r>
            <a:r>
              <a:rPr dirty="0" spc="-10"/>
              <a:t>) m</a:t>
            </a:r>
            <a:r>
              <a:rPr dirty="0" spc="-15"/>
              <a:t>a</a:t>
            </a:r>
            <a:r>
              <a:rPr dirty="0" spc="-30"/>
              <a:t>t</a:t>
            </a:r>
            <a:r>
              <a:rPr dirty="0"/>
              <a:t>em</a:t>
            </a:r>
            <a:r>
              <a:rPr dirty="0" spc="-15"/>
              <a:t>a</a:t>
            </a:r>
            <a:r>
              <a:rPr dirty="0"/>
              <a:t>t</a:t>
            </a:r>
            <a:r>
              <a:rPr dirty="0" spc="-10"/>
              <a:t>ica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75841" y="2079747"/>
            <a:ext cx="7902575" cy="18649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40">
                <a:latin typeface="Franklin Gothic Book"/>
                <a:cs typeface="Franklin Gothic Book"/>
              </a:rPr>
              <a:t>ro</a:t>
            </a:r>
            <a:r>
              <a:rPr dirty="0" sz="1600" spc="-2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ora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ondere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alle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se</a:t>
            </a:r>
            <a:r>
              <a:rPr dirty="0" sz="1600">
                <a:latin typeface="Franklin Gothic Book"/>
                <a:cs typeface="Franklin Gothic Book"/>
              </a:rPr>
              <a:t>g</a:t>
            </a:r>
            <a:r>
              <a:rPr dirty="0" sz="1600" spc="-10">
                <a:latin typeface="Franklin Gothic Book"/>
                <a:cs typeface="Franklin Gothic Book"/>
              </a:rPr>
              <a:t>uent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domande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ggi</a:t>
            </a:r>
            <a:r>
              <a:rPr dirty="0" sz="1600" spc="-10">
                <a:latin typeface="Franklin Gothic Book"/>
                <a:cs typeface="Franklin Gothic Book"/>
              </a:rPr>
              <a:t>unt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54"/>
              </a:spcBef>
            </a:pPr>
            <a:endParaRPr sz="2200">
              <a:latin typeface="Times New Roman"/>
              <a:cs typeface="Times New Roman"/>
            </a:endParaRPr>
          </a:p>
          <a:p>
            <a:pPr marL="774700" marR="246379" indent="-50800">
              <a:lnSpc>
                <a:spcPct val="135400"/>
              </a:lnSpc>
            </a:pPr>
            <a:r>
              <a:rPr dirty="0" sz="1600">
                <a:latin typeface="Franklin Gothic Book"/>
                <a:cs typeface="Franklin Gothic Book"/>
              </a:rPr>
              <a:t>(</a:t>
            </a:r>
            <a:r>
              <a:rPr dirty="0" sz="1600" spc="-10">
                <a:latin typeface="Franklin Gothic Book"/>
                <a:cs typeface="Franklin Gothic Book"/>
              </a:rPr>
              <a:t>Qual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 spc="-10">
                <a:latin typeface="Franklin Gothic Book"/>
                <a:cs typeface="Franklin Gothic Book"/>
              </a:rPr>
              <a:t> i</a:t>
            </a:r>
            <a:r>
              <a:rPr dirty="0" sz="1600" spc="-5">
                <a:latin typeface="Franklin Gothic Book"/>
                <a:cs typeface="Franklin Gothic Book"/>
              </a:rPr>
              <a:t>l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 spc="-10">
                <a:latin typeface="Franklin Gothic Book"/>
                <a:cs typeface="Franklin Gothic Book"/>
              </a:rPr>
              <a:t>igni</a:t>
            </a:r>
            <a:r>
              <a:rPr dirty="0" sz="1600">
                <a:latin typeface="Franklin Gothic Book"/>
                <a:cs typeface="Franklin Gothic Book"/>
              </a:rPr>
              <a:t>f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ca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sco</a:t>
            </a:r>
            <a:r>
              <a:rPr dirty="0" sz="1600" spc="-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so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ns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in? C</a:t>
            </a:r>
            <a:r>
              <a:rPr dirty="0" sz="1600" spc="-10">
                <a:latin typeface="Franklin Gothic Book"/>
                <a:cs typeface="Franklin Gothic Book"/>
              </a:rPr>
              <a:t>osa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c’entrano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30">
                <a:latin typeface="Franklin Gothic Book"/>
                <a:cs typeface="Franklin Gothic Book"/>
              </a:rPr>
              <a:t>f</a:t>
            </a:r>
            <a:r>
              <a:rPr dirty="0" sz="1600" spc="-45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erma</a:t>
            </a:r>
            <a:r>
              <a:rPr dirty="0" sz="1600">
                <a:latin typeface="Franklin Gothic Book"/>
                <a:cs typeface="Franklin Gothic Book"/>
              </a:rPr>
              <a:t>zi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ni </a:t>
            </a:r>
            <a:r>
              <a:rPr dirty="0" sz="1600" spc="-10">
                <a:latin typeface="Franklin Gothic Book"/>
                <a:cs typeface="Franklin Gothic Book"/>
              </a:rPr>
              <a:t>sulla</a:t>
            </a:r>
            <a:r>
              <a:rPr dirty="0" sz="1600" spc="-10">
                <a:latin typeface="Franklin Gothic Book"/>
                <a:cs typeface="Franklin Gothic Book"/>
              </a:rPr>
              <a:t> scuola</a:t>
            </a:r>
            <a:r>
              <a:rPr dirty="0" sz="1600">
                <a:latin typeface="Franklin Gothic Book"/>
                <a:cs typeface="Franklin Gothic Book"/>
              </a:rPr>
              <a:t>?</a:t>
            </a:r>
            <a:endParaRPr sz="1600">
              <a:latin typeface="Franklin Gothic Book"/>
              <a:cs typeface="Franklin Gothic Book"/>
            </a:endParaRPr>
          </a:p>
          <a:p>
            <a:pPr marL="774700" marR="5080">
              <a:lnSpc>
                <a:spcPct val="130200"/>
              </a:lnSpc>
              <a:spcBef>
                <a:spcPts val="100"/>
              </a:spcBef>
            </a:pPr>
            <a:r>
              <a:rPr dirty="0" sz="1600" spc="-5">
                <a:latin typeface="Franklin Gothic Book"/>
                <a:cs typeface="Franklin Gothic Book"/>
              </a:rPr>
              <a:t>Il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 spc="-1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sco</a:t>
            </a:r>
            <a:r>
              <a:rPr dirty="0" sz="1600" spc="-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so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ns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conclude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frase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”</a:t>
            </a:r>
            <a:r>
              <a:rPr dirty="0" sz="1600">
                <a:latin typeface="Franklin Gothic Book"/>
                <a:cs typeface="Franklin Gothic Book"/>
              </a:rPr>
              <a:t>… </a:t>
            </a:r>
            <a:r>
              <a:rPr dirty="0" sz="1600" spc="-15" i="1">
                <a:latin typeface="Franklin Gothic Book"/>
                <a:cs typeface="Franklin Gothic Book"/>
              </a:rPr>
              <a:t>N</a:t>
            </a:r>
            <a:r>
              <a:rPr dirty="0" sz="1600" i="1">
                <a:latin typeface="Franklin Gothic Book"/>
                <a:cs typeface="Franklin Gothic Book"/>
              </a:rPr>
              <a:t>el </a:t>
            </a:r>
            <a:r>
              <a:rPr dirty="0" sz="1600" spc="-10" i="1">
                <a:latin typeface="Franklin Gothic Book"/>
                <a:cs typeface="Franklin Gothic Book"/>
              </a:rPr>
              <a:t>r</a:t>
            </a:r>
            <a:r>
              <a:rPr dirty="0" sz="1600" i="1">
                <a:latin typeface="Franklin Gothic Book"/>
                <a:cs typeface="Franklin Gothic Book"/>
              </a:rPr>
              <a:t>is</a:t>
            </a:r>
            <a:r>
              <a:rPr dirty="0" sz="1600" spc="-30" i="1">
                <a:latin typeface="Franklin Gothic Book"/>
                <a:cs typeface="Franklin Gothic Book"/>
              </a:rPr>
              <a:t>v</a:t>
            </a:r>
            <a:r>
              <a:rPr dirty="0" sz="1600" i="1">
                <a:latin typeface="Franklin Gothic Book"/>
                <a:cs typeface="Franklin Gothic Book"/>
              </a:rPr>
              <a:t>eglia</a:t>
            </a:r>
            <a:r>
              <a:rPr dirty="0" sz="1600" spc="-10" i="1">
                <a:latin typeface="Franklin Gothic Book"/>
                <a:cs typeface="Franklin Gothic Book"/>
              </a:rPr>
              <a:t>r</a:t>
            </a:r>
            <a:r>
              <a:rPr dirty="0" sz="1600" i="1">
                <a:latin typeface="Franklin Gothic Book"/>
                <a:cs typeface="Franklin Gothic Book"/>
              </a:rPr>
              <a:t>e e </a:t>
            </a:r>
            <a:r>
              <a:rPr dirty="0" sz="1600" spc="-10" i="1">
                <a:latin typeface="Franklin Gothic Book"/>
                <a:cs typeface="Franklin Gothic Book"/>
              </a:rPr>
              <a:t>r</a:t>
            </a:r>
            <a:r>
              <a:rPr dirty="0" sz="1600" i="1">
                <a:latin typeface="Franklin Gothic Book"/>
                <a:cs typeface="Franklin Gothic Book"/>
              </a:rPr>
              <a:t>a</a:t>
            </a:r>
            <a:r>
              <a:rPr dirty="0" sz="1600" spc="35" i="1">
                <a:latin typeface="Franklin Gothic Book"/>
                <a:cs typeface="Franklin Gothic Book"/>
              </a:rPr>
              <a:t>f</a:t>
            </a:r>
            <a:r>
              <a:rPr dirty="0" sz="1600" spc="-25" i="1">
                <a:latin typeface="Franklin Gothic Book"/>
                <a:cs typeface="Franklin Gothic Book"/>
              </a:rPr>
              <a:t>f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spc="15" i="1">
                <a:latin typeface="Franklin Gothic Book"/>
                <a:cs typeface="Franklin Gothic Book"/>
              </a:rPr>
              <a:t>r</a:t>
            </a:r>
            <a:r>
              <a:rPr dirty="0" sz="1600" i="1">
                <a:latin typeface="Franklin Gothic Book"/>
                <a:cs typeface="Franklin Gothic Book"/>
              </a:rPr>
              <a:t>za</a:t>
            </a:r>
            <a:r>
              <a:rPr dirty="0" sz="1600" spc="-10" i="1">
                <a:latin typeface="Franklin Gothic Book"/>
                <a:cs typeface="Franklin Gothic Book"/>
              </a:rPr>
              <a:t>r</a:t>
            </a:r>
            <a:r>
              <a:rPr dirty="0" sz="1600" i="1">
                <a:latin typeface="Franklin Gothic Book"/>
                <a:cs typeface="Franklin Gothic Book"/>
              </a:rPr>
              <a:t>e </a:t>
            </a:r>
            <a:r>
              <a:rPr dirty="0" sz="1600" spc="-25" i="1">
                <a:latin typeface="Franklin Gothic Book"/>
                <a:cs typeface="Franklin Gothic Book"/>
              </a:rPr>
              <a:t>q</a:t>
            </a:r>
            <a:r>
              <a:rPr dirty="0" sz="1600" i="1">
                <a:latin typeface="Franklin Gothic Book"/>
                <a:cs typeface="Franklin Gothic Book"/>
              </a:rPr>
              <a:t>ue</a:t>
            </a:r>
            <a:r>
              <a:rPr dirty="0" sz="1600" spc="-25" i="1">
                <a:latin typeface="Franklin Gothic Book"/>
                <a:cs typeface="Franklin Gothic Book"/>
              </a:rPr>
              <a:t>s</a:t>
            </a:r>
            <a:r>
              <a:rPr dirty="0" sz="1600" spc="-45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e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25" i="1">
                <a:latin typeface="Franklin Gothic Book"/>
                <a:cs typeface="Franklin Gothic Book"/>
              </a:rPr>
              <a:t>f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spc="15" i="1">
                <a:latin typeface="Franklin Gothic Book"/>
                <a:cs typeface="Franklin Gothic Book"/>
              </a:rPr>
              <a:t>r</a:t>
            </a:r>
            <a:r>
              <a:rPr dirty="0" sz="1600" i="1">
                <a:latin typeface="Franklin Gothic Book"/>
                <a:cs typeface="Franklin Gothic Book"/>
              </a:rPr>
              <a:t>ze </a:t>
            </a:r>
            <a:r>
              <a:rPr dirty="0" sz="1600" spc="-10" i="1">
                <a:latin typeface="Franklin Gothic Book"/>
                <a:cs typeface="Franklin Gothic Book"/>
              </a:rPr>
              <a:t>p</a:t>
            </a:r>
            <a:r>
              <a:rPr dirty="0" sz="1600" i="1">
                <a:latin typeface="Franklin Gothic Book"/>
                <a:cs typeface="Franklin Gothic Book"/>
              </a:rPr>
              <a:t>sic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l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gi</a:t>
            </a:r>
            <a:r>
              <a:rPr dirty="0" sz="1600" spc="-15" i="1">
                <a:latin typeface="Franklin Gothic Book"/>
                <a:cs typeface="Franklin Gothic Book"/>
              </a:rPr>
              <a:t>c</a:t>
            </a:r>
            <a:r>
              <a:rPr dirty="0" sz="1600" i="1">
                <a:latin typeface="Franklin Gothic Book"/>
                <a:cs typeface="Franklin Gothic Book"/>
              </a:rPr>
              <a:t>he </a:t>
            </a:r>
            <a:r>
              <a:rPr dirty="0" sz="1600" spc="-10" i="1">
                <a:latin typeface="Franklin Gothic Book"/>
                <a:cs typeface="Franklin Gothic Book"/>
              </a:rPr>
              <a:t>n</a:t>
            </a:r>
            <a:r>
              <a:rPr dirty="0" sz="1600" i="1">
                <a:latin typeface="Franklin Gothic Book"/>
                <a:cs typeface="Franklin Gothic Book"/>
              </a:rPr>
              <a:t>ei gi</a:t>
            </a:r>
            <a:r>
              <a:rPr dirty="0" sz="1600" spc="-35" i="1">
                <a:latin typeface="Franklin Gothic Book"/>
                <a:cs typeface="Franklin Gothic Book"/>
              </a:rPr>
              <a:t>o</a:t>
            </a:r>
            <a:r>
              <a:rPr dirty="0" sz="1600" spc="-15" i="1">
                <a:latin typeface="Franklin Gothic Book"/>
                <a:cs typeface="Franklin Gothic Book"/>
              </a:rPr>
              <a:t>v</a:t>
            </a:r>
            <a:r>
              <a:rPr dirty="0" sz="1600" i="1">
                <a:latin typeface="Franklin Gothic Book"/>
                <a:cs typeface="Franklin Gothic Book"/>
              </a:rPr>
              <a:t>a</a:t>
            </a:r>
            <a:r>
              <a:rPr dirty="0" sz="1600" spc="-10" i="1">
                <a:latin typeface="Franklin Gothic Book"/>
                <a:cs typeface="Franklin Gothic Book"/>
              </a:rPr>
              <a:t>n</a:t>
            </a:r>
            <a:r>
              <a:rPr dirty="0" sz="1600" i="1">
                <a:latin typeface="Franklin Gothic Book"/>
                <a:cs typeface="Franklin Gothic Book"/>
              </a:rPr>
              <a:t>i </a:t>
            </a:r>
            <a:r>
              <a:rPr dirty="0" sz="1600" spc="-10" i="1">
                <a:latin typeface="Franklin Gothic Book"/>
                <a:cs typeface="Franklin Gothic Book"/>
              </a:rPr>
              <a:t>…”</a:t>
            </a:r>
            <a:r>
              <a:rPr dirty="0" sz="1600" i="1">
                <a:latin typeface="Franklin Gothic Book"/>
                <a:cs typeface="Franklin Gothic Book"/>
              </a:rPr>
              <a:t>: 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ua</a:t>
            </a:r>
            <a:r>
              <a:rPr dirty="0" sz="1600">
                <a:latin typeface="Franklin Gothic Book"/>
                <a:cs typeface="Franklin Gothic Book"/>
              </a:rPr>
              <a:t>li </a:t>
            </a:r>
            <a:r>
              <a:rPr dirty="0" sz="1600" spc="-45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z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colo</a:t>
            </a:r>
            <a:r>
              <a:rPr dirty="0" sz="1600">
                <a:latin typeface="Franklin Gothic Book"/>
                <a:cs typeface="Franklin Gothic Book"/>
              </a:rPr>
              <a:t>gi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45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er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sce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ns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in?)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83791" y="2785872"/>
            <a:ext cx="457200" cy="228600"/>
          </a:xfrm>
          <a:custGeom>
            <a:avLst/>
            <a:gdLst/>
            <a:ahLst/>
            <a:cxnLst/>
            <a:rect l="l" t="t" r="r" b="b"/>
            <a:pathLst>
              <a:path w="457200" h="228600">
                <a:moveTo>
                  <a:pt x="342878" y="0"/>
                </a:moveTo>
                <a:lnTo>
                  <a:pt x="342878" y="57150"/>
                </a:lnTo>
                <a:lnTo>
                  <a:pt x="0" y="57150"/>
                </a:lnTo>
                <a:lnTo>
                  <a:pt x="0" y="171450"/>
                </a:lnTo>
                <a:lnTo>
                  <a:pt x="342878" y="171450"/>
                </a:lnTo>
                <a:lnTo>
                  <a:pt x="342878" y="228600"/>
                </a:lnTo>
                <a:lnTo>
                  <a:pt x="457200" y="114300"/>
                </a:lnTo>
                <a:lnTo>
                  <a:pt x="342878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383791" y="2785872"/>
            <a:ext cx="457200" cy="228600"/>
          </a:xfrm>
          <a:custGeom>
            <a:avLst/>
            <a:gdLst/>
            <a:ahLst/>
            <a:cxnLst/>
            <a:rect l="l" t="t" r="r" b="b"/>
            <a:pathLst>
              <a:path w="457200" h="228600">
                <a:moveTo>
                  <a:pt x="0" y="57150"/>
                </a:moveTo>
                <a:lnTo>
                  <a:pt x="342878" y="57150"/>
                </a:lnTo>
                <a:lnTo>
                  <a:pt x="342878" y="0"/>
                </a:lnTo>
                <a:lnTo>
                  <a:pt x="457200" y="114300"/>
                </a:lnTo>
                <a:lnTo>
                  <a:pt x="342878" y="228600"/>
                </a:lnTo>
                <a:lnTo>
                  <a:pt x="342878" y="171450"/>
                </a:lnTo>
                <a:lnTo>
                  <a:pt x="0" y="171450"/>
                </a:lnTo>
                <a:lnTo>
                  <a:pt x="0" y="5715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708624" y="4292373"/>
            <a:ext cx="492759" cy="388620"/>
          </a:xfrm>
          <a:custGeom>
            <a:avLst/>
            <a:gdLst/>
            <a:ahLst/>
            <a:cxnLst/>
            <a:rect l="l" t="t" r="r" b="b"/>
            <a:pathLst>
              <a:path w="492760" h="388620">
                <a:moveTo>
                  <a:pt x="192302" y="317017"/>
                </a:moveTo>
                <a:lnTo>
                  <a:pt x="151858" y="347756"/>
                </a:lnTo>
                <a:lnTo>
                  <a:pt x="182597" y="388201"/>
                </a:lnTo>
                <a:lnTo>
                  <a:pt x="223041" y="357462"/>
                </a:lnTo>
                <a:lnTo>
                  <a:pt x="192302" y="317017"/>
                </a:lnTo>
                <a:close/>
              </a:path>
              <a:path w="492760" h="388620">
                <a:moveTo>
                  <a:pt x="161318" y="173615"/>
                </a:moveTo>
                <a:lnTo>
                  <a:pt x="86072" y="173615"/>
                </a:lnTo>
                <a:lnTo>
                  <a:pt x="95941" y="177003"/>
                </a:lnTo>
                <a:lnTo>
                  <a:pt x="105791" y="184450"/>
                </a:lnTo>
                <a:lnTo>
                  <a:pt x="116398" y="197188"/>
                </a:lnTo>
                <a:lnTo>
                  <a:pt x="119630" y="205887"/>
                </a:lnTo>
                <a:lnTo>
                  <a:pt x="121098" y="216261"/>
                </a:lnTo>
                <a:lnTo>
                  <a:pt x="120702" y="228698"/>
                </a:lnTo>
                <a:lnTo>
                  <a:pt x="118340" y="243585"/>
                </a:lnTo>
                <a:lnTo>
                  <a:pt x="113910" y="261307"/>
                </a:lnTo>
                <a:lnTo>
                  <a:pt x="111299" y="274163"/>
                </a:lnTo>
                <a:lnTo>
                  <a:pt x="110508" y="283348"/>
                </a:lnTo>
                <a:lnTo>
                  <a:pt x="110617" y="290161"/>
                </a:lnTo>
                <a:lnTo>
                  <a:pt x="113555" y="297359"/>
                </a:lnTo>
                <a:lnTo>
                  <a:pt x="136488" y="327534"/>
                </a:lnTo>
                <a:lnTo>
                  <a:pt x="176933" y="296795"/>
                </a:lnTo>
                <a:lnTo>
                  <a:pt x="169433" y="286709"/>
                </a:lnTo>
                <a:lnTo>
                  <a:pt x="165063" y="279811"/>
                </a:lnTo>
                <a:lnTo>
                  <a:pt x="162582" y="272393"/>
                </a:lnTo>
                <a:lnTo>
                  <a:pt x="162657" y="267518"/>
                </a:lnTo>
                <a:lnTo>
                  <a:pt x="164327" y="260181"/>
                </a:lnTo>
                <a:lnTo>
                  <a:pt x="167293" y="245833"/>
                </a:lnTo>
                <a:lnTo>
                  <a:pt x="169551" y="233186"/>
                </a:lnTo>
                <a:lnTo>
                  <a:pt x="171100" y="221546"/>
                </a:lnTo>
                <a:lnTo>
                  <a:pt x="171939" y="210221"/>
                </a:lnTo>
                <a:lnTo>
                  <a:pt x="170035" y="198653"/>
                </a:lnTo>
                <a:lnTo>
                  <a:pt x="165442" y="182003"/>
                </a:lnTo>
                <a:lnTo>
                  <a:pt x="161318" y="173615"/>
                </a:lnTo>
                <a:close/>
              </a:path>
              <a:path w="492760" h="388620">
                <a:moveTo>
                  <a:pt x="84052" y="129119"/>
                </a:moveTo>
                <a:lnTo>
                  <a:pt x="37231" y="147745"/>
                </a:lnTo>
                <a:lnTo>
                  <a:pt x="7821" y="186159"/>
                </a:lnTo>
                <a:lnTo>
                  <a:pt x="0" y="226861"/>
                </a:lnTo>
                <a:lnTo>
                  <a:pt x="1668" y="238846"/>
                </a:lnTo>
                <a:lnTo>
                  <a:pt x="5019" y="250857"/>
                </a:lnTo>
                <a:lnTo>
                  <a:pt x="10053" y="262894"/>
                </a:lnTo>
                <a:lnTo>
                  <a:pt x="16770" y="274957"/>
                </a:lnTo>
                <a:lnTo>
                  <a:pt x="49144" y="251728"/>
                </a:lnTo>
                <a:lnTo>
                  <a:pt x="43520" y="238718"/>
                </a:lnTo>
                <a:lnTo>
                  <a:pt x="40233" y="226608"/>
                </a:lnTo>
                <a:lnTo>
                  <a:pt x="39441" y="216261"/>
                </a:lnTo>
                <a:lnTo>
                  <a:pt x="39440" y="214903"/>
                </a:lnTo>
                <a:lnTo>
                  <a:pt x="41017" y="204872"/>
                </a:lnTo>
                <a:lnTo>
                  <a:pt x="73506" y="173641"/>
                </a:lnTo>
                <a:lnTo>
                  <a:pt x="161318" y="173615"/>
                </a:lnTo>
                <a:lnTo>
                  <a:pt x="159949" y="170832"/>
                </a:lnTo>
                <a:lnTo>
                  <a:pt x="133761" y="142188"/>
                </a:lnTo>
                <a:lnTo>
                  <a:pt x="96458" y="129228"/>
                </a:lnTo>
                <a:lnTo>
                  <a:pt x="84052" y="129119"/>
                </a:lnTo>
                <a:close/>
              </a:path>
              <a:path w="492760" h="388620">
                <a:moveTo>
                  <a:pt x="463982" y="219767"/>
                </a:moveTo>
                <a:lnTo>
                  <a:pt x="414692" y="232065"/>
                </a:lnTo>
                <a:lnTo>
                  <a:pt x="426991" y="281353"/>
                </a:lnTo>
                <a:lnTo>
                  <a:pt x="476279" y="269056"/>
                </a:lnTo>
                <a:lnTo>
                  <a:pt x="463982" y="219767"/>
                </a:lnTo>
                <a:close/>
              </a:path>
              <a:path w="492760" h="388620">
                <a:moveTo>
                  <a:pt x="481383" y="40235"/>
                </a:moveTo>
                <a:lnTo>
                  <a:pt x="399271" y="40235"/>
                </a:lnTo>
                <a:lnTo>
                  <a:pt x="411441" y="41181"/>
                </a:lnTo>
                <a:lnTo>
                  <a:pt x="422906" y="46088"/>
                </a:lnTo>
                <a:lnTo>
                  <a:pt x="430644" y="53092"/>
                </a:lnTo>
                <a:lnTo>
                  <a:pt x="436761" y="63818"/>
                </a:lnTo>
                <a:lnTo>
                  <a:pt x="441485" y="79703"/>
                </a:lnTo>
                <a:lnTo>
                  <a:pt x="441028" y="88972"/>
                </a:lnTo>
                <a:lnTo>
                  <a:pt x="438289" y="99084"/>
                </a:lnTo>
                <a:lnTo>
                  <a:pt x="433024" y="110354"/>
                </a:lnTo>
                <a:lnTo>
                  <a:pt x="424988" y="123097"/>
                </a:lnTo>
                <a:lnTo>
                  <a:pt x="413934" y="137628"/>
                </a:lnTo>
                <a:lnTo>
                  <a:pt x="406451" y="148430"/>
                </a:lnTo>
                <a:lnTo>
                  <a:pt x="402095" y="156569"/>
                </a:lnTo>
                <a:lnTo>
                  <a:pt x="399509" y="162872"/>
                </a:lnTo>
                <a:lnTo>
                  <a:pt x="399368" y="170646"/>
                </a:lnTo>
                <a:lnTo>
                  <a:pt x="408544" y="207420"/>
                </a:lnTo>
                <a:lnTo>
                  <a:pt x="457832" y="195123"/>
                </a:lnTo>
                <a:lnTo>
                  <a:pt x="454919" y="182896"/>
                </a:lnTo>
                <a:lnTo>
                  <a:pt x="453622" y="174835"/>
                </a:lnTo>
                <a:lnTo>
                  <a:pt x="454269" y="167038"/>
                </a:lnTo>
                <a:lnTo>
                  <a:pt x="456260" y="162587"/>
                </a:lnTo>
                <a:lnTo>
                  <a:pt x="460842" y="156286"/>
                </a:lnTo>
                <a:lnTo>
                  <a:pt x="469171" y="144341"/>
                </a:lnTo>
                <a:lnTo>
                  <a:pt x="490227" y="101873"/>
                </a:lnTo>
                <a:lnTo>
                  <a:pt x="492551" y="84432"/>
                </a:lnTo>
                <a:lnTo>
                  <a:pt x="491812" y="72153"/>
                </a:lnTo>
                <a:lnTo>
                  <a:pt x="489192" y="58643"/>
                </a:lnTo>
                <a:lnTo>
                  <a:pt x="484880" y="46590"/>
                </a:lnTo>
                <a:lnTo>
                  <a:pt x="481383" y="40235"/>
                </a:lnTo>
                <a:close/>
              </a:path>
              <a:path w="492760" h="388620">
                <a:moveTo>
                  <a:pt x="414121" y="0"/>
                </a:moveTo>
                <a:lnTo>
                  <a:pt x="376539" y="6720"/>
                </a:lnTo>
                <a:lnTo>
                  <a:pt x="336834" y="37084"/>
                </a:lnTo>
                <a:lnTo>
                  <a:pt x="319660" y="72581"/>
                </a:lnTo>
                <a:lnTo>
                  <a:pt x="317946" y="99084"/>
                </a:lnTo>
                <a:lnTo>
                  <a:pt x="319263" y="111891"/>
                </a:lnTo>
                <a:lnTo>
                  <a:pt x="359031" y="112801"/>
                </a:lnTo>
                <a:lnTo>
                  <a:pt x="357939" y="96312"/>
                </a:lnTo>
                <a:lnTo>
                  <a:pt x="358907" y="81900"/>
                </a:lnTo>
                <a:lnTo>
                  <a:pt x="386020" y="44589"/>
                </a:lnTo>
                <a:lnTo>
                  <a:pt x="399271" y="40235"/>
                </a:lnTo>
                <a:lnTo>
                  <a:pt x="481383" y="40235"/>
                </a:lnTo>
                <a:lnTo>
                  <a:pt x="478880" y="35685"/>
                </a:lnTo>
                <a:lnTo>
                  <a:pt x="449329" y="9065"/>
                </a:lnTo>
                <a:lnTo>
                  <a:pt x="426340" y="1201"/>
                </a:lnTo>
                <a:lnTo>
                  <a:pt x="414121" y="0"/>
                </a:lnTo>
                <a:close/>
              </a:path>
            </a:pathLst>
          </a:custGeom>
          <a:solidFill>
            <a:srgbClr val="008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334383" y="4206766"/>
            <a:ext cx="484505" cy="311150"/>
          </a:xfrm>
          <a:custGeom>
            <a:avLst/>
            <a:gdLst/>
            <a:ahLst/>
            <a:cxnLst/>
            <a:rect l="l" t="t" r="r" b="b"/>
            <a:pathLst>
              <a:path w="484504" h="311150">
                <a:moveTo>
                  <a:pt x="131795" y="253962"/>
                </a:moveTo>
                <a:lnTo>
                  <a:pt x="81443" y="260691"/>
                </a:lnTo>
                <a:lnTo>
                  <a:pt x="88171" y="311042"/>
                </a:lnTo>
                <a:lnTo>
                  <a:pt x="138523" y="304314"/>
                </a:lnTo>
                <a:lnTo>
                  <a:pt x="131795" y="253962"/>
                </a:lnTo>
                <a:close/>
              </a:path>
              <a:path w="484504" h="311150">
                <a:moveTo>
                  <a:pt x="164402" y="68315"/>
                </a:moveTo>
                <a:lnTo>
                  <a:pt x="86778" y="68315"/>
                </a:lnTo>
                <a:lnTo>
                  <a:pt x="99065" y="70437"/>
                </a:lnTo>
                <a:lnTo>
                  <a:pt x="109891" y="76432"/>
                </a:lnTo>
                <a:lnTo>
                  <a:pt x="117023" y="84241"/>
                </a:lnTo>
                <a:lnTo>
                  <a:pt x="122059" y="95471"/>
                </a:lnTo>
                <a:lnTo>
                  <a:pt x="125075" y="111486"/>
                </a:lnTo>
                <a:lnTo>
                  <a:pt x="123737" y="120771"/>
                </a:lnTo>
                <a:lnTo>
                  <a:pt x="119975" y="130640"/>
                </a:lnTo>
                <a:lnTo>
                  <a:pt x="113496" y="141394"/>
                </a:lnTo>
                <a:lnTo>
                  <a:pt x="104007" y="153333"/>
                </a:lnTo>
                <a:lnTo>
                  <a:pt x="91213" y="166757"/>
                </a:lnTo>
                <a:lnTo>
                  <a:pt x="82573" y="176658"/>
                </a:lnTo>
                <a:lnTo>
                  <a:pt x="77336" y="184261"/>
                </a:lnTo>
                <a:lnTo>
                  <a:pt x="74065" y="190238"/>
                </a:lnTo>
                <a:lnTo>
                  <a:pt x="73059" y="197946"/>
                </a:lnTo>
                <a:lnTo>
                  <a:pt x="78079" y="235514"/>
                </a:lnTo>
                <a:lnTo>
                  <a:pt x="128431" y="228786"/>
                </a:lnTo>
                <a:lnTo>
                  <a:pt x="126898" y="216311"/>
                </a:lnTo>
                <a:lnTo>
                  <a:pt x="126509" y="208155"/>
                </a:lnTo>
                <a:lnTo>
                  <a:pt x="128019" y="200479"/>
                </a:lnTo>
                <a:lnTo>
                  <a:pt x="130495" y="196278"/>
                </a:lnTo>
                <a:lnTo>
                  <a:pt x="135584" y="190711"/>
                </a:lnTo>
                <a:lnTo>
                  <a:pt x="145251" y="179710"/>
                </a:lnTo>
                <a:lnTo>
                  <a:pt x="170960" y="139977"/>
                </a:lnTo>
                <a:lnTo>
                  <a:pt x="175885" y="111486"/>
                </a:lnTo>
                <a:lnTo>
                  <a:pt x="175824" y="109366"/>
                </a:lnTo>
                <a:lnTo>
                  <a:pt x="174894" y="97217"/>
                </a:lnTo>
                <a:lnTo>
                  <a:pt x="172000" y="84614"/>
                </a:lnTo>
                <a:lnTo>
                  <a:pt x="167300" y="73002"/>
                </a:lnTo>
                <a:lnTo>
                  <a:pt x="164402" y="68315"/>
                </a:lnTo>
                <a:close/>
              </a:path>
              <a:path w="484504" h="311150">
                <a:moveTo>
                  <a:pt x="94175" y="29206"/>
                </a:moveTo>
                <a:lnTo>
                  <a:pt x="47242" y="41261"/>
                </a:lnTo>
                <a:lnTo>
                  <a:pt x="15902" y="68990"/>
                </a:lnTo>
                <a:lnTo>
                  <a:pt x="144" y="116513"/>
                </a:lnTo>
                <a:lnTo>
                  <a:pt x="0" y="130631"/>
                </a:lnTo>
                <a:lnTo>
                  <a:pt x="39689" y="125276"/>
                </a:lnTo>
                <a:lnTo>
                  <a:pt x="41738" y="109366"/>
                </a:lnTo>
                <a:lnTo>
                  <a:pt x="45911" y="96035"/>
                </a:lnTo>
                <a:lnTo>
                  <a:pt x="52356" y="85273"/>
                </a:lnTo>
                <a:lnTo>
                  <a:pt x="61218" y="77072"/>
                </a:lnTo>
                <a:lnTo>
                  <a:pt x="72643" y="71422"/>
                </a:lnTo>
                <a:lnTo>
                  <a:pt x="86778" y="68315"/>
                </a:lnTo>
                <a:lnTo>
                  <a:pt x="164402" y="68315"/>
                </a:lnTo>
                <a:lnTo>
                  <a:pt x="160682" y="62299"/>
                </a:lnTo>
                <a:lnTo>
                  <a:pt x="130513" y="37084"/>
                </a:lnTo>
                <a:lnTo>
                  <a:pt x="106984" y="30041"/>
                </a:lnTo>
                <a:lnTo>
                  <a:pt x="94175" y="29206"/>
                </a:lnTo>
                <a:close/>
              </a:path>
              <a:path w="484504" h="311150">
                <a:moveTo>
                  <a:pt x="430281" y="226821"/>
                </a:moveTo>
                <a:lnTo>
                  <a:pt x="379581" y="230023"/>
                </a:lnTo>
                <a:lnTo>
                  <a:pt x="382783" y="280721"/>
                </a:lnTo>
                <a:lnTo>
                  <a:pt x="433481" y="277521"/>
                </a:lnTo>
                <a:lnTo>
                  <a:pt x="430281" y="226821"/>
                </a:lnTo>
                <a:close/>
              </a:path>
              <a:path w="484504" h="311150">
                <a:moveTo>
                  <a:pt x="472924" y="38328"/>
                </a:moveTo>
                <a:lnTo>
                  <a:pt x="393462" y="38328"/>
                </a:lnTo>
                <a:lnTo>
                  <a:pt x="404019" y="39732"/>
                </a:lnTo>
                <a:lnTo>
                  <a:pt x="414872" y="45185"/>
                </a:lnTo>
                <a:lnTo>
                  <a:pt x="427199" y="56135"/>
                </a:lnTo>
                <a:lnTo>
                  <a:pt x="431586" y="67604"/>
                </a:lnTo>
                <a:lnTo>
                  <a:pt x="433571" y="83526"/>
                </a:lnTo>
                <a:lnTo>
                  <a:pt x="431719" y="92819"/>
                </a:lnTo>
                <a:lnTo>
                  <a:pt x="427352" y="102520"/>
                </a:lnTo>
                <a:lnTo>
                  <a:pt x="420142" y="112922"/>
                </a:lnTo>
                <a:lnTo>
                  <a:pt x="409760" y="124317"/>
                </a:lnTo>
                <a:lnTo>
                  <a:pt x="395878" y="136999"/>
                </a:lnTo>
                <a:lnTo>
                  <a:pt x="386568" y="146273"/>
                </a:lnTo>
                <a:lnTo>
                  <a:pt x="380814" y="153493"/>
                </a:lnTo>
                <a:lnTo>
                  <a:pt x="377132" y="159227"/>
                </a:lnTo>
                <a:lnTo>
                  <a:pt x="375593" y="166847"/>
                </a:lnTo>
                <a:lnTo>
                  <a:pt x="377981" y="204672"/>
                </a:lnTo>
                <a:lnTo>
                  <a:pt x="428679" y="201472"/>
                </a:lnTo>
                <a:lnTo>
                  <a:pt x="428020" y="188921"/>
                </a:lnTo>
                <a:lnTo>
                  <a:pt x="428200" y="180757"/>
                </a:lnTo>
                <a:lnTo>
                  <a:pt x="430242" y="173206"/>
                </a:lnTo>
                <a:lnTo>
                  <a:pt x="433003" y="169187"/>
                </a:lnTo>
                <a:lnTo>
                  <a:pt x="438199" y="164253"/>
                </a:lnTo>
                <a:lnTo>
                  <a:pt x="448706" y="153868"/>
                </a:lnTo>
                <a:lnTo>
                  <a:pt x="477188" y="116208"/>
                </a:lnTo>
                <a:lnTo>
                  <a:pt x="484291" y="87492"/>
                </a:lnTo>
                <a:lnTo>
                  <a:pt x="484261" y="74186"/>
                </a:lnTo>
                <a:lnTo>
                  <a:pt x="482327" y="61233"/>
                </a:lnTo>
                <a:lnTo>
                  <a:pt x="478517" y="49188"/>
                </a:lnTo>
                <a:lnTo>
                  <a:pt x="472924" y="38328"/>
                </a:lnTo>
                <a:close/>
              </a:path>
              <a:path w="484504" h="311150">
                <a:moveTo>
                  <a:pt x="408584" y="0"/>
                </a:moveTo>
                <a:lnTo>
                  <a:pt x="361063" y="8562"/>
                </a:lnTo>
                <a:lnTo>
                  <a:pt x="327959" y="33735"/>
                </a:lnTo>
                <a:lnTo>
                  <a:pt x="308553" y="80389"/>
                </a:lnTo>
                <a:lnTo>
                  <a:pt x="307406" y="94600"/>
                </a:lnTo>
                <a:lnTo>
                  <a:pt x="346838" y="96687"/>
                </a:lnTo>
                <a:lnTo>
                  <a:pt x="349607" y="79561"/>
                </a:lnTo>
                <a:lnTo>
                  <a:pt x="354301" y="65399"/>
                </a:lnTo>
                <a:lnTo>
                  <a:pt x="360976" y="54196"/>
                </a:lnTo>
                <a:lnTo>
                  <a:pt x="369690" y="45952"/>
                </a:lnTo>
                <a:lnTo>
                  <a:pt x="380500" y="40663"/>
                </a:lnTo>
                <a:lnTo>
                  <a:pt x="393462" y="38328"/>
                </a:lnTo>
                <a:lnTo>
                  <a:pt x="472924" y="38328"/>
                </a:lnTo>
                <a:lnTo>
                  <a:pt x="472746" y="37982"/>
                </a:lnTo>
                <a:lnTo>
                  <a:pt x="444647" y="10682"/>
                </a:lnTo>
                <a:lnTo>
                  <a:pt x="421445" y="1779"/>
                </a:lnTo>
                <a:lnTo>
                  <a:pt x="408584" y="0"/>
                </a:lnTo>
                <a:close/>
              </a:path>
            </a:pathLst>
          </a:custGeom>
          <a:solidFill>
            <a:srgbClr val="0433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949613" y="4196188"/>
            <a:ext cx="1101725" cy="360045"/>
          </a:xfrm>
          <a:custGeom>
            <a:avLst/>
            <a:gdLst/>
            <a:ahLst/>
            <a:cxnLst/>
            <a:rect l="l" t="t" r="r" b="b"/>
            <a:pathLst>
              <a:path w="1101725" h="360045">
                <a:moveTo>
                  <a:pt x="115188" y="228461"/>
                </a:moveTo>
                <a:lnTo>
                  <a:pt x="64390" y="228785"/>
                </a:lnTo>
                <a:lnTo>
                  <a:pt x="64714" y="279584"/>
                </a:lnTo>
                <a:lnTo>
                  <a:pt x="115512" y="279260"/>
                </a:lnTo>
                <a:lnTo>
                  <a:pt x="115188" y="228461"/>
                </a:lnTo>
                <a:close/>
              </a:path>
              <a:path w="1101725" h="360045">
                <a:moveTo>
                  <a:pt x="165588" y="38159"/>
                </a:moveTo>
                <a:lnTo>
                  <a:pt x="88399" y="38159"/>
                </a:lnTo>
                <a:lnTo>
                  <a:pt x="99110" y="40009"/>
                </a:lnTo>
                <a:lnTo>
                  <a:pt x="109810" y="45961"/>
                </a:lnTo>
                <a:lnTo>
                  <a:pt x="121641" y="57574"/>
                </a:lnTo>
                <a:lnTo>
                  <a:pt x="125500" y="69185"/>
                </a:lnTo>
                <a:lnTo>
                  <a:pt x="126676" y="84894"/>
                </a:lnTo>
                <a:lnTo>
                  <a:pt x="124426" y="94198"/>
                </a:lnTo>
                <a:lnTo>
                  <a:pt x="119587" y="103757"/>
                </a:lnTo>
                <a:lnTo>
                  <a:pt x="111798" y="113859"/>
                </a:lnTo>
                <a:lnTo>
                  <a:pt x="100698" y="124790"/>
                </a:lnTo>
                <a:lnTo>
                  <a:pt x="85928" y="136835"/>
                </a:lnTo>
                <a:lnTo>
                  <a:pt x="76109" y="145567"/>
                </a:lnTo>
                <a:lnTo>
                  <a:pt x="69955" y="152449"/>
                </a:lnTo>
                <a:lnTo>
                  <a:pt x="65956" y="157965"/>
                </a:lnTo>
                <a:lnTo>
                  <a:pt x="63986" y="165484"/>
                </a:lnTo>
                <a:lnTo>
                  <a:pt x="64227" y="203385"/>
                </a:lnTo>
                <a:lnTo>
                  <a:pt x="115027" y="203061"/>
                </a:lnTo>
                <a:lnTo>
                  <a:pt x="115079" y="190493"/>
                </a:lnTo>
                <a:lnTo>
                  <a:pt x="115722" y="182352"/>
                </a:lnTo>
                <a:lnTo>
                  <a:pt x="118188" y="174928"/>
                </a:lnTo>
                <a:lnTo>
                  <a:pt x="121173" y="171072"/>
                </a:lnTo>
                <a:lnTo>
                  <a:pt x="126259" y="166771"/>
                </a:lnTo>
                <a:lnTo>
                  <a:pt x="137472" y="156891"/>
                </a:lnTo>
                <a:lnTo>
                  <a:pt x="168116" y="121136"/>
                </a:lnTo>
                <a:lnTo>
                  <a:pt x="177742" y="79956"/>
                </a:lnTo>
                <a:lnTo>
                  <a:pt x="176640" y="66712"/>
                </a:lnTo>
                <a:lnTo>
                  <a:pt x="173601" y="54320"/>
                </a:lnTo>
                <a:lnTo>
                  <a:pt x="168572" y="42731"/>
                </a:lnTo>
                <a:lnTo>
                  <a:pt x="165588" y="38159"/>
                </a:lnTo>
                <a:close/>
              </a:path>
              <a:path w="1101725" h="360045">
                <a:moveTo>
                  <a:pt x="92697" y="0"/>
                </a:moveTo>
                <a:lnTo>
                  <a:pt x="47065" y="12312"/>
                </a:lnTo>
                <a:lnTo>
                  <a:pt x="16330" y="39607"/>
                </a:lnTo>
                <a:lnTo>
                  <a:pt x="1950" y="75369"/>
                </a:lnTo>
                <a:lnTo>
                  <a:pt x="0" y="89493"/>
                </a:lnTo>
                <a:lnTo>
                  <a:pt x="39162" y="94383"/>
                </a:lnTo>
                <a:lnTo>
                  <a:pt x="42860" y="77267"/>
                </a:lnTo>
                <a:lnTo>
                  <a:pt x="48305" y="63248"/>
                </a:lnTo>
                <a:lnTo>
                  <a:pt x="55541" y="52327"/>
                </a:lnTo>
                <a:lnTo>
                  <a:pt x="64607" y="44505"/>
                </a:lnTo>
                <a:lnTo>
                  <a:pt x="75546" y="39783"/>
                </a:lnTo>
                <a:lnTo>
                  <a:pt x="88399" y="38159"/>
                </a:lnTo>
                <a:lnTo>
                  <a:pt x="165588" y="38159"/>
                </a:lnTo>
                <a:lnTo>
                  <a:pt x="161499" y="31894"/>
                </a:lnTo>
                <a:lnTo>
                  <a:pt x="131372" y="7723"/>
                </a:lnTo>
                <a:lnTo>
                  <a:pt x="106554" y="797"/>
                </a:lnTo>
                <a:lnTo>
                  <a:pt x="92697" y="0"/>
                </a:lnTo>
                <a:close/>
              </a:path>
              <a:path w="1101725" h="360045">
                <a:moveTo>
                  <a:pt x="361336" y="233321"/>
                </a:moveTo>
                <a:lnTo>
                  <a:pt x="358890" y="284063"/>
                </a:lnTo>
                <a:lnTo>
                  <a:pt x="409630" y="286510"/>
                </a:lnTo>
                <a:lnTo>
                  <a:pt x="412078" y="235769"/>
                </a:lnTo>
                <a:lnTo>
                  <a:pt x="361336" y="233321"/>
                </a:lnTo>
                <a:close/>
              </a:path>
              <a:path w="1101725" h="360045">
                <a:moveTo>
                  <a:pt x="470363" y="44299"/>
                </a:moveTo>
                <a:lnTo>
                  <a:pt x="395820" y="44299"/>
                </a:lnTo>
                <a:lnTo>
                  <a:pt x="406376" y="46761"/>
                </a:lnTo>
                <a:lnTo>
                  <a:pt x="416730" y="53354"/>
                </a:lnTo>
                <a:lnTo>
                  <a:pt x="427946" y="65720"/>
                </a:lnTo>
                <a:lnTo>
                  <a:pt x="430986" y="77055"/>
                </a:lnTo>
                <a:lnTo>
                  <a:pt x="431112" y="78795"/>
                </a:lnTo>
                <a:lnTo>
                  <a:pt x="431392" y="92957"/>
                </a:lnTo>
                <a:lnTo>
                  <a:pt x="428653" y="102140"/>
                </a:lnTo>
                <a:lnTo>
                  <a:pt x="423308" y="111437"/>
                </a:lnTo>
                <a:lnTo>
                  <a:pt x="414979" y="121115"/>
                </a:lnTo>
                <a:lnTo>
                  <a:pt x="403289" y="131441"/>
                </a:lnTo>
                <a:lnTo>
                  <a:pt x="387859" y="142682"/>
                </a:lnTo>
                <a:lnTo>
                  <a:pt x="377577" y="150866"/>
                </a:lnTo>
                <a:lnTo>
                  <a:pt x="371057" y="157402"/>
                </a:lnTo>
                <a:lnTo>
                  <a:pt x="366762" y="162692"/>
                </a:lnTo>
                <a:lnTo>
                  <a:pt x="364385" y="170093"/>
                </a:lnTo>
                <a:lnTo>
                  <a:pt x="362560" y="207952"/>
                </a:lnTo>
                <a:lnTo>
                  <a:pt x="413301" y="210398"/>
                </a:lnTo>
                <a:lnTo>
                  <a:pt x="414039" y="197852"/>
                </a:lnTo>
                <a:lnTo>
                  <a:pt x="415124" y="189758"/>
                </a:lnTo>
                <a:lnTo>
                  <a:pt x="417991" y="182479"/>
                </a:lnTo>
                <a:lnTo>
                  <a:pt x="421182" y="178793"/>
                </a:lnTo>
                <a:lnTo>
                  <a:pt x="426776" y="174556"/>
                </a:lnTo>
                <a:lnTo>
                  <a:pt x="438412" y="165373"/>
                </a:lnTo>
                <a:lnTo>
                  <a:pt x="470917" y="131179"/>
                </a:lnTo>
                <a:lnTo>
                  <a:pt x="482665" y="90157"/>
                </a:lnTo>
                <a:lnTo>
                  <a:pt x="482260" y="78795"/>
                </a:lnTo>
                <a:lnTo>
                  <a:pt x="482135" y="76729"/>
                </a:lnTo>
                <a:lnTo>
                  <a:pt x="479794" y="64683"/>
                </a:lnTo>
                <a:lnTo>
                  <a:pt x="475409" y="52996"/>
                </a:lnTo>
                <a:lnTo>
                  <a:pt x="470363" y="44299"/>
                </a:lnTo>
                <a:close/>
              </a:path>
              <a:path w="1101725" h="360045">
                <a:moveTo>
                  <a:pt x="402079" y="6421"/>
                </a:moveTo>
                <a:lnTo>
                  <a:pt x="355579" y="16363"/>
                </a:lnTo>
                <a:lnTo>
                  <a:pt x="323666" y="41804"/>
                </a:lnTo>
                <a:lnTo>
                  <a:pt x="307356" y="76729"/>
                </a:lnTo>
                <a:lnTo>
                  <a:pt x="304638" y="90726"/>
                </a:lnTo>
                <a:lnTo>
                  <a:pt x="344129" y="94757"/>
                </a:lnTo>
                <a:lnTo>
                  <a:pt x="348857" y="78795"/>
                </a:lnTo>
                <a:lnTo>
                  <a:pt x="355086" y="65851"/>
                </a:lnTo>
                <a:lnTo>
                  <a:pt x="362856" y="55926"/>
                </a:lnTo>
                <a:lnTo>
                  <a:pt x="372208" y="49024"/>
                </a:lnTo>
                <a:lnTo>
                  <a:pt x="383183" y="45148"/>
                </a:lnTo>
                <a:lnTo>
                  <a:pt x="395820" y="44299"/>
                </a:lnTo>
                <a:lnTo>
                  <a:pt x="470363" y="44299"/>
                </a:lnTo>
                <a:lnTo>
                  <a:pt x="468997" y="41944"/>
                </a:lnTo>
                <a:lnTo>
                  <a:pt x="440332" y="16273"/>
                </a:lnTo>
                <a:lnTo>
                  <a:pt x="415894" y="7977"/>
                </a:lnTo>
                <a:lnTo>
                  <a:pt x="402079" y="6421"/>
                </a:lnTo>
                <a:close/>
              </a:path>
              <a:path w="1101725" h="360045">
                <a:moveTo>
                  <a:pt x="661038" y="255289"/>
                </a:moveTo>
                <a:lnTo>
                  <a:pt x="655286" y="305762"/>
                </a:lnTo>
                <a:lnTo>
                  <a:pt x="705760" y="311513"/>
                </a:lnTo>
                <a:lnTo>
                  <a:pt x="711511" y="261039"/>
                </a:lnTo>
                <a:lnTo>
                  <a:pt x="661038" y="255289"/>
                </a:lnTo>
                <a:close/>
              </a:path>
              <a:path w="1101725" h="360045">
                <a:moveTo>
                  <a:pt x="779580" y="69386"/>
                </a:moveTo>
                <a:lnTo>
                  <a:pt x="698766" y="69386"/>
                </a:lnTo>
                <a:lnTo>
                  <a:pt x="712215" y="69787"/>
                </a:lnTo>
                <a:lnTo>
                  <a:pt x="724123" y="74802"/>
                </a:lnTo>
                <a:lnTo>
                  <a:pt x="733424" y="83361"/>
                </a:lnTo>
                <a:lnTo>
                  <a:pt x="738528" y="92646"/>
                </a:lnTo>
                <a:lnTo>
                  <a:pt x="740814" y="104438"/>
                </a:lnTo>
                <a:lnTo>
                  <a:pt x="740097" y="119791"/>
                </a:lnTo>
                <a:lnTo>
                  <a:pt x="709543" y="156360"/>
                </a:lnTo>
                <a:lnTo>
                  <a:pt x="693413" y="166571"/>
                </a:lnTo>
                <a:lnTo>
                  <a:pt x="682620" y="174067"/>
                </a:lnTo>
                <a:lnTo>
                  <a:pt x="675688" y="180164"/>
                </a:lnTo>
                <a:lnTo>
                  <a:pt x="671057" y="185163"/>
                </a:lnTo>
                <a:lnTo>
                  <a:pt x="668204" y="192393"/>
                </a:lnTo>
                <a:lnTo>
                  <a:pt x="663912" y="230051"/>
                </a:lnTo>
                <a:lnTo>
                  <a:pt x="714386" y="235802"/>
                </a:lnTo>
                <a:lnTo>
                  <a:pt x="715940" y="223330"/>
                </a:lnTo>
                <a:lnTo>
                  <a:pt x="717551" y="215325"/>
                </a:lnTo>
                <a:lnTo>
                  <a:pt x="720887" y="208249"/>
                </a:lnTo>
                <a:lnTo>
                  <a:pt x="724312" y="204777"/>
                </a:lnTo>
                <a:lnTo>
                  <a:pt x="730517" y="200681"/>
                </a:lnTo>
                <a:lnTo>
                  <a:pt x="742605" y="192349"/>
                </a:lnTo>
                <a:lnTo>
                  <a:pt x="777234" y="160138"/>
                </a:lnTo>
                <a:lnTo>
                  <a:pt x="791531" y="119448"/>
                </a:lnTo>
                <a:lnTo>
                  <a:pt x="791798" y="106554"/>
                </a:lnTo>
                <a:lnTo>
                  <a:pt x="790135" y="94246"/>
                </a:lnTo>
                <a:lnTo>
                  <a:pt x="786502" y="82473"/>
                </a:lnTo>
                <a:lnTo>
                  <a:pt x="780859" y="71189"/>
                </a:lnTo>
                <a:lnTo>
                  <a:pt x="779580" y="69386"/>
                </a:lnTo>
                <a:close/>
              </a:path>
              <a:path w="1101725" h="360045">
                <a:moveTo>
                  <a:pt x="704111" y="30855"/>
                </a:moveTo>
                <a:lnTo>
                  <a:pt x="657150" y="44741"/>
                </a:lnTo>
                <a:lnTo>
                  <a:pt x="628441" y="71778"/>
                </a:lnTo>
                <a:lnTo>
                  <a:pt x="613759" y="109298"/>
                </a:lnTo>
                <a:lnTo>
                  <a:pt x="650476" y="124965"/>
                </a:lnTo>
                <a:lnTo>
                  <a:pt x="655205" y="108894"/>
                </a:lnTo>
                <a:lnTo>
                  <a:pt x="661126" y="95509"/>
                </a:lnTo>
                <a:lnTo>
                  <a:pt x="668323" y="84864"/>
                </a:lnTo>
                <a:lnTo>
                  <a:pt x="676928" y="76943"/>
                </a:lnTo>
                <a:lnTo>
                  <a:pt x="687040" y="71778"/>
                </a:lnTo>
                <a:lnTo>
                  <a:pt x="698766" y="69386"/>
                </a:lnTo>
                <a:lnTo>
                  <a:pt x="779580" y="69386"/>
                </a:lnTo>
                <a:lnTo>
                  <a:pt x="773164" y="60343"/>
                </a:lnTo>
                <a:lnTo>
                  <a:pt x="730173" y="33980"/>
                </a:lnTo>
                <a:lnTo>
                  <a:pt x="715996" y="31472"/>
                </a:lnTo>
                <a:lnTo>
                  <a:pt x="704111" y="30855"/>
                </a:lnTo>
                <a:close/>
              </a:path>
              <a:path w="1101725" h="360045">
                <a:moveTo>
                  <a:pt x="957092" y="299297"/>
                </a:moveTo>
                <a:lnTo>
                  <a:pt x="946529" y="348987"/>
                </a:lnTo>
                <a:lnTo>
                  <a:pt x="996219" y="359548"/>
                </a:lnTo>
                <a:lnTo>
                  <a:pt x="1006782" y="309858"/>
                </a:lnTo>
                <a:lnTo>
                  <a:pt x="957092" y="299297"/>
                </a:lnTo>
                <a:close/>
              </a:path>
              <a:path w="1101725" h="360045">
                <a:moveTo>
                  <a:pt x="1088500" y="117934"/>
                </a:moveTo>
                <a:lnTo>
                  <a:pt x="1013162" y="117934"/>
                </a:lnTo>
                <a:lnTo>
                  <a:pt x="1026056" y="119642"/>
                </a:lnTo>
                <a:lnTo>
                  <a:pt x="1037315" y="125820"/>
                </a:lnTo>
                <a:lnTo>
                  <a:pt x="1045795" y="135377"/>
                </a:lnTo>
                <a:lnTo>
                  <a:pt x="1049868" y="145051"/>
                </a:lnTo>
                <a:lnTo>
                  <a:pt x="1050953" y="156925"/>
                </a:lnTo>
                <a:lnTo>
                  <a:pt x="1048772" y="171999"/>
                </a:lnTo>
                <a:lnTo>
                  <a:pt x="1014855" y="205472"/>
                </a:lnTo>
                <a:lnTo>
                  <a:pt x="997821" y="214090"/>
                </a:lnTo>
                <a:lnTo>
                  <a:pt x="986359" y="220517"/>
                </a:lnTo>
                <a:lnTo>
                  <a:pt x="978874" y="225922"/>
                </a:lnTo>
                <a:lnTo>
                  <a:pt x="973786" y="230454"/>
                </a:lnTo>
                <a:lnTo>
                  <a:pt x="970253" y="237378"/>
                </a:lnTo>
                <a:lnTo>
                  <a:pt x="962372" y="274452"/>
                </a:lnTo>
                <a:lnTo>
                  <a:pt x="1012062" y="285013"/>
                </a:lnTo>
                <a:lnTo>
                  <a:pt x="1014803" y="272747"/>
                </a:lnTo>
                <a:lnTo>
                  <a:pt x="1017176" y="264933"/>
                </a:lnTo>
                <a:lnTo>
                  <a:pt x="1021173" y="258210"/>
                </a:lnTo>
                <a:lnTo>
                  <a:pt x="1024915" y="255082"/>
                </a:lnTo>
                <a:lnTo>
                  <a:pt x="1031801" y="251426"/>
                </a:lnTo>
                <a:lnTo>
                  <a:pt x="1044522" y="244344"/>
                </a:lnTo>
                <a:lnTo>
                  <a:pt x="1082068" y="215407"/>
                </a:lnTo>
                <a:lnTo>
                  <a:pt x="1100152" y="175778"/>
                </a:lnTo>
                <a:lnTo>
                  <a:pt x="1101527" y="163152"/>
                </a:lnTo>
                <a:lnTo>
                  <a:pt x="1100972" y="150911"/>
                </a:lnTo>
                <a:lnTo>
                  <a:pt x="1098453" y="139005"/>
                </a:lnTo>
                <a:lnTo>
                  <a:pt x="1093935" y="127383"/>
                </a:lnTo>
                <a:lnTo>
                  <a:pt x="1088500" y="117934"/>
                </a:lnTo>
                <a:close/>
              </a:path>
              <a:path w="1101725" h="360045">
                <a:moveTo>
                  <a:pt x="1009287" y="79810"/>
                </a:moveTo>
                <a:lnTo>
                  <a:pt x="960197" y="96358"/>
                </a:lnTo>
                <a:lnTo>
                  <a:pt x="928952" y="136069"/>
                </a:lnTo>
                <a:lnTo>
                  <a:pt x="924022" y="149447"/>
                </a:lnTo>
                <a:lnTo>
                  <a:pt x="960849" y="163612"/>
                </a:lnTo>
                <a:lnTo>
                  <a:pt x="967083" y="149447"/>
                </a:lnTo>
                <a:lnTo>
                  <a:pt x="974155" y="137913"/>
                </a:lnTo>
                <a:lnTo>
                  <a:pt x="982213" y="128951"/>
                </a:lnTo>
                <a:lnTo>
                  <a:pt x="991337" y="122615"/>
                </a:lnTo>
                <a:lnTo>
                  <a:pt x="1001621" y="118934"/>
                </a:lnTo>
                <a:lnTo>
                  <a:pt x="1013162" y="117934"/>
                </a:lnTo>
                <a:lnTo>
                  <a:pt x="1088500" y="117934"/>
                </a:lnTo>
                <a:lnTo>
                  <a:pt x="1087385" y="115995"/>
                </a:lnTo>
                <a:lnTo>
                  <a:pt x="1047119" y="85632"/>
                </a:lnTo>
                <a:lnTo>
                  <a:pt x="1020844" y="79971"/>
                </a:lnTo>
                <a:lnTo>
                  <a:pt x="1009287" y="79810"/>
                </a:lnTo>
                <a:close/>
              </a:path>
            </a:pathLst>
          </a:custGeom>
          <a:solidFill>
            <a:srgbClr val="96354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355591" y="4538471"/>
            <a:ext cx="2387600" cy="22906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9281604" y="6958242"/>
            <a:ext cx="138430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-30">
                <a:solidFill>
                  <a:srgbClr val="FFFFFF"/>
                </a:solidFill>
                <a:latin typeface="Franklin Gothic Book"/>
                <a:cs typeface="Franklin Gothic Book"/>
              </a:rPr>
              <a:t>10</a:t>
            </a:r>
            <a:endParaRPr sz="8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9050">
              <a:lnSpc>
                <a:spcPct val="100000"/>
              </a:lnSpc>
            </a:pPr>
            <a:r>
              <a:rPr dirty="0" spc="-10"/>
              <a:t>Il</a:t>
            </a:r>
            <a:r>
              <a:rPr dirty="0" spc="-10"/>
              <a:t> </a:t>
            </a:r>
            <a:r>
              <a:rPr dirty="0" spc="-10"/>
              <a:t>lin</a:t>
            </a:r>
            <a:r>
              <a:rPr dirty="0" spc="-10"/>
              <a:t>g</a:t>
            </a:r>
            <a:r>
              <a:rPr dirty="0" spc="-15"/>
              <a:t>ua</a:t>
            </a:r>
            <a:r>
              <a:rPr dirty="0" spc="-15"/>
              <a:t>gg</a:t>
            </a:r>
            <a:r>
              <a:rPr dirty="0" spc="-10"/>
              <a:t>io</a:t>
            </a:r>
            <a:r>
              <a:rPr dirty="0" spc="-10"/>
              <a:t> </a:t>
            </a:r>
            <a:r>
              <a:rPr dirty="0" spc="-15"/>
              <a:t>d</a:t>
            </a:r>
            <a:r>
              <a:rPr dirty="0" spc="-15"/>
              <a:t>e</a:t>
            </a:r>
            <a:r>
              <a:rPr dirty="0" spc="-10"/>
              <a:t>lla</a:t>
            </a:r>
            <a:r>
              <a:rPr dirty="0" spc="-10"/>
              <a:t> (e </a:t>
            </a:r>
            <a:r>
              <a:rPr dirty="0" spc="-15"/>
              <a:t>n</a:t>
            </a:r>
            <a:r>
              <a:rPr dirty="0" spc="-15"/>
              <a:t>e</a:t>
            </a:r>
            <a:r>
              <a:rPr dirty="0" spc="-10"/>
              <a:t>lla</a:t>
            </a:r>
            <a:r>
              <a:rPr dirty="0" spc="-10"/>
              <a:t>) m</a:t>
            </a:r>
            <a:r>
              <a:rPr dirty="0" spc="-15"/>
              <a:t>a</a:t>
            </a:r>
            <a:r>
              <a:rPr dirty="0" spc="-30"/>
              <a:t>t</a:t>
            </a:r>
            <a:r>
              <a:rPr dirty="0"/>
              <a:t>em</a:t>
            </a:r>
            <a:r>
              <a:rPr dirty="0" spc="-15"/>
              <a:t>a</a:t>
            </a:r>
            <a:r>
              <a:rPr dirty="0"/>
              <a:t>t</a:t>
            </a:r>
            <a:r>
              <a:rPr dirty="0" spc="-10"/>
              <a:t>ica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75841" y="1826382"/>
            <a:ext cx="7884159" cy="15595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493395">
              <a:lnSpc>
                <a:spcPct val="130400"/>
              </a:lnSpc>
            </a:pP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S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olu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z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ion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e ese</a:t>
            </a:r>
            <a:r>
              <a:rPr dirty="0" sz="1800" spc="-20">
                <a:solidFill>
                  <a:srgbClr val="FF0000"/>
                </a:solidFill>
                <a:latin typeface="Franklin Gothic Medium"/>
                <a:cs typeface="Franklin Gothic Medium"/>
              </a:rPr>
              <a:t>r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ci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z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io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 2</a:t>
            </a:r>
            <a:r>
              <a:rPr dirty="0" sz="1800" spc="-5">
                <a:solidFill>
                  <a:srgbClr val="FF0000"/>
                </a:solidFill>
                <a:latin typeface="Franklin Gothic Medium"/>
                <a:cs typeface="Franklin Gothic Medium"/>
              </a:rPr>
              <a:t>.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  </a:t>
            </a:r>
            <a:r>
              <a:rPr dirty="0" sz="1600" spc="-10">
                <a:latin typeface="Franklin Gothic Book"/>
                <a:cs typeface="Franklin Gothic Book"/>
              </a:rPr>
              <a:t>In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ues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caso</a:t>
            </a:r>
            <a:r>
              <a:rPr dirty="0" sz="1600">
                <a:latin typeface="Franklin Gothic Book"/>
                <a:cs typeface="Franklin Gothic Book"/>
              </a:rPr>
              <a:t> bi</a:t>
            </a:r>
            <a:r>
              <a:rPr dirty="0" sz="1600" spc="-10">
                <a:latin typeface="Franklin Gothic Book"/>
                <a:cs typeface="Franklin Gothic Book"/>
              </a:rPr>
              <a:t>so</a:t>
            </a:r>
            <a:r>
              <a:rPr dirty="0" sz="1600">
                <a:latin typeface="Franklin Gothic Book"/>
                <a:cs typeface="Franklin Gothic Book"/>
              </a:rPr>
              <a:t>g</a:t>
            </a:r>
            <a:r>
              <a:rPr dirty="0" sz="1600" spc="-10">
                <a:latin typeface="Franklin Gothic Book"/>
                <a:cs typeface="Franklin Gothic Book"/>
              </a:rPr>
              <a:t>na</a:t>
            </a:r>
            <a:r>
              <a:rPr dirty="0" sz="1600">
                <a:latin typeface="Franklin Gothic Book"/>
                <a:cs typeface="Franklin Gothic Book"/>
              </a:rPr>
              <a:t>, p</a:t>
            </a:r>
            <a:r>
              <a:rPr dirty="0" sz="1600" spc="-10">
                <a:latin typeface="Franklin Gothic Book"/>
                <a:cs typeface="Franklin Gothic Book"/>
              </a:rPr>
              <a:t>er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5">
                <a:latin typeface="Franklin Gothic Book"/>
                <a:cs typeface="Franklin Gothic Book"/>
              </a:rPr>
              <a:t>ma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cosa</a:t>
            </a:r>
            <a:r>
              <a:rPr dirty="0" sz="1600">
                <a:latin typeface="Franklin Gothic Book"/>
                <a:cs typeface="Franklin Gothic Book"/>
              </a:rPr>
              <a:t>,  </a:t>
            </a:r>
            <a:r>
              <a:rPr dirty="0" sz="1600" spc="-20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are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at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nzi</a:t>
            </a:r>
            <a:r>
              <a:rPr dirty="0" sz="1600" spc="-10">
                <a:latin typeface="Franklin Gothic Book"/>
                <a:cs typeface="Franklin Gothic Book"/>
              </a:rPr>
              <a:t>one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alla</a:t>
            </a:r>
            <a:r>
              <a:rPr dirty="0" sz="1600" spc="-10">
                <a:latin typeface="Franklin Gothic Book"/>
                <a:cs typeface="Franklin Gothic Book"/>
              </a:rPr>
              <a:t> domanda</a:t>
            </a:r>
            <a:r>
              <a:rPr dirty="0" sz="1600">
                <a:latin typeface="Franklin Gothic Book"/>
                <a:cs typeface="Franklin Gothic Book"/>
              </a:rPr>
              <a:t>: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 v</a:t>
            </a:r>
            <a:r>
              <a:rPr dirty="0" sz="1600" spc="-10">
                <a:latin typeface="Franklin Gothic Book"/>
                <a:cs typeface="Franklin Gothic Book"/>
              </a:rPr>
              <a:t>uole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sa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ere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uale</a:t>
            </a:r>
            <a:r>
              <a:rPr dirty="0" sz="1600">
                <a:latin typeface="Franklin Gothic Book"/>
                <a:cs typeface="Franklin Gothic Book"/>
              </a:rPr>
              <a:t> 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30">
                <a:latin typeface="Franklin Gothic Book"/>
                <a:cs typeface="Franklin Gothic Book"/>
              </a:rPr>
              <a:t>f</a:t>
            </a:r>
            <a:r>
              <a:rPr dirty="0" sz="1600" spc="-45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erma</a:t>
            </a:r>
            <a:r>
              <a:rPr dirty="0" sz="1600">
                <a:latin typeface="Franklin Gothic Book"/>
                <a:cs typeface="Franklin Gothic Book"/>
              </a:rPr>
              <a:t>zi</a:t>
            </a:r>
            <a:r>
              <a:rPr dirty="0" sz="1600" spc="-10">
                <a:latin typeface="Franklin Gothic Book"/>
                <a:cs typeface="Franklin Gothic Book"/>
              </a:rPr>
              <a:t>one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Medium"/>
                <a:cs typeface="Franklin Gothic Medium"/>
              </a:rPr>
              <a:t>NON</a:t>
            </a:r>
            <a:r>
              <a:rPr dirty="0" sz="1600">
                <a:latin typeface="Franklin Gothic Medium"/>
                <a:cs typeface="Franklin Gothic Medium"/>
              </a:rPr>
              <a:t> e</a:t>
            </a:r>
            <a:r>
              <a:rPr dirty="0" sz="1600" spc="-5">
                <a:latin typeface="Franklin Gothic Medium"/>
                <a:cs typeface="Franklin Gothic Medium"/>
              </a:rPr>
              <a:t>’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VER</a:t>
            </a:r>
            <a:r>
              <a:rPr dirty="0" sz="1600">
                <a:latin typeface="Franklin Gothic Medium"/>
                <a:cs typeface="Franklin Gothic Medium"/>
              </a:rPr>
              <a:t>A  </a:t>
            </a:r>
            <a:r>
              <a:rPr dirty="0" sz="1600">
                <a:latin typeface="Franklin Gothic Book"/>
                <a:cs typeface="Franklin Gothic Book"/>
              </a:rPr>
              <a:t>(</a:t>
            </a:r>
            <a:r>
              <a:rPr dirty="0" sz="1600" spc="-10">
                <a:latin typeface="Franklin Gothic Book"/>
                <a:cs typeface="Franklin Gothic Book"/>
              </a:rPr>
              <a:t>non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uella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era</a:t>
            </a:r>
            <a:r>
              <a:rPr dirty="0" sz="1600">
                <a:latin typeface="Franklin Gothic Book"/>
                <a:cs typeface="Franklin Gothic Book"/>
              </a:rPr>
              <a:t>).</a:t>
            </a:r>
            <a:endParaRPr sz="1600">
              <a:latin typeface="Franklin Gothic Book"/>
              <a:cs typeface="Franklin Gothic Book"/>
            </a:endParaRPr>
          </a:p>
          <a:p>
            <a:pPr marL="12700" marR="5080">
              <a:lnSpc>
                <a:spcPts val="2600"/>
              </a:lnSpc>
              <a:spcBef>
                <a:spcPts val="100"/>
              </a:spcBef>
            </a:pPr>
            <a:r>
              <a:rPr dirty="0" sz="1600" spc="-25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er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ondere</a:t>
            </a:r>
            <a:r>
              <a:rPr dirty="0" sz="1600">
                <a:latin typeface="Franklin Gothic Book"/>
                <a:cs typeface="Franklin Gothic Book"/>
              </a:rPr>
              <a:t> bi</a:t>
            </a:r>
            <a:r>
              <a:rPr dirty="0" sz="1600" spc="-10">
                <a:latin typeface="Franklin Gothic Book"/>
                <a:cs typeface="Franklin Gothic Book"/>
              </a:rPr>
              <a:t>so</a:t>
            </a:r>
            <a:r>
              <a:rPr dirty="0" sz="1600">
                <a:latin typeface="Franklin Gothic Book"/>
                <a:cs typeface="Franklin Gothic Book"/>
              </a:rPr>
              <a:t>g</a:t>
            </a:r>
            <a:r>
              <a:rPr dirty="0" sz="1600" spc="-10">
                <a:latin typeface="Franklin Gothic Book"/>
                <a:cs typeface="Franklin Gothic Book"/>
              </a:rPr>
              <a:t>na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sa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ere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cosa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“nume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ar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ar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”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bi</a:t>
            </a:r>
            <a:r>
              <a:rPr dirty="0" sz="1600" spc="-10">
                <a:latin typeface="Franklin Gothic Book"/>
                <a:cs typeface="Franklin Gothic Book"/>
              </a:rPr>
              <a:t>so</a:t>
            </a:r>
            <a:r>
              <a:rPr dirty="0" sz="1600">
                <a:latin typeface="Franklin Gothic Book"/>
                <a:cs typeface="Franklin Gothic Book"/>
              </a:rPr>
              <a:t>g</a:t>
            </a:r>
            <a:r>
              <a:rPr dirty="0" sz="1600" spc="-10">
                <a:latin typeface="Franklin Gothic Book"/>
                <a:cs typeface="Franklin Gothic Book"/>
              </a:rPr>
              <a:t>na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conoscere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5">
                <a:latin typeface="Franklin Gothic Book"/>
                <a:cs typeface="Franklin Gothic Book"/>
              </a:rPr>
              <a:t>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igni</a:t>
            </a:r>
            <a:r>
              <a:rPr dirty="0" sz="1600">
                <a:latin typeface="Franklin Gothic Book"/>
                <a:cs typeface="Franklin Gothic Book"/>
              </a:rPr>
              <a:t>f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ca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er</a:t>
            </a:r>
            <a:r>
              <a:rPr dirty="0" sz="1600">
                <a:latin typeface="Franklin Gothic Book"/>
                <a:cs typeface="Franklin Gothic Book"/>
              </a:rPr>
              <a:t>mini  </a:t>
            </a:r>
            <a:r>
              <a:rPr dirty="0" sz="1600" spc="-10">
                <a:latin typeface="Franklin Gothic Book"/>
                <a:cs typeface="Franklin Gothic Book"/>
              </a:rPr>
              <a:t>“alcu</a:t>
            </a:r>
            <a:r>
              <a:rPr dirty="0" sz="1600">
                <a:latin typeface="Franklin Gothic Book"/>
                <a:cs typeface="Franklin Gothic Book"/>
              </a:rPr>
              <a:t>ni</a:t>
            </a:r>
            <a:r>
              <a:rPr dirty="0" sz="1600" spc="-10">
                <a:latin typeface="Franklin Gothic Book"/>
                <a:cs typeface="Franklin Gothic Book"/>
              </a:rPr>
              <a:t>”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10">
                <a:latin typeface="Franklin Gothic Book"/>
                <a:cs typeface="Franklin Gothic Book"/>
              </a:rPr>
              <a:t>“almeno”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10">
                <a:latin typeface="Franklin Gothic Book"/>
                <a:cs typeface="Franklin Gothic Book"/>
              </a:rPr>
              <a:t>“al</a:t>
            </a:r>
            <a:r>
              <a:rPr dirty="0" sz="1600">
                <a:latin typeface="Franklin Gothic Book"/>
                <a:cs typeface="Franklin Gothic Book"/>
              </a:rPr>
              <a:t> pi</a:t>
            </a:r>
            <a:r>
              <a:rPr dirty="0" sz="1600" spc="-10">
                <a:latin typeface="Franklin Gothic Book"/>
                <a:cs typeface="Franklin Gothic Book"/>
              </a:rPr>
              <a:t>ù”</a:t>
            </a:r>
            <a:r>
              <a:rPr dirty="0" sz="1600">
                <a:latin typeface="Franklin Gothic Book"/>
                <a:cs typeface="Franklin Gothic Book"/>
              </a:rPr>
              <a:t>.</a:t>
            </a:r>
            <a:endParaRPr sz="16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co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amo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Medium"/>
                <a:cs typeface="Franklin Gothic Medium"/>
              </a:rPr>
              <a:t>i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nu</a:t>
            </a:r>
            <a:r>
              <a:rPr dirty="0" sz="1600">
                <a:latin typeface="Franklin Gothic Medium"/>
                <a:cs typeface="Franklin Gothic Medium"/>
              </a:rPr>
              <a:t>me</a:t>
            </a:r>
            <a:r>
              <a:rPr dirty="0" sz="1600" spc="-5">
                <a:latin typeface="Franklin Gothic Medium"/>
                <a:cs typeface="Franklin Gothic Medium"/>
              </a:rPr>
              <a:t>ri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pari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sono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ue</a:t>
            </a:r>
            <a:r>
              <a:rPr dirty="0" sz="1600">
                <a:latin typeface="Franklin Gothic Book"/>
                <a:cs typeface="Franklin Gothic Book"/>
              </a:rPr>
              <a:t>lli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ivi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ibili p</a:t>
            </a:r>
            <a:r>
              <a:rPr dirty="0" sz="1600" spc="-10">
                <a:latin typeface="Franklin Gothic Book"/>
                <a:cs typeface="Franklin Gothic Book"/>
              </a:rPr>
              <a:t>er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2 (i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ar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non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sono</a:t>
            </a:r>
            <a:r>
              <a:rPr dirty="0" sz="1600">
                <a:latin typeface="Franklin Gothic Book"/>
                <a:cs typeface="Franklin Gothic Book"/>
              </a:rPr>
              <a:t>).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04492" y="3798946"/>
            <a:ext cx="160020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>
                <a:latin typeface="Franklin Gothic Medium"/>
                <a:cs typeface="Franklin Gothic Medium"/>
              </a:rPr>
              <a:t>2</a:t>
            </a:r>
            <a:endParaRPr sz="1800">
              <a:latin typeface="Franklin Gothic Medium"/>
              <a:cs typeface="Franklin Gothic Medi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153099" y="3798946"/>
            <a:ext cx="845819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>
                <a:latin typeface="Franklin Gothic Medium"/>
                <a:cs typeface="Franklin Gothic Medium"/>
              </a:rPr>
              <a:t>2 </a:t>
            </a:r>
            <a:r>
              <a:rPr dirty="0" sz="1800" spc="-5">
                <a:latin typeface="Franklin Gothic Medium"/>
                <a:cs typeface="Franklin Gothic Medium"/>
              </a:rPr>
              <a:t>:</a:t>
            </a:r>
            <a:r>
              <a:rPr dirty="0" sz="1800" spc="-5">
                <a:latin typeface="Franklin Gothic Medium"/>
                <a:cs typeface="Franklin Gothic Medium"/>
              </a:rPr>
              <a:t> 2 = 1</a:t>
            </a:r>
            <a:endParaRPr sz="1800">
              <a:latin typeface="Franklin Gothic Medium"/>
              <a:cs typeface="Franklin Gothic Medium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47342" y="4459346"/>
            <a:ext cx="160020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>
                <a:latin typeface="Franklin Gothic Medium"/>
                <a:cs typeface="Franklin Gothic Medium"/>
              </a:rPr>
              <a:t>4</a:t>
            </a:r>
            <a:endParaRPr sz="1800">
              <a:latin typeface="Franklin Gothic Medium"/>
              <a:cs typeface="Franklin Gothic Medium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53099" y="4459346"/>
            <a:ext cx="845819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>
                <a:latin typeface="Franklin Gothic Medium"/>
                <a:cs typeface="Franklin Gothic Medium"/>
              </a:rPr>
              <a:t>4 </a:t>
            </a:r>
            <a:r>
              <a:rPr dirty="0" sz="1800" spc="-5">
                <a:latin typeface="Franklin Gothic Medium"/>
                <a:cs typeface="Franklin Gothic Medium"/>
              </a:rPr>
              <a:t>:</a:t>
            </a:r>
            <a:r>
              <a:rPr dirty="0" sz="1800" spc="-5">
                <a:latin typeface="Franklin Gothic Medium"/>
                <a:cs typeface="Franklin Gothic Medium"/>
              </a:rPr>
              <a:t> 2 = 2</a:t>
            </a:r>
            <a:endParaRPr sz="1800">
              <a:latin typeface="Franklin Gothic Medium"/>
              <a:cs typeface="Franklin Gothic Medium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75841" y="5455915"/>
            <a:ext cx="7716520" cy="558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35400"/>
              </a:lnSpc>
              <a:tabLst>
                <a:tab pos="3850004" algn="l"/>
              </a:tabLst>
            </a:pPr>
            <a:r>
              <a:rPr dirty="0" sz="1600">
                <a:latin typeface="Franklin Gothic Book"/>
                <a:cs typeface="Franklin Gothic Book"/>
              </a:rPr>
              <a:t>(P</a:t>
            </a:r>
            <a:r>
              <a:rPr dirty="0" sz="1600" spc="-10">
                <a:latin typeface="Franklin Gothic Book"/>
                <a:cs typeface="Franklin Gothic Book"/>
              </a:rPr>
              <a:t>uò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essere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ut</a:t>
            </a:r>
            <a:r>
              <a:rPr dirty="0" sz="1600" spc="-1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le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sa</a:t>
            </a:r>
            <a:r>
              <a:rPr dirty="0" sz="1600" spc="-1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ere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 spc="-10">
                <a:latin typeface="Franklin Gothic Book"/>
                <a:cs typeface="Franklin Gothic Book"/>
              </a:rPr>
              <a:t> i </a:t>
            </a:r>
            <a:r>
              <a:rPr dirty="0" sz="1600" spc="-10">
                <a:latin typeface="Franklin Gothic Book"/>
                <a:cs typeface="Franklin Gothic Book"/>
              </a:rPr>
              <a:t>numer</a:t>
            </a:r>
            <a:r>
              <a:rPr dirty="0" sz="1600" spc="-10">
                <a:latin typeface="Franklin Gothic Book"/>
                <a:cs typeface="Franklin Gothic Book"/>
              </a:rPr>
              <a:t>i p</a:t>
            </a:r>
            <a:r>
              <a:rPr dirty="0" sz="1600" spc="-10">
                <a:latin typeface="Franklin Gothic Book"/>
                <a:cs typeface="Franklin Gothic Book"/>
              </a:rPr>
              <a:t>ar</a:t>
            </a:r>
            <a:r>
              <a:rPr dirty="0" sz="1600" spc="-1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 spc="-1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conoscono</a:t>
            </a:r>
            <a:r>
              <a:rPr dirty="0" sz="1600" spc="-10">
                <a:latin typeface="Franklin Gothic Book"/>
                <a:cs typeface="Franklin Gothic Book"/>
              </a:rPr>
              <a:t> i</a:t>
            </a:r>
            <a:r>
              <a:rPr dirty="0" sz="1600" spc="-15">
                <a:latin typeface="Franklin Gothic Book"/>
                <a:cs typeface="Franklin Gothic Book"/>
              </a:rPr>
              <a:t>mmed</a:t>
            </a:r>
            <a:r>
              <a:rPr dirty="0" sz="1600" spc="-15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atamen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3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ché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l’ult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5">
                <a:latin typeface="Franklin Gothic Book"/>
                <a:cs typeface="Franklin Gothic Book"/>
              </a:rPr>
              <a:t>ma</a:t>
            </a:r>
            <a:r>
              <a:rPr dirty="0" sz="1600" spc="-10">
                <a:latin typeface="Franklin Gothic Book"/>
                <a:cs typeface="Franklin Gothic Book"/>
              </a:rPr>
              <a:t> c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fra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 2, 4, 6  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pp</a:t>
            </a:r>
            <a:r>
              <a:rPr dirty="0" sz="1600" spc="-10">
                <a:latin typeface="Franklin Gothic Book"/>
                <a:cs typeface="Franklin Gothic Book"/>
              </a:rPr>
              <a:t>ure</a:t>
            </a:r>
            <a:r>
              <a:rPr dirty="0" sz="1600">
                <a:latin typeface="Franklin Gothic Book"/>
                <a:cs typeface="Franklin Gothic Book"/>
              </a:rPr>
              <a:t> 8,  </a:t>
            </a:r>
            <a:r>
              <a:rPr dirty="0" sz="1600" spc="-10">
                <a:latin typeface="Franklin Gothic Book"/>
                <a:cs typeface="Franklin Gothic Book"/>
              </a:rPr>
              <a:t>come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10">
                <a:latin typeface="Franklin Gothic Book"/>
                <a:cs typeface="Franklin Gothic Book"/>
              </a:rPr>
              <a:t>n</a:t>
            </a:r>
            <a:r>
              <a:rPr dirty="0" sz="1600">
                <a:latin typeface="Franklin Gothic Book"/>
                <a:cs typeface="Franklin Gothic Book"/>
              </a:rPr>
              <a:t>  58,  12,	</a:t>
            </a:r>
            <a:r>
              <a:rPr dirty="0" sz="1600" spc="-75">
                <a:latin typeface="Franklin Gothic Book"/>
                <a:cs typeface="Franklin Gothic Book"/>
              </a:rPr>
              <a:t>2</a:t>
            </a:r>
            <a:r>
              <a:rPr dirty="0" sz="1600">
                <a:latin typeface="Franklin Gothic Book"/>
                <a:cs typeface="Franklin Gothic Book"/>
              </a:rPr>
              <a:t>4  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36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cos</a:t>
            </a:r>
            <a:r>
              <a:rPr dirty="0" sz="1600">
                <a:latin typeface="Franklin Gothic Book"/>
                <a:cs typeface="Franklin Gothic Book"/>
              </a:rPr>
              <a:t>ì vi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).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679192" y="3852671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4300" y="0"/>
                </a:moveTo>
                <a:lnTo>
                  <a:pt x="75744" y="6665"/>
                </a:lnTo>
                <a:lnTo>
                  <a:pt x="39910" y="27517"/>
                </a:lnTo>
                <a:lnTo>
                  <a:pt x="13945" y="59542"/>
                </a:lnTo>
                <a:lnTo>
                  <a:pt x="928" y="99661"/>
                </a:lnTo>
                <a:lnTo>
                  <a:pt x="0" y="114300"/>
                </a:lnTo>
                <a:lnTo>
                  <a:pt x="494" y="125006"/>
                </a:lnTo>
                <a:lnTo>
                  <a:pt x="12184" y="165706"/>
                </a:lnTo>
                <a:lnTo>
                  <a:pt x="37102" y="198592"/>
                </a:lnTo>
                <a:lnTo>
                  <a:pt x="72168" y="220584"/>
                </a:lnTo>
                <a:lnTo>
                  <a:pt x="114300" y="228600"/>
                </a:lnTo>
                <a:lnTo>
                  <a:pt x="125006" y="228105"/>
                </a:lnTo>
                <a:lnTo>
                  <a:pt x="165706" y="216415"/>
                </a:lnTo>
                <a:lnTo>
                  <a:pt x="198592" y="191497"/>
                </a:lnTo>
                <a:lnTo>
                  <a:pt x="220584" y="156431"/>
                </a:lnTo>
                <a:lnTo>
                  <a:pt x="228600" y="114300"/>
                </a:lnTo>
                <a:lnTo>
                  <a:pt x="228105" y="103593"/>
                </a:lnTo>
                <a:lnTo>
                  <a:pt x="216415" y="62893"/>
                </a:lnTo>
                <a:lnTo>
                  <a:pt x="191497" y="30007"/>
                </a:lnTo>
                <a:lnTo>
                  <a:pt x="156431" y="8015"/>
                </a:lnTo>
                <a:lnTo>
                  <a:pt x="114300" y="0"/>
                </a:lnTo>
                <a:close/>
              </a:path>
            </a:pathLst>
          </a:custGeom>
          <a:solidFill>
            <a:srgbClr val="008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679192" y="3852672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0" y="114300"/>
                </a:moveTo>
                <a:lnTo>
                  <a:pt x="928" y="99661"/>
                </a:lnTo>
                <a:lnTo>
                  <a:pt x="3638" y="85579"/>
                </a:lnTo>
                <a:lnTo>
                  <a:pt x="21313" y="47816"/>
                </a:lnTo>
                <a:lnTo>
                  <a:pt x="50911" y="19173"/>
                </a:lnTo>
                <a:lnTo>
                  <a:pt x="89349" y="2731"/>
                </a:lnTo>
                <a:lnTo>
                  <a:pt x="114300" y="0"/>
                </a:lnTo>
                <a:lnTo>
                  <a:pt x="128938" y="928"/>
                </a:lnTo>
                <a:lnTo>
                  <a:pt x="169057" y="13945"/>
                </a:lnTo>
                <a:lnTo>
                  <a:pt x="201082" y="39911"/>
                </a:lnTo>
                <a:lnTo>
                  <a:pt x="221934" y="75744"/>
                </a:lnTo>
                <a:lnTo>
                  <a:pt x="228600" y="114300"/>
                </a:lnTo>
                <a:lnTo>
                  <a:pt x="227671" y="128938"/>
                </a:lnTo>
                <a:lnTo>
                  <a:pt x="224961" y="143020"/>
                </a:lnTo>
                <a:lnTo>
                  <a:pt x="207286" y="180783"/>
                </a:lnTo>
                <a:lnTo>
                  <a:pt x="177688" y="209426"/>
                </a:lnTo>
                <a:lnTo>
                  <a:pt x="139250" y="225868"/>
                </a:lnTo>
                <a:lnTo>
                  <a:pt x="114300" y="228600"/>
                </a:lnTo>
                <a:lnTo>
                  <a:pt x="99661" y="227671"/>
                </a:lnTo>
                <a:lnTo>
                  <a:pt x="85579" y="224961"/>
                </a:lnTo>
                <a:lnTo>
                  <a:pt x="47816" y="207286"/>
                </a:lnTo>
                <a:lnTo>
                  <a:pt x="19173" y="177688"/>
                </a:lnTo>
                <a:lnTo>
                  <a:pt x="2731" y="139250"/>
                </a:lnTo>
                <a:lnTo>
                  <a:pt x="0" y="1143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298192" y="4462271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4300" y="0"/>
                </a:moveTo>
                <a:lnTo>
                  <a:pt x="75744" y="6665"/>
                </a:lnTo>
                <a:lnTo>
                  <a:pt x="39910" y="27517"/>
                </a:lnTo>
                <a:lnTo>
                  <a:pt x="13945" y="59542"/>
                </a:lnTo>
                <a:lnTo>
                  <a:pt x="928" y="99661"/>
                </a:lnTo>
                <a:lnTo>
                  <a:pt x="0" y="114300"/>
                </a:lnTo>
                <a:lnTo>
                  <a:pt x="494" y="125005"/>
                </a:lnTo>
                <a:lnTo>
                  <a:pt x="12184" y="165705"/>
                </a:lnTo>
                <a:lnTo>
                  <a:pt x="37102" y="198592"/>
                </a:lnTo>
                <a:lnTo>
                  <a:pt x="72168" y="220584"/>
                </a:lnTo>
                <a:lnTo>
                  <a:pt x="114300" y="228600"/>
                </a:lnTo>
                <a:lnTo>
                  <a:pt x="125006" y="228105"/>
                </a:lnTo>
                <a:lnTo>
                  <a:pt x="165706" y="216415"/>
                </a:lnTo>
                <a:lnTo>
                  <a:pt x="198592" y="191496"/>
                </a:lnTo>
                <a:lnTo>
                  <a:pt x="220584" y="156430"/>
                </a:lnTo>
                <a:lnTo>
                  <a:pt x="228600" y="114300"/>
                </a:lnTo>
                <a:lnTo>
                  <a:pt x="228105" y="103593"/>
                </a:lnTo>
                <a:lnTo>
                  <a:pt x="216415" y="62893"/>
                </a:lnTo>
                <a:lnTo>
                  <a:pt x="191497" y="30007"/>
                </a:lnTo>
                <a:lnTo>
                  <a:pt x="156431" y="8015"/>
                </a:lnTo>
                <a:lnTo>
                  <a:pt x="114300" y="0"/>
                </a:lnTo>
                <a:close/>
              </a:path>
            </a:pathLst>
          </a:custGeom>
          <a:solidFill>
            <a:srgbClr val="FDC5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298192" y="4462272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0" y="114300"/>
                </a:moveTo>
                <a:lnTo>
                  <a:pt x="928" y="99661"/>
                </a:lnTo>
                <a:lnTo>
                  <a:pt x="3638" y="85579"/>
                </a:lnTo>
                <a:lnTo>
                  <a:pt x="21313" y="47816"/>
                </a:lnTo>
                <a:lnTo>
                  <a:pt x="50911" y="19173"/>
                </a:lnTo>
                <a:lnTo>
                  <a:pt x="89349" y="2731"/>
                </a:lnTo>
                <a:lnTo>
                  <a:pt x="114300" y="0"/>
                </a:lnTo>
                <a:lnTo>
                  <a:pt x="128938" y="928"/>
                </a:lnTo>
                <a:lnTo>
                  <a:pt x="169057" y="13945"/>
                </a:lnTo>
                <a:lnTo>
                  <a:pt x="201082" y="39911"/>
                </a:lnTo>
                <a:lnTo>
                  <a:pt x="221934" y="75744"/>
                </a:lnTo>
                <a:lnTo>
                  <a:pt x="228600" y="114300"/>
                </a:lnTo>
                <a:lnTo>
                  <a:pt x="227671" y="128938"/>
                </a:lnTo>
                <a:lnTo>
                  <a:pt x="224961" y="143020"/>
                </a:lnTo>
                <a:lnTo>
                  <a:pt x="207286" y="180783"/>
                </a:lnTo>
                <a:lnTo>
                  <a:pt x="177688" y="209426"/>
                </a:lnTo>
                <a:lnTo>
                  <a:pt x="139250" y="225868"/>
                </a:lnTo>
                <a:lnTo>
                  <a:pt x="114300" y="228600"/>
                </a:lnTo>
                <a:lnTo>
                  <a:pt x="99661" y="227671"/>
                </a:lnTo>
                <a:lnTo>
                  <a:pt x="85579" y="224961"/>
                </a:lnTo>
                <a:lnTo>
                  <a:pt x="47816" y="207286"/>
                </a:lnTo>
                <a:lnTo>
                  <a:pt x="19173" y="177688"/>
                </a:lnTo>
                <a:lnTo>
                  <a:pt x="2731" y="139250"/>
                </a:lnTo>
                <a:lnTo>
                  <a:pt x="0" y="1143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679192" y="4462271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4300" y="0"/>
                </a:moveTo>
                <a:lnTo>
                  <a:pt x="75744" y="6665"/>
                </a:lnTo>
                <a:lnTo>
                  <a:pt x="39910" y="27517"/>
                </a:lnTo>
                <a:lnTo>
                  <a:pt x="13945" y="59542"/>
                </a:lnTo>
                <a:lnTo>
                  <a:pt x="928" y="99661"/>
                </a:lnTo>
                <a:lnTo>
                  <a:pt x="0" y="114300"/>
                </a:lnTo>
                <a:lnTo>
                  <a:pt x="494" y="125005"/>
                </a:lnTo>
                <a:lnTo>
                  <a:pt x="12184" y="165705"/>
                </a:lnTo>
                <a:lnTo>
                  <a:pt x="37102" y="198592"/>
                </a:lnTo>
                <a:lnTo>
                  <a:pt x="72168" y="220584"/>
                </a:lnTo>
                <a:lnTo>
                  <a:pt x="114300" y="228600"/>
                </a:lnTo>
                <a:lnTo>
                  <a:pt x="125006" y="228105"/>
                </a:lnTo>
                <a:lnTo>
                  <a:pt x="165706" y="216415"/>
                </a:lnTo>
                <a:lnTo>
                  <a:pt x="198592" y="191496"/>
                </a:lnTo>
                <a:lnTo>
                  <a:pt x="220584" y="156430"/>
                </a:lnTo>
                <a:lnTo>
                  <a:pt x="228600" y="114300"/>
                </a:lnTo>
                <a:lnTo>
                  <a:pt x="228105" y="103593"/>
                </a:lnTo>
                <a:lnTo>
                  <a:pt x="216415" y="62893"/>
                </a:lnTo>
                <a:lnTo>
                  <a:pt x="191497" y="30007"/>
                </a:lnTo>
                <a:lnTo>
                  <a:pt x="156431" y="8015"/>
                </a:lnTo>
                <a:lnTo>
                  <a:pt x="114300" y="0"/>
                </a:lnTo>
                <a:close/>
              </a:path>
            </a:pathLst>
          </a:custGeom>
          <a:solidFill>
            <a:srgbClr val="FDC5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679192" y="4462272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0" y="114300"/>
                </a:moveTo>
                <a:lnTo>
                  <a:pt x="928" y="99661"/>
                </a:lnTo>
                <a:lnTo>
                  <a:pt x="3638" y="85579"/>
                </a:lnTo>
                <a:lnTo>
                  <a:pt x="21313" y="47816"/>
                </a:lnTo>
                <a:lnTo>
                  <a:pt x="50911" y="19173"/>
                </a:lnTo>
                <a:lnTo>
                  <a:pt x="89349" y="2731"/>
                </a:lnTo>
                <a:lnTo>
                  <a:pt x="114300" y="0"/>
                </a:lnTo>
                <a:lnTo>
                  <a:pt x="128938" y="928"/>
                </a:lnTo>
                <a:lnTo>
                  <a:pt x="169057" y="13945"/>
                </a:lnTo>
                <a:lnTo>
                  <a:pt x="201082" y="39911"/>
                </a:lnTo>
                <a:lnTo>
                  <a:pt x="221934" y="75744"/>
                </a:lnTo>
                <a:lnTo>
                  <a:pt x="228600" y="114300"/>
                </a:lnTo>
                <a:lnTo>
                  <a:pt x="227671" y="128938"/>
                </a:lnTo>
                <a:lnTo>
                  <a:pt x="224961" y="143020"/>
                </a:lnTo>
                <a:lnTo>
                  <a:pt x="207286" y="180783"/>
                </a:lnTo>
                <a:lnTo>
                  <a:pt x="177688" y="209426"/>
                </a:lnTo>
                <a:lnTo>
                  <a:pt x="139250" y="225868"/>
                </a:lnTo>
                <a:lnTo>
                  <a:pt x="114300" y="228600"/>
                </a:lnTo>
                <a:lnTo>
                  <a:pt x="99661" y="227671"/>
                </a:lnTo>
                <a:lnTo>
                  <a:pt x="85579" y="224961"/>
                </a:lnTo>
                <a:lnTo>
                  <a:pt x="47816" y="207286"/>
                </a:lnTo>
                <a:lnTo>
                  <a:pt x="19173" y="177688"/>
                </a:lnTo>
                <a:lnTo>
                  <a:pt x="2731" y="139250"/>
                </a:lnTo>
                <a:lnTo>
                  <a:pt x="0" y="1143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288791" y="4462271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4300" y="0"/>
                </a:moveTo>
                <a:lnTo>
                  <a:pt x="75744" y="6665"/>
                </a:lnTo>
                <a:lnTo>
                  <a:pt x="39910" y="27517"/>
                </a:lnTo>
                <a:lnTo>
                  <a:pt x="13945" y="59542"/>
                </a:lnTo>
                <a:lnTo>
                  <a:pt x="928" y="99661"/>
                </a:lnTo>
                <a:lnTo>
                  <a:pt x="0" y="114300"/>
                </a:lnTo>
                <a:lnTo>
                  <a:pt x="494" y="125005"/>
                </a:lnTo>
                <a:lnTo>
                  <a:pt x="12184" y="165705"/>
                </a:lnTo>
                <a:lnTo>
                  <a:pt x="37102" y="198592"/>
                </a:lnTo>
                <a:lnTo>
                  <a:pt x="72168" y="220584"/>
                </a:lnTo>
                <a:lnTo>
                  <a:pt x="114300" y="228600"/>
                </a:lnTo>
                <a:lnTo>
                  <a:pt x="125006" y="228105"/>
                </a:lnTo>
                <a:lnTo>
                  <a:pt x="165706" y="216415"/>
                </a:lnTo>
                <a:lnTo>
                  <a:pt x="198592" y="191496"/>
                </a:lnTo>
                <a:lnTo>
                  <a:pt x="220584" y="156430"/>
                </a:lnTo>
                <a:lnTo>
                  <a:pt x="228600" y="114300"/>
                </a:lnTo>
                <a:lnTo>
                  <a:pt x="228105" y="103593"/>
                </a:lnTo>
                <a:lnTo>
                  <a:pt x="216415" y="62893"/>
                </a:lnTo>
                <a:lnTo>
                  <a:pt x="191496" y="30007"/>
                </a:lnTo>
                <a:lnTo>
                  <a:pt x="156430" y="8015"/>
                </a:lnTo>
                <a:lnTo>
                  <a:pt x="114300" y="0"/>
                </a:lnTo>
                <a:close/>
              </a:path>
            </a:pathLst>
          </a:custGeom>
          <a:solidFill>
            <a:srgbClr val="FDC5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288791" y="4462272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0" y="114300"/>
                </a:moveTo>
                <a:lnTo>
                  <a:pt x="928" y="99661"/>
                </a:lnTo>
                <a:lnTo>
                  <a:pt x="3638" y="85579"/>
                </a:lnTo>
                <a:lnTo>
                  <a:pt x="21313" y="47816"/>
                </a:lnTo>
                <a:lnTo>
                  <a:pt x="50911" y="19173"/>
                </a:lnTo>
                <a:lnTo>
                  <a:pt x="89349" y="2731"/>
                </a:lnTo>
                <a:lnTo>
                  <a:pt x="114300" y="0"/>
                </a:lnTo>
                <a:lnTo>
                  <a:pt x="128938" y="928"/>
                </a:lnTo>
                <a:lnTo>
                  <a:pt x="169057" y="13945"/>
                </a:lnTo>
                <a:lnTo>
                  <a:pt x="201082" y="39911"/>
                </a:lnTo>
                <a:lnTo>
                  <a:pt x="221934" y="75744"/>
                </a:lnTo>
                <a:lnTo>
                  <a:pt x="228600" y="114300"/>
                </a:lnTo>
                <a:lnTo>
                  <a:pt x="227671" y="128938"/>
                </a:lnTo>
                <a:lnTo>
                  <a:pt x="224961" y="143020"/>
                </a:lnTo>
                <a:lnTo>
                  <a:pt x="207286" y="180783"/>
                </a:lnTo>
                <a:lnTo>
                  <a:pt x="177688" y="209426"/>
                </a:lnTo>
                <a:lnTo>
                  <a:pt x="139250" y="225868"/>
                </a:lnTo>
                <a:lnTo>
                  <a:pt x="114300" y="228600"/>
                </a:lnTo>
                <a:lnTo>
                  <a:pt x="99661" y="227671"/>
                </a:lnTo>
                <a:lnTo>
                  <a:pt x="85579" y="224961"/>
                </a:lnTo>
                <a:lnTo>
                  <a:pt x="47816" y="207286"/>
                </a:lnTo>
                <a:lnTo>
                  <a:pt x="19173" y="177688"/>
                </a:lnTo>
                <a:lnTo>
                  <a:pt x="2731" y="139250"/>
                </a:lnTo>
                <a:lnTo>
                  <a:pt x="0" y="1143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745991" y="4462271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4300" y="0"/>
                </a:moveTo>
                <a:lnTo>
                  <a:pt x="75744" y="6665"/>
                </a:lnTo>
                <a:lnTo>
                  <a:pt x="39910" y="27517"/>
                </a:lnTo>
                <a:lnTo>
                  <a:pt x="13945" y="59542"/>
                </a:lnTo>
                <a:lnTo>
                  <a:pt x="928" y="99661"/>
                </a:lnTo>
                <a:lnTo>
                  <a:pt x="0" y="114300"/>
                </a:lnTo>
                <a:lnTo>
                  <a:pt x="494" y="125005"/>
                </a:lnTo>
                <a:lnTo>
                  <a:pt x="12184" y="165705"/>
                </a:lnTo>
                <a:lnTo>
                  <a:pt x="37102" y="198592"/>
                </a:lnTo>
                <a:lnTo>
                  <a:pt x="72168" y="220584"/>
                </a:lnTo>
                <a:lnTo>
                  <a:pt x="114300" y="228600"/>
                </a:lnTo>
                <a:lnTo>
                  <a:pt x="125006" y="228105"/>
                </a:lnTo>
                <a:lnTo>
                  <a:pt x="165706" y="216415"/>
                </a:lnTo>
                <a:lnTo>
                  <a:pt x="198592" y="191496"/>
                </a:lnTo>
                <a:lnTo>
                  <a:pt x="220584" y="156430"/>
                </a:lnTo>
                <a:lnTo>
                  <a:pt x="228600" y="114300"/>
                </a:lnTo>
                <a:lnTo>
                  <a:pt x="228105" y="103593"/>
                </a:lnTo>
                <a:lnTo>
                  <a:pt x="216415" y="62893"/>
                </a:lnTo>
                <a:lnTo>
                  <a:pt x="191496" y="30007"/>
                </a:lnTo>
                <a:lnTo>
                  <a:pt x="156430" y="8015"/>
                </a:lnTo>
                <a:lnTo>
                  <a:pt x="114300" y="0"/>
                </a:lnTo>
                <a:close/>
              </a:path>
            </a:pathLst>
          </a:custGeom>
          <a:solidFill>
            <a:srgbClr val="FDC5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745991" y="4462272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0" y="114300"/>
                </a:moveTo>
                <a:lnTo>
                  <a:pt x="928" y="99661"/>
                </a:lnTo>
                <a:lnTo>
                  <a:pt x="3638" y="85579"/>
                </a:lnTo>
                <a:lnTo>
                  <a:pt x="21313" y="47816"/>
                </a:lnTo>
                <a:lnTo>
                  <a:pt x="50911" y="19173"/>
                </a:lnTo>
                <a:lnTo>
                  <a:pt x="89349" y="2731"/>
                </a:lnTo>
                <a:lnTo>
                  <a:pt x="114300" y="0"/>
                </a:lnTo>
                <a:lnTo>
                  <a:pt x="128938" y="928"/>
                </a:lnTo>
                <a:lnTo>
                  <a:pt x="169057" y="13945"/>
                </a:lnTo>
                <a:lnTo>
                  <a:pt x="201082" y="39911"/>
                </a:lnTo>
                <a:lnTo>
                  <a:pt x="221934" y="75744"/>
                </a:lnTo>
                <a:lnTo>
                  <a:pt x="228600" y="114300"/>
                </a:lnTo>
                <a:lnTo>
                  <a:pt x="227671" y="128938"/>
                </a:lnTo>
                <a:lnTo>
                  <a:pt x="224961" y="143020"/>
                </a:lnTo>
                <a:lnTo>
                  <a:pt x="207286" y="180783"/>
                </a:lnTo>
                <a:lnTo>
                  <a:pt x="177688" y="209426"/>
                </a:lnTo>
                <a:lnTo>
                  <a:pt x="139250" y="225868"/>
                </a:lnTo>
                <a:lnTo>
                  <a:pt x="114300" y="228600"/>
                </a:lnTo>
                <a:lnTo>
                  <a:pt x="99661" y="227671"/>
                </a:lnTo>
                <a:lnTo>
                  <a:pt x="85579" y="224961"/>
                </a:lnTo>
                <a:lnTo>
                  <a:pt x="47816" y="207286"/>
                </a:lnTo>
                <a:lnTo>
                  <a:pt x="19173" y="177688"/>
                </a:lnTo>
                <a:lnTo>
                  <a:pt x="2731" y="139250"/>
                </a:lnTo>
                <a:lnTo>
                  <a:pt x="0" y="1143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288791" y="3852671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4300" y="0"/>
                </a:moveTo>
                <a:lnTo>
                  <a:pt x="75744" y="6665"/>
                </a:lnTo>
                <a:lnTo>
                  <a:pt x="39910" y="27517"/>
                </a:lnTo>
                <a:lnTo>
                  <a:pt x="13945" y="59542"/>
                </a:lnTo>
                <a:lnTo>
                  <a:pt x="928" y="99661"/>
                </a:lnTo>
                <a:lnTo>
                  <a:pt x="0" y="114300"/>
                </a:lnTo>
                <a:lnTo>
                  <a:pt x="494" y="125006"/>
                </a:lnTo>
                <a:lnTo>
                  <a:pt x="12184" y="165706"/>
                </a:lnTo>
                <a:lnTo>
                  <a:pt x="37102" y="198592"/>
                </a:lnTo>
                <a:lnTo>
                  <a:pt x="72168" y="220584"/>
                </a:lnTo>
                <a:lnTo>
                  <a:pt x="114300" y="228600"/>
                </a:lnTo>
                <a:lnTo>
                  <a:pt x="125006" y="228105"/>
                </a:lnTo>
                <a:lnTo>
                  <a:pt x="165706" y="216415"/>
                </a:lnTo>
                <a:lnTo>
                  <a:pt x="198592" y="191497"/>
                </a:lnTo>
                <a:lnTo>
                  <a:pt x="220584" y="156431"/>
                </a:lnTo>
                <a:lnTo>
                  <a:pt x="228600" y="114300"/>
                </a:lnTo>
                <a:lnTo>
                  <a:pt x="228105" y="103593"/>
                </a:lnTo>
                <a:lnTo>
                  <a:pt x="216415" y="62893"/>
                </a:lnTo>
                <a:lnTo>
                  <a:pt x="191496" y="30007"/>
                </a:lnTo>
                <a:lnTo>
                  <a:pt x="156430" y="8015"/>
                </a:lnTo>
                <a:lnTo>
                  <a:pt x="114300" y="0"/>
                </a:lnTo>
                <a:close/>
              </a:path>
            </a:pathLst>
          </a:custGeom>
          <a:solidFill>
            <a:srgbClr val="008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288791" y="3852672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0" y="114300"/>
                </a:moveTo>
                <a:lnTo>
                  <a:pt x="928" y="99661"/>
                </a:lnTo>
                <a:lnTo>
                  <a:pt x="3638" y="85579"/>
                </a:lnTo>
                <a:lnTo>
                  <a:pt x="21313" y="47816"/>
                </a:lnTo>
                <a:lnTo>
                  <a:pt x="50911" y="19173"/>
                </a:lnTo>
                <a:lnTo>
                  <a:pt x="89349" y="2731"/>
                </a:lnTo>
                <a:lnTo>
                  <a:pt x="114300" y="0"/>
                </a:lnTo>
                <a:lnTo>
                  <a:pt x="128938" y="928"/>
                </a:lnTo>
                <a:lnTo>
                  <a:pt x="169057" y="13945"/>
                </a:lnTo>
                <a:lnTo>
                  <a:pt x="201082" y="39911"/>
                </a:lnTo>
                <a:lnTo>
                  <a:pt x="221934" y="75744"/>
                </a:lnTo>
                <a:lnTo>
                  <a:pt x="228600" y="114300"/>
                </a:lnTo>
                <a:lnTo>
                  <a:pt x="227671" y="128938"/>
                </a:lnTo>
                <a:lnTo>
                  <a:pt x="224961" y="143020"/>
                </a:lnTo>
                <a:lnTo>
                  <a:pt x="207286" y="180783"/>
                </a:lnTo>
                <a:lnTo>
                  <a:pt x="177688" y="209426"/>
                </a:lnTo>
                <a:lnTo>
                  <a:pt x="139250" y="225868"/>
                </a:lnTo>
                <a:lnTo>
                  <a:pt x="114300" y="228600"/>
                </a:lnTo>
                <a:lnTo>
                  <a:pt x="99661" y="227671"/>
                </a:lnTo>
                <a:lnTo>
                  <a:pt x="85579" y="224961"/>
                </a:lnTo>
                <a:lnTo>
                  <a:pt x="47816" y="207286"/>
                </a:lnTo>
                <a:lnTo>
                  <a:pt x="19173" y="177688"/>
                </a:lnTo>
                <a:lnTo>
                  <a:pt x="2731" y="139250"/>
                </a:lnTo>
                <a:lnTo>
                  <a:pt x="0" y="1143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135597" y="3701065"/>
            <a:ext cx="1905" cy="1219200"/>
          </a:xfrm>
          <a:custGeom>
            <a:avLst/>
            <a:gdLst/>
            <a:ahLst/>
            <a:cxnLst/>
            <a:rect l="l" t="t" r="r" b="b"/>
            <a:pathLst>
              <a:path w="1905" h="1219200">
                <a:moveTo>
                  <a:pt x="1588" y="0"/>
                </a:moveTo>
                <a:lnTo>
                  <a:pt x="0" y="12192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12</a:t>
            </a:fld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8415">
              <a:lnSpc>
                <a:spcPct val="100000"/>
              </a:lnSpc>
            </a:pPr>
            <a:r>
              <a:rPr dirty="0" spc="-10"/>
              <a:t>Il</a:t>
            </a:r>
            <a:r>
              <a:rPr dirty="0" spc="-10"/>
              <a:t> </a:t>
            </a:r>
            <a:r>
              <a:rPr dirty="0" spc="-10"/>
              <a:t>lin</a:t>
            </a:r>
            <a:r>
              <a:rPr dirty="0" spc="-10"/>
              <a:t>g</a:t>
            </a:r>
            <a:r>
              <a:rPr dirty="0" spc="-15"/>
              <a:t>ua</a:t>
            </a:r>
            <a:r>
              <a:rPr dirty="0" spc="-15"/>
              <a:t>gg</a:t>
            </a:r>
            <a:r>
              <a:rPr dirty="0" spc="-10"/>
              <a:t>io</a:t>
            </a:r>
            <a:r>
              <a:rPr dirty="0" spc="-10"/>
              <a:t> </a:t>
            </a:r>
            <a:r>
              <a:rPr dirty="0" spc="-15"/>
              <a:t>d</a:t>
            </a:r>
            <a:r>
              <a:rPr dirty="0" spc="-15"/>
              <a:t>e</a:t>
            </a:r>
            <a:r>
              <a:rPr dirty="0" spc="-10"/>
              <a:t>lla</a:t>
            </a:r>
            <a:r>
              <a:rPr dirty="0" spc="-10"/>
              <a:t> (e </a:t>
            </a:r>
            <a:r>
              <a:rPr dirty="0" spc="-15"/>
              <a:t>n</a:t>
            </a:r>
            <a:r>
              <a:rPr dirty="0" spc="-15"/>
              <a:t>e</a:t>
            </a:r>
            <a:r>
              <a:rPr dirty="0" spc="-10"/>
              <a:t>lla</a:t>
            </a:r>
            <a:r>
              <a:rPr dirty="0" spc="-10"/>
              <a:t>) m</a:t>
            </a:r>
            <a:r>
              <a:rPr dirty="0" spc="-15"/>
              <a:t>a</a:t>
            </a:r>
            <a:r>
              <a:rPr dirty="0" spc="-30"/>
              <a:t>t</a:t>
            </a:r>
            <a:r>
              <a:rPr dirty="0"/>
              <a:t>em</a:t>
            </a:r>
            <a:r>
              <a:rPr dirty="0" spc="-15"/>
              <a:t>a</a:t>
            </a:r>
            <a:r>
              <a:rPr dirty="0"/>
              <a:t>t</a:t>
            </a:r>
            <a:r>
              <a:rPr dirty="0" spc="-10"/>
              <a:t>ica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12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1326295" y="1856259"/>
            <a:ext cx="4617720" cy="889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65100" indent="-152400">
              <a:lnSpc>
                <a:spcPct val="100000"/>
              </a:lnSpc>
              <a:buFont typeface="Franklin Gothic Book"/>
              <a:buChar char="-"/>
              <a:tabLst>
                <a:tab pos="165100" algn="l"/>
              </a:tabLst>
            </a:pPr>
            <a:r>
              <a:rPr dirty="0" sz="1600" spc="-90">
                <a:latin typeface="Franklin Gothic Book"/>
                <a:cs typeface="Franklin Gothic Book"/>
              </a:rPr>
              <a:t>“</a:t>
            </a:r>
            <a:r>
              <a:rPr dirty="0" sz="1600" spc="-10">
                <a:latin typeface="Franklin Gothic Book"/>
                <a:cs typeface="Franklin Gothic Book"/>
              </a:rPr>
              <a:t>Alcu</a:t>
            </a:r>
            <a:r>
              <a:rPr dirty="0" sz="1600">
                <a:latin typeface="Franklin Gothic Book"/>
                <a:cs typeface="Franklin Gothic Book"/>
              </a:rPr>
              <a:t>ni</a:t>
            </a:r>
            <a:r>
              <a:rPr dirty="0" sz="1600" spc="-10">
                <a:latin typeface="Franklin Gothic Book"/>
                <a:cs typeface="Franklin Gothic Book"/>
              </a:rPr>
              <a:t>”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ha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5">
                <a:latin typeface="Franklin Gothic Book"/>
                <a:cs typeface="Franklin Gothic Book"/>
              </a:rPr>
              <a:t>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igni</a:t>
            </a:r>
            <a:r>
              <a:rPr dirty="0" sz="1600">
                <a:latin typeface="Franklin Gothic Book"/>
                <a:cs typeface="Franklin Gothic Book"/>
              </a:rPr>
              <a:t>f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ca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“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oc</a:t>
            </a:r>
            <a:r>
              <a:rPr dirty="0" sz="1600">
                <a:latin typeface="Franklin Gothic Book"/>
                <a:cs typeface="Franklin Gothic Book"/>
              </a:rPr>
              <a:t>hi</a:t>
            </a:r>
            <a:r>
              <a:rPr dirty="0" sz="1600" spc="-10">
                <a:latin typeface="Franklin Gothic Book"/>
                <a:cs typeface="Franklin Gothic Book"/>
              </a:rPr>
              <a:t>”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10">
                <a:latin typeface="Franklin Gothic Book"/>
                <a:cs typeface="Franklin Gothic Book"/>
              </a:rPr>
              <a:t>“non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tutt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”</a:t>
            </a:r>
            <a:r>
              <a:rPr dirty="0" sz="1600">
                <a:latin typeface="Franklin Gothic Book"/>
                <a:cs typeface="Franklin Gothic Book"/>
              </a:rPr>
              <a:t>;</a:t>
            </a:r>
            <a:endParaRPr sz="1600">
              <a:latin typeface="Franklin Gothic Book"/>
              <a:cs typeface="Franklin Gothic Book"/>
            </a:endParaRPr>
          </a:p>
          <a:p>
            <a:pPr marL="165100" indent="-152400">
              <a:lnSpc>
                <a:spcPct val="100000"/>
              </a:lnSpc>
              <a:spcBef>
                <a:spcPts val="680"/>
              </a:spcBef>
              <a:buFont typeface="Franklin Gothic Book"/>
              <a:buChar char="-"/>
              <a:tabLst>
                <a:tab pos="165100" algn="l"/>
                <a:tab pos="3987800" algn="l"/>
              </a:tabLst>
            </a:pPr>
            <a:r>
              <a:rPr dirty="0" sz="1600" spc="-10">
                <a:latin typeface="Franklin Gothic Book"/>
                <a:cs typeface="Franklin Gothic Book"/>
              </a:rPr>
              <a:t>“almeno”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 spc="-10">
                <a:latin typeface="Franklin Gothic Book"/>
                <a:cs typeface="Franklin Gothic Book"/>
              </a:rPr>
              <a:t>igni</a:t>
            </a:r>
            <a:r>
              <a:rPr dirty="0" sz="1600">
                <a:latin typeface="Franklin Gothic Book"/>
                <a:cs typeface="Franklin Gothic Book"/>
              </a:rPr>
              <a:t>f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“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ualcuno</a:t>
            </a:r>
            <a:r>
              <a:rPr dirty="0" sz="1600">
                <a:latin typeface="Franklin Gothic Book"/>
                <a:cs typeface="Franklin Gothic Book"/>
              </a:rPr>
              <a:t>, pi</a:t>
            </a:r>
            <a:r>
              <a:rPr dirty="0" sz="1600" spc="-10">
                <a:latin typeface="Franklin Gothic Book"/>
                <a:cs typeface="Franklin Gothic Book"/>
              </a:rPr>
              <a:t>ù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uno”</a:t>
            </a:r>
            <a:r>
              <a:rPr dirty="0" sz="1600">
                <a:latin typeface="Franklin Gothic Book"/>
                <a:cs typeface="Franklin Gothic Book"/>
              </a:rPr>
              <a:t>,	</a:t>
            </a:r>
            <a:r>
              <a:rPr dirty="0" sz="1600" spc="-10">
                <a:latin typeface="Franklin Gothic Book"/>
                <a:cs typeface="Franklin Gothic Book"/>
              </a:rPr>
              <a:t>mentre</a:t>
            </a:r>
            <a:endParaRPr sz="1600">
              <a:latin typeface="Franklin Gothic Book"/>
              <a:cs typeface="Franklin Gothic Book"/>
            </a:endParaRPr>
          </a:p>
          <a:p>
            <a:pPr marL="165100" indent="-152400">
              <a:lnSpc>
                <a:spcPct val="100000"/>
              </a:lnSpc>
              <a:spcBef>
                <a:spcPts val="680"/>
              </a:spcBef>
              <a:buFont typeface="Franklin Gothic Book"/>
              <a:buChar char="-"/>
              <a:tabLst>
                <a:tab pos="165100" algn="l"/>
              </a:tabLst>
            </a:pPr>
            <a:r>
              <a:rPr dirty="0" sz="1600" spc="-10">
                <a:latin typeface="Franklin Gothic Book"/>
                <a:cs typeface="Franklin Gothic Book"/>
              </a:rPr>
              <a:t>“al</a:t>
            </a:r>
            <a:r>
              <a:rPr dirty="0" sz="1600" spc="-10">
                <a:latin typeface="Franklin Gothic Book"/>
                <a:cs typeface="Franklin Gothic Book"/>
              </a:rPr>
              <a:t> pi</a:t>
            </a:r>
            <a:r>
              <a:rPr dirty="0" sz="1600" spc="-10">
                <a:latin typeface="Franklin Gothic Book"/>
                <a:cs typeface="Franklin Gothic Book"/>
              </a:rPr>
              <a:t>ù”</a:t>
            </a:r>
            <a:r>
              <a:rPr dirty="0" sz="1600" spc="-10">
                <a:latin typeface="Franklin Gothic Book"/>
                <a:cs typeface="Franklin Gothic Book"/>
              </a:rPr>
              <a:t> 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 spc="-10">
                <a:latin typeface="Franklin Gothic Book"/>
                <a:cs typeface="Franklin Gothic Book"/>
              </a:rPr>
              <a:t>igni</a:t>
            </a:r>
            <a:r>
              <a:rPr dirty="0" sz="1600">
                <a:latin typeface="Franklin Gothic Book"/>
                <a:cs typeface="Franklin Gothic Book"/>
              </a:rPr>
              <a:t>f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“al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mass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5">
                <a:latin typeface="Franklin Gothic Book"/>
                <a:cs typeface="Franklin Gothic Book"/>
              </a:rPr>
              <a:t>mo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10">
                <a:latin typeface="Franklin Gothic Book"/>
                <a:cs typeface="Franklin Gothic Book"/>
              </a:rPr>
              <a:t>non</a:t>
            </a:r>
            <a:r>
              <a:rPr dirty="0" sz="1600">
                <a:latin typeface="Franklin Gothic Book"/>
                <a:cs typeface="Franklin Gothic Book"/>
              </a:rPr>
              <a:t> pi</a:t>
            </a:r>
            <a:r>
              <a:rPr dirty="0" sz="1600" spc="-10">
                <a:latin typeface="Franklin Gothic Book"/>
                <a:cs typeface="Franklin Gothic Book"/>
              </a:rPr>
              <a:t>ù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…</a:t>
            </a:r>
            <a:r>
              <a:rPr dirty="0" sz="1600" spc="-10">
                <a:latin typeface="Franklin Gothic Book"/>
                <a:cs typeface="Franklin Gothic Book"/>
              </a:rPr>
              <a:t>”</a:t>
            </a:r>
            <a:r>
              <a:rPr dirty="0" sz="1600">
                <a:latin typeface="Franklin Gothic Book"/>
                <a:cs typeface="Franklin Gothic Book"/>
              </a:rPr>
              <a:t>.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75495" y="3494559"/>
            <a:ext cx="7956550" cy="1219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10">
                <a:latin typeface="Franklin Gothic Book"/>
                <a:cs typeface="Franklin Gothic Book"/>
              </a:rPr>
              <a:t>Ut</a:t>
            </a:r>
            <a:r>
              <a:rPr dirty="0" sz="1600" spc="-10">
                <a:latin typeface="Franklin Gothic Book"/>
                <a:cs typeface="Franklin Gothic Book"/>
              </a:rPr>
              <a:t>ilizz</a:t>
            </a:r>
            <a:r>
              <a:rPr dirty="0" sz="1600" spc="-10">
                <a:latin typeface="Franklin Gothic Book"/>
                <a:cs typeface="Franklin Gothic Book"/>
              </a:rPr>
              <a:t>ando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ues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10">
                <a:latin typeface="Franklin Gothic Book"/>
                <a:cs typeface="Franklin Gothic Book"/>
              </a:rPr>
              <a:t>n</a:t>
            </a:r>
            <a:r>
              <a:rPr dirty="0" sz="1600" spc="-45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orma</a:t>
            </a:r>
            <a:r>
              <a:rPr dirty="0" sz="1600">
                <a:latin typeface="Franklin Gothic Book"/>
                <a:cs typeface="Franklin Gothic Book"/>
              </a:rPr>
              <a:t>zi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ni, </a:t>
            </a:r>
            <a:r>
              <a:rPr dirty="0" sz="1600" spc="-10">
                <a:latin typeface="Franklin Gothic Book"/>
                <a:cs typeface="Franklin Gothic Book"/>
              </a:rPr>
              <a:t>ana</a:t>
            </a:r>
            <a:r>
              <a:rPr dirty="0" sz="1600">
                <a:latin typeface="Franklin Gothic Book"/>
                <a:cs typeface="Franklin Gothic Book"/>
              </a:rPr>
              <a:t>lizzi</a:t>
            </a:r>
            <a:r>
              <a:rPr dirty="0" sz="1600" spc="-10">
                <a:latin typeface="Franklin Gothic Book"/>
                <a:cs typeface="Franklin Gothic Book"/>
              </a:rPr>
              <a:t>amo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30">
                <a:latin typeface="Franklin Gothic Book"/>
                <a:cs typeface="Franklin Gothic Book"/>
              </a:rPr>
              <a:t>f</a:t>
            </a:r>
            <a:r>
              <a:rPr dirty="0" sz="1600" spc="-45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erma</a:t>
            </a:r>
            <a:r>
              <a:rPr dirty="0" sz="1600">
                <a:latin typeface="Franklin Gothic Book"/>
                <a:cs typeface="Franklin Gothic Book"/>
              </a:rPr>
              <a:t>zi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ni.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"/>
              </a:spcBef>
            </a:pPr>
            <a:endParaRPr sz="1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600" i="1">
                <a:solidFill>
                  <a:srgbClr val="3366FF"/>
                </a:solidFill>
                <a:latin typeface="Franklin Gothic Book"/>
                <a:cs typeface="Franklin Gothic Book"/>
              </a:rPr>
              <a:t>(a) </a:t>
            </a:r>
            <a:r>
              <a:rPr dirty="0" sz="1600" spc="-200" i="1">
                <a:solidFill>
                  <a:srgbClr val="3366FF"/>
                </a:solidFill>
                <a:latin typeface="Franklin Gothic Book"/>
                <a:cs typeface="Franklin Gothic Book"/>
              </a:rPr>
              <a:t> </a:t>
            </a:r>
            <a:r>
              <a:rPr dirty="0" sz="1600" spc="-110" i="1">
                <a:solidFill>
                  <a:srgbClr val="3366FF"/>
                </a:solidFill>
                <a:latin typeface="Franklin Gothic Book"/>
                <a:cs typeface="Franklin Gothic Book"/>
              </a:rPr>
              <a:t>T</a:t>
            </a:r>
            <a:r>
              <a:rPr dirty="0" sz="1600" spc="-10" i="1">
                <a:solidFill>
                  <a:srgbClr val="3366FF"/>
                </a:solidFill>
                <a:latin typeface="Franklin Gothic Book"/>
                <a:cs typeface="Franklin Gothic Book"/>
              </a:rPr>
              <a:t>r</a:t>
            </a:r>
            <a:r>
              <a:rPr dirty="0" sz="1600" i="1">
                <a:solidFill>
                  <a:srgbClr val="3366FF"/>
                </a:solidFill>
                <a:latin typeface="Franklin Gothic Book"/>
                <a:cs typeface="Franklin Gothic Book"/>
              </a:rPr>
              <a:t>a i </a:t>
            </a:r>
            <a:r>
              <a:rPr dirty="0" sz="1600" spc="-10" i="1">
                <a:solidFill>
                  <a:srgbClr val="3366FF"/>
                </a:solidFill>
                <a:latin typeface="Franklin Gothic Book"/>
                <a:cs typeface="Franklin Gothic Book"/>
              </a:rPr>
              <a:t>n</a:t>
            </a:r>
            <a:r>
              <a:rPr dirty="0" sz="1600" i="1">
                <a:solidFill>
                  <a:srgbClr val="3366FF"/>
                </a:solidFill>
                <a:latin typeface="Franklin Gothic Book"/>
                <a:cs typeface="Franklin Gothic Book"/>
              </a:rPr>
              <a:t>u</a:t>
            </a:r>
            <a:r>
              <a:rPr dirty="0" sz="1600" spc="-10" i="1">
                <a:solidFill>
                  <a:srgbClr val="3366FF"/>
                </a:solidFill>
                <a:latin typeface="Franklin Gothic Book"/>
                <a:cs typeface="Franklin Gothic Book"/>
              </a:rPr>
              <a:t>mer</a:t>
            </a:r>
            <a:r>
              <a:rPr dirty="0" sz="1600" i="1">
                <a:solidFill>
                  <a:srgbClr val="3366FF"/>
                </a:solidFill>
                <a:latin typeface="Franklin Gothic Book"/>
                <a:cs typeface="Franklin Gothic Book"/>
              </a:rPr>
              <a:t>i i</a:t>
            </a:r>
            <a:r>
              <a:rPr dirty="0" sz="1600" spc="-10" i="1">
                <a:solidFill>
                  <a:srgbClr val="3366FF"/>
                </a:solidFill>
                <a:latin typeface="Franklin Gothic Book"/>
                <a:cs typeface="Franklin Gothic Book"/>
              </a:rPr>
              <a:t>n</a:t>
            </a:r>
            <a:r>
              <a:rPr dirty="0" sz="1600" spc="-45" i="1">
                <a:solidFill>
                  <a:srgbClr val="3366FF"/>
                </a:solidFill>
                <a:latin typeface="Franklin Gothic Book"/>
                <a:cs typeface="Franklin Gothic Book"/>
              </a:rPr>
              <a:t>t</a:t>
            </a:r>
            <a:r>
              <a:rPr dirty="0" sz="1600" spc="-10" i="1">
                <a:solidFill>
                  <a:srgbClr val="3366FF"/>
                </a:solidFill>
                <a:latin typeface="Franklin Gothic Book"/>
                <a:cs typeface="Franklin Gothic Book"/>
              </a:rPr>
              <a:t>er</a:t>
            </a:r>
            <a:r>
              <a:rPr dirty="0" sz="1600" i="1">
                <a:solidFill>
                  <a:srgbClr val="3366FF"/>
                </a:solidFill>
                <a:latin typeface="Franklin Gothic Book"/>
                <a:cs typeface="Franklin Gothic Book"/>
              </a:rPr>
              <a:t>i</a:t>
            </a:r>
            <a:r>
              <a:rPr dirty="0" sz="1600" spc="-5" i="1">
                <a:solidFill>
                  <a:srgbClr val="3366FF"/>
                </a:solidFill>
                <a:latin typeface="Franklin Gothic Book"/>
                <a:cs typeface="Franklin Gothic Book"/>
              </a:rPr>
              <a:t> </a:t>
            </a:r>
            <a:r>
              <a:rPr dirty="0" sz="1600" i="1">
                <a:solidFill>
                  <a:srgbClr val="3366FF"/>
                </a:solidFill>
                <a:latin typeface="Franklin Gothic Book"/>
                <a:cs typeface="Franklin Gothic Book"/>
              </a:rPr>
              <a:t>2, 5, </a:t>
            </a:r>
            <a:r>
              <a:rPr dirty="0" sz="1600" spc="-70" i="1">
                <a:solidFill>
                  <a:srgbClr val="3366FF"/>
                </a:solidFill>
                <a:latin typeface="Franklin Gothic Book"/>
                <a:cs typeface="Franklin Gothic Book"/>
              </a:rPr>
              <a:t>1</a:t>
            </a:r>
            <a:r>
              <a:rPr dirty="0" sz="1600" i="1">
                <a:solidFill>
                  <a:srgbClr val="3366FF"/>
                </a:solidFill>
                <a:latin typeface="Franklin Gothic Book"/>
                <a:cs typeface="Franklin Gothic Book"/>
              </a:rPr>
              <a:t>6, </a:t>
            </a:r>
            <a:r>
              <a:rPr dirty="0" sz="1600" spc="-25" i="1">
                <a:solidFill>
                  <a:srgbClr val="3366FF"/>
                </a:solidFill>
                <a:latin typeface="Franklin Gothic Book"/>
                <a:cs typeface="Franklin Gothic Book"/>
              </a:rPr>
              <a:t>1</a:t>
            </a:r>
            <a:r>
              <a:rPr dirty="0" sz="1600" i="1">
                <a:solidFill>
                  <a:srgbClr val="3366FF"/>
                </a:solidFill>
                <a:latin typeface="Franklin Gothic Book"/>
                <a:cs typeface="Franklin Gothic Book"/>
              </a:rPr>
              <a:t>9, 25, </a:t>
            </a:r>
            <a:r>
              <a:rPr dirty="0" sz="1600" spc="-95" i="1">
                <a:solidFill>
                  <a:srgbClr val="3366FF"/>
                </a:solidFill>
                <a:latin typeface="Franklin Gothic Book"/>
                <a:cs typeface="Franklin Gothic Book"/>
              </a:rPr>
              <a:t>9</a:t>
            </a:r>
            <a:r>
              <a:rPr dirty="0" sz="1600" i="1">
                <a:solidFill>
                  <a:srgbClr val="3366FF"/>
                </a:solidFill>
                <a:latin typeface="Franklin Gothic Book"/>
                <a:cs typeface="Franklin Gothic Book"/>
              </a:rPr>
              <a:t>7 </a:t>
            </a:r>
            <a:r>
              <a:rPr dirty="0" sz="1600" spc="-10" i="1">
                <a:solidFill>
                  <a:srgbClr val="3366FF"/>
                </a:solidFill>
                <a:latin typeface="Franklin Gothic Medium"/>
                <a:cs typeface="Franklin Gothic Medium"/>
              </a:rPr>
              <a:t>alcu</a:t>
            </a:r>
            <a:r>
              <a:rPr dirty="0" sz="1600" i="1">
                <a:solidFill>
                  <a:srgbClr val="3366FF"/>
                </a:solidFill>
                <a:latin typeface="Franklin Gothic Medium"/>
                <a:cs typeface="Franklin Gothic Medium"/>
              </a:rPr>
              <a:t>n</a:t>
            </a:r>
            <a:r>
              <a:rPr dirty="0" sz="1600" i="1">
                <a:solidFill>
                  <a:srgbClr val="3366FF"/>
                </a:solidFill>
                <a:latin typeface="Franklin Gothic Book"/>
                <a:cs typeface="Franklin Gothic Book"/>
              </a:rPr>
              <a:t>i s</a:t>
            </a:r>
            <a:r>
              <a:rPr dirty="0" sz="1600" spc="-10" i="1">
                <a:solidFill>
                  <a:srgbClr val="3366FF"/>
                </a:solidFill>
                <a:latin typeface="Franklin Gothic Book"/>
                <a:cs typeface="Franklin Gothic Book"/>
              </a:rPr>
              <a:t>ono</a:t>
            </a:r>
            <a:r>
              <a:rPr dirty="0" sz="1600" i="1">
                <a:solidFill>
                  <a:srgbClr val="3366FF"/>
                </a:solidFill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solidFill>
                  <a:srgbClr val="3366FF"/>
                </a:solidFill>
                <a:latin typeface="Franklin Gothic Medium"/>
                <a:cs typeface="Franklin Gothic Medium"/>
              </a:rPr>
              <a:t>p</a:t>
            </a:r>
            <a:r>
              <a:rPr dirty="0" sz="1600" spc="-15" i="1">
                <a:solidFill>
                  <a:srgbClr val="3366FF"/>
                </a:solidFill>
                <a:latin typeface="Franklin Gothic Medium"/>
                <a:cs typeface="Franklin Gothic Medium"/>
              </a:rPr>
              <a:t>a</a:t>
            </a:r>
            <a:r>
              <a:rPr dirty="0" sz="1600" i="1">
                <a:solidFill>
                  <a:srgbClr val="3366FF"/>
                </a:solidFill>
                <a:latin typeface="Franklin Gothic Medium"/>
                <a:cs typeface="Franklin Gothic Medium"/>
              </a:rPr>
              <a:t>r</a:t>
            </a:r>
            <a:r>
              <a:rPr dirty="0" sz="1600" i="1">
                <a:solidFill>
                  <a:srgbClr val="3366FF"/>
                </a:solidFill>
                <a:latin typeface="Franklin Gothic Book"/>
                <a:cs typeface="Franklin Gothic Book"/>
              </a:rPr>
              <a:t>i</a:t>
            </a:r>
            <a:r>
              <a:rPr dirty="0" sz="1600" i="1">
                <a:latin typeface="Franklin Gothic Book"/>
                <a:cs typeface="Franklin Gothic Book"/>
              </a:rPr>
              <a:t>.</a:t>
            </a:r>
            <a:endParaRPr sz="16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dirty="0" sz="1600" spc="-10">
                <a:latin typeface="Franklin Gothic Book"/>
                <a:cs typeface="Franklin Gothic Book"/>
              </a:rPr>
              <a:t>Questa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30">
                <a:latin typeface="Franklin Gothic Book"/>
                <a:cs typeface="Franklin Gothic Book"/>
              </a:rPr>
              <a:t>f</a:t>
            </a:r>
            <a:r>
              <a:rPr dirty="0" sz="1600" spc="-45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erma</a:t>
            </a:r>
            <a:r>
              <a:rPr dirty="0" sz="1600">
                <a:latin typeface="Franklin Gothic Book"/>
                <a:cs typeface="Franklin Gothic Book"/>
              </a:rPr>
              <a:t>zi</a:t>
            </a:r>
            <a:r>
              <a:rPr dirty="0" sz="1600" spc="-10">
                <a:latin typeface="Franklin Gothic Book"/>
                <a:cs typeface="Franklin Gothic Book"/>
              </a:rPr>
              <a:t>one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era</a:t>
            </a:r>
            <a:r>
              <a:rPr dirty="0" sz="1600">
                <a:latin typeface="Franklin Gothic Book"/>
                <a:cs typeface="Franklin Gothic Book"/>
              </a:rPr>
              <a:t> vi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“alcu</a:t>
            </a:r>
            <a:r>
              <a:rPr dirty="0" sz="1600">
                <a:latin typeface="Franklin Gothic Book"/>
                <a:cs typeface="Franklin Gothic Book"/>
              </a:rPr>
              <a:t>ni</a:t>
            </a:r>
            <a:r>
              <a:rPr dirty="0" sz="1600" spc="-10">
                <a:latin typeface="Franklin Gothic Book"/>
                <a:cs typeface="Franklin Gothic Book"/>
              </a:rPr>
              <a:t>”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igni</a:t>
            </a:r>
            <a:r>
              <a:rPr dirty="0" sz="1600">
                <a:latin typeface="Franklin Gothic Book"/>
                <a:cs typeface="Franklin Gothic Book"/>
              </a:rPr>
              <a:t>f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ca</a:t>
            </a:r>
            <a:r>
              <a:rPr dirty="0" sz="1600">
                <a:latin typeface="Franklin Gothic Book"/>
                <a:cs typeface="Franklin Gothic Book"/>
              </a:rPr>
              <a:t> pi</a:t>
            </a:r>
            <a:r>
              <a:rPr dirty="0" sz="1600" spc="-10">
                <a:latin typeface="Franklin Gothic Book"/>
                <a:cs typeface="Franklin Gothic Book"/>
              </a:rPr>
              <a:t>ù</a:t>
            </a:r>
            <a:r>
              <a:rPr dirty="0" sz="1600">
                <a:latin typeface="Franklin Gothic Book"/>
                <a:cs typeface="Franklin Gothic Book"/>
              </a:rPr>
              <a:t> 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uno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2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6 </a:t>
            </a:r>
            <a:r>
              <a:rPr dirty="0" sz="1600" spc="-10">
                <a:latin typeface="Franklin Gothic Book"/>
                <a:cs typeface="Franklin Gothic Book"/>
              </a:rPr>
              <a:t>sono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numer</a:t>
            </a:r>
            <a:r>
              <a:rPr dirty="0" sz="1600">
                <a:latin typeface="Franklin Gothic Book"/>
                <a:cs typeface="Franklin Gothic Book"/>
              </a:rPr>
              <a:t>i p</a:t>
            </a:r>
            <a:r>
              <a:rPr dirty="0" sz="1600" spc="-10">
                <a:latin typeface="Franklin Gothic Book"/>
                <a:cs typeface="Franklin Gothic Book"/>
              </a:rPr>
              <a:t>ar</a:t>
            </a:r>
            <a:r>
              <a:rPr dirty="0" sz="1600">
                <a:latin typeface="Franklin Gothic Book"/>
                <a:cs typeface="Franklin Gothic Book"/>
              </a:rPr>
              <a:t>i.</a:t>
            </a:r>
            <a:endParaRPr sz="16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9050">
              <a:lnSpc>
                <a:spcPct val="100000"/>
              </a:lnSpc>
            </a:pPr>
            <a:r>
              <a:rPr dirty="0" spc="-10"/>
              <a:t>Il</a:t>
            </a:r>
            <a:r>
              <a:rPr dirty="0" spc="-10"/>
              <a:t> </a:t>
            </a:r>
            <a:r>
              <a:rPr dirty="0" spc="-10"/>
              <a:t>lin</a:t>
            </a:r>
            <a:r>
              <a:rPr dirty="0" spc="-10"/>
              <a:t>g</a:t>
            </a:r>
            <a:r>
              <a:rPr dirty="0" spc="-15"/>
              <a:t>ua</a:t>
            </a:r>
            <a:r>
              <a:rPr dirty="0" spc="-15"/>
              <a:t>gg</a:t>
            </a:r>
            <a:r>
              <a:rPr dirty="0" spc="-10"/>
              <a:t>io</a:t>
            </a:r>
            <a:r>
              <a:rPr dirty="0" spc="-10"/>
              <a:t> </a:t>
            </a:r>
            <a:r>
              <a:rPr dirty="0" spc="-15"/>
              <a:t>d</a:t>
            </a:r>
            <a:r>
              <a:rPr dirty="0" spc="-15"/>
              <a:t>e</a:t>
            </a:r>
            <a:r>
              <a:rPr dirty="0" spc="-10"/>
              <a:t>lla</a:t>
            </a:r>
            <a:r>
              <a:rPr dirty="0" spc="-10"/>
              <a:t> (e </a:t>
            </a:r>
            <a:r>
              <a:rPr dirty="0" spc="-15"/>
              <a:t>n</a:t>
            </a:r>
            <a:r>
              <a:rPr dirty="0" spc="-15"/>
              <a:t>e</a:t>
            </a:r>
            <a:r>
              <a:rPr dirty="0" spc="-10"/>
              <a:t>lla</a:t>
            </a:r>
            <a:r>
              <a:rPr dirty="0" spc="-10"/>
              <a:t>) m</a:t>
            </a:r>
            <a:r>
              <a:rPr dirty="0" spc="-15"/>
              <a:t>a</a:t>
            </a:r>
            <a:r>
              <a:rPr dirty="0" spc="-30"/>
              <a:t>t</a:t>
            </a:r>
            <a:r>
              <a:rPr dirty="0"/>
              <a:t>em</a:t>
            </a:r>
            <a:r>
              <a:rPr dirty="0" spc="-15"/>
              <a:t>a</a:t>
            </a:r>
            <a:r>
              <a:rPr dirty="0"/>
              <a:t>t</a:t>
            </a:r>
            <a:r>
              <a:rPr dirty="0" spc="-10"/>
              <a:t>ica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94891" y="1774947"/>
            <a:ext cx="8011159" cy="44938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91465" indent="-278765">
              <a:lnSpc>
                <a:spcPct val="100000"/>
              </a:lnSpc>
              <a:buClr>
                <a:srgbClr val="800000"/>
              </a:buClr>
              <a:buFont typeface="Franklin Gothic Book"/>
              <a:buAutoNum type="alphaLcParenBoth" startAt="2"/>
              <a:tabLst>
                <a:tab pos="292100" algn="l"/>
              </a:tabLst>
            </a:pPr>
            <a:r>
              <a:rPr dirty="0" sz="1600" spc="-110" i="1">
                <a:solidFill>
                  <a:srgbClr val="800000"/>
                </a:solidFill>
                <a:latin typeface="Franklin Gothic Book"/>
                <a:cs typeface="Franklin Gothic Book"/>
              </a:rPr>
              <a:t>T</a:t>
            </a:r>
            <a:r>
              <a:rPr dirty="0" sz="1600" spc="-10" i="1">
                <a:solidFill>
                  <a:srgbClr val="800000"/>
                </a:solidFill>
                <a:latin typeface="Franklin Gothic Book"/>
                <a:cs typeface="Franklin Gothic Book"/>
              </a:rPr>
              <a:t>r</a:t>
            </a:r>
            <a:r>
              <a:rPr dirty="0" sz="1600" i="1">
                <a:solidFill>
                  <a:srgbClr val="800000"/>
                </a:solidFill>
                <a:latin typeface="Franklin Gothic Book"/>
                <a:cs typeface="Franklin Gothic Book"/>
              </a:rPr>
              <a:t>a i </a:t>
            </a:r>
            <a:r>
              <a:rPr dirty="0" sz="1600" spc="-10" i="1">
                <a:solidFill>
                  <a:srgbClr val="800000"/>
                </a:solidFill>
                <a:latin typeface="Franklin Gothic Book"/>
                <a:cs typeface="Franklin Gothic Book"/>
              </a:rPr>
              <a:t>n</a:t>
            </a:r>
            <a:r>
              <a:rPr dirty="0" sz="1600" i="1">
                <a:solidFill>
                  <a:srgbClr val="800000"/>
                </a:solidFill>
                <a:latin typeface="Franklin Gothic Book"/>
                <a:cs typeface="Franklin Gothic Book"/>
              </a:rPr>
              <a:t>u</a:t>
            </a:r>
            <a:r>
              <a:rPr dirty="0" sz="1600" spc="-10" i="1">
                <a:solidFill>
                  <a:srgbClr val="800000"/>
                </a:solidFill>
                <a:latin typeface="Franklin Gothic Book"/>
                <a:cs typeface="Franklin Gothic Book"/>
              </a:rPr>
              <a:t>mer</a:t>
            </a:r>
            <a:r>
              <a:rPr dirty="0" sz="1600" i="1">
                <a:solidFill>
                  <a:srgbClr val="800000"/>
                </a:solidFill>
                <a:latin typeface="Franklin Gothic Book"/>
                <a:cs typeface="Franklin Gothic Book"/>
              </a:rPr>
              <a:t>i i</a:t>
            </a:r>
            <a:r>
              <a:rPr dirty="0" sz="1600" spc="-10" i="1">
                <a:solidFill>
                  <a:srgbClr val="800000"/>
                </a:solidFill>
                <a:latin typeface="Franklin Gothic Book"/>
                <a:cs typeface="Franklin Gothic Book"/>
              </a:rPr>
              <a:t>n</a:t>
            </a:r>
            <a:r>
              <a:rPr dirty="0" sz="1600" spc="-45" i="1">
                <a:solidFill>
                  <a:srgbClr val="800000"/>
                </a:solidFill>
                <a:latin typeface="Franklin Gothic Book"/>
                <a:cs typeface="Franklin Gothic Book"/>
              </a:rPr>
              <a:t>t</a:t>
            </a:r>
            <a:r>
              <a:rPr dirty="0" sz="1600" spc="-10" i="1">
                <a:solidFill>
                  <a:srgbClr val="800000"/>
                </a:solidFill>
                <a:latin typeface="Franklin Gothic Book"/>
                <a:cs typeface="Franklin Gothic Book"/>
              </a:rPr>
              <a:t>er</a:t>
            </a:r>
            <a:r>
              <a:rPr dirty="0" sz="1600" i="1">
                <a:solidFill>
                  <a:srgbClr val="800000"/>
                </a:solidFill>
                <a:latin typeface="Franklin Gothic Book"/>
                <a:cs typeface="Franklin Gothic Book"/>
              </a:rPr>
              <a:t>i</a:t>
            </a:r>
            <a:r>
              <a:rPr dirty="0" sz="1600" spc="-5" i="1">
                <a:solidFill>
                  <a:srgbClr val="800000"/>
                </a:solidFill>
                <a:latin typeface="Franklin Gothic Book"/>
                <a:cs typeface="Franklin Gothic Book"/>
              </a:rPr>
              <a:t> </a:t>
            </a:r>
            <a:r>
              <a:rPr dirty="0" sz="1600" i="1">
                <a:solidFill>
                  <a:srgbClr val="800000"/>
                </a:solidFill>
                <a:latin typeface="Franklin Gothic Book"/>
                <a:cs typeface="Franklin Gothic Book"/>
              </a:rPr>
              <a:t>2, 5, </a:t>
            </a:r>
            <a:r>
              <a:rPr dirty="0" sz="1600" spc="-70" i="1">
                <a:solidFill>
                  <a:srgbClr val="800000"/>
                </a:solidFill>
                <a:latin typeface="Franklin Gothic Book"/>
                <a:cs typeface="Franklin Gothic Book"/>
              </a:rPr>
              <a:t>1</a:t>
            </a:r>
            <a:r>
              <a:rPr dirty="0" sz="1600" i="1">
                <a:solidFill>
                  <a:srgbClr val="800000"/>
                </a:solidFill>
                <a:latin typeface="Franklin Gothic Book"/>
                <a:cs typeface="Franklin Gothic Book"/>
              </a:rPr>
              <a:t>6, </a:t>
            </a:r>
            <a:r>
              <a:rPr dirty="0" sz="1600" spc="-25" i="1">
                <a:solidFill>
                  <a:srgbClr val="800000"/>
                </a:solidFill>
                <a:latin typeface="Franklin Gothic Book"/>
                <a:cs typeface="Franklin Gothic Book"/>
              </a:rPr>
              <a:t>1</a:t>
            </a:r>
            <a:r>
              <a:rPr dirty="0" sz="1600" i="1">
                <a:solidFill>
                  <a:srgbClr val="800000"/>
                </a:solidFill>
                <a:latin typeface="Franklin Gothic Book"/>
                <a:cs typeface="Franklin Gothic Book"/>
              </a:rPr>
              <a:t>9, 25, </a:t>
            </a:r>
            <a:r>
              <a:rPr dirty="0" sz="1600" spc="-95" i="1">
                <a:solidFill>
                  <a:srgbClr val="800000"/>
                </a:solidFill>
                <a:latin typeface="Franklin Gothic Book"/>
                <a:cs typeface="Franklin Gothic Book"/>
              </a:rPr>
              <a:t>9</a:t>
            </a:r>
            <a:r>
              <a:rPr dirty="0" sz="1600" i="1">
                <a:solidFill>
                  <a:srgbClr val="800000"/>
                </a:solidFill>
                <a:latin typeface="Franklin Gothic Book"/>
                <a:cs typeface="Franklin Gothic Book"/>
              </a:rPr>
              <a:t>7 </a:t>
            </a:r>
            <a:r>
              <a:rPr dirty="0" sz="1600" spc="-10" i="1">
                <a:solidFill>
                  <a:srgbClr val="800000"/>
                </a:solidFill>
                <a:latin typeface="Franklin Gothic Medium"/>
                <a:cs typeface="Franklin Gothic Medium"/>
              </a:rPr>
              <a:t>alcu</a:t>
            </a:r>
            <a:r>
              <a:rPr dirty="0" sz="1600" i="1">
                <a:solidFill>
                  <a:srgbClr val="800000"/>
                </a:solidFill>
                <a:latin typeface="Franklin Gothic Medium"/>
                <a:cs typeface="Franklin Gothic Medium"/>
              </a:rPr>
              <a:t>ni </a:t>
            </a:r>
            <a:r>
              <a:rPr dirty="0" sz="1600" i="1">
                <a:solidFill>
                  <a:srgbClr val="800000"/>
                </a:solidFill>
                <a:latin typeface="Franklin Gothic Book"/>
                <a:cs typeface="Franklin Gothic Book"/>
              </a:rPr>
              <a:t>s</a:t>
            </a:r>
            <a:r>
              <a:rPr dirty="0" sz="1600" spc="-10" i="1">
                <a:solidFill>
                  <a:srgbClr val="800000"/>
                </a:solidFill>
                <a:latin typeface="Franklin Gothic Book"/>
                <a:cs typeface="Franklin Gothic Book"/>
              </a:rPr>
              <a:t>ono</a:t>
            </a:r>
            <a:r>
              <a:rPr dirty="0" sz="1600" i="1">
                <a:solidFill>
                  <a:srgbClr val="800000"/>
                </a:solidFill>
                <a:latin typeface="Franklin Gothic Book"/>
                <a:cs typeface="Franklin Gothic Book"/>
              </a:rPr>
              <a:t> </a:t>
            </a:r>
            <a:r>
              <a:rPr dirty="0" sz="1600" i="1">
                <a:solidFill>
                  <a:srgbClr val="800000"/>
                </a:solidFill>
                <a:latin typeface="Franklin Gothic Medium"/>
                <a:cs typeface="Franklin Gothic Medium"/>
              </a:rPr>
              <a:t>disp</a:t>
            </a:r>
            <a:r>
              <a:rPr dirty="0" sz="1600" spc="-10" i="1">
                <a:solidFill>
                  <a:srgbClr val="800000"/>
                </a:solidFill>
                <a:latin typeface="Franklin Gothic Medium"/>
                <a:cs typeface="Franklin Gothic Medium"/>
              </a:rPr>
              <a:t>a</a:t>
            </a:r>
            <a:r>
              <a:rPr dirty="0" sz="1600" i="1">
                <a:solidFill>
                  <a:srgbClr val="800000"/>
                </a:solidFill>
                <a:latin typeface="Franklin Gothic Medium"/>
                <a:cs typeface="Franklin Gothic Medium"/>
              </a:rPr>
              <a:t>ri</a:t>
            </a:r>
            <a:endParaRPr sz="16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dirty="0" sz="1600" spc="-10">
                <a:latin typeface="Franklin Gothic Book"/>
                <a:cs typeface="Franklin Gothic Book"/>
              </a:rPr>
              <a:t>Questa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30">
                <a:latin typeface="Franklin Gothic Book"/>
                <a:cs typeface="Franklin Gothic Book"/>
              </a:rPr>
              <a:t>f</a:t>
            </a:r>
            <a:r>
              <a:rPr dirty="0" sz="1600" spc="-45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erma</a:t>
            </a:r>
            <a:r>
              <a:rPr dirty="0" sz="1600">
                <a:latin typeface="Franklin Gothic Book"/>
                <a:cs typeface="Franklin Gothic Book"/>
              </a:rPr>
              <a:t>zi</a:t>
            </a:r>
            <a:r>
              <a:rPr dirty="0" sz="1600" spc="-10">
                <a:latin typeface="Franklin Gothic Book"/>
                <a:cs typeface="Franklin Gothic Book"/>
              </a:rPr>
              <a:t>one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era</a:t>
            </a:r>
            <a:r>
              <a:rPr dirty="0" sz="1600">
                <a:latin typeface="Franklin Gothic Book"/>
                <a:cs typeface="Franklin Gothic Book"/>
              </a:rPr>
              <a:t>,  i</a:t>
            </a:r>
            <a:r>
              <a:rPr dirty="0" sz="1600" spc="-10">
                <a:latin typeface="Franklin Gothic Book"/>
                <a:cs typeface="Franklin Gothic Book"/>
              </a:rPr>
              <a:t>n</a:t>
            </a:r>
            <a:r>
              <a:rPr dirty="0" sz="1600" spc="-20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att</a:t>
            </a:r>
            <a:r>
              <a:rPr dirty="0" sz="1600">
                <a:latin typeface="Franklin Gothic Book"/>
                <a:cs typeface="Franklin Gothic Book"/>
              </a:rPr>
              <a:t>i i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uatt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numer</a:t>
            </a:r>
            <a:r>
              <a:rPr dirty="0" sz="1600">
                <a:latin typeface="Franklin Gothic Book"/>
                <a:cs typeface="Franklin Gothic Book"/>
              </a:rPr>
              <a:t>i 5, </a:t>
            </a:r>
            <a:r>
              <a:rPr dirty="0" sz="1600" spc="-2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9, 25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95">
                <a:latin typeface="Franklin Gothic Book"/>
                <a:cs typeface="Franklin Gothic Book"/>
              </a:rPr>
              <a:t>9</a:t>
            </a:r>
            <a:r>
              <a:rPr dirty="0" sz="1600">
                <a:latin typeface="Franklin Gothic Book"/>
                <a:cs typeface="Franklin Gothic Book"/>
              </a:rPr>
              <a:t>7  </a:t>
            </a:r>
            <a:r>
              <a:rPr dirty="0" sz="1600" spc="-10">
                <a:latin typeface="Franklin Gothic Book"/>
                <a:cs typeface="Franklin Gothic Book"/>
              </a:rPr>
              <a:t>sono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ar</a:t>
            </a:r>
            <a:r>
              <a:rPr dirty="0" sz="1600">
                <a:latin typeface="Franklin Gothic Book"/>
                <a:cs typeface="Franklin Gothic Book"/>
              </a:rPr>
              <a:t>i.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"/>
              </a:spcBef>
            </a:pPr>
            <a:endParaRPr sz="1250">
              <a:latin typeface="Times New Roman"/>
              <a:cs typeface="Times New Roman"/>
            </a:endParaRPr>
          </a:p>
          <a:p>
            <a:pPr marL="278765" indent="-266065">
              <a:lnSpc>
                <a:spcPct val="100000"/>
              </a:lnSpc>
              <a:buClr>
                <a:srgbClr val="800000"/>
              </a:buClr>
              <a:buFont typeface="Franklin Gothic Book"/>
              <a:buAutoNum type="alphaLcParenBoth" startAt="3"/>
              <a:tabLst>
                <a:tab pos="279400" algn="l"/>
              </a:tabLst>
            </a:pPr>
            <a:r>
              <a:rPr dirty="0" sz="1600" spc="-110" i="1">
                <a:solidFill>
                  <a:srgbClr val="008000"/>
                </a:solidFill>
                <a:latin typeface="Franklin Gothic Book"/>
                <a:cs typeface="Franklin Gothic Book"/>
              </a:rPr>
              <a:t>T</a:t>
            </a:r>
            <a:r>
              <a:rPr dirty="0" sz="1600" spc="-10" i="1">
                <a:solidFill>
                  <a:srgbClr val="008000"/>
                </a:solidFill>
                <a:latin typeface="Franklin Gothic Book"/>
                <a:cs typeface="Franklin Gothic Book"/>
              </a:rPr>
              <a:t>r</a:t>
            </a:r>
            <a:r>
              <a:rPr dirty="0" sz="1600" i="1">
                <a:solidFill>
                  <a:srgbClr val="008000"/>
                </a:solidFill>
                <a:latin typeface="Franklin Gothic Book"/>
                <a:cs typeface="Franklin Gothic Book"/>
              </a:rPr>
              <a:t>a i </a:t>
            </a:r>
            <a:r>
              <a:rPr dirty="0" sz="1600" spc="-10" i="1">
                <a:solidFill>
                  <a:srgbClr val="008000"/>
                </a:solidFill>
                <a:latin typeface="Franklin Gothic Book"/>
                <a:cs typeface="Franklin Gothic Book"/>
              </a:rPr>
              <a:t>n</a:t>
            </a:r>
            <a:r>
              <a:rPr dirty="0" sz="1600" i="1">
                <a:solidFill>
                  <a:srgbClr val="008000"/>
                </a:solidFill>
                <a:latin typeface="Franklin Gothic Book"/>
                <a:cs typeface="Franklin Gothic Book"/>
              </a:rPr>
              <a:t>u</a:t>
            </a:r>
            <a:r>
              <a:rPr dirty="0" sz="1600" spc="-10" i="1">
                <a:solidFill>
                  <a:srgbClr val="008000"/>
                </a:solidFill>
                <a:latin typeface="Franklin Gothic Book"/>
                <a:cs typeface="Franklin Gothic Book"/>
              </a:rPr>
              <a:t>mer</a:t>
            </a:r>
            <a:r>
              <a:rPr dirty="0" sz="1600" i="1">
                <a:solidFill>
                  <a:srgbClr val="008000"/>
                </a:solidFill>
                <a:latin typeface="Franklin Gothic Book"/>
                <a:cs typeface="Franklin Gothic Book"/>
              </a:rPr>
              <a:t>i i</a:t>
            </a:r>
            <a:r>
              <a:rPr dirty="0" sz="1600" spc="-10" i="1">
                <a:solidFill>
                  <a:srgbClr val="008000"/>
                </a:solidFill>
                <a:latin typeface="Franklin Gothic Book"/>
                <a:cs typeface="Franklin Gothic Book"/>
              </a:rPr>
              <a:t>n</a:t>
            </a:r>
            <a:r>
              <a:rPr dirty="0" sz="1600" spc="-45" i="1">
                <a:solidFill>
                  <a:srgbClr val="008000"/>
                </a:solidFill>
                <a:latin typeface="Franklin Gothic Book"/>
                <a:cs typeface="Franklin Gothic Book"/>
              </a:rPr>
              <a:t>t</a:t>
            </a:r>
            <a:r>
              <a:rPr dirty="0" sz="1600" spc="-10" i="1">
                <a:solidFill>
                  <a:srgbClr val="008000"/>
                </a:solidFill>
                <a:latin typeface="Franklin Gothic Book"/>
                <a:cs typeface="Franklin Gothic Book"/>
              </a:rPr>
              <a:t>er</a:t>
            </a:r>
            <a:r>
              <a:rPr dirty="0" sz="1600" i="1">
                <a:solidFill>
                  <a:srgbClr val="008000"/>
                </a:solidFill>
                <a:latin typeface="Franklin Gothic Book"/>
                <a:cs typeface="Franklin Gothic Book"/>
              </a:rPr>
              <a:t>i</a:t>
            </a:r>
            <a:r>
              <a:rPr dirty="0" sz="1600" spc="-5" i="1">
                <a:solidFill>
                  <a:srgbClr val="008000"/>
                </a:solidFill>
                <a:latin typeface="Franklin Gothic Book"/>
                <a:cs typeface="Franklin Gothic Book"/>
              </a:rPr>
              <a:t> </a:t>
            </a:r>
            <a:r>
              <a:rPr dirty="0" sz="1600" i="1">
                <a:solidFill>
                  <a:srgbClr val="008000"/>
                </a:solidFill>
                <a:latin typeface="Franklin Gothic Book"/>
                <a:cs typeface="Franklin Gothic Book"/>
              </a:rPr>
              <a:t>4, 5, </a:t>
            </a:r>
            <a:r>
              <a:rPr dirty="0" sz="1600" spc="-30" i="1">
                <a:solidFill>
                  <a:srgbClr val="008000"/>
                </a:solidFill>
                <a:latin typeface="Franklin Gothic Book"/>
                <a:cs typeface="Franklin Gothic Book"/>
              </a:rPr>
              <a:t>1</a:t>
            </a:r>
            <a:r>
              <a:rPr dirty="0" sz="1600" i="1">
                <a:solidFill>
                  <a:srgbClr val="008000"/>
                </a:solidFill>
                <a:latin typeface="Franklin Gothic Book"/>
                <a:cs typeface="Franklin Gothic Book"/>
              </a:rPr>
              <a:t>8, </a:t>
            </a:r>
            <a:r>
              <a:rPr dirty="0" sz="1600" spc="-25" i="1">
                <a:solidFill>
                  <a:srgbClr val="008000"/>
                </a:solidFill>
                <a:latin typeface="Franklin Gothic Book"/>
                <a:cs typeface="Franklin Gothic Book"/>
              </a:rPr>
              <a:t>1</a:t>
            </a:r>
            <a:r>
              <a:rPr dirty="0" sz="1600" i="1">
                <a:solidFill>
                  <a:srgbClr val="008000"/>
                </a:solidFill>
                <a:latin typeface="Franklin Gothic Book"/>
                <a:cs typeface="Franklin Gothic Book"/>
              </a:rPr>
              <a:t>9, </a:t>
            </a:r>
            <a:r>
              <a:rPr dirty="0" sz="1600" spc="-75" i="1">
                <a:solidFill>
                  <a:srgbClr val="008000"/>
                </a:solidFill>
                <a:latin typeface="Franklin Gothic Book"/>
                <a:cs typeface="Franklin Gothic Book"/>
              </a:rPr>
              <a:t>2</a:t>
            </a:r>
            <a:r>
              <a:rPr dirty="0" sz="1600" i="1">
                <a:solidFill>
                  <a:srgbClr val="008000"/>
                </a:solidFill>
                <a:latin typeface="Franklin Gothic Book"/>
                <a:cs typeface="Franklin Gothic Book"/>
              </a:rPr>
              <a:t>7, 99 </a:t>
            </a:r>
            <a:r>
              <a:rPr dirty="0" sz="1600" spc="-10" i="1">
                <a:solidFill>
                  <a:srgbClr val="008000"/>
                </a:solidFill>
                <a:latin typeface="Franklin Gothic Medium"/>
                <a:cs typeface="Franklin Gothic Medium"/>
              </a:rPr>
              <a:t>alm</a:t>
            </a:r>
            <a:r>
              <a:rPr dirty="0" sz="1600" i="1">
                <a:solidFill>
                  <a:srgbClr val="008000"/>
                </a:solidFill>
                <a:latin typeface="Franklin Gothic Medium"/>
                <a:cs typeface="Franklin Gothic Medium"/>
              </a:rPr>
              <a:t>en</a:t>
            </a:r>
            <a:r>
              <a:rPr dirty="0" sz="1600" spc="-10" i="1">
                <a:solidFill>
                  <a:srgbClr val="008000"/>
                </a:solidFill>
                <a:latin typeface="Franklin Gothic Medium"/>
                <a:cs typeface="Franklin Gothic Medium"/>
              </a:rPr>
              <a:t>o</a:t>
            </a:r>
            <a:r>
              <a:rPr dirty="0" sz="1600" i="1">
                <a:solidFill>
                  <a:srgbClr val="008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i="1">
                <a:solidFill>
                  <a:srgbClr val="008000"/>
                </a:solidFill>
                <a:latin typeface="Franklin Gothic Book"/>
                <a:cs typeface="Franklin Gothic Book"/>
              </a:rPr>
              <a:t>u</a:t>
            </a:r>
            <a:r>
              <a:rPr dirty="0" sz="1600" spc="-10" i="1">
                <a:solidFill>
                  <a:srgbClr val="008000"/>
                </a:solidFill>
                <a:latin typeface="Franklin Gothic Book"/>
                <a:cs typeface="Franklin Gothic Book"/>
              </a:rPr>
              <a:t>no</a:t>
            </a:r>
            <a:r>
              <a:rPr dirty="0" sz="1600" i="1">
                <a:solidFill>
                  <a:srgbClr val="008000"/>
                </a:solidFill>
                <a:latin typeface="Franklin Gothic Book"/>
                <a:cs typeface="Franklin Gothic Book"/>
              </a:rPr>
              <a:t> è </a:t>
            </a:r>
            <a:r>
              <a:rPr dirty="0" sz="1600" i="1">
                <a:solidFill>
                  <a:srgbClr val="008000"/>
                </a:solidFill>
                <a:latin typeface="Franklin Gothic Medium"/>
                <a:cs typeface="Franklin Gothic Medium"/>
              </a:rPr>
              <a:t>p</a:t>
            </a:r>
            <a:r>
              <a:rPr dirty="0" sz="1600" spc="-10" i="1">
                <a:solidFill>
                  <a:srgbClr val="008000"/>
                </a:solidFill>
                <a:latin typeface="Franklin Gothic Medium"/>
                <a:cs typeface="Franklin Gothic Medium"/>
              </a:rPr>
              <a:t>a</a:t>
            </a:r>
            <a:r>
              <a:rPr dirty="0" sz="1600" i="1">
                <a:solidFill>
                  <a:srgbClr val="008000"/>
                </a:solidFill>
                <a:latin typeface="Franklin Gothic Medium"/>
                <a:cs typeface="Franklin Gothic Medium"/>
              </a:rPr>
              <a:t>ri</a:t>
            </a:r>
            <a:endParaRPr sz="1600">
              <a:latin typeface="Franklin Gothic Medium"/>
              <a:cs typeface="Franklin Gothic Medium"/>
            </a:endParaRPr>
          </a:p>
          <a:p>
            <a:pPr marL="12700" marR="5080">
              <a:lnSpc>
                <a:spcPct val="130200"/>
              </a:lnSpc>
              <a:spcBef>
                <a:spcPts val="100"/>
              </a:spcBef>
            </a:pPr>
            <a:r>
              <a:rPr dirty="0" sz="1600" spc="-10">
                <a:latin typeface="Franklin Gothic Book"/>
                <a:cs typeface="Franklin Gothic Book"/>
              </a:rPr>
              <a:t>Questa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30">
                <a:latin typeface="Franklin Gothic Book"/>
                <a:cs typeface="Franklin Gothic Book"/>
              </a:rPr>
              <a:t>f</a:t>
            </a:r>
            <a:r>
              <a:rPr dirty="0" sz="1600" spc="-45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erma</a:t>
            </a:r>
            <a:r>
              <a:rPr dirty="0" sz="1600">
                <a:latin typeface="Franklin Gothic Book"/>
                <a:cs typeface="Franklin Gothic Book"/>
              </a:rPr>
              <a:t>zi</a:t>
            </a:r>
            <a:r>
              <a:rPr dirty="0" sz="1600" spc="-10">
                <a:latin typeface="Franklin Gothic Book"/>
                <a:cs typeface="Franklin Gothic Book"/>
              </a:rPr>
              <a:t>one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era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10">
                <a:latin typeface="Franklin Gothic Book"/>
                <a:cs typeface="Franklin Gothic Book"/>
              </a:rPr>
              <a:t>n</a:t>
            </a:r>
            <a:r>
              <a:rPr dirty="0" sz="1600" spc="-20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att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“almeno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ar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”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igni</a:t>
            </a:r>
            <a:r>
              <a:rPr dirty="0" sz="1600">
                <a:latin typeface="Franklin Gothic Book"/>
                <a:cs typeface="Franklin Gothic Book"/>
              </a:rPr>
              <a:t>f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c’è</a:t>
            </a:r>
            <a:r>
              <a:rPr dirty="0" sz="1600">
                <a:latin typeface="Franklin Gothic Book"/>
                <a:cs typeface="Franklin Gothic Book"/>
              </a:rPr>
              <a:t> pi</a:t>
            </a:r>
            <a:r>
              <a:rPr dirty="0" sz="1600" spc="-10">
                <a:latin typeface="Franklin Gothic Book"/>
                <a:cs typeface="Franklin Gothic Book"/>
              </a:rPr>
              <a:t>ù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un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nume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ar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4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8 </a:t>
            </a:r>
            <a:r>
              <a:rPr dirty="0" sz="1600" spc="-10">
                <a:latin typeface="Franklin Gothic Book"/>
                <a:cs typeface="Franklin Gothic Book"/>
              </a:rPr>
              <a:t>sono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numer</a:t>
            </a:r>
            <a:r>
              <a:rPr dirty="0" sz="1600">
                <a:latin typeface="Franklin Gothic Book"/>
                <a:cs typeface="Franklin Gothic Book"/>
              </a:rPr>
              <a:t>i p</a:t>
            </a:r>
            <a:r>
              <a:rPr dirty="0" sz="1600" spc="-10">
                <a:latin typeface="Franklin Gothic Book"/>
                <a:cs typeface="Franklin Gothic Book"/>
              </a:rPr>
              <a:t>ar</a:t>
            </a:r>
            <a:r>
              <a:rPr dirty="0" sz="1600">
                <a:latin typeface="Franklin Gothic Book"/>
                <a:cs typeface="Franklin Gothic Book"/>
              </a:rPr>
              <a:t>i.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"/>
              </a:spcBef>
            </a:pPr>
            <a:endParaRPr sz="1250">
              <a:latin typeface="Times New Roman"/>
              <a:cs typeface="Times New Roman"/>
            </a:endParaRPr>
          </a:p>
          <a:p>
            <a:pPr marL="291465" indent="-278765">
              <a:lnSpc>
                <a:spcPct val="100000"/>
              </a:lnSpc>
              <a:buClr>
                <a:srgbClr val="800000"/>
              </a:buClr>
              <a:buFont typeface="Franklin Gothic Book"/>
              <a:buAutoNum type="alphaLcParenBoth" startAt="4"/>
              <a:tabLst>
                <a:tab pos="292100" algn="l"/>
              </a:tabLst>
            </a:pPr>
            <a:r>
              <a:rPr dirty="0" sz="1600" spc="-110" i="1">
                <a:solidFill>
                  <a:srgbClr val="FF0000"/>
                </a:solidFill>
                <a:latin typeface="Franklin Gothic Book"/>
                <a:cs typeface="Franklin Gothic Book"/>
              </a:rPr>
              <a:t>T</a:t>
            </a:r>
            <a:r>
              <a:rPr dirty="0" sz="1600" spc="-10" i="1">
                <a:solidFill>
                  <a:srgbClr val="FF0000"/>
                </a:solidFill>
                <a:latin typeface="Franklin Gothic Book"/>
                <a:cs typeface="Franklin Gothic Book"/>
              </a:rPr>
              <a:t>r</a:t>
            </a:r>
            <a:r>
              <a:rPr dirty="0" sz="1600" i="1">
                <a:solidFill>
                  <a:srgbClr val="FF0000"/>
                </a:solidFill>
                <a:latin typeface="Franklin Gothic Book"/>
                <a:cs typeface="Franklin Gothic Book"/>
              </a:rPr>
              <a:t>a i </a:t>
            </a:r>
            <a:r>
              <a:rPr dirty="0" sz="1600" spc="-10" i="1">
                <a:solidFill>
                  <a:srgbClr val="FF0000"/>
                </a:solidFill>
                <a:latin typeface="Franklin Gothic Book"/>
                <a:cs typeface="Franklin Gothic Book"/>
              </a:rPr>
              <a:t>n</a:t>
            </a:r>
            <a:r>
              <a:rPr dirty="0" sz="1600" i="1">
                <a:solidFill>
                  <a:srgbClr val="FF0000"/>
                </a:solidFill>
                <a:latin typeface="Franklin Gothic Book"/>
                <a:cs typeface="Franklin Gothic Book"/>
              </a:rPr>
              <a:t>u</a:t>
            </a:r>
            <a:r>
              <a:rPr dirty="0" sz="1600" spc="-10" i="1">
                <a:solidFill>
                  <a:srgbClr val="FF0000"/>
                </a:solidFill>
                <a:latin typeface="Franklin Gothic Book"/>
                <a:cs typeface="Franklin Gothic Book"/>
              </a:rPr>
              <a:t>mer</a:t>
            </a:r>
            <a:r>
              <a:rPr dirty="0" sz="1600" i="1">
                <a:solidFill>
                  <a:srgbClr val="FF0000"/>
                </a:solidFill>
                <a:latin typeface="Franklin Gothic Book"/>
                <a:cs typeface="Franklin Gothic Book"/>
              </a:rPr>
              <a:t>i i</a:t>
            </a:r>
            <a:r>
              <a:rPr dirty="0" sz="1600" spc="-10" i="1">
                <a:solidFill>
                  <a:srgbClr val="FF0000"/>
                </a:solidFill>
                <a:latin typeface="Franklin Gothic Book"/>
                <a:cs typeface="Franklin Gothic Book"/>
              </a:rPr>
              <a:t>n</a:t>
            </a:r>
            <a:r>
              <a:rPr dirty="0" sz="1600" spc="-45" i="1">
                <a:solidFill>
                  <a:srgbClr val="FF0000"/>
                </a:solidFill>
                <a:latin typeface="Franklin Gothic Book"/>
                <a:cs typeface="Franklin Gothic Book"/>
              </a:rPr>
              <a:t>t</a:t>
            </a:r>
            <a:r>
              <a:rPr dirty="0" sz="1600" spc="-10" i="1">
                <a:solidFill>
                  <a:srgbClr val="FF0000"/>
                </a:solidFill>
                <a:latin typeface="Franklin Gothic Book"/>
                <a:cs typeface="Franklin Gothic Book"/>
              </a:rPr>
              <a:t>er</a:t>
            </a:r>
            <a:r>
              <a:rPr dirty="0" sz="1600" i="1">
                <a:solidFill>
                  <a:srgbClr val="FF0000"/>
                </a:solidFill>
                <a:latin typeface="Franklin Gothic Book"/>
                <a:cs typeface="Franklin Gothic Book"/>
              </a:rPr>
              <a:t>i</a:t>
            </a:r>
            <a:r>
              <a:rPr dirty="0" sz="1600" spc="-5" i="1">
                <a:solidFill>
                  <a:srgbClr val="FF0000"/>
                </a:solidFill>
                <a:latin typeface="Franklin Gothic Book"/>
                <a:cs typeface="Franklin Gothic Book"/>
              </a:rPr>
              <a:t> </a:t>
            </a:r>
            <a:r>
              <a:rPr dirty="0" sz="1600" i="1">
                <a:solidFill>
                  <a:srgbClr val="FF0000"/>
                </a:solidFill>
                <a:latin typeface="Franklin Gothic Book"/>
                <a:cs typeface="Franklin Gothic Book"/>
              </a:rPr>
              <a:t>6, 5, </a:t>
            </a:r>
            <a:r>
              <a:rPr dirty="0" sz="1600" spc="-70" i="1">
                <a:solidFill>
                  <a:srgbClr val="FF0000"/>
                </a:solidFill>
                <a:latin typeface="Franklin Gothic Book"/>
                <a:cs typeface="Franklin Gothic Book"/>
              </a:rPr>
              <a:t>1</a:t>
            </a:r>
            <a:r>
              <a:rPr dirty="0" sz="1600" i="1">
                <a:solidFill>
                  <a:srgbClr val="FF0000"/>
                </a:solidFill>
                <a:latin typeface="Franklin Gothic Book"/>
                <a:cs typeface="Franklin Gothic Book"/>
              </a:rPr>
              <a:t>6, </a:t>
            </a:r>
            <a:r>
              <a:rPr dirty="0" sz="1600" spc="-25" i="1">
                <a:solidFill>
                  <a:srgbClr val="FF0000"/>
                </a:solidFill>
                <a:latin typeface="Franklin Gothic Book"/>
                <a:cs typeface="Franklin Gothic Book"/>
              </a:rPr>
              <a:t>1</a:t>
            </a:r>
            <a:r>
              <a:rPr dirty="0" sz="1600" i="1">
                <a:solidFill>
                  <a:srgbClr val="FF0000"/>
                </a:solidFill>
                <a:latin typeface="Franklin Gothic Book"/>
                <a:cs typeface="Franklin Gothic Book"/>
              </a:rPr>
              <a:t>9, 25, </a:t>
            </a:r>
            <a:r>
              <a:rPr dirty="0" sz="1600" spc="-95" i="1">
                <a:solidFill>
                  <a:srgbClr val="FF0000"/>
                </a:solidFill>
                <a:latin typeface="Franklin Gothic Book"/>
                <a:cs typeface="Franklin Gothic Book"/>
              </a:rPr>
              <a:t>9</a:t>
            </a:r>
            <a:r>
              <a:rPr dirty="0" sz="1600" i="1">
                <a:solidFill>
                  <a:srgbClr val="FF0000"/>
                </a:solidFill>
                <a:latin typeface="Franklin Gothic Book"/>
                <a:cs typeface="Franklin Gothic Book"/>
              </a:rPr>
              <a:t>7 </a:t>
            </a:r>
            <a:r>
              <a:rPr dirty="0" sz="1600" spc="-10" i="1">
                <a:solidFill>
                  <a:srgbClr val="FF0000"/>
                </a:solidFill>
                <a:latin typeface="Franklin Gothic Medium"/>
                <a:cs typeface="Franklin Gothic Medium"/>
              </a:rPr>
              <a:t>a</a:t>
            </a:r>
            <a:r>
              <a:rPr dirty="0" sz="1600" i="1">
                <a:solidFill>
                  <a:srgbClr val="FF0000"/>
                </a:solidFill>
                <a:latin typeface="Franklin Gothic Medium"/>
                <a:cs typeface="Franklin Gothic Medium"/>
              </a:rPr>
              <a:t>l p</a:t>
            </a:r>
            <a:r>
              <a:rPr dirty="0" sz="1600" spc="-10" i="1">
                <a:solidFill>
                  <a:srgbClr val="FF0000"/>
                </a:solidFill>
                <a:latin typeface="Franklin Gothic Medium"/>
                <a:cs typeface="Franklin Gothic Medium"/>
              </a:rPr>
              <a:t>iù</a:t>
            </a:r>
            <a:r>
              <a:rPr dirty="0" sz="1600" i="1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i="1">
                <a:solidFill>
                  <a:srgbClr val="FF0000"/>
                </a:solidFill>
                <a:latin typeface="Franklin Gothic Book"/>
                <a:cs typeface="Franklin Gothic Book"/>
              </a:rPr>
              <a:t>u</a:t>
            </a:r>
            <a:r>
              <a:rPr dirty="0" sz="1600" spc="-10" i="1">
                <a:solidFill>
                  <a:srgbClr val="FF0000"/>
                </a:solidFill>
                <a:latin typeface="Franklin Gothic Book"/>
                <a:cs typeface="Franklin Gothic Book"/>
              </a:rPr>
              <a:t>no</a:t>
            </a:r>
            <a:r>
              <a:rPr dirty="0" sz="1600" i="1">
                <a:solidFill>
                  <a:srgbClr val="FF0000"/>
                </a:solidFill>
                <a:latin typeface="Franklin Gothic Book"/>
                <a:cs typeface="Franklin Gothic Book"/>
              </a:rPr>
              <a:t> è  </a:t>
            </a:r>
            <a:r>
              <a:rPr dirty="0" sz="1600" i="1">
                <a:solidFill>
                  <a:srgbClr val="FF0000"/>
                </a:solidFill>
                <a:latin typeface="Franklin Gothic Medium"/>
                <a:cs typeface="Franklin Gothic Medium"/>
              </a:rPr>
              <a:t>p</a:t>
            </a:r>
            <a:r>
              <a:rPr dirty="0" sz="1600" spc="-10" i="1">
                <a:solidFill>
                  <a:srgbClr val="FF0000"/>
                </a:solidFill>
                <a:latin typeface="Franklin Gothic Medium"/>
                <a:cs typeface="Franklin Gothic Medium"/>
              </a:rPr>
              <a:t>a</a:t>
            </a:r>
            <a:r>
              <a:rPr dirty="0" sz="1600" i="1">
                <a:solidFill>
                  <a:srgbClr val="FF0000"/>
                </a:solidFill>
                <a:latin typeface="Franklin Gothic Medium"/>
                <a:cs typeface="Franklin Gothic Medium"/>
              </a:rPr>
              <a:t>ri</a:t>
            </a:r>
            <a:endParaRPr sz="1600">
              <a:latin typeface="Franklin Gothic Medium"/>
              <a:cs typeface="Franklin Gothic Medium"/>
            </a:endParaRPr>
          </a:p>
          <a:p>
            <a:pPr marL="12700" marR="125730">
              <a:lnSpc>
                <a:spcPct val="135400"/>
              </a:lnSpc>
            </a:pPr>
            <a:r>
              <a:rPr dirty="0" sz="1600" spc="-10">
                <a:latin typeface="Franklin Gothic Book"/>
                <a:cs typeface="Franklin Gothic Book"/>
              </a:rPr>
              <a:t>Questa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30">
                <a:latin typeface="Franklin Gothic Book"/>
                <a:cs typeface="Franklin Gothic Book"/>
              </a:rPr>
              <a:t>f</a:t>
            </a:r>
            <a:r>
              <a:rPr dirty="0" sz="1600" spc="-45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erma</a:t>
            </a:r>
            <a:r>
              <a:rPr dirty="0" sz="1600">
                <a:latin typeface="Franklin Gothic Book"/>
                <a:cs typeface="Franklin Gothic Book"/>
              </a:rPr>
              <a:t>zi</a:t>
            </a:r>
            <a:r>
              <a:rPr dirty="0" sz="1600" spc="-10">
                <a:latin typeface="Franklin Gothic Book"/>
                <a:cs typeface="Franklin Gothic Book"/>
              </a:rPr>
              <a:t>one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non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era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3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ché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“al</a:t>
            </a:r>
            <a:r>
              <a:rPr dirty="0" sz="1600">
                <a:latin typeface="Franklin Gothic Book"/>
                <a:cs typeface="Franklin Gothic Book"/>
              </a:rPr>
              <a:t> pi</a:t>
            </a:r>
            <a:r>
              <a:rPr dirty="0" sz="1600" spc="-10">
                <a:latin typeface="Franklin Gothic Book"/>
                <a:cs typeface="Franklin Gothic Book"/>
              </a:rPr>
              <a:t>ù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ar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”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igni</a:t>
            </a:r>
            <a:r>
              <a:rPr dirty="0" sz="1600">
                <a:latin typeface="Franklin Gothic Book"/>
                <a:cs typeface="Franklin Gothic Book"/>
              </a:rPr>
              <a:t>f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non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c’è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nessun</a:t>
            </a:r>
            <a:r>
              <a:rPr dirty="0" sz="1600" spc="-10">
                <a:latin typeface="Franklin Gothic Book"/>
                <a:cs typeface="Franklin Gothic Book"/>
              </a:rPr>
              <a:t> nume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ar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n’è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uno</a:t>
            </a:r>
            <a:r>
              <a:rPr dirty="0" sz="1600">
                <a:latin typeface="Franklin Gothic Book"/>
                <a:cs typeface="Franklin Gothic Book"/>
              </a:rPr>
              <a:t>.  </a:t>
            </a:r>
            <a:r>
              <a:rPr dirty="0" sz="1600" spc="-10">
                <a:latin typeface="Franklin Gothic Book"/>
                <a:cs typeface="Franklin Gothic Book"/>
              </a:rPr>
              <a:t>In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ues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caso</a:t>
            </a:r>
            <a:r>
              <a:rPr dirty="0" sz="1600">
                <a:latin typeface="Franklin Gothic Book"/>
                <a:cs typeface="Franklin Gothic Book"/>
              </a:rPr>
              <a:t>, i</a:t>
            </a:r>
            <a:r>
              <a:rPr dirty="0" sz="1600" spc="-50">
                <a:latin typeface="Franklin Gothic Book"/>
                <a:cs typeface="Franklin Gothic Book"/>
              </a:rPr>
              <a:t>n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ece</a:t>
            </a:r>
            <a:r>
              <a:rPr dirty="0" sz="1600">
                <a:latin typeface="Franklin Gothic Book"/>
                <a:cs typeface="Franklin Gothic Book"/>
              </a:rPr>
              <a:t>,  </a:t>
            </a:r>
            <a:r>
              <a:rPr dirty="0" sz="1600" spc="-10">
                <a:latin typeface="Franklin Gothic Book"/>
                <a:cs typeface="Franklin Gothic Book"/>
              </a:rPr>
              <a:t>c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sono</a:t>
            </a:r>
            <a:r>
              <a:rPr dirty="0" sz="1600">
                <a:latin typeface="Franklin Gothic Book"/>
                <a:cs typeface="Franklin Gothic Book"/>
              </a:rPr>
              <a:t> 2 </a:t>
            </a:r>
            <a:r>
              <a:rPr dirty="0" sz="1600" spc="-10">
                <a:latin typeface="Franklin Gothic Book"/>
                <a:cs typeface="Franklin Gothic Book"/>
              </a:rPr>
              <a:t>numer</a:t>
            </a:r>
            <a:r>
              <a:rPr dirty="0" sz="1600">
                <a:latin typeface="Franklin Gothic Book"/>
                <a:cs typeface="Franklin Gothic Book"/>
              </a:rPr>
              <a:t>i p</a:t>
            </a:r>
            <a:r>
              <a:rPr dirty="0" sz="1600" spc="-10">
                <a:latin typeface="Franklin Gothic Book"/>
                <a:cs typeface="Franklin Gothic Book"/>
              </a:rPr>
              <a:t>ar</a:t>
            </a:r>
            <a:r>
              <a:rPr dirty="0" sz="1600">
                <a:latin typeface="Franklin Gothic Book"/>
                <a:cs typeface="Franklin Gothic Book"/>
              </a:rPr>
              <a:t>i, i</a:t>
            </a:r>
            <a:r>
              <a:rPr dirty="0" sz="1600" spc="-10">
                <a:latin typeface="Franklin Gothic Book"/>
                <a:cs typeface="Franklin Gothic Book"/>
              </a:rPr>
              <a:t>n</a:t>
            </a:r>
            <a:r>
              <a:rPr dirty="0" sz="1600" spc="-20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att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6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6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sono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numer</a:t>
            </a:r>
            <a:r>
              <a:rPr dirty="0" sz="1600">
                <a:latin typeface="Franklin Gothic Book"/>
                <a:cs typeface="Franklin Gothic Book"/>
              </a:rPr>
              <a:t>i  p</a:t>
            </a:r>
            <a:r>
              <a:rPr dirty="0" sz="1600" spc="-10">
                <a:latin typeface="Franklin Gothic Book"/>
                <a:cs typeface="Franklin Gothic Book"/>
              </a:rPr>
              <a:t>ar</a:t>
            </a:r>
            <a:r>
              <a:rPr dirty="0" sz="1600">
                <a:latin typeface="Franklin Gothic Book"/>
                <a:cs typeface="Franklin Gothic Book"/>
              </a:rPr>
              <a:t>i.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 marL="723900">
              <a:lnSpc>
                <a:spcPct val="100000"/>
              </a:lnSpc>
              <a:spcBef>
                <a:spcPts val="1340"/>
              </a:spcBef>
            </a:pPr>
            <a:r>
              <a:rPr dirty="0" sz="1600">
                <a:latin typeface="Franklin Gothic Book"/>
                <a:cs typeface="Franklin Gothic Book"/>
              </a:rPr>
              <a:t>(</a:t>
            </a:r>
            <a:r>
              <a:rPr dirty="0" sz="1600" spc="-210">
                <a:latin typeface="Franklin Gothic Book"/>
                <a:cs typeface="Franklin Gothic Book"/>
              </a:rPr>
              <a:t>L</a:t>
            </a:r>
            <a:r>
              <a:rPr dirty="0" sz="1600" spc="-10">
                <a:latin typeface="Franklin Gothic Book"/>
                <a:cs typeface="Franklin Gothic Book"/>
              </a:rPr>
              <a:t>’a</a:t>
            </a:r>
            <a:r>
              <a:rPr dirty="0" sz="1600" spc="30">
                <a:latin typeface="Franklin Gothic Book"/>
                <a:cs typeface="Franklin Gothic Book"/>
              </a:rPr>
              <a:t>f</a:t>
            </a:r>
            <a:r>
              <a:rPr dirty="0" sz="1600" spc="-45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erma</a:t>
            </a:r>
            <a:r>
              <a:rPr dirty="0" sz="1600">
                <a:latin typeface="Franklin Gothic Book"/>
                <a:cs typeface="Franklin Gothic Book"/>
              </a:rPr>
              <a:t>zi</a:t>
            </a:r>
            <a:r>
              <a:rPr dirty="0" sz="1600" spc="-10">
                <a:latin typeface="Franklin Gothic Book"/>
                <a:cs typeface="Franklin Gothic Book"/>
              </a:rPr>
              <a:t>one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“</a:t>
            </a:r>
            <a:r>
              <a:rPr dirty="0" sz="1600" spc="-110" i="1">
                <a:latin typeface="Franklin Gothic Book"/>
                <a:cs typeface="Franklin Gothic Book"/>
              </a:rPr>
              <a:t>T</a:t>
            </a:r>
            <a:r>
              <a:rPr dirty="0" sz="1600" spc="-10" i="1">
                <a:latin typeface="Franklin Gothic Book"/>
                <a:cs typeface="Franklin Gothic Book"/>
              </a:rPr>
              <a:t>r</a:t>
            </a:r>
            <a:r>
              <a:rPr dirty="0" sz="1600" i="1">
                <a:latin typeface="Franklin Gothic Book"/>
                <a:cs typeface="Franklin Gothic Book"/>
              </a:rPr>
              <a:t>a i </a:t>
            </a:r>
            <a:r>
              <a:rPr dirty="0" sz="1600" spc="-10" i="1">
                <a:latin typeface="Franklin Gothic Book"/>
                <a:cs typeface="Franklin Gothic Book"/>
              </a:rPr>
              <a:t>n</a:t>
            </a:r>
            <a:r>
              <a:rPr dirty="0" sz="1600" i="1">
                <a:latin typeface="Franklin Gothic Book"/>
                <a:cs typeface="Franklin Gothic Book"/>
              </a:rPr>
              <a:t>u</a:t>
            </a:r>
            <a:r>
              <a:rPr dirty="0" sz="1600" spc="-10" i="1">
                <a:latin typeface="Franklin Gothic Book"/>
                <a:cs typeface="Franklin Gothic Book"/>
              </a:rPr>
              <a:t>mer</a:t>
            </a:r>
            <a:r>
              <a:rPr dirty="0" sz="1600" i="1">
                <a:latin typeface="Franklin Gothic Book"/>
                <a:cs typeface="Franklin Gothic Book"/>
              </a:rPr>
              <a:t>i i</a:t>
            </a:r>
            <a:r>
              <a:rPr dirty="0" sz="1600" spc="-10" i="1">
                <a:latin typeface="Franklin Gothic Book"/>
                <a:cs typeface="Franklin Gothic Book"/>
              </a:rPr>
              <a:t>n</a:t>
            </a:r>
            <a:r>
              <a:rPr dirty="0" sz="1600" spc="-45" i="1">
                <a:latin typeface="Franklin Gothic Book"/>
                <a:cs typeface="Franklin Gothic Book"/>
              </a:rPr>
              <a:t>t</a:t>
            </a:r>
            <a:r>
              <a:rPr dirty="0" sz="1600" spc="-10" i="1">
                <a:latin typeface="Franklin Gothic Book"/>
                <a:cs typeface="Franklin Gothic Book"/>
              </a:rPr>
              <a:t>er</a:t>
            </a:r>
            <a:r>
              <a:rPr dirty="0" sz="1600" i="1">
                <a:latin typeface="Franklin Gothic Book"/>
                <a:cs typeface="Franklin Gothic Book"/>
              </a:rPr>
              <a:t>i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6, 5, </a:t>
            </a:r>
            <a:r>
              <a:rPr dirty="0" sz="1600" spc="-70" i="1">
                <a:latin typeface="Franklin Gothic Book"/>
                <a:cs typeface="Franklin Gothic Book"/>
              </a:rPr>
              <a:t>1</a:t>
            </a:r>
            <a:r>
              <a:rPr dirty="0" sz="1600" i="1">
                <a:latin typeface="Franklin Gothic Book"/>
                <a:cs typeface="Franklin Gothic Book"/>
              </a:rPr>
              <a:t>6, </a:t>
            </a:r>
            <a:r>
              <a:rPr dirty="0" sz="1600" spc="-25" i="1">
                <a:latin typeface="Franklin Gothic Book"/>
                <a:cs typeface="Franklin Gothic Book"/>
              </a:rPr>
              <a:t>1</a:t>
            </a:r>
            <a:r>
              <a:rPr dirty="0" sz="1600" i="1">
                <a:latin typeface="Franklin Gothic Book"/>
                <a:cs typeface="Franklin Gothic Book"/>
              </a:rPr>
              <a:t>9, 25, </a:t>
            </a:r>
            <a:r>
              <a:rPr dirty="0" sz="1600" spc="-95" i="1">
                <a:latin typeface="Franklin Gothic Book"/>
                <a:cs typeface="Franklin Gothic Book"/>
              </a:rPr>
              <a:t>9</a:t>
            </a:r>
            <a:r>
              <a:rPr dirty="0" sz="1600" i="1">
                <a:latin typeface="Franklin Gothic Book"/>
                <a:cs typeface="Franklin Gothic Book"/>
              </a:rPr>
              <a:t>7 al</a:t>
            </a:r>
            <a:r>
              <a:rPr dirty="0" sz="1600" spc="-10" i="1">
                <a:latin typeface="Franklin Gothic Book"/>
                <a:cs typeface="Franklin Gothic Book"/>
              </a:rPr>
              <a:t>meno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i="1">
                <a:latin typeface="Franklin Gothic Book"/>
                <a:cs typeface="Franklin Gothic Book"/>
              </a:rPr>
              <a:t>ue s</a:t>
            </a:r>
            <a:r>
              <a:rPr dirty="0" sz="1600" spc="-10" i="1">
                <a:latin typeface="Franklin Gothic Book"/>
                <a:cs typeface="Franklin Gothic Book"/>
              </a:rPr>
              <a:t>ono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i="1">
                <a:latin typeface="Franklin Gothic Book"/>
                <a:cs typeface="Franklin Gothic Book"/>
              </a:rPr>
              <a:t>is</a:t>
            </a:r>
            <a:r>
              <a:rPr dirty="0" sz="1600" spc="-10" i="1">
                <a:latin typeface="Franklin Gothic Book"/>
                <a:cs typeface="Franklin Gothic Book"/>
              </a:rPr>
              <a:t>p</a:t>
            </a:r>
            <a:r>
              <a:rPr dirty="0" sz="1600" i="1">
                <a:latin typeface="Franklin Gothic Book"/>
                <a:cs typeface="Franklin Gothic Book"/>
              </a:rPr>
              <a:t>a</a:t>
            </a:r>
            <a:r>
              <a:rPr dirty="0" sz="1600" spc="-10" i="1">
                <a:latin typeface="Franklin Gothic Book"/>
                <a:cs typeface="Franklin Gothic Book"/>
              </a:rPr>
              <a:t>r</a:t>
            </a:r>
            <a:r>
              <a:rPr dirty="0" sz="1600" i="1">
                <a:latin typeface="Franklin Gothic Book"/>
                <a:cs typeface="Franklin Gothic Book"/>
              </a:rPr>
              <a:t>i</a:t>
            </a:r>
            <a:r>
              <a:rPr dirty="0" sz="1600" spc="-10" i="1">
                <a:latin typeface="Franklin Gothic Book"/>
                <a:cs typeface="Franklin Gothic Book"/>
              </a:rPr>
              <a:t>”</a:t>
            </a:r>
            <a:endParaRPr sz="1600">
              <a:latin typeface="Franklin Gothic Book"/>
              <a:cs typeface="Franklin Gothic Book"/>
            </a:endParaRPr>
          </a:p>
          <a:p>
            <a:pPr marL="774065">
              <a:lnSpc>
                <a:spcPct val="100000"/>
              </a:lnSpc>
              <a:spcBef>
                <a:spcPts val="680"/>
              </a:spcBef>
            </a:pP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era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0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alsa</a:t>
            </a:r>
            <a:r>
              <a:rPr dirty="0" sz="1600">
                <a:latin typeface="Franklin Gothic Book"/>
                <a:cs typeface="Franklin Gothic Book"/>
              </a:rPr>
              <a:t>?)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83791" y="5757671"/>
            <a:ext cx="533400" cy="228600"/>
          </a:xfrm>
          <a:custGeom>
            <a:avLst/>
            <a:gdLst/>
            <a:ahLst/>
            <a:cxnLst/>
            <a:rect l="l" t="t" r="r" b="b"/>
            <a:pathLst>
              <a:path w="533400" h="228600">
                <a:moveTo>
                  <a:pt x="419088" y="0"/>
                </a:moveTo>
                <a:lnTo>
                  <a:pt x="419088" y="57150"/>
                </a:lnTo>
                <a:lnTo>
                  <a:pt x="0" y="57150"/>
                </a:lnTo>
                <a:lnTo>
                  <a:pt x="0" y="171450"/>
                </a:lnTo>
                <a:lnTo>
                  <a:pt x="419088" y="171450"/>
                </a:lnTo>
                <a:lnTo>
                  <a:pt x="419088" y="228599"/>
                </a:lnTo>
                <a:lnTo>
                  <a:pt x="533400" y="114300"/>
                </a:lnTo>
                <a:lnTo>
                  <a:pt x="419088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383791" y="5757672"/>
            <a:ext cx="533400" cy="228600"/>
          </a:xfrm>
          <a:custGeom>
            <a:avLst/>
            <a:gdLst/>
            <a:ahLst/>
            <a:cxnLst/>
            <a:rect l="l" t="t" r="r" b="b"/>
            <a:pathLst>
              <a:path w="533400" h="228600">
                <a:moveTo>
                  <a:pt x="0" y="57150"/>
                </a:moveTo>
                <a:lnTo>
                  <a:pt x="419089" y="57150"/>
                </a:lnTo>
                <a:lnTo>
                  <a:pt x="419089" y="0"/>
                </a:lnTo>
                <a:lnTo>
                  <a:pt x="533400" y="114300"/>
                </a:lnTo>
                <a:lnTo>
                  <a:pt x="419089" y="228600"/>
                </a:lnTo>
                <a:lnTo>
                  <a:pt x="419089" y="171450"/>
                </a:lnTo>
                <a:lnTo>
                  <a:pt x="0" y="171450"/>
                </a:lnTo>
                <a:lnTo>
                  <a:pt x="0" y="5715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307591" y="5529072"/>
            <a:ext cx="3048000" cy="1905"/>
          </a:xfrm>
          <a:custGeom>
            <a:avLst/>
            <a:gdLst/>
            <a:ahLst/>
            <a:cxnLst/>
            <a:rect l="l" t="t" r="r" b="b"/>
            <a:pathLst>
              <a:path w="3048000" h="1904">
                <a:moveTo>
                  <a:pt x="0" y="0"/>
                </a:moveTo>
                <a:lnTo>
                  <a:pt x="3048000" y="1588"/>
                </a:lnTo>
              </a:path>
            </a:pathLst>
          </a:custGeom>
          <a:ln w="38100">
            <a:solidFill>
              <a:srgbClr val="9411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12</a:t>
            </a:fld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9050">
              <a:lnSpc>
                <a:spcPct val="100000"/>
              </a:lnSpc>
            </a:pPr>
            <a:r>
              <a:rPr dirty="0" spc="-10"/>
              <a:t>Il</a:t>
            </a:r>
            <a:r>
              <a:rPr dirty="0" spc="-10"/>
              <a:t> </a:t>
            </a:r>
            <a:r>
              <a:rPr dirty="0" spc="-10"/>
              <a:t>lin</a:t>
            </a:r>
            <a:r>
              <a:rPr dirty="0" spc="-10"/>
              <a:t>g</a:t>
            </a:r>
            <a:r>
              <a:rPr dirty="0" spc="-15"/>
              <a:t>ua</a:t>
            </a:r>
            <a:r>
              <a:rPr dirty="0" spc="-15"/>
              <a:t>gg</a:t>
            </a:r>
            <a:r>
              <a:rPr dirty="0" spc="-10"/>
              <a:t>io</a:t>
            </a:r>
            <a:r>
              <a:rPr dirty="0" spc="-10"/>
              <a:t> </a:t>
            </a:r>
            <a:r>
              <a:rPr dirty="0" spc="-15"/>
              <a:t>d</a:t>
            </a:r>
            <a:r>
              <a:rPr dirty="0" spc="-15"/>
              <a:t>e</a:t>
            </a:r>
            <a:r>
              <a:rPr dirty="0" spc="-10"/>
              <a:t>lla</a:t>
            </a:r>
            <a:r>
              <a:rPr dirty="0" spc="-10"/>
              <a:t> (e </a:t>
            </a:r>
            <a:r>
              <a:rPr dirty="0" spc="-15"/>
              <a:t>n</a:t>
            </a:r>
            <a:r>
              <a:rPr dirty="0" spc="-15"/>
              <a:t>e</a:t>
            </a:r>
            <a:r>
              <a:rPr dirty="0" spc="-10"/>
              <a:t>lla</a:t>
            </a:r>
            <a:r>
              <a:rPr dirty="0" spc="-10"/>
              <a:t>) m</a:t>
            </a:r>
            <a:r>
              <a:rPr dirty="0" spc="-15"/>
              <a:t>a</a:t>
            </a:r>
            <a:r>
              <a:rPr dirty="0" spc="-30"/>
              <a:t>t</a:t>
            </a:r>
            <a:r>
              <a:rPr dirty="0"/>
              <a:t>em</a:t>
            </a:r>
            <a:r>
              <a:rPr dirty="0" spc="-15"/>
              <a:t>a</a:t>
            </a:r>
            <a:r>
              <a:rPr dirty="0"/>
              <a:t>t</a:t>
            </a:r>
            <a:r>
              <a:rPr dirty="0" spc="-10"/>
              <a:t>ica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75841" y="1838383"/>
            <a:ext cx="7855584" cy="38544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29000"/>
              </a:lnSpc>
            </a:pP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S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olu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z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ion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e ese</a:t>
            </a:r>
            <a:r>
              <a:rPr dirty="0" sz="1800" spc="-20">
                <a:solidFill>
                  <a:srgbClr val="FF0000"/>
                </a:solidFill>
                <a:latin typeface="Franklin Gothic Medium"/>
                <a:cs typeface="Franklin Gothic Medium"/>
              </a:rPr>
              <a:t>r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ci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z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io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 3</a:t>
            </a:r>
            <a:r>
              <a:rPr dirty="0" sz="1800" spc="-5">
                <a:solidFill>
                  <a:srgbClr val="FF0000"/>
                </a:solidFill>
                <a:latin typeface="Franklin Gothic Medium"/>
                <a:cs typeface="Franklin Gothic Medium"/>
              </a:rPr>
              <a:t>.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  </a:t>
            </a:r>
            <a:r>
              <a:rPr dirty="0" sz="1600">
                <a:latin typeface="Franklin Gothic Book"/>
                <a:cs typeface="Franklin Gothic Book"/>
              </a:rPr>
              <a:t>C</a:t>
            </a:r>
            <a:r>
              <a:rPr dirty="0" sz="1600" spc="-10">
                <a:latin typeface="Franklin Gothic Book"/>
                <a:cs typeface="Franklin Gothic Book"/>
              </a:rPr>
              <a:t>ome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nell’ese</a:t>
            </a:r>
            <a:r>
              <a:rPr dirty="0" sz="1600" spc="-3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c</a:t>
            </a:r>
            <a:r>
              <a:rPr dirty="0" sz="1600">
                <a:latin typeface="Franklin Gothic Book"/>
                <a:cs typeface="Franklin Gothic Book"/>
              </a:rPr>
              <a:t>izi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receden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e,”al</a:t>
            </a:r>
            <a:r>
              <a:rPr dirty="0" sz="1600">
                <a:latin typeface="Franklin Gothic Book"/>
                <a:cs typeface="Franklin Gothic Book"/>
              </a:rPr>
              <a:t> pi</a:t>
            </a:r>
            <a:r>
              <a:rPr dirty="0" sz="1600" spc="-10">
                <a:latin typeface="Franklin Gothic Book"/>
                <a:cs typeface="Franklin Gothic Book"/>
              </a:rPr>
              <a:t>ù”</a:t>
            </a:r>
            <a:r>
              <a:rPr dirty="0" sz="1600">
                <a:latin typeface="Franklin Gothic Book"/>
                <a:cs typeface="Franklin Gothic Book"/>
              </a:rPr>
              <a:t> 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2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alen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-10">
                <a:latin typeface="Franklin Gothic Book"/>
                <a:cs typeface="Franklin Gothic Book"/>
              </a:rPr>
              <a:t> “al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mass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mo”</a:t>
            </a:r>
            <a:r>
              <a:rPr dirty="0" sz="1600">
                <a:latin typeface="Franklin Gothic Book"/>
                <a:cs typeface="Franklin Gothic Book"/>
              </a:rPr>
              <a:t>.</a:t>
            </a:r>
            <a:endParaRPr sz="1600">
              <a:latin typeface="Franklin Gothic Book"/>
              <a:cs typeface="Franklin Gothic Book"/>
            </a:endParaRPr>
          </a:p>
          <a:p>
            <a:pPr marL="12700" marR="311785">
              <a:lnSpc>
                <a:spcPct val="132800"/>
              </a:lnSpc>
              <a:spcBef>
                <a:spcPts val="50"/>
              </a:spcBef>
            </a:pPr>
            <a:r>
              <a:rPr dirty="0" sz="1600" spc="-10">
                <a:latin typeface="Franklin Gothic Book"/>
                <a:cs typeface="Franklin Gothic Book"/>
              </a:rPr>
              <a:t>In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ues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caso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nd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frase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30">
                <a:latin typeface="Franklin Gothic Book"/>
                <a:cs typeface="Franklin Gothic Book"/>
              </a:rPr>
              <a:t>f</a:t>
            </a:r>
            <a:r>
              <a:rPr dirty="0" sz="1600" spc="-45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erma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cons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de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n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ostr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mi</a:t>
            </a:r>
            <a:r>
              <a:rPr dirty="0" sz="1600" spc="-10">
                <a:latin typeface="Franklin Gothic Book"/>
                <a:cs typeface="Franklin Gothic Book"/>
              </a:rPr>
              <a:t>c</a:t>
            </a:r>
            <a:r>
              <a:rPr dirty="0" sz="1600">
                <a:latin typeface="Franklin Gothic Book"/>
                <a:cs typeface="Franklin Gothic Book"/>
              </a:rPr>
              <a:t>i,  </a:t>
            </a:r>
            <a:r>
              <a:rPr dirty="0" sz="1600" spc="-10">
                <a:latin typeface="Franklin Gothic Book"/>
                <a:cs typeface="Franklin Gothic Book"/>
              </a:rPr>
              <a:t>al</a:t>
            </a:r>
            <a:r>
              <a:rPr dirty="0" sz="1600" spc="-10">
                <a:latin typeface="Franklin Gothic Book"/>
                <a:cs typeface="Franklin Gothic Book"/>
              </a:rPr>
              <a:t> mass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5">
                <a:latin typeface="Franklin Gothic Book"/>
                <a:cs typeface="Franklin Gothic Book"/>
              </a:rPr>
              <a:t>mo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due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sono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es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40">
                <a:latin typeface="Franklin Gothic Book"/>
                <a:cs typeface="Franklin Gothic Book"/>
              </a:rPr>
              <a:t>r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sc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or</a:t>
            </a:r>
            <a:r>
              <a:rPr dirty="0" sz="1600">
                <a:latin typeface="Franklin Gothic Book"/>
                <a:cs typeface="Franklin Gothic Book"/>
              </a:rPr>
              <a:t>i. </a:t>
            </a:r>
            <a:r>
              <a:rPr dirty="0" sz="1600" spc="-10">
                <a:latin typeface="Franklin Gothic Book"/>
                <a:cs typeface="Franklin Gothic Book"/>
              </a:rPr>
              <a:t>Quello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c’è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scr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nel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es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dun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2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alen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 all’a</a:t>
            </a:r>
            <a:r>
              <a:rPr dirty="0" sz="1600" spc="30">
                <a:latin typeface="Franklin Gothic Book"/>
                <a:cs typeface="Franklin Gothic Book"/>
              </a:rPr>
              <a:t>f</a:t>
            </a:r>
            <a:r>
              <a:rPr dirty="0" sz="1600" spc="-45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erma</a:t>
            </a:r>
            <a:r>
              <a:rPr dirty="0" sz="1600">
                <a:latin typeface="Franklin Gothic Book"/>
                <a:cs typeface="Franklin Gothic Book"/>
              </a:rPr>
              <a:t>zi</a:t>
            </a:r>
            <a:r>
              <a:rPr dirty="0" sz="1600" spc="-10">
                <a:latin typeface="Franklin Gothic Book"/>
                <a:cs typeface="Franklin Gothic Book"/>
              </a:rPr>
              <a:t>one</a:t>
            </a:r>
            <a:r>
              <a:rPr dirty="0" sz="1600">
                <a:latin typeface="Franklin Gothic Book"/>
                <a:cs typeface="Franklin Gothic Book"/>
              </a:rPr>
              <a:t> (b).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13"/>
              </a:spcBef>
            </a:pPr>
            <a:endParaRPr sz="2250">
              <a:latin typeface="Times New Roman"/>
              <a:cs typeface="Times New Roman"/>
            </a:endParaRPr>
          </a:p>
          <a:p>
            <a:pPr marL="977900" marR="663575" indent="-50800">
              <a:lnSpc>
                <a:spcPct val="135400"/>
              </a:lnSpc>
            </a:pPr>
            <a:r>
              <a:rPr dirty="0" sz="1600">
                <a:latin typeface="Franklin Gothic Book"/>
                <a:cs typeface="Franklin Gothic Book"/>
              </a:rPr>
              <a:t>(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frase</a:t>
            </a:r>
            <a:r>
              <a:rPr dirty="0" sz="1600" spc="-10">
                <a:latin typeface="Franklin Gothic Book"/>
                <a:cs typeface="Franklin Gothic Book"/>
              </a:rPr>
              <a:t>  </a:t>
            </a:r>
            <a:r>
              <a:rPr dirty="0" sz="1600" spc="-10">
                <a:latin typeface="Franklin Gothic Book"/>
                <a:cs typeface="Franklin Gothic Book"/>
              </a:rPr>
              <a:t>”</a:t>
            </a:r>
            <a:r>
              <a:rPr dirty="0" sz="1600" spc="-10" i="1">
                <a:latin typeface="Franklin Gothic Book"/>
                <a:cs typeface="Franklin Gothic Book"/>
              </a:rPr>
              <a:t>c</a:t>
            </a:r>
            <a:r>
              <a:rPr dirty="0" sz="1600" spc="-10" i="1">
                <a:latin typeface="Franklin Gothic Book"/>
                <a:cs typeface="Franklin Gothic Book"/>
              </a:rPr>
              <a:t>on</a:t>
            </a:r>
            <a:r>
              <a:rPr dirty="0" sz="1600" spc="-10" i="1">
                <a:latin typeface="Franklin Gothic Book"/>
                <a:cs typeface="Franklin Gothic Book"/>
              </a:rPr>
              <a:t>si</a:t>
            </a:r>
            <a:r>
              <a:rPr dirty="0" sz="1600" spc="-10" i="1">
                <a:latin typeface="Franklin Gothic Book"/>
                <a:cs typeface="Franklin Gothic Book"/>
              </a:rPr>
              <a:t>der</a:t>
            </a:r>
            <a:r>
              <a:rPr dirty="0" sz="1600" spc="-10" i="1">
                <a:latin typeface="Franklin Gothic Book"/>
                <a:cs typeface="Franklin Gothic Book"/>
              </a:rPr>
              <a:t>a</a:t>
            </a:r>
            <a:r>
              <a:rPr dirty="0" sz="1600" spc="-5" i="1">
                <a:latin typeface="Franklin Gothic Book"/>
                <a:cs typeface="Franklin Gothic Book"/>
              </a:rPr>
              <a:t>t</a:t>
            </a:r>
            <a:r>
              <a:rPr dirty="0" sz="1600" spc="-5" i="1">
                <a:latin typeface="Franklin Gothic Book"/>
                <a:cs typeface="Franklin Gothic Book"/>
              </a:rPr>
              <a:t>i alcu</a:t>
            </a:r>
            <a:r>
              <a:rPr dirty="0" sz="1600" spc="-10" i="1">
                <a:latin typeface="Franklin Gothic Book"/>
                <a:cs typeface="Franklin Gothic Book"/>
              </a:rPr>
              <a:t>n</a:t>
            </a:r>
            <a:r>
              <a:rPr dirty="0" sz="1600" spc="-10" i="1">
                <a:latin typeface="Franklin Gothic Book"/>
                <a:cs typeface="Franklin Gothic Book"/>
              </a:rPr>
              <a:t>i 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spc="-10" i="1">
                <a:latin typeface="Franklin Gothic Book"/>
                <a:cs typeface="Franklin Gothic Book"/>
              </a:rPr>
              <a:t>ei </a:t>
            </a:r>
            <a:r>
              <a:rPr dirty="0" sz="1600" spc="-30" i="1">
                <a:latin typeface="Franklin Gothic Book"/>
                <a:cs typeface="Franklin Gothic Book"/>
              </a:rPr>
              <a:t>v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spc="-25" i="1">
                <a:latin typeface="Franklin Gothic Book"/>
                <a:cs typeface="Franklin Gothic Book"/>
              </a:rPr>
              <a:t>s</a:t>
            </a:r>
            <a:r>
              <a:rPr dirty="0" sz="1600" spc="-10" i="1">
                <a:latin typeface="Franklin Gothic Book"/>
                <a:cs typeface="Franklin Gothic Book"/>
              </a:rPr>
              <a:t>tr</a:t>
            </a:r>
            <a:r>
              <a:rPr dirty="0" sz="1600" i="1">
                <a:latin typeface="Franklin Gothic Book"/>
                <a:cs typeface="Franklin Gothic Book"/>
              </a:rPr>
              <a:t>i a</a:t>
            </a:r>
            <a:r>
              <a:rPr dirty="0" sz="1600" spc="-15" i="1">
                <a:latin typeface="Franklin Gothic Book"/>
                <a:cs typeface="Franklin Gothic Book"/>
              </a:rPr>
              <a:t>m</a:t>
            </a:r>
            <a:r>
              <a:rPr dirty="0" sz="1600" i="1">
                <a:latin typeface="Franklin Gothic Book"/>
                <a:cs typeface="Franklin Gothic Book"/>
              </a:rPr>
              <a:t>ici, 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i="1">
                <a:latin typeface="Franklin Gothic Book"/>
                <a:cs typeface="Franklin Gothic Book"/>
              </a:rPr>
              <a:t>ue s</a:t>
            </a:r>
            <a:r>
              <a:rPr dirty="0" sz="1600" spc="-10" i="1">
                <a:latin typeface="Franklin Gothic Book"/>
                <a:cs typeface="Franklin Gothic Book"/>
              </a:rPr>
              <a:t>ono</a:t>
            </a:r>
            <a:r>
              <a:rPr dirty="0" sz="1600" i="1">
                <a:latin typeface="Franklin Gothic Book"/>
                <a:cs typeface="Franklin Gothic Book"/>
              </a:rPr>
              <a:t> es</a:t>
            </a:r>
            <a:r>
              <a:rPr dirty="0" sz="1600" spc="-10" i="1">
                <a:latin typeface="Franklin Gothic Book"/>
                <a:cs typeface="Franklin Gothic Book"/>
              </a:rPr>
              <a:t>pe</a:t>
            </a:r>
            <a:r>
              <a:rPr dirty="0" sz="1600" spc="30" i="1">
                <a:latin typeface="Franklin Gothic Book"/>
                <a:cs typeface="Franklin Gothic Book"/>
              </a:rPr>
              <a:t>r</a:t>
            </a:r>
            <a:r>
              <a:rPr dirty="0" sz="1600" spc="-5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i scia</a:t>
            </a:r>
            <a:r>
              <a:rPr dirty="0" sz="1600" spc="-45" i="1">
                <a:latin typeface="Franklin Gothic Book"/>
                <a:cs typeface="Franklin Gothic Book"/>
              </a:rPr>
              <a:t>t</a:t>
            </a:r>
            <a:r>
              <a:rPr dirty="0" sz="1600" spc="-10" i="1">
                <a:latin typeface="Franklin Gothic Book"/>
                <a:cs typeface="Franklin Gothic Book"/>
              </a:rPr>
              <a:t>or</a:t>
            </a:r>
            <a:r>
              <a:rPr dirty="0" sz="1600" spc="-5" i="1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”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 spc="-10">
                <a:latin typeface="Franklin Gothic Book"/>
                <a:cs typeface="Franklin Gothic Book"/>
              </a:rPr>
              <a:t> e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2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alen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endParaRPr sz="1600">
              <a:latin typeface="Franklin Gothic Book"/>
              <a:cs typeface="Franklin Gothic Book"/>
            </a:endParaRPr>
          </a:p>
          <a:p>
            <a:pPr marL="1181100" indent="-254000">
              <a:lnSpc>
                <a:spcPct val="100000"/>
              </a:lnSpc>
              <a:spcBef>
                <a:spcPts val="680"/>
              </a:spcBef>
              <a:buFont typeface="Franklin Gothic Book"/>
              <a:buAutoNum type="alphaLcParenBoth"/>
              <a:tabLst>
                <a:tab pos="1205230" algn="l"/>
              </a:tabLst>
            </a:pPr>
            <a:r>
              <a:rPr dirty="0" sz="1600" spc="-10">
                <a:latin typeface="Franklin Gothic Book"/>
                <a:cs typeface="Franklin Gothic Book"/>
              </a:rPr>
              <a:t>solo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due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tra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tutt</a:t>
            </a:r>
            <a:r>
              <a:rPr dirty="0" sz="1600" spc="-10">
                <a:latin typeface="Franklin Gothic Book"/>
                <a:cs typeface="Franklin Gothic Book"/>
              </a:rPr>
              <a:t>i i 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ostr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mi</a:t>
            </a:r>
            <a:r>
              <a:rPr dirty="0" sz="1600" spc="-10">
                <a:latin typeface="Franklin Gothic Book"/>
                <a:cs typeface="Franklin Gothic Book"/>
              </a:rPr>
              <a:t>c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sono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es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40">
                <a:latin typeface="Franklin Gothic Book"/>
                <a:cs typeface="Franklin Gothic Book"/>
              </a:rPr>
              <a:t>r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sc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endParaRPr sz="1600">
              <a:latin typeface="Franklin Gothic Book"/>
              <a:cs typeface="Franklin Gothic Book"/>
            </a:endParaRPr>
          </a:p>
          <a:p>
            <a:pPr marL="1205865" indent="-278765">
              <a:lnSpc>
                <a:spcPct val="100000"/>
              </a:lnSpc>
              <a:spcBef>
                <a:spcPts val="680"/>
              </a:spcBef>
              <a:buFont typeface="Franklin Gothic Book"/>
              <a:buAutoNum type="alphaLcParenBoth"/>
              <a:tabLst>
                <a:tab pos="1206500" algn="l"/>
              </a:tabLst>
            </a:pPr>
            <a:r>
              <a:rPr dirty="0" sz="1600" spc="-10">
                <a:latin typeface="Franklin Gothic Book"/>
                <a:cs typeface="Franklin Gothic Book"/>
              </a:rPr>
              <a:t>se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 spc="-1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cons</a:t>
            </a:r>
            <a:r>
              <a:rPr dirty="0" sz="1600" spc="-1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dera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</a:t>
            </a:r>
            <a:r>
              <a:rPr dirty="0" sz="1600" spc="-10">
                <a:latin typeface="Franklin Gothic Book"/>
                <a:cs typeface="Franklin Gothic Book"/>
              </a:rPr>
              <a:t> g</a:t>
            </a:r>
            <a:r>
              <a:rPr dirty="0" sz="1600" spc="-10">
                <a:latin typeface="Franklin Gothic Book"/>
                <a:cs typeface="Franklin Gothic Book"/>
              </a:rPr>
              <a:t>ru</a:t>
            </a:r>
            <a:r>
              <a:rPr dirty="0" sz="1600" spc="-10">
                <a:latin typeface="Franklin Gothic Book"/>
                <a:cs typeface="Franklin Gothic Book"/>
              </a:rPr>
              <a:t>pp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 spc="-10">
                <a:latin typeface="Franklin Gothic Book"/>
                <a:cs typeface="Franklin Gothic Book"/>
              </a:rPr>
              <a:t>i 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ostr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mi</a:t>
            </a:r>
            <a:r>
              <a:rPr dirty="0" sz="1600" spc="-10">
                <a:latin typeface="Franklin Gothic Book"/>
                <a:cs typeface="Franklin Gothic Book"/>
              </a:rPr>
              <a:t>c</a:t>
            </a:r>
            <a:r>
              <a:rPr dirty="0" sz="1600">
                <a:latin typeface="Franklin Gothic Book"/>
                <a:cs typeface="Franklin Gothic Book"/>
              </a:rPr>
              <a:t>i, </a:t>
            </a:r>
            <a:r>
              <a:rPr dirty="0" sz="1600" spc="-10">
                <a:latin typeface="Franklin Gothic Book"/>
                <a:cs typeface="Franklin Gothic Book"/>
              </a:rPr>
              <a:t>due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sono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es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40">
                <a:latin typeface="Franklin Gothic Book"/>
                <a:cs typeface="Franklin Gothic Book"/>
              </a:rPr>
              <a:t>r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sc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endParaRPr sz="1600">
              <a:latin typeface="Franklin Gothic Book"/>
              <a:cs typeface="Franklin Gothic Book"/>
            </a:endParaRPr>
          </a:p>
          <a:p>
            <a:pPr marL="1181100" marR="176530" indent="-254000">
              <a:lnSpc>
                <a:spcPts val="2600"/>
              </a:lnSpc>
              <a:spcBef>
                <a:spcPts val="100"/>
              </a:spcBef>
              <a:buFont typeface="Franklin Gothic Book"/>
              <a:buAutoNum type="alphaLcParenBoth"/>
              <a:tabLst>
                <a:tab pos="1191895" algn="l"/>
              </a:tabLst>
            </a:pPr>
            <a:r>
              <a:rPr dirty="0" sz="1600" spc="-10">
                <a:latin typeface="Franklin Gothic Book"/>
                <a:cs typeface="Franklin Gothic Book"/>
              </a:rPr>
              <a:t>cons</a:t>
            </a:r>
            <a:r>
              <a:rPr dirty="0" sz="1600" spc="-1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derat</a:t>
            </a:r>
            <a:r>
              <a:rPr dirty="0" sz="1600" spc="-10">
                <a:latin typeface="Franklin Gothic Book"/>
                <a:cs typeface="Franklin Gothic Book"/>
              </a:rPr>
              <a:t>i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ue</a:t>
            </a:r>
            <a:r>
              <a:rPr dirty="0" sz="1600">
                <a:latin typeface="Franklin Gothic Book"/>
                <a:cs typeface="Franklin Gothic Book"/>
              </a:rPr>
              <a:t>lli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tra</a:t>
            </a:r>
            <a:r>
              <a:rPr dirty="0" sz="1600">
                <a:latin typeface="Franklin Gothic Book"/>
                <a:cs typeface="Franklin Gothic Book"/>
              </a:rPr>
              <a:t> i 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ostr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mi</a:t>
            </a:r>
            <a:r>
              <a:rPr dirty="0" sz="1600" spc="-10">
                <a:latin typeface="Franklin Gothic Book"/>
                <a:cs typeface="Franklin Gothic Book"/>
              </a:rPr>
              <a:t>c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sono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es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40">
                <a:latin typeface="Franklin Gothic Book"/>
                <a:cs typeface="Franklin Gothic Book"/>
              </a:rPr>
              <a:t>r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sc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or</a:t>
            </a:r>
            <a:r>
              <a:rPr dirty="0" sz="1600">
                <a:latin typeface="Franklin Gothic Book"/>
                <a:cs typeface="Franklin Gothic Book"/>
              </a:rPr>
              <a:t>i,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 p</a:t>
            </a:r>
            <a:r>
              <a:rPr dirty="0" sz="1600" spc="-10">
                <a:latin typeface="Franklin Gothic Book"/>
                <a:cs typeface="Franklin Gothic Book"/>
              </a:rPr>
              <a:t>uò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>
                <a:latin typeface="Franklin Gothic Book"/>
                <a:cs typeface="Franklin Gothic Book"/>
              </a:rPr>
              <a:t> migli</a:t>
            </a:r>
            <a:r>
              <a:rPr dirty="0" sz="1600" spc="-10">
                <a:latin typeface="Franklin Gothic Book"/>
                <a:cs typeface="Franklin Gothic Book"/>
              </a:rPr>
              <a:t>or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sono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due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soltan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)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59991" y="3776471"/>
            <a:ext cx="609600" cy="304800"/>
          </a:xfrm>
          <a:custGeom>
            <a:avLst/>
            <a:gdLst/>
            <a:ahLst/>
            <a:cxnLst/>
            <a:rect l="l" t="t" r="r" b="b"/>
            <a:pathLst>
              <a:path w="609600" h="304800">
                <a:moveTo>
                  <a:pt x="457200" y="0"/>
                </a:moveTo>
                <a:lnTo>
                  <a:pt x="457200" y="76200"/>
                </a:lnTo>
                <a:lnTo>
                  <a:pt x="0" y="76200"/>
                </a:lnTo>
                <a:lnTo>
                  <a:pt x="0" y="228600"/>
                </a:lnTo>
                <a:lnTo>
                  <a:pt x="457200" y="228600"/>
                </a:lnTo>
                <a:lnTo>
                  <a:pt x="457200" y="304800"/>
                </a:lnTo>
                <a:lnTo>
                  <a:pt x="609600" y="152400"/>
                </a:lnTo>
                <a:lnTo>
                  <a:pt x="457200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459991" y="3776472"/>
            <a:ext cx="609600" cy="304800"/>
          </a:xfrm>
          <a:custGeom>
            <a:avLst/>
            <a:gdLst/>
            <a:ahLst/>
            <a:cxnLst/>
            <a:rect l="l" t="t" r="r" b="b"/>
            <a:pathLst>
              <a:path w="609600" h="304800">
                <a:moveTo>
                  <a:pt x="0" y="76200"/>
                </a:moveTo>
                <a:lnTo>
                  <a:pt x="457200" y="76200"/>
                </a:lnTo>
                <a:lnTo>
                  <a:pt x="457200" y="0"/>
                </a:lnTo>
                <a:lnTo>
                  <a:pt x="609600" y="152400"/>
                </a:lnTo>
                <a:lnTo>
                  <a:pt x="457200" y="304800"/>
                </a:lnTo>
                <a:lnTo>
                  <a:pt x="457200" y="228600"/>
                </a:lnTo>
                <a:lnTo>
                  <a:pt x="0" y="228600"/>
                </a:lnTo>
                <a:lnTo>
                  <a:pt x="0" y="762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643264" y="5477142"/>
            <a:ext cx="1673052" cy="14543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307591" y="3547872"/>
            <a:ext cx="2895600" cy="1905"/>
          </a:xfrm>
          <a:custGeom>
            <a:avLst/>
            <a:gdLst/>
            <a:ahLst/>
            <a:cxnLst/>
            <a:rect l="l" t="t" r="r" b="b"/>
            <a:pathLst>
              <a:path w="2895600" h="1904">
                <a:moveTo>
                  <a:pt x="0" y="0"/>
                </a:moveTo>
                <a:lnTo>
                  <a:pt x="2895600" y="1588"/>
                </a:lnTo>
              </a:path>
            </a:pathLst>
          </a:custGeom>
          <a:ln w="38100">
            <a:solidFill>
              <a:srgbClr val="9411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12</a:t>
            </a:fld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Il</a:t>
            </a:r>
            <a:r>
              <a:rPr dirty="0" spc="-10"/>
              <a:t> </a:t>
            </a:r>
            <a:r>
              <a:rPr dirty="0" spc="-10"/>
              <a:t>lin</a:t>
            </a:r>
            <a:r>
              <a:rPr dirty="0" spc="-10"/>
              <a:t>g</a:t>
            </a:r>
            <a:r>
              <a:rPr dirty="0" spc="-15"/>
              <a:t>ua</a:t>
            </a:r>
            <a:r>
              <a:rPr dirty="0" spc="-15"/>
              <a:t>gg</a:t>
            </a:r>
            <a:r>
              <a:rPr dirty="0" spc="-10"/>
              <a:t>io</a:t>
            </a:r>
            <a:r>
              <a:rPr dirty="0" spc="-10"/>
              <a:t> </a:t>
            </a:r>
            <a:r>
              <a:rPr dirty="0" spc="-15"/>
              <a:t>d</a:t>
            </a:r>
            <a:r>
              <a:rPr dirty="0" spc="-15"/>
              <a:t>e</a:t>
            </a:r>
            <a:r>
              <a:rPr dirty="0" spc="-10"/>
              <a:t>lla</a:t>
            </a:r>
            <a:r>
              <a:rPr dirty="0" spc="-10"/>
              <a:t> (e </a:t>
            </a:r>
            <a:r>
              <a:rPr dirty="0" spc="-15"/>
              <a:t>n</a:t>
            </a:r>
            <a:r>
              <a:rPr dirty="0" spc="-15"/>
              <a:t>e</a:t>
            </a:r>
            <a:r>
              <a:rPr dirty="0" spc="-10"/>
              <a:t>lla</a:t>
            </a:r>
            <a:r>
              <a:rPr dirty="0" spc="-10"/>
              <a:t>) m</a:t>
            </a:r>
            <a:r>
              <a:rPr dirty="0" spc="-15"/>
              <a:t>a</a:t>
            </a:r>
            <a:r>
              <a:rPr dirty="0" spc="-30"/>
              <a:t>t</a:t>
            </a:r>
            <a:r>
              <a:rPr dirty="0"/>
              <a:t>em</a:t>
            </a:r>
            <a:r>
              <a:rPr dirty="0" spc="-15"/>
              <a:t>a</a:t>
            </a:r>
            <a:r>
              <a:rPr dirty="0"/>
              <a:t>t</a:t>
            </a:r>
            <a:r>
              <a:rPr dirty="0" spc="-10"/>
              <a:t>ica</a:t>
            </a:r>
          </a:p>
        </p:txBody>
      </p:sp>
      <p:sp>
        <p:nvSpPr>
          <p:cNvPr id="3" name="object 3"/>
          <p:cNvSpPr/>
          <p:nvPr/>
        </p:nvSpPr>
        <p:spPr>
          <a:xfrm>
            <a:off x="1164336" y="2170176"/>
            <a:ext cx="7339583" cy="5821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176527" y="2045207"/>
            <a:ext cx="7318248" cy="5608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94816" y="2081783"/>
            <a:ext cx="7263383" cy="5059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252727" y="2919983"/>
            <a:ext cx="7732776" cy="4053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267967" y="2798064"/>
            <a:ext cx="7705344" cy="37795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252727" y="2919983"/>
            <a:ext cx="7732776" cy="4053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267967" y="2798064"/>
            <a:ext cx="7705344" cy="37795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252727" y="2919983"/>
            <a:ext cx="7732776" cy="40538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267967" y="2798064"/>
            <a:ext cx="7705344" cy="37795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271016" y="2935223"/>
            <a:ext cx="7680959" cy="35356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275841" y="1655572"/>
            <a:ext cx="7048500" cy="17791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288541" y="1985772"/>
            <a:ext cx="965200" cy="139700"/>
          </a:xfrm>
          <a:custGeom>
            <a:avLst/>
            <a:gdLst/>
            <a:ahLst/>
            <a:cxnLst/>
            <a:rect l="l" t="t" r="r" b="b"/>
            <a:pathLst>
              <a:path w="965200" h="139700">
                <a:moveTo>
                  <a:pt x="12700" y="114300"/>
                </a:moveTo>
                <a:lnTo>
                  <a:pt x="0" y="117475"/>
                </a:lnTo>
                <a:lnTo>
                  <a:pt x="4300" y="125882"/>
                </a:lnTo>
                <a:lnTo>
                  <a:pt x="12958" y="133547"/>
                </a:lnTo>
                <a:lnTo>
                  <a:pt x="25673" y="138122"/>
                </a:lnTo>
                <a:lnTo>
                  <a:pt x="42854" y="139593"/>
                </a:lnTo>
                <a:lnTo>
                  <a:pt x="55860" y="137118"/>
                </a:lnTo>
                <a:lnTo>
                  <a:pt x="66484" y="131232"/>
                </a:lnTo>
                <a:lnTo>
                  <a:pt x="69661" y="127000"/>
                </a:lnTo>
                <a:lnTo>
                  <a:pt x="47955" y="127000"/>
                </a:lnTo>
                <a:lnTo>
                  <a:pt x="32762" y="126483"/>
                </a:lnTo>
                <a:lnTo>
                  <a:pt x="19537" y="122415"/>
                </a:lnTo>
                <a:lnTo>
                  <a:pt x="12700" y="114300"/>
                </a:lnTo>
                <a:close/>
              </a:path>
              <a:path w="965200" h="139700">
                <a:moveTo>
                  <a:pt x="35010" y="38140"/>
                </a:moveTo>
                <a:lnTo>
                  <a:pt x="21632" y="40431"/>
                </a:lnTo>
                <a:lnTo>
                  <a:pt x="11211" y="46235"/>
                </a:lnTo>
                <a:lnTo>
                  <a:pt x="4795" y="51659"/>
                </a:lnTo>
                <a:lnTo>
                  <a:pt x="1587" y="58407"/>
                </a:lnTo>
                <a:lnTo>
                  <a:pt x="1662" y="73950"/>
                </a:lnTo>
                <a:lnTo>
                  <a:pt x="46235" y="93860"/>
                </a:lnTo>
                <a:lnTo>
                  <a:pt x="57745" y="96109"/>
                </a:lnTo>
                <a:lnTo>
                  <a:pt x="63500" y="101334"/>
                </a:lnTo>
                <a:lnTo>
                  <a:pt x="63500" y="115093"/>
                </a:lnTo>
                <a:lnTo>
                  <a:pt x="61415" y="119392"/>
                </a:lnTo>
                <a:lnTo>
                  <a:pt x="53082" y="125478"/>
                </a:lnTo>
                <a:lnTo>
                  <a:pt x="47955" y="127000"/>
                </a:lnTo>
                <a:lnTo>
                  <a:pt x="69661" y="127000"/>
                </a:lnTo>
                <a:lnTo>
                  <a:pt x="73687" y="121634"/>
                </a:lnTo>
                <a:lnTo>
                  <a:pt x="75564" y="107976"/>
                </a:lnTo>
                <a:lnTo>
                  <a:pt x="69532" y="95567"/>
                </a:lnTo>
                <a:lnTo>
                  <a:pt x="60417" y="86761"/>
                </a:lnTo>
                <a:lnTo>
                  <a:pt x="48220" y="81558"/>
                </a:lnTo>
                <a:lnTo>
                  <a:pt x="30162" y="80764"/>
                </a:lnTo>
                <a:lnTo>
                  <a:pt x="18520" y="78779"/>
                </a:lnTo>
                <a:lnTo>
                  <a:pt x="12700" y="73950"/>
                </a:lnTo>
                <a:lnTo>
                  <a:pt x="12700" y="61382"/>
                </a:lnTo>
                <a:lnTo>
                  <a:pt x="14883" y="57579"/>
                </a:lnTo>
                <a:lnTo>
                  <a:pt x="23614" y="52156"/>
                </a:lnTo>
                <a:lnTo>
                  <a:pt x="29236" y="50800"/>
                </a:lnTo>
                <a:lnTo>
                  <a:pt x="70533" y="50800"/>
                </a:lnTo>
                <a:lnTo>
                  <a:pt x="64193" y="44644"/>
                </a:lnTo>
                <a:lnTo>
                  <a:pt x="51752" y="39750"/>
                </a:lnTo>
                <a:lnTo>
                  <a:pt x="35010" y="38140"/>
                </a:lnTo>
                <a:close/>
              </a:path>
              <a:path w="965200" h="139700">
                <a:moveTo>
                  <a:pt x="70533" y="50800"/>
                </a:moveTo>
                <a:lnTo>
                  <a:pt x="29236" y="50800"/>
                </a:lnTo>
                <a:lnTo>
                  <a:pt x="42363" y="51119"/>
                </a:lnTo>
                <a:lnTo>
                  <a:pt x="55460" y="55061"/>
                </a:lnTo>
                <a:lnTo>
                  <a:pt x="63500" y="63500"/>
                </a:lnTo>
                <a:lnTo>
                  <a:pt x="72609" y="52815"/>
                </a:lnTo>
                <a:lnTo>
                  <a:pt x="70533" y="50800"/>
                </a:lnTo>
                <a:close/>
              </a:path>
              <a:path w="965200" h="139700">
                <a:moveTo>
                  <a:pt x="132762" y="38129"/>
                </a:moveTo>
                <a:lnTo>
                  <a:pt x="98849" y="55983"/>
                </a:lnTo>
                <a:lnTo>
                  <a:pt x="89025" y="93809"/>
                </a:lnTo>
                <a:lnTo>
                  <a:pt x="91118" y="106200"/>
                </a:lnTo>
                <a:lnTo>
                  <a:pt x="125972" y="138287"/>
                </a:lnTo>
                <a:lnTo>
                  <a:pt x="142004" y="139153"/>
                </a:lnTo>
                <a:lnTo>
                  <a:pt x="153402" y="135285"/>
                </a:lnTo>
                <a:lnTo>
                  <a:pt x="165340" y="126864"/>
                </a:lnTo>
                <a:lnTo>
                  <a:pt x="131916" y="126864"/>
                </a:lnTo>
                <a:lnTo>
                  <a:pt x="121175" y="123809"/>
                </a:lnTo>
                <a:lnTo>
                  <a:pt x="108307" y="115252"/>
                </a:lnTo>
                <a:lnTo>
                  <a:pt x="103276" y="104358"/>
                </a:lnTo>
                <a:lnTo>
                  <a:pt x="101600" y="88900"/>
                </a:lnTo>
                <a:lnTo>
                  <a:pt x="177129" y="78682"/>
                </a:lnTo>
                <a:lnTo>
                  <a:pt x="176511" y="76200"/>
                </a:lnTo>
                <a:lnTo>
                  <a:pt x="101600" y="76200"/>
                </a:lnTo>
                <a:lnTo>
                  <a:pt x="102393" y="68394"/>
                </a:lnTo>
                <a:lnTo>
                  <a:pt x="105898" y="62209"/>
                </a:lnTo>
                <a:lnTo>
                  <a:pt x="118334" y="53082"/>
                </a:lnTo>
                <a:lnTo>
                  <a:pt x="125876" y="50800"/>
                </a:lnTo>
                <a:lnTo>
                  <a:pt x="163838" y="50800"/>
                </a:lnTo>
                <a:lnTo>
                  <a:pt x="158474" y="44638"/>
                </a:lnTo>
                <a:lnTo>
                  <a:pt x="147041" y="39742"/>
                </a:lnTo>
                <a:lnTo>
                  <a:pt x="132762" y="38129"/>
                </a:lnTo>
                <a:close/>
              </a:path>
              <a:path w="965200" h="139700">
                <a:moveTo>
                  <a:pt x="165100" y="101600"/>
                </a:moveTo>
                <a:lnTo>
                  <a:pt x="163422" y="105968"/>
                </a:lnTo>
                <a:lnTo>
                  <a:pt x="156081" y="117644"/>
                </a:lnTo>
                <a:lnTo>
                  <a:pt x="145748" y="124617"/>
                </a:lnTo>
                <a:lnTo>
                  <a:pt x="131916" y="126864"/>
                </a:lnTo>
                <a:lnTo>
                  <a:pt x="165340" y="126864"/>
                </a:lnTo>
                <a:lnTo>
                  <a:pt x="172993" y="116692"/>
                </a:lnTo>
                <a:lnTo>
                  <a:pt x="177800" y="104576"/>
                </a:lnTo>
                <a:lnTo>
                  <a:pt x="165100" y="101600"/>
                </a:lnTo>
                <a:close/>
              </a:path>
              <a:path w="965200" h="139700">
                <a:moveTo>
                  <a:pt x="163838" y="50800"/>
                </a:moveTo>
                <a:lnTo>
                  <a:pt x="141353" y="50800"/>
                </a:lnTo>
                <a:lnTo>
                  <a:pt x="147041" y="52057"/>
                </a:lnTo>
                <a:lnTo>
                  <a:pt x="156566" y="57083"/>
                </a:lnTo>
                <a:lnTo>
                  <a:pt x="159939" y="60159"/>
                </a:lnTo>
                <a:lnTo>
                  <a:pt x="163908" y="67435"/>
                </a:lnTo>
                <a:lnTo>
                  <a:pt x="164967" y="71569"/>
                </a:lnTo>
                <a:lnTo>
                  <a:pt x="165100" y="76200"/>
                </a:lnTo>
                <a:lnTo>
                  <a:pt x="176511" y="76200"/>
                </a:lnTo>
                <a:lnTo>
                  <a:pt x="174222" y="67013"/>
                </a:lnTo>
                <a:lnTo>
                  <a:pt x="168270" y="55889"/>
                </a:lnTo>
                <a:lnTo>
                  <a:pt x="163838" y="50800"/>
                </a:lnTo>
                <a:close/>
              </a:path>
              <a:path w="965200" h="139700">
                <a:moveTo>
                  <a:pt x="228600" y="0"/>
                </a:moveTo>
                <a:lnTo>
                  <a:pt x="215900" y="0"/>
                </a:lnTo>
                <a:lnTo>
                  <a:pt x="215900" y="139700"/>
                </a:lnTo>
                <a:lnTo>
                  <a:pt x="228600" y="139700"/>
                </a:lnTo>
                <a:lnTo>
                  <a:pt x="228600" y="0"/>
                </a:lnTo>
                <a:close/>
              </a:path>
              <a:path w="965200" h="139700">
                <a:moveTo>
                  <a:pt x="285162" y="38129"/>
                </a:moveTo>
                <a:lnTo>
                  <a:pt x="251249" y="55983"/>
                </a:lnTo>
                <a:lnTo>
                  <a:pt x="241425" y="93809"/>
                </a:lnTo>
                <a:lnTo>
                  <a:pt x="243518" y="106200"/>
                </a:lnTo>
                <a:lnTo>
                  <a:pt x="278372" y="138287"/>
                </a:lnTo>
                <a:lnTo>
                  <a:pt x="294404" y="139153"/>
                </a:lnTo>
                <a:lnTo>
                  <a:pt x="305802" y="135285"/>
                </a:lnTo>
                <a:lnTo>
                  <a:pt x="317740" y="126864"/>
                </a:lnTo>
                <a:lnTo>
                  <a:pt x="284316" y="126864"/>
                </a:lnTo>
                <a:lnTo>
                  <a:pt x="273575" y="123809"/>
                </a:lnTo>
                <a:lnTo>
                  <a:pt x="260707" y="115252"/>
                </a:lnTo>
                <a:lnTo>
                  <a:pt x="255676" y="104358"/>
                </a:lnTo>
                <a:lnTo>
                  <a:pt x="254000" y="88900"/>
                </a:lnTo>
                <a:lnTo>
                  <a:pt x="329529" y="78682"/>
                </a:lnTo>
                <a:lnTo>
                  <a:pt x="328911" y="76200"/>
                </a:lnTo>
                <a:lnTo>
                  <a:pt x="254000" y="76200"/>
                </a:lnTo>
                <a:lnTo>
                  <a:pt x="254793" y="68394"/>
                </a:lnTo>
                <a:lnTo>
                  <a:pt x="258298" y="62209"/>
                </a:lnTo>
                <a:lnTo>
                  <a:pt x="270734" y="53082"/>
                </a:lnTo>
                <a:lnTo>
                  <a:pt x="278276" y="50800"/>
                </a:lnTo>
                <a:lnTo>
                  <a:pt x="316238" y="50800"/>
                </a:lnTo>
                <a:lnTo>
                  <a:pt x="310874" y="44638"/>
                </a:lnTo>
                <a:lnTo>
                  <a:pt x="299441" y="39742"/>
                </a:lnTo>
                <a:lnTo>
                  <a:pt x="285162" y="38129"/>
                </a:lnTo>
                <a:close/>
              </a:path>
              <a:path w="965200" h="139700">
                <a:moveTo>
                  <a:pt x="317500" y="101600"/>
                </a:moveTo>
                <a:lnTo>
                  <a:pt x="315822" y="105968"/>
                </a:lnTo>
                <a:lnTo>
                  <a:pt x="308481" y="117644"/>
                </a:lnTo>
                <a:lnTo>
                  <a:pt x="298148" y="124617"/>
                </a:lnTo>
                <a:lnTo>
                  <a:pt x="284316" y="126864"/>
                </a:lnTo>
                <a:lnTo>
                  <a:pt x="317740" y="126864"/>
                </a:lnTo>
                <a:lnTo>
                  <a:pt x="325393" y="116692"/>
                </a:lnTo>
                <a:lnTo>
                  <a:pt x="330200" y="104576"/>
                </a:lnTo>
                <a:lnTo>
                  <a:pt x="317500" y="101600"/>
                </a:lnTo>
                <a:close/>
              </a:path>
              <a:path w="965200" h="139700">
                <a:moveTo>
                  <a:pt x="316238" y="50800"/>
                </a:moveTo>
                <a:lnTo>
                  <a:pt x="293753" y="50800"/>
                </a:lnTo>
                <a:lnTo>
                  <a:pt x="299441" y="52057"/>
                </a:lnTo>
                <a:lnTo>
                  <a:pt x="308966" y="57083"/>
                </a:lnTo>
                <a:lnTo>
                  <a:pt x="312339" y="60159"/>
                </a:lnTo>
                <a:lnTo>
                  <a:pt x="316308" y="67435"/>
                </a:lnTo>
                <a:lnTo>
                  <a:pt x="317367" y="71569"/>
                </a:lnTo>
                <a:lnTo>
                  <a:pt x="317500" y="76200"/>
                </a:lnTo>
                <a:lnTo>
                  <a:pt x="328911" y="76200"/>
                </a:lnTo>
                <a:lnTo>
                  <a:pt x="326622" y="67013"/>
                </a:lnTo>
                <a:lnTo>
                  <a:pt x="320670" y="55889"/>
                </a:lnTo>
                <a:lnTo>
                  <a:pt x="316238" y="50800"/>
                </a:lnTo>
                <a:close/>
              </a:path>
              <a:path w="965200" h="139700">
                <a:moveTo>
                  <a:pt x="431800" y="38100"/>
                </a:moveTo>
                <a:lnTo>
                  <a:pt x="355600" y="38100"/>
                </a:lnTo>
                <a:lnTo>
                  <a:pt x="355600" y="50800"/>
                </a:lnTo>
                <a:lnTo>
                  <a:pt x="419100" y="50800"/>
                </a:lnTo>
                <a:lnTo>
                  <a:pt x="355600" y="127000"/>
                </a:lnTo>
                <a:lnTo>
                  <a:pt x="355600" y="139700"/>
                </a:lnTo>
                <a:lnTo>
                  <a:pt x="431800" y="139700"/>
                </a:lnTo>
                <a:lnTo>
                  <a:pt x="431800" y="127000"/>
                </a:lnTo>
                <a:lnTo>
                  <a:pt x="367704" y="127000"/>
                </a:lnTo>
                <a:lnTo>
                  <a:pt x="431800" y="50800"/>
                </a:lnTo>
                <a:lnTo>
                  <a:pt x="431800" y="38100"/>
                </a:lnTo>
                <a:close/>
              </a:path>
              <a:path w="965200" h="139700">
                <a:moveTo>
                  <a:pt x="469900" y="0"/>
                </a:moveTo>
                <a:lnTo>
                  <a:pt x="457200" y="0"/>
                </a:lnTo>
                <a:lnTo>
                  <a:pt x="457200" y="12700"/>
                </a:lnTo>
                <a:lnTo>
                  <a:pt x="469900" y="12700"/>
                </a:lnTo>
                <a:lnTo>
                  <a:pt x="469900" y="0"/>
                </a:lnTo>
                <a:close/>
              </a:path>
              <a:path w="965200" h="139700">
                <a:moveTo>
                  <a:pt x="469900" y="38100"/>
                </a:moveTo>
                <a:lnTo>
                  <a:pt x="457200" y="38100"/>
                </a:lnTo>
                <a:lnTo>
                  <a:pt x="457200" y="139700"/>
                </a:lnTo>
                <a:lnTo>
                  <a:pt x="469900" y="139700"/>
                </a:lnTo>
                <a:lnTo>
                  <a:pt x="469900" y="38100"/>
                </a:lnTo>
                <a:close/>
              </a:path>
              <a:path w="965200" h="139700">
                <a:moveTo>
                  <a:pt x="524646" y="38176"/>
                </a:moveTo>
                <a:lnTo>
                  <a:pt x="491068" y="57284"/>
                </a:lnTo>
                <a:lnTo>
                  <a:pt x="483076" y="96720"/>
                </a:lnTo>
                <a:lnTo>
                  <a:pt x="485725" y="107841"/>
                </a:lnTo>
                <a:lnTo>
                  <a:pt x="491425" y="119328"/>
                </a:lnTo>
                <a:lnTo>
                  <a:pt x="500989" y="131997"/>
                </a:lnTo>
                <a:lnTo>
                  <a:pt x="512240" y="137774"/>
                </a:lnTo>
                <a:lnTo>
                  <a:pt x="525858" y="139700"/>
                </a:lnTo>
                <a:lnTo>
                  <a:pt x="530206" y="139520"/>
                </a:lnTo>
                <a:lnTo>
                  <a:pt x="541372" y="136925"/>
                </a:lnTo>
                <a:lnTo>
                  <a:pt x="552201" y="130480"/>
                </a:lnTo>
                <a:lnTo>
                  <a:pt x="555666" y="127000"/>
                </a:lnTo>
                <a:lnTo>
                  <a:pt x="518054" y="127000"/>
                </a:lnTo>
                <a:lnTo>
                  <a:pt x="510513" y="124023"/>
                </a:lnTo>
                <a:lnTo>
                  <a:pt x="503994" y="117634"/>
                </a:lnTo>
                <a:lnTo>
                  <a:pt x="499184" y="110049"/>
                </a:lnTo>
                <a:lnTo>
                  <a:pt x="496413" y="98152"/>
                </a:lnTo>
                <a:lnTo>
                  <a:pt x="495780" y="80233"/>
                </a:lnTo>
                <a:lnTo>
                  <a:pt x="499222" y="67983"/>
                </a:lnTo>
                <a:lnTo>
                  <a:pt x="506644" y="57827"/>
                </a:lnTo>
                <a:lnTo>
                  <a:pt x="516769" y="52622"/>
                </a:lnTo>
                <a:lnTo>
                  <a:pt x="531640" y="51174"/>
                </a:lnTo>
                <a:lnTo>
                  <a:pt x="556304" y="51174"/>
                </a:lnTo>
                <a:lnTo>
                  <a:pt x="550837" y="44591"/>
                </a:lnTo>
                <a:lnTo>
                  <a:pt x="539334" y="39744"/>
                </a:lnTo>
                <a:lnTo>
                  <a:pt x="524646" y="38176"/>
                </a:lnTo>
                <a:close/>
              </a:path>
              <a:path w="965200" h="139700">
                <a:moveTo>
                  <a:pt x="556304" y="51174"/>
                </a:moveTo>
                <a:lnTo>
                  <a:pt x="531640" y="51174"/>
                </a:lnTo>
                <a:lnTo>
                  <a:pt x="541943" y="55374"/>
                </a:lnTo>
                <a:lnTo>
                  <a:pt x="554142" y="66371"/>
                </a:lnTo>
                <a:lnTo>
                  <a:pt x="557565" y="77807"/>
                </a:lnTo>
                <a:lnTo>
                  <a:pt x="558539" y="94909"/>
                </a:lnTo>
                <a:lnTo>
                  <a:pt x="555681" y="108107"/>
                </a:lnTo>
                <a:lnTo>
                  <a:pt x="549671" y="117673"/>
                </a:lnTo>
                <a:lnTo>
                  <a:pt x="543586" y="123891"/>
                </a:lnTo>
                <a:lnTo>
                  <a:pt x="536045" y="127000"/>
                </a:lnTo>
                <a:lnTo>
                  <a:pt x="555666" y="127000"/>
                </a:lnTo>
                <a:lnTo>
                  <a:pt x="570848" y="79535"/>
                </a:lnTo>
                <a:lnTo>
                  <a:pt x="567825" y="68759"/>
                </a:lnTo>
                <a:lnTo>
                  <a:pt x="561469" y="57395"/>
                </a:lnTo>
                <a:lnTo>
                  <a:pt x="556304" y="51174"/>
                </a:lnTo>
                <a:close/>
              </a:path>
              <a:path w="965200" h="139700">
                <a:moveTo>
                  <a:pt x="622300" y="38100"/>
                </a:moveTo>
                <a:lnTo>
                  <a:pt x="609600" y="38100"/>
                </a:lnTo>
                <a:lnTo>
                  <a:pt x="609600" y="139700"/>
                </a:lnTo>
                <a:lnTo>
                  <a:pt x="622300" y="139700"/>
                </a:lnTo>
                <a:lnTo>
                  <a:pt x="622338" y="81205"/>
                </a:lnTo>
                <a:lnTo>
                  <a:pt x="624702" y="67966"/>
                </a:lnTo>
                <a:lnTo>
                  <a:pt x="630734" y="57447"/>
                </a:lnTo>
                <a:lnTo>
                  <a:pt x="636356" y="50899"/>
                </a:lnTo>
                <a:lnTo>
                  <a:pt x="636565" y="50800"/>
                </a:lnTo>
                <a:lnTo>
                  <a:pt x="622300" y="50800"/>
                </a:lnTo>
                <a:lnTo>
                  <a:pt x="622300" y="38100"/>
                </a:lnTo>
                <a:close/>
              </a:path>
              <a:path w="965200" h="139700">
                <a:moveTo>
                  <a:pt x="677374" y="47625"/>
                </a:moveTo>
                <a:lnTo>
                  <a:pt x="657555" y="47625"/>
                </a:lnTo>
                <a:lnTo>
                  <a:pt x="662682" y="49575"/>
                </a:lnTo>
                <a:lnTo>
                  <a:pt x="671015" y="57381"/>
                </a:lnTo>
                <a:lnTo>
                  <a:pt x="673100" y="64095"/>
                </a:lnTo>
                <a:lnTo>
                  <a:pt x="673100" y="139700"/>
                </a:lnTo>
                <a:lnTo>
                  <a:pt x="685800" y="139700"/>
                </a:lnTo>
                <a:lnTo>
                  <a:pt x="685771" y="81205"/>
                </a:lnTo>
                <a:lnTo>
                  <a:pt x="677464" y="47691"/>
                </a:lnTo>
                <a:close/>
              </a:path>
              <a:path w="965200" h="139700">
                <a:moveTo>
                  <a:pt x="644535" y="38862"/>
                </a:moveTo>
                <a:lnTo>
                  <a:pt x="632428" y="43021"/>
                </a:lnTo>
                <a:lnTo>
                  <a:pt x="622300" y="50800"/>
                </a:lnTo>
                <a:lnTo>
                  <a:pt x="636565" y="50800"/>
                </a:lnTo>
                <a:lnTo>
                  <a:pt x="643267" y="47625"/>
                </a:lnTo>
                <a:lnTo>
                  <a:pt x="677374" y="47625"/>
                </a:lnTo>
                <a:lnTo>
                  <a:pt x="670558" y="42663"/>
                </a:lnTo>
                <a:lnTo>
                  <a:pt x="661157" y="39370"/>
                </a:lnTo>
                <a:lnTo>
                  <a:pt x="644535" y="38862"/>
                </a:lnTo>
                <a:close/>
              </a:path>
              <a:path w="965200" h="139700">
                <a:moveTo>
                  <a:pt x="774700" y="121641"/>
                </a:moveTo>
                <a:lnTo>
                  <a:pt x="762000" y="121641"/>
                </a:lnTo>
                <a:lnTo>
                  <a:pt x="762000" y="139700"/>
                </a:lnTo>
                <a:lnTo>
                  <a:pt x="774700" y="139700"/>
                </a:lnTo>
                <a:lnTo>
                  <a:pt x="774700" y="121641"/>
                </a:lnTo>
                <a:close/>
              </a:path>
              <a:path w="965200" h="139700">
                <a:moveTo>
                  <a:pt x="752408" y="75802"/>
                </a:moveTo>
                <a:lnTo>
                  <a:pt x="706708" y="88713"/>
                </a:lnTo>
                <a:lnTo>
                  <a:pt x="698678" y="113337"/>
                </a:lnTo>
                <a:lnTo>
                  <a:pt x="702342" y="123673"/>
                </a:lnTo>
                <a:lnTo>
                  <a:pt x="713082" y="135644"/>
                </a:lnTo>
                <a:lnTo>
                  <a:pt x="724220" y="138214"/>
                </a:lnTo>
                <a:lnTo>
                  <a:pt x="742695" y="138024"/>
                </a:lnTo>
                <a:lnTo>
                  <a:pt x="753931" y="132016"/>
                </a:lnTo>
                <a:lnTo>
                  <a:pt x="757832" y="127000"/>
                </a:lnTo>
                <a:lnTo>
                  <a:pt x="722642" y="127000"/>
                </a:lnTo>
                <a:lnTo>
                  <a:pt x="717285" y="125379"/>
                </a:lnTo>
                <a:lnTo>
                  <a:pt x="709876" y="118897"/>
                </a:lnTo>
                <a:lnTo>
                  <a:pt x="708025" y="115027"/>
                </a:lnTo>
                <a:lnTo>
                  <a:pt x="708025" y="103253"/>
                </a:lnTo>
                <a:lnTo>
                  <a:pt x="711464" y="97730"/>
                </a:lnTo>
                <a:lnTo>
                  <a:pt x="721385" y="92491"/>
                </a:lnTo>
                <a:lnTo>
                  <a:pt x="732807" y="89351"/>
                </a:lnTo>
                <a:lnTo>
                  <a:pt x="747314" y="88304"/>
                </a:lnTo>
                <a:lnTo>
                  <a:pt x="774380" y="88304"/>
                </a:lnTo>
                <a:lnTo>
                  <a:pt x="774260" y="76200"/>
                </a:lnTo>
                <a:lnTo>
                  <a:pt x="762000" y="76200"/>
                </a:lnTo>
                <a:lnTo>
                  <a:pt x="756443" y="75934"/>
                </a:lnTo>
                <a:lnTo>
                  <a:pt x="752408" y="75802"/>
                </a:lnTo>
                <a:close/>
              </a:path>
              <a:path w="965200" h="139700">
                <a:moveTo>
                  <a:pt x="774380" y="88304"/>
                </a:moveTo>
                <a:lnTo>
                  <a:pt x="750623" y="88304"/>
                </a:lnTo>
                <a:lnTo>
                  <a:pt x="755517" y="88502"/>
                </a:lnTo>
                <a:lnTo>
                  <a:pt x="762000" y="88900"/>
                </a:lnTo>
                <a:lnTo>
                  <a:pt x="762000" y="103651"/>
                </a:lnTo>
                <a:lnTo>
                  <a:pt x="758957" y="111125"/>
                </a:lnTo>
                <a:lnTo>
                  <a:pt x="746786" y="123825"/>
                </a:lnTo>
                <a:lnTo>
                  <a:pt x="739047" y="127000"/>
                </a:lnTo>
                <a:lnTo>
                  <a:pt x="757832" y="127000"/>
                </a:lnTo>
                <a:lnTo>
                  <a:pt x="762000" y="121641"/>
                </a:lnTo>
                <a:lnTo>
                  <a:pt x="774700" y="121641"/>
                </a:lnTo>
                <a:lnTo>
                  <a:pt x="774380" y="88304"/>
                </a:lnTo>
                <a:close/>
              </a:path>
              <a:path w="965200" h="139700">
                <a:moveTo>
                  <a:pt x="768456" y="50800"/>
                </a:moveTo>
                <a:lnTo>
                  <a:pt x="744007" y="50800"/>
                </a:lnTo>
                <a:lnTo>
                  <a:pt x="749002" y="51725"/>
                </a:lnTo>
                <a:lnTo>
                  <a:pt x="756542" y="55430"/>
                </a:lnTo>
                <a:lnTo>
                  <a:pt x="759023" y="57910"/>
                </a:lnTo>
                <a:lnTo>
                  <a:pt x="761404" y="64128"/>
                </a:lnTo>
                <a:lnTo>
                  <a:pt x="761882" y="68192"/>
                </a:lnTo>
                <a:lnTo>
                  <a:pt x="762000" y="76200"/>
                </a:lnTo>
                <a:lnTo>
                  <a:pt x="774260" y="76200"/>
                </a:lnTo>
                <a:lnTo>
                  <a:pt x="774180" y="68192"/>
                </a:lnTo>
                <a:lnTo>
                  <a:pt x="771290" y="55504"/>
                </a:lnTo>
                <a:lnTo>
                  <a:pt x="768456" y="50800"/>
                </a:lnTo>
                <a:close/>
              </a:path>
              <a:path w="965200" h="139700">
                <a:moveTo>
                  <a:pt x="727076" y="38891"/>
                </a:moveTo>
                <a:lnTo>
                  <a:pt x="712994" y="42875"/>
                </a:lnTo>
                <a:lnTo>
                  <a:pt x="703469" y="50218"/>
                </a:lnTo>
                <a:lnTo>
                  <a:pt x="698500" y="60920"/>
                </a:lnTo>
                <a:lnTo>
                  <a:pt x="712603" y="60235"/>
                </a:lnTo>
                <a:lnTo>
                  <a:pt x="721658" y="53158"/>
                </a:lnTo>
                <a:lnTo>
                  <a:pt x="737789" y="50800"/>
                </a:lnTo>
                <a:lnTo>
                  <a:pt x="768456" y="50800"/>
                </a:lnTo>
                <a:lnTo>
                  <a:pt x="765552" y="45978"/>
                </a:lnTo>
                <a:lnTo>
                  <a:pt x="758343" y="41644"/>
                </a:lnTo>
                <a:lnTo>
                  <a:pt x="746261" y="39233"/>
                </a:lnTo>
                <a:lnTo>
                  <a:pt x="727076" y="38891"/>
                </a:lnTo>
                <a:close/>
              </a:path>
              <a:path w="965200" h="139700">
                <a:moveTo>
                  <a:pt x="838200" y="38100"/>
                </a:moveTo>
                <a:lnTo>
                  <a:pt x="825500" y="38100"/>
                </a:lnTo>
                <a:lnTo>
                  <a:pt x="825500" y="139700"/>
                </a:lnTo>
                <a:lnTo>
                  <a:pt x="838200" y="139700"/>
                </a:lnTo>
                <a:lnTo>
                  <a:pt x="838200" y="87312"/>
                </a:lnTo>
                <a:lnTo>
                  <a:pt x="838511" y="83122"/>
                </a:lnTo>
                <a:lnTo>
                  <a:pt x="841897" y="70644"/>
                </a:lnTo>
                <a:lnTo>
                  <a:pt x="846844" y="63500"/>
                </a:lnTo>
                <a:lnTo>
                  <a:pt x="838200" y="63500"/>
                </a:lnTo>
                <a:lnTo>
                  <a:pt x="838200" y="38100"/>
                </a:lnTo>
                <a:close/>
              </a:path>
              <a:path w="965200" h="139700">
                <a:moveTo>
                  <a:pt x="876300" y="38100"/>
                </a:moveTo>
                <a:lnTo>
                  <a:pt x="864327" y="38100"/>
                </a:lnTo>
                <a:lnTo>
                  <a:pt x="859002" y="39687"/>
                </a:lnTo>
                <a:lnTo>
                  <a:pt x="853500" y="43034"/>
                </a:lnTo>
                <a:lnTo>
                  <a:pt x="845826" y="50585"/>
                </a:lnTo>
                <a:lnTo>
                  <a:pt x="838200" y="63500"/>
                </a:lnTo>
                <a:lnTo>
                  <a:pt x="846844" y="63500"/>
                </a:lnTo>
                <a:lnTo>
                  <a:pt x="849117" y="60217"/>
                </a:lnTo>
                <a:lnTo>
                  <a:pt x="859803" y="53154"/>
                </a:lnTo>
                <a:lnTo>
                  <a:pt x="872727" y="50800"/>
                </a:lnTo>
                <a:lnTo>
                  <a:pt x="876300" y="50800"/>
                </a:lnTo>
                <a:lnTo>
                  <a:pt x="876300" y="38100"/>
                </a:lnTo>
                <a:close/>
              </a:path>
              <a:path w="965200" h="139700">
                <a:moveTo>
                  <a:pt x="920162" y="38129"/>
                </a:moveTo>
                <a:lnTo>
                  <a:pt x="886249" y="55983"/>
                </a:lnTo>
                <a:lnTo>
                  <a:pt x="876425" y="93809"/>
                </a:lnTo>
                <a:lnTo>
                  <a:pt x="878518" y="106200"/>
                </a:lnTo>
                <a:lnTo>
                  <a:pt x="913372" y="138287"/>
                </a:lnTo>
                <a:lnTo>
                  <a:pt x="929404" y="139153"/>
                </a:lnTo>
                <a:lnTo>
                  <a:pt x="940802" y="135285"/>
                </a:lnTo>
                <a:lnTo>
                  <a:pt x="952740" y="126864"/>
                </a:lnTo>
                <a:lnTo>
                  <a:pt x="919316" y="126864"/>
                </a:lnTo>
                <a:lnTo>
                  <a:pt x="908576" y="123809"/>
                </a:lnTo>
                <a:lnTo>
                  <a:pt x="895708" y="115252"/>
                </a:lnTo>
                <a:lnTo>
                  <a:pt x="890677" y="104358"/>
                </a:lnTo>
                <a:lnTo>
                  <a:pt x="889000" y="88900"/>
                </a:lnTo>
                <a:lnTo>
                  <a:pt x="964529" y="78682"/>
                </a:lnTo>
                <a:lnTo>
                  <a:pt x="963911" y="76200"/>
                </a:lnTo>
                <a:lnTo>
                  <a:pt x="889000" y="76200"/>
                </a:lnTo>
                <a:lnTo>
                  <a:pt x="889793" y="68394"/>
                </a:lnTo>
                <a:lnTo>
                  <a:pt x="893298" y="62209"/>
                </a:lnTo>
                <a:lnTo>
                  <a:pt x="905734" y="53082"/>
                </a:lnTo>
                <a:lnTo>
                  <a:pt x="913276" y="50800"/>
                </a:lnTo>
                <a:lnTo>
                  <a:pt x="951238" y="50800"/>
                </a:lnTo>
                <a:lnTo>
                  <a:pt x="945874" y="44638"/>
                </a:lnTo>
                <a:lnTo>
                  <a:pt x="934441" y="39742"/>
                </a:lnTo>
                <a:lnTo>
                  <a:pt x="920162" y="38129"/>
                </a:lnTo>
                <a:close/>
              </a:path>
              <a:path w="965200" h="139700">
                <a:moveTo>
                  <a:pt x="952500" y="101600"/>
                </a:moveTo>
                <a:lnTo>
                  <a:pt x="950822" y="105968"/>
                </a:lnTo>
                <a:lnTo>
                  <a:pt x="943481" y="117644"/>
                </a:lnTo>
                <a:lnTo>
                  <a:pt x="933148" y="124617"/>
                </a:lnTo>
                <a:lnTo>
                  <a:pt x="919316" y="126864"/>
                </a:lnTo>
                <a:lnTo>
                  <a:pt x="952740" y="126864"/>
                </a:lnTo>
                <a:lnTo>
                  <a:pt x="960393" y="116692"/>
                </a:lnTo>
                <a:lnTo>
                  <a:pt x="965200" y="104576"/>
                </a:lnTo>
                <a:lnTo>
                  <a:pt x="952500" y="101600"/>
                </a:lnTo>
                <a:close/>
              </a:path>
              <a:path w="965200" h="139700">
                <a:moveTo>
                  <a:pt x="951238" y="50800"/>
                </a:moveTo>
                <a:lnTo>
                  <a:pt x="928753" y="50800"/>
                </a:lnTo>
                <a:lnTo>
                  <a:pt x="934441" y="52057"/>
                </a:lnTo>
                <a:lnTo>
                  <a:pt x="943966" y="57083"/>
                </a:lnTo>
                <a:lnTo>
                  <a:pt x="947341" y="60159"/>
                </a:lnTo>
                <a:lnTo>
                  <a:pt x="951310" y="67435"/>
                </a:lnTo>
                <a:lnTo>
                  <a:pt x="952367" y="71569"/>
                </a:lnTo>
                <a:lnTo>
                  <a:pt x="952500" y="76200"/>
                </a:lnTo>
                <a:lnTo>
                  <a:pt x="963911" y="76200"/>
                </a:lnTo>
                <a:lnTo>
                  <a:pt x="961622" y="67013"/>
                </a:lnTo>
                <a:lnTo>
                  <a:pt x="955670" y="55889"/>
                </a:lnTo>
                <a:lnTo>
                  <a:pt x="951238" y="508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329942" y="1973072"/>
            <a:ext cx="2603499" cy="1905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997033" y="1985772"/>
            <a:ext cx="4229008" cy="1778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288712" y="2315972"/>
            <a:ext cx="139700" cy="139700"/>
          </a:xfrm>
          <a:custGeom>
            <a:avLst/>
            <a:gdLst/>
            <a:ahLst/>
            <a:cxnLst/>
            <a:rect l="l" t="t" r="r" b="b"/>
            <a:pathLst>
              <a:path w="139700" h="139700">
                <a:moveTo>
                  <a:pt x="88729" y="127000"/>
                </a:moveTo>
                <a:lnTo>
                  <a:pt x="76029" y="127000"/>
                </a:lnTo>
                <a:lnTo>
                  <a:pt x="76029" y="139700"/>
                </a:lnTo>
                <a:lnTo>
                  <a:pt x="88729" y="139700"/>
                </a:lnTo>
                <a:lnTo>
                  <a:pt x="88729" y="127000"/>
                </a:lnTo>
                <a:close/>
              </a:path>
              <a:path w="139700" h="139700">
                <a:moveTo>
                  <a:pt x="42560" y="38121"/>
                </a:moveTo>
                <a:lnTo>
                  <a:pt x="9102" y="56695"/>
                </a:lnTo>
                <a:lnTo>
                  <a:pt x="0" y="94648"/>
                </a:lnTo>
                <a:lnTo>
                  <a:pt x="2143" y="106514"/>
                </a:lnTo>
                <a:lnTo>
                  <a:pt x="37113" y="138186"/>
                </a:lnTo>
                <a:lnTo>
                  <a:pt x="54613" y="138619"/>
                </a:lnTo>
                <a:lnTo>
                  <a:pt x="66740" y="134402"/>
                </a:lnTo>
                <a:lnTo>
                  <a:pt x="76029" y="127000"/>
                </a:lnTo>
                <a:lnTo>
                  <a:pt x="88729" y="127000"/>
                </a:lnTo>
                <a:lnTo>
                  <a:pt x="88729" y="126683"/>
                </a:lnTo>
                <a:lnTo>
                  <a:pt x="38578" y="126683"/>
                </a:lnTo>
                <a:lnTo>
                  <a:pt x="27893" y="122431"/>
                </a:lnTo>
                <a:lnTo>
                  <a:pt x="17045" y="111233"/>
                </a:lnTo>
                <a:lnTo>
                  <a:pt x="13692" y="99883"/>
                </a:lnTo>
                <a:lnTo>
                  <a:pt x="12666" y="83805"/>
                </a:lnTo>
                <a:lnTo>
                  <a:pt x="15349" y="70602"/>
                </a:lnTo>
                <a:lnTo>
                  <a:pt x="21459" y="60523"/>
                </a:lnTo>
                <a:lnTo>
                  <a:pt x="27413" y="54041"/>
                </a:lnTo>
                <a:lnTo>
                  <a:pt x="34953" y="50800"/>
                </a:lnTo>
                <a:lnTo>
                  <a:pt x="88729" y="50800"/>
                </a:lnTo>
                <a:lnTo>
                  <a:pt x="88729" y="44491"/>
                </a:lnTo>
                <a:lnTo>
                  <a:pt x="68221" y="44491"/>
                </a:lnTo>
                <a:lnTo>
                  <a:pt x="56684" y="39703"/>
                </a:lnTo>
                <a:lnTo>
                  <a:pt x="42560" y="38121"/>
                </a:lnTo>
                <a:close/>
              </a:path>
              <a:path w="139700" h="139700">
                <a:moveTo>
                  <a:pt x="88729" y="50800"/>
                </a:moveTo>
                <a:lnTo>
                  <a:pt x="52680" y="50800"/>
                </a:lnTo>
                <a:lnTo>
                  <a:pt x="60154" y="53082"/>
                </a:lnTo>
                <a:lnTo>
                  <a:pt x="72854" y="62209"/>
                </a:lnTo>
                <a:lnTo>
                  <a:pt x="76029" y="68262"/>
                </a:lnTo>
                <a:lnTo>
                  <a:pt x="76029" y="109933"/>
                </a:lnTo>
                <a:lnTo>
                  <a:pt x="72722" y="115423"/>
                </a:lnTo>
                <a:lnTo>
                  <a:pt x="63926" y="121471"/>
                </a:lnTo>
                <a:lnTo>
                  <a:pt x="53402" y="125564"/>
                </a:lnTo>
                <a:lnTo>
                  <a:pt x="38578" y="126683"/>
                </a:lnTo>
                <a:lnTo>
                  <a:pt x="88729" y="126683"/>
                </a:lnTo>
                <a:lnTo>
                  <a:pt x="88729" y="50800"/>
                </a:lnTo>
                <a:close/>
              </a:path>
              <a:path w="139700" h="139700">
                <a:moveTo>
                  <a:pt x="88729" y="0"/>
                </a:moveTo>
                <a:lnTo>
                  <a:pt x="76029" y="0"/>
                </a:lnTo>
                <a:lnTo>
                  <a:pt x="68221" y="44491"/>
                </a:lnTo>
                <a:lnTo>
                  <a:pt x="88729" y="44491"/>
                </a:lnTo>
                <a:lnTo>
                  <a:pt x="88729" y="0"/>
                </a:lnTo>
                <a:close/>
              </a:path>
              <a:path w="139700" h="139700">
                <a:moveTo>
                  <a:pt x="139529" y="0"/>
                </a:moveTo>
                <a:lnTo>
                  <a:pt x="126829" y="0"/>
                </a:lnTo>
                <a:lnTo>
                  <a:pt x="126829" y="12700"/>
                </a:lnTo>
                <a:lnTo>
                  <a:pt x="139529" y="12700"/>
                </a:lnTo>
                <a:lnTo>
                  <a:pt x="139529" y="0"/>
                </a:lnTo>
                <a:close/>
              </a:path>
              <a:path w="139700" h="139700">
                <a:moveTo>
                  <a:pt x="139529" y="38100"/>
                </a:moveTo>
                <a:lnTo>
                  <a:pt x="126829" y="38100"/>
                </a:lnTo>
                <a:lnTo>
                  <a:pt x="126829" y="139700"/>
                </a:lnTo>
                <a:lnTo>
                  <a:pt x="139529" y="139700"/>
                </a:lnTo>
                <a:lnTo>
                  <a:pt x="139529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504441" y="2315972"/>
            <a:ext cx="2108200" cy="17770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727033" y="2315972"/>
            <a:ext cx="4622708" cy="17791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301241" y="2976372"/>
            <a:ext cx="1028700" cy="139700"/>
          </a:xfrm>
          <a:custGeom>
            <a:avLst/>
            <a:gdLst/>
            <a:ahLst/>
            <a:cxnLst/>
            <a:rect l="l" t="t" r="r" b="b"/>
            <a:pathLst>
              <a:path w="1028700" h="139700">
                <a:moveTo>
                  <a:pt x="25400" y="0"/>
                </a:moveTo>
                <a:lnTo>
                  <a:pt x="0" y="0"/>
                </a:lnTo>
                <a:lnTo>
                  <a:pt x="0" y="139700"/>
                </a:lnTo>
                <a:lnTo>
                  <a:pt x="25400" y="139700"/>
                </a:lnTo>
                <a:lnTo>
                  <a:pt x="25400" y="0"/>
                </a:lnTo>
                <a:close/>
              </a:path>
              <a:path w="1028700" h="139700">
                <a:moveTo>
                  <a:pt x="63500" y="101600"/>
                </a:moveTo>
                <a:lnTo>
                  <a:pt x="38100" y="101600"/>
                </a:lnTo>
                <a:lnTo>
                  <a:pt x="42113" y="113210"/>
                </a:lnTo>
                <a:lnTo>
                  <a:pt x="81613" y="138691"/>
                </a:lnTo>
                <a:lnTo>
                  <a:pt x="97947" y="139180"/>
                </a:lnTo>
                <a:lnTo>
                  <a:pt x="109047" y="136344"/>
                </a:lnTo>
                <a:lnTo>
                  <a:pt x="120330" y="130261"/>
                </a:lnTo>
                <a:lnTo>
                  <a:pt x="126231" y="125349"/>
                </a:lnTo>
                <a:lnTo>
                  <a:pt x="96292" y="125349"/>
                </a:lnTo>
                <a:lnTo>
                  <a:pt x="77717" y="124313"/>
                </a:lnTo>
                <a:lnTo>
                  <a:pt x="68259" y="115847"/>
                </a:lnTo>
                <a:lnTo>
                  <a:pt x="63500" y="101600"/>
                </a:lnTo>
                <a:close/>
              </a:path>
              <a:path w="1028700" h="139700">
                <a:moveTo>
                  <a:pt x="100530" y="1008"/>
                </a:moveTo>
                <a:lnTo>
                  <a:pt x="59870" y="13193"/>
                </a:lnTo>
                <a:lnTo>
                  <a:pt x="50800" y="37108"/>
                </a:lnTo>
                <a:lnTo>
                  <a:pt x="50907" y="43258"/>
                </a:lnTo>
                <a:lnTo>
                  <a:pt x="78779" y="71833"/>
                </a:lnTo>
                <a:lnTo>
                  <a:pt x="100408" y="80168"/>
                </a:lnTo>
                <a:lnTo>
                  <a:pt x="106098" y="82550"/>
                </a:lnTo>
                <a:lnTo>
                  <a:pt x="109834" y="85791"/>
                </a:lnTo>
                <a:lnTo>
                  <a:pt x="113407" y="93992"/>
                </a:lnTo>
                <a:lnTo>
                  <a:pt x="114300" y="98491"/>
                </a:lnTo>
                <a:lnTo>
                  <a:pt x="114300" y="110133"/>
                </a:lnTo>
                <a:lnTo>
                  <a:pt x="112314" y="115755"/>
                </a:lnTo>
                <a:lnTo>
                  <a:pt x="105532" y="122737"/>
                </a:lnTo>
                <a:lnTo>
                  <a:pt x="96292" y="125349"/>
                </a:lnTo>
                <a:lnTo>
                  <a:pt x="126231" y="125349"/>
                </a:lnTo>
                <a:lnTo>
                  <a:pt x="132617" y="120033"/>
                </a:lnTo>
                <a:lnTo>
                  <a:pt x="137929" y="108560"/>
                </a:lnTo>
                <a:lnTo>
                  <a:pt x="139700" y="94852"/>
                </a:lnTo>
                <a:lnTo>
                  <a:pt x="139598" y="85791"/>
                </a:lnTo>
                <a:lnTo>
                  <a:pt x="110727" y="54768"/>
                </a:lnTo>
                <a:lnTo>
                  <a:pt x="81358" y="43258"/>
                </a:lnTo>
                <a:lnTo>
                  <a:pt x="76200" y="37769"/>
                </a:lnTo>
                <a:lnTo>
                  <a:pt x="76200" y="24936"/>
                </a:lnTo>
                <a:lnTo>
                  <a:pt x="77787" y="20802"/>
                </a:lnTo>
                <a:lnTo>
                  <a:pt x="84137" y="14320"/>
                </a:lnTo>
                <a:lnTo>
                  <a:pt x="88701" y="12700"/>
                </a:lnTo>
                <a:lnTo>
                  <a:pt x="131423" y="12700"/>
                </a:lnTo>
                <a:lnTo>
                  <a:pt x="121653" y="5667"/>
                </a:lnTo>
                <a:lnTo>
                  <a:pt x="112694" y="2583"/>
                </a:lnTo>
                <a:lnTo>
                  <a:pt x="100530" y="1008"/>
                </a:lnTo>
                <a:close/>
              </a:path>
              <a:path w="1028700" h="139700">
                <a:moveTo>
                  <a:pt x="131423" y="12700"/>
                </a:moveTo>
                <a:lnTo>
                  <a:pt x="104973" y="12700"/>
                </a:lnTo>
                <a:lnTo>
                  <a:pt x="111521" y="16932"/>
                </a:lnTo>
                <a:lnTo>
                  <a:pt x="114300" y="25400"/>
                </a:lnTo>
                <a:lnTo>
                  <a:pt x="139338" y="24200"/>
                </a:lnTo>
                <a:lnTo>
                  <a:pt x="133300" y="14051"/>
                </a:lnTo>
                <a:lnTo>
                  <a:pt x="131423" y="12700"/>
                </a:lnTo>
                <a:close/>
              </a:path>
              <a:path w="1028700" h="139700">
                <a:moveTo>
                  <a:pt x="215900" y="12700"/>
                </a:moveTo>
                <a:lnTo>
                  <a:pt x="190500" y="12700"/>
                </a:lnTo>
                <a:lnTo>
                  <a:pt x="190500" y="139700"/>
                </a:lnTo>
                <a:lnTo>
                  <a:pt x="215900" y="139700"/>
                </a:lnTo>
                <a:lnTo>
                  <a:pt x="215900" y="12700"/>
                </a:lnTo>
                <a:close/>
              </a:path>
              <a:path w="1028700" h="139700">
                <a:moveTo>
                  <a:pt x="254000" y="0"/>
                </a:moveTo>
                <a:lnTo>
                  <a:pt x="152400" y="0"/>
                </a:lnTo>
                <a:lnTo>
                  <a:pt x="152400" y="12700"/>
                </a:lnTo>
                <a:lnTo>
                  <a:pt x="254000" y="12700"/>
                </a:lnTo>
                <a:lnTo>
                  <a:pt x="254000" y="0"/>
                </a:lnTo>
                <a:close/>
              </a:path>
              <a:path w="1028700" h="139700">
                <a:moveTo>
                  <a:pt x="321071" y="0"/>
                </a:moveTo>
                <a:lnTo>
                  <a:pt x="266700" y="0"/>
                </a:lnTo>
                <a:lnTo>
                  <a:pt x="266700" y="139700"/>
                </a:lnTo>
                <a:lnTo>
                  <a:pt x="292100" y="139700"/>
                </a:lnTo>
                <a:lnTo>
                  <a:pt x="292100" y="76200"/>
                </a:lnTo>
                <a:lnTo>
                  <a:pt x="344464" y="76200"/>
                </a:lnTo>
                <a:lnTo>
                  <a:pt x="342900" y="72033"/>
                </a:lnTo>
                <a:lnTo>
                  <a:pt x="352170" y="66609"/>
                </a:lnTo>
                <a:lnTo>
                  <a:pt x="354706" y="63500"/>
                </a:lnTo>
                <a:lnTo>
                  <a:pt x="292100" y="63500"/>
                </a:lnTo>
                <a:lnTo>
                  <a:pt x="292100" y="12700"/>
                </a:lnTo>
                <a:lnTo>
                  <a:pt x="354495" y="12700"/>
                </a:lnTo>
                <a:lnTo>
                  <a:pt x="347736" y="5521"/>
                </a:lnTo>
                <a:lnTo>
                  <a:pt x="336006" y="1380"/>
                </a:lnTo>
                <a:lnTo>
                  <a:pt x="321071" y="0"/>
                </a:lnTo>
                <a:close/>
              </a:path>
              <a:path w="1028700" h="139700">
                <a:moveTo>
                  <a:pt x="344464" y="76200"/>
                </a:moveTo>
                <a:lnTo>
                  <a:pt x="317500" y="76200"/>
                </a:lnTo>
                <a:lnTo>
                  <a:pt x="342900" y="139700"/>
                </a:lnTo>
                <a:lnTo>
                  <a:pt x="368300" y="139700"/>
                </a:lnTo>
                <a:lnTo>
                  <a:pt x="344464" y="76200"/>
                </a:lnTo>
                <a:close/>
              </a:path>
              <a:path w="1028700" h="139700">
                <a:moveTo>
                  <a:pt x="354495" y="12700"/>
                </a:moveTo>
                <a:lnTo>
                  <a:pt x="325833" y="12700"/>
                </a:lnTo>
                <a:lnTo>
                  <a:pt x="330795" y="14982"/>
                </a:lnTo>
                <a:lnTo>
                  <a:pt x="337939" y="24109"/>
                </a:lnTo>
                <a:lnTo>
                  <a:pt x="339725" y="30096"/>
                </a:lnTo>
                <a:lnTo>
                  <a:pt x="339725" y="45573"/>
                </a:lnTo>
                <a:lnTo>
                  <a:pt x="337906" y="51923"/>
                </a:lnTo>
                <a:lnTo>
                  <a:pt x="330630" y="61184"/>
                </a:lnTo>
                <a:lnTo>
                  <a:pt x="325106" y="63500"/>
                </a:lnTo>
                <a:lnTo>
                  <a:pt x="354706" y="63500"/>
                </a:lnTo>
                <a:lnTo>
                  <a:pt x="359231" y="57949"/>
                </a:lnTo>
                <a:lnTo>
                  <a:pt x="363184" y="45387"/>
                </a:lnTo>
                <a:lnTo>
                  <a:pt x="363912" y="27939"/>
                </a:lnTo>
                <a:lnTo>
                  <a:pt x="358679" y="17143"/>
                </a:lnTo>
                <a:lnTo>
                  <a:pt x="354495" y="12700"/>
                </a:lnTo>
                <a:close/>
              </a:path>
              <a:path w="1028700" h="139700">
                <a:moveTo>
                  <a:pt x="419100" y="0"/>
                </a:moveTo>
                <a:lnTo>
                  <a:pt x="393700" y="0"/>
                </a:lnTo>
                <a:lnTo>
                  <a:pt x="393888" y="96166"/>
                </a:lnTo>
                <a:lnTo>
                  <a:pt x="422636" y="136630"/>
                </a:lnTo>
                <a:lnTo>
                  <a:pt x="450473" y="139497"/>
                </a:lnTo>
                <a:lnTo>
                  <a:pt x="463358" y="137290"/>
                </a:lnTo>
                <a:lnTo>
                  <a:pt x="474464" y="132655"/>
                </a:lnTo>
                <a:lnTo>
                  <a:pt x="482666" y="127958"/>
                </a:lnTo>
                <a:lnTo>
                  <a:pt x="483619" y="127000"/>
                </a:lnTo>
                <a:lnTo>
                  <a:pt x="442316" y="127000"/>
                </a:lnTo>
                <a:lnTo>
                  <a:pt x="434975" y="124948"/>
                </a:lnTo>
                <a:lnTo>
                  <a:pt x="427337" y="119921"/>
                </a:lnTo>
                <a:lnTo>
                  <a:pt x="421159" y="110460"/>
                </a:lnTo>
                <a:lnTo>
                  <a:pt x="419224" y="96166"/>
                </a:lnTo>
                <a:lnTo>
                  <a:pt x="419100" y="0"/>
                </a:lnTo>
                <a:close/>
              </a:path>
              <a:path w="1028700" h="139700">
                <a:moveTo>
                  <a:pt x="495300" y="0"/>
                </a:moveTo>
                <a:lnTo>
                  <a:pt x="482600" y="0"/>
                </a:lnTo>
                <a:lnTo>
                  <a:pt x="482580" y="97000"/>
                </a:lnTo>
                <a:lnTo>
                  <a:pt x="480203" y="111470"/>
                </a:lnTo>
                <a:lnTo>
                  <a:pt x="473868" y="120451"/>
                </a:lnTo>
                <a:lnTo>
                  <a:pt x="468048" y="124816"/>
                </a:lnTo>
                <a:lnTo>
                  <a:pt x="460308" y="127000"/>
                </a:lnTo>
                <a:lnTo>
                  <a:pt x="483619" y="127000"/>
                </a:lnTo>
                <a:lnTo>
                  <a:pt x="488189" y="122402"/>
                </a:lnTo>
                <a:lnTo>
                  <a:pt x="491791" y="114120"/>
                </a:lnTo>
                <a:lnTo>
                  <a:pt x="494422" y="102946"/>
                </a:lnTo>
                <a:lnTo>
                  <a:pt x="495300" y="88304"/>
                </a:lnTo>
                <a:lnTo>
                  <a:pt x="495300" y="0"/>
                </a:lnTo>
                <a:close/>
              </a:path>
              <a:path w="1028700" h="139700">
                <a:moveTo>
                  <a:pt x="604439" y="0"/>
                </a:moveTo>
                <a:lnTo>
                  <a:pt x="525462" y="0"/>
                </a:lnTo>
                <a:lnTo>
                  <a:pt x="525462" y="12700"/>
                </a:lnTo>
                <a:lnTo>
                  <a:pt x="578841" y="12700"/>
                </a:lnTo>
                <a:lnTo>
                  <a:pt x="520700" y="127000"/>
                </a:lnTo>
                <a:lnTo>
                  <a:pt x="520700" y="139700"/>
                </a:lnTo>
                <a:lnTo>
                  <a:pt x="609600" y="139700"/>
                </a:lnTo>
                <a:lnTo>
                  <a:pt x="609600" y="127000"/>
                </a:lnTo>
                <a:lnTo>
                  <a:pt x="547489" y="127000"/>
                </a:lnTo>
                <a:lnTo>
                  <a:pt x="604439" y="12700"/>
                </a:lnTo>
                <a:lnTo>
                  <a:pt x="604439" y="0"/>
                </a:lnTo>
                <a:close/>
              </a:path>
              <a:path w="1028700" h="139700">
                <a:moveTo>
                  <a:pt x="647700" y="0"/>
                </a:moveTo>
                <a:lnTo>
                  <a:pt x="622300" y="0"/>
                </a:lnTo>
                <a:lnTo>
                  <a:pt x="622300" y="139700"/>
                </a:lnTo>
                <a:lnTo>
                  <a:pt x="647700" y="139700"/>
                </a:lnTo>
                <a:lnTo>
                  <a:pt x="647700" y="0"/>
                </a:lnTo>
                <a:close/>
              </a:path>
              <a:path w="1028700" h="139700">
                <a:moveTo>
                  <a:pt x="727479" y="844"/>
                </a:moveTo>
                <a:lnTo>
                  <a:pt x="694915" y="24131"/>
                </a:lnTo>
                <a:lnTo>
                  <a:pt x="685998" y="78292"/>
                </a:lnTo>
                <a:lnTo>
                  <a:pt x="687410" y="92750"/>
                </a:lnTo>
                <a:lnTo>
                  <a:pt x="710480" y="133305"/>
                </a:lnTo>
                <a:lnTo>
                  <a:pt x="736202" y="139700"/>
                </a:lnTo>
                <a:lnTo>
                  <a:pt x="741477" y="139484"/>
                </a:lnTo>
                <a:lnTo>
                  <a:pt x="753781" y="136916"/>
                </a:lnTo>
                <a:lnTo>
                  <a:pt x="764994" y="131133"/>
                </a:lnTo>
                <a:lnTo>
                  <a:pt x="769593" y="127000"/>
                </a:lnTo>
                <a:lnTo>
                  <a:pt x="736401" y="127000"/>
                </a:lnTo>
                <a:lnTo>
                  <a:pt x="733237" y="126724"/>
                </a:lnTo>
                <a:lnTo>
                  <a:pt x="712470" y="86355"/>
                </a:lnTo>
                <a:lnTo>
                  <a:pt x="712141" y="76426"/>
                </a:lnTo>
                <a:lnTo>
                  <a:pt x="712157" y="50136"/>
                </a:lnTo>
                <a:lnTo>
                  <a:pt x="715195" y="33758"/>
                </a:lnTo>
                <a:lnTo>
                  <a:pt x="720314" y="22059"/>
                </a:lnTo>
                <a:lnTo>
                  <a:pt x="727515" y="15039"/>
                </a:lnTo>
                <a:lnTo>
                  <a:pt x="736798" y="12700"/>
                </a:lnTo>
                <a:lnTo>
                  <a:pt x="768639" y="12700"/>
                </a:lnTo>
                <a:lnTo>
                  <a:pt x="766822" y="10231"/>
                </a:lnTo>
                <a:lnTo>
                  <a:pt x="757119" y="4642"/>
                </a:lnTo>
                <a:lnTo>
                  <a:pt x="744317" y="1485"/>
                </a:lnTo>
                <a:lnTo>
                  <a:pt x="727479" y="844"/>
                </a:lnTo>
                <a:close/>
              </a:path>
              <a:path w="1028700" h="139700">
                <a:moveTo>
                  <a:pt x="768639" y="12700"/>
                </a:moveTo>
                <a:lnTo>
                  <a:pt x="745397" y="12700"/>
                </a:lnTo>
                <a:lnTo>
                  <a:pt x="751747" y="17726"/>
                </a:lnTo>
                <a:lnTo>
                  <a:pt x="756227" y="28738"/>
                </a:lnTo>
                <a:lnTo>
                  <a:pt x="758748" y="37103"/>
                </a:lnTo>
                <a:lnTo>
                  <a:pt x="760528" y="47819"/>
                </a:lnTo>
                <a:lnTo>
                  <a:pt x="761548" y="61769"/>
                </a:lnTo>
                <a:lnTo>
                  <a:pt x="761791" y="79837"/>
                </a:lnTo>
                <a:lnTo>
                  <a:pt x="760527" y="94558"/>
                </a:lnTo>
                <a:lnTo>
                  <a:pt x="758116" y="106145"/>
                </a:lnTo>
                <a:lnTo>
                  <a:pt x="754559" y="114597"/>
                </a:lnTo>
                <a:lnTo>
                  <a:pt x="749597" y="122866"/>
                </a:lnTo>
                <a:lnTo>
                  <a:pt x="743545" y="127000"/>
                </a:lnTo>
                <a:lnTo>
                  <a:pt x="769593" y="127000"/>
                </a:lnTo>
                <a:lnTo>
                  <a:pt x="785348" y="92162"/>
                </a:lnTo>
                <a:lnTo>
                  <a:pt x="786851" y="56957"/>
                </a:lnTo>
                <a:lnTo>
                  <a:pt x="784870" y="44622"/>
                </a:lnTo>
                <a:lnTo>
                  <a:pt x="781105" y="32965"/>
                </a:lnTo>
                <a:lnTo>
                  <a:pt x="775205" y="21622"/>
                </a:lnTo>
                <a:lnTo>
                  <a:pt x="768639" y="12700"/>
                </a:lnTo>
                <a:close/>
              </a:path>
              <a:path w="1028700" h="139700">
                <a:moveTo>
                  <a:pt x="832841" y="0"/>
                </a:moveTo>
                <a:lnTo>
                  <a:pt x="812800" y="0"/>
                </a:lnTo>
                <a:lnTo>
                  <a:pt x="812800" y="139700"/>
                </a:lnTo>
                <a:lnTo>
                  <a:pt x="825500" y="139700"/>
                </a:lnTo>
                <a:lnTo>
                  <a:pt x="825500" y="26391"/>
                </a:lnTo>
                <a:lnTo>
                  <a:pt x="849597" y="26391"/>
                </a:lnTo>
                <a:lnTo>
                  <a:pt x="832841" y="0"/>
                </a:lnTo>
                <a:close/>
              </a:path>
              <a:path w="1028700" h="139700">
                <a:moveTo>
                  <a:pt x="849597" y="26391"/>
                </a:moveTo>
                <a:lnTo>
                  <a:pt x="825500" y="26391"/>
                </a:lnTo>
                <a:lnTo>
                  <a:pt x="837406" y="45507"/>
                </a:lnTo>
                <a:lnTo>
                  <a:pt x="838200" y="46831"/>
                </a:lnTo>
                <a:lnTo>
                  <a:pt x="840183" y="49608"/>
                </a:lnTo>
                <a:lnTo>
                  <a:pt x="840515" y="51659"/>
                </a:lnTo>
                <a:lnTo>
                  <a:pt x="839191" y="52983"/>
                </a:lnTo>
                <a:lnTo>
                  <a:pt x="897135" y="139700"/>
                </a:lnTo>
                <a:lnTo>
                  <a:pt x="914400" y="139700"/>
                </a:lnTo>
                <a:lnTo>
                  <a:pt x="914400" y="105313"/>
                </a:lnTo>
                <a:lnTo>
                  <a:pt x="899651" y="105313"/>
                </a:lnTo>
                <a:lnTo>
                  <a:pt x="849597" y="26391"/>
                </a:lnTo>
                <a:close/>
              </a:path>
              <a:path w="1028700" h="139700">
                <a:moveTo>
                  <a:pt x="914400" y="0"/>
                </a:moveTo>
                <a:lnTo>
                  <a:pt x="901700" y="0"/>
                </a:lnTo>
                <a:lnTo>
                  <a:pt x="899651" y="105313"/>
                </a:lnTo>
                <a:lnTo>
                  <a:pt x="914400" y="105313"/>
                </a:lnTo>
                <a:lnTo>
                  <a:pt x="914400" y="0"/>
                </a:lnTo>
                <a:close/>
              </a:path>
              <a:path w="1028700" h="139700">
                <a:moveTo>
                  <a:pt x="1028700" y="0"/>
                </a:moveTo>
                <a:lnTo>
                  <a:pt x="939800" y="0"/>
                </a:lnTo>
                <a:lnTo>
                  <a:pt x="939800" y="139700"/>
                </a:lnTo>
                <a:lnTo>
                  <a:pt x="1028700" y="139700"/>
                </a:lnTo>
                <a:lnTo>
                  <a:pt x="1028700" y="127000"/>
                </a:lnTo>
                <a:lnTo>
                  <a:pt x="965200" y="127000"/>
                </a:lnTo>
                <a:lnTo>
                  <a:pt x="965200" y="76200"/>
                </a:lnTo>
                <a:lnTo>
                  <a:pt x="1016000" y="76200"/>
                </a:lnTo>
                <a:lnTo>
                  <a:pt x="1016000" y="63500"/>
                </a:lnTo>
                <a:lnTo>
                  <a:pt x="965200" y="63500"/>
                </a:lnTo>
                <a:lnTo>
                  <a:pt x="965200" y="12700"/>
                </a:lnTo>
                <a:lnTo>
                  <a:pt x="1028700" y="12700"/>
                </a:lnTo>
                <a:lnTo>
                  <a:pt x="1028700" y="0"/>
                </a:lnTo>
                <a:close/>
              </a:path>
            </a:pathLst>
          </a:custGeom>
          <a:solidFill>
            <a:srgbClr val="9411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406142" y="2977737"/>
            <a:ext cx="89535" cy="138430"/>
          </a:xfrm>
          <a:custGeom>
            <a:avLst/>
            <a:gdLst/>
            <a:ahLst/>
            <a:cxnLst/>
            <a:rect l="l" t="t" r="r" b="b"/>
            <a:pathLst>
              <a:path w="89535" h="138430">
                <a:moveTo>
                  <a:pt x="75307" y="11334"/>
                </a:moveTo>
                <a:lnTo>
                  <a:pt x="51064" y="11334"/>
                </a:lnTo>
                <a:lnTo>
                  <a:pt x="55463" y="15270"/>
                </a:lnTo>
                <a:lnTo>
                  <a:pt x="60302" y="26990"/>
                </a:lnTo>
                <a:lnTo>
                  <a:pt x="62996" y="38754"/>
                </a:lnTo>
                <a:lnTo>
                  <a:pt x="63888" y="52849"/>
                </a:lnTo>
                <a:lnTo>
                  <a:pt x="61894" y="62630"/>
                </a:lnTo>
                <a:lnTo>
                  <a:pt x="54828" y="76936"/>
                </a:lnTo>
                <a:lnTo>
                  <a:pt x="46869" y="86122"/>
                </a:lnTo>
                <a:lnTo>
                  <a:pt x="35718" y="96265"/>
                </a:lnTo>
                <a:lnTo>
                  <a:pt x="0" y="125634"/>
                </a:lnTo>
                <a:lnTo>
                  <a:pt x="0" y="138334"/>
                </a:lnTo>
                <a:lnTo>
                  <a:pt x="88900" y="138334"/>
                </a:lnTo>
                <a:lnTo>
                  <a:pt x="88900" y="125634"/>
                </a:lnTo>
                <a:lnTo>
                  <a:pt x="31154" y="125634"/>
                </a:lnTo>
                <a:lnTo>
                  <a:pt x="35197" y="122585"/>
                </a:lnTo>
                <a:lnTo>
                  <a:pt x="68287" y="94703"/>
                </a:lnTo>
                <a:lnTo>
                  <a:pt x="88268" y="57889"/>
                </a:lnTo>
                <a:lnTo>
                  <a:pt x="89121" y="42867"/>
                </a:lnTo>
                <a:lnTo>
                  <a:pt x="86945" y="31134"/>
                </a:lnTo>
                <a:lnTo>
                  <a:pt x="81712" y="19723"/>
                </a:lnTo>
                <a:lnTo>
                  <a:pt x="75307" y="11334"/>
                </a:lnTo>
                <a:close/>
              </a:path>
              <a:path w="89535" h="138430">
                <a:moveTo>
                  <a:pt x="33378" y="0"/>
                </a:moveTo>
                <a:lnTo>
                  <a:pt x="21991" y="4729"/>
                </a:lnTo>
                <a:lnTo>
                  <a:pt x="10601" y="13686"/>
                </a:lnTo>
                <a:lnTo>
                  <a:pt x="3643" y="24433"/>
                </a:lnTo>
                <a:lnTo>
                  <a:pt x="0" y="36734"/>
                </a:lnTo>
                <a:lnTo>
                  <a:pt x="27240" y="26869"/>
                </a:lnTo>
                <a:lnTo>
                  <a:pt x="34134" y="15218"/>
                </a:lnTo>
                <a:lnTo>
                  <a:pt x="45639" y="11334"/>
                </a:lnTo>
                <a:lnTo>
                  <a:pt x="75307" y="11334"/>
                </a:lnTo>
                <a:lnTo>
                  <a:pt x="72712" y="7935"/>
                </a:lnTo>
                <a:lnTo>
                  <a:pt x="63746" y="2893"/>
                </a:lnTo>
                <a:lnTo>
                  <a:pt x="51124" y="192"/>
                </a:lnTo>
                <a:lnTo>
                  <a:pt x="33378" y="0"/>
                </a:lnTo>
                <a:close/>
              </a:path>
            </a:pathLst>
          </a:custGeom>
          <a:solidFill>
            <a:srgbClr val="9411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520442" y="3090672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0" y="12700"/>
                </a:moveTo>
                <a:lnTo>
                  <a:pt x="25400" y="12700"/>
                </a:lnTo>
              </a:path>
            </a:pathLst>
          </a:custGeom>
          <a:ln w="26670">
            <a:solidFill>
              <a:srgbClr val="9411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710942" y="2976372"/>
            <a:ext cx="6210300" cy="17791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289018" y="3293871"/>
            <a:ext cx="3530123" cy="17780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2355342" y="3624071"/>
            <a:ext cx="4508500" cy="17791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288541" y="3954271"/>
            <a:ext cx="6832600" cy="17791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288712" y="4284471"/>
            <a:ext cx="6997529" cy="177915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301241" y="4614671"/>
            <a:ext cx="7518400" cy="177915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301241" y="4944871"/>
            <a:ext cx="6591300" cy="177915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288541" y="5262371"/>
            <a:ext cx="7658100" cy="177915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288541" y="5592571"/>
            <a:ext cx="7670800" cy="177915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301241" y="5922771"/>
            <a:ext cx="1917700" cy="177915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12</a:t>
            </a:fld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9050">
              <a:lnSpc>
                <a:spcPct val="100000"/>
              </a:lnSpc>
            </a:pPr>
            <a:r>
              <a:rPr dirty="0" spc="-10"/>
              <a:t>Il</a:t>
            </a:r>
            <a:r>
              <a:rPr dirty="0" spc="-10"/>
              <a:t> </a:t>
            </a:r>
            <a:r>
              <a:rPr dirty="0" spc="-10"/>
              <a:t>lin</a:t>
            </a:r>
            <a:r>
              <a:rPr dirty="0" spc="-10"/>
              <a:t>g</a:t>
            </a:r>
            <a:r>
              <a:rPr dirty="0" spc="-15"/>
              <a:t>ua</a:t>
            </a:r>
            <a:r>
              <a:rPr dirty="0" spc="-15"/>
              <a:t>gg</a:t>
            </a:r>
            <a:r>
              <a:rPr dirty="0" spc="-10"/>
              <a:t>io</a:t>
            </a:r>
            <a:r>
              <a:rPr dirty="0" spc="-10"/>
              <a:t> </a:t>
            </a:r>
            <a:r>
              <a:rPr dirty="0" spc="-15"/>
              <a:t>d</a:t>
            </a:r>
            <a:r>
              <a:rPr dirty="0" spc="-15"/>
              <a:t>e</a:t>
            </a:r>
            <a:r>
              <a:rPr dirty="0" spc="-10"/>
              <a:t>lla</a:t>
            </a:r>
            <a:r>
              <a:rPr dirty="0" spc="-10"/>
              <a:t> (e </a:t>
            </a:r>
            <a:r>
              <a:rPr dirty="0" spc="-15"/>
              <a:t>n</a:t>
            </a:r>
            <a:r>
              <a:rPr dirty="0" spc="-15"/>
              <a:t>e</a:t>
            </a:r>
            <a:r>
              <a:rPr dirty="0" spc="-10"/>
              <a:t>lla</a:t>
            </a:r>
            <a:r>
              <a:rPr dirty="0" spc="-10"/>
              <a:t>) m</a:t>
            </a:r>
            <a:r>
              <a:rPr dirty="0" spc="-15"/>
              <a:t>a</a:t>
            </a:r>
            <a:r>
              <a:rPr dirty="0" spc="-30"/>
              <a:t>t</a:t>
            </a:r>
            <a:r>
              <a:rPr dirty="0"/>
              <a:t>em</a:t>
            </a:r>
            <a:r>
              <a:rPr dirty="0" spc="-15"/>
              <a:t>a</a:t>
            </a:r>
            <a:r>
              <a:rPr dirty="0"/>
              <a:t>t</a:t>
            </a:r>
            <a:r>
              <a:rPr dirty="0" spc="-10"/>
              <a:t>ica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733042" y="1698747"/>
            <a:ext cx="5899785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10">
                <a:latin typeface="Franklin Gothic Book"/>
                <a:cs typeface="Franklin Gothic Book"/>
              </a:rPr>
              <a:t>Anche</a:t>
            </a:r>
            <a:r>
              <a:rPr dirty="0" sz="1600" spc="-10">
                <a:latin typeface="Franklin Gothic Book"/>
                <a:cs typeface="Franklin Gothic Book"/>
              </a:rPr>
              <a:t> i</a:t>
            </a:r>
            <a:r>
              <a:rPr dirty="0" sz="1600" spc="-10">
                <a:latin typeface="Franklin Gothic Book"/>
                <a:cs typeface="Franklin Gothic Book"/>
              </a:rPr>
              <a:t>n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ues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caso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10">
                <a:latin typeface="Franklin Gothic Book"/>
                <a:cs typeface="Franklin Gothic Book"/>
              </a:rPr>
              <a:t>llustr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amo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ualche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ese</a:t>
            </a:r>
            <a:r>
              <a:rPr dirty="0" sz="1600" spc="-30">
                <a:latin typeface="Franklin Gothic Book"/>
                <a:cs typeface="Franklin Gothic Book"/>
              </a:rPr>
              <a:t>m</a:t>
            </a:r>
            <a:r>
              <a:rPr dirty="0" sz="1600">
                <a:latin typeface="Franklin Gothic Book"/>
                <a:cs typeface="Franklin Gothic Book"/>
              </a:rPr>
              <a:t>pi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ues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un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.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221992" y="2252471"/>
            <a:ext cx="7546973" cy="4495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3418332" y="2938902"/>
            <a:ext cx="5470525" cy="31832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40">
                <a:solidFill>
                  <a:srgbClr val="800000"/>
                </a:solidFill>
                <a:latin typeface="Franklin Gothic Medium"/>
                <a:cs typeface="Franklin Gothic Medium"/>
              </a:rPr>
              <a:t>1</a:t>
            </a:r>
            <a:r>
              <a:rPr dirty="0" sz="1800" spc="-5">
                <a:solidFill>
                  <a:srgbClr val="800000"/>
                </a:solidFill>
                <a:latin typeface="Franklin Gothic Medium"/>
                <a:cs typeface="Franklin Gothic Medium"/>
              </a:rPr>
              <a:t>.</a:t>
            </a:r>
            <a:r>
              <a:rPr dirty="0" sz="1800">
                <a:solidFill>
                  <a:srgbClr val="800000"/>
                </a:solidFill>
                <a:latin typeface="Franklin Gothic Medium"/>
                <a:cs typeface="Franklin Gothic Medium"/>
              </a:rPr>
              <a:t>  </a:t>
            </a:r>
            <a:r>
              <a:rPr dirty="0" sz="1600" spc="-10">
                <a:latin typeface="Franklin Gothic Book"/>
                <a:cs typeface="Franklin Gothic Book"/>
              </a:rPr>
              <a:t>In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40">
                <a:latin typeface="Franklin Gothic Book"/>
                <a:cs typeface="Franklin Gothic Book"/>
              </a:rPr>
              <a:t>r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colo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gi</a:t>
            </a:r>
            <a:r>
              <a:rPr dirty="0" sz="1600" spc="-10">
                <a:latin typeface="Franklin Gothic Book"/>
                <a:cs typeface="Franklin Gothic Book"/>
              </a:rPr>
              <a:t>ornale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med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le</a:t>
            </a:r>
            <a:r>
              <a:rPr dirty="0" sz="1600">
                <a:latin typeface="Franklin Gothic Book"/>
                <a:cs typeface="Franklin Gothic Book"/>
              </a:rPr>
              <a:t>gg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endParaRPr sz="1600">
              <a:latin typeface="Franklin Gothic Book"/>
              <a:cs typeface="Franklin Gothic Book"/>
            </a:endParaRPr>
          </a:p>
          <a:p>
            <a:pPr marL="304800" marR="5080" indent="-38100">
              <a:lnSpc>
                <a:spcPct val="99600"/>
              </a:lnSpc>
              <a:spcBef>
                <a:spcPts val="45"/>
              </a:spcBef>
            </a:pPr>
            <a:r>
              <a:rPr dirty="0" sz="1600" spc="-10">
                <a:latin typeface="Franklin Gothic Book"/>
                <a:cs typeface="Franklin Gothic Book"/>
              </a:rPr>
              <a:t>”</a:t>
            </a:r>
            <a:r>
              <a:rPr dirty="0" sz="1600" spc="-10" i="1">
                <a:latin typeface="Franklin Gothic Book"/>
                <a:cs typeface="Franklin Gothic Book"/>
              </a:rPr>
              <a:t>tr</a:t>
            </a:r>
            <a:r>
              <a:rPr dirty="0" sz="1600" spc="-10" i="1">
                <a:latin typeface="Franklin Gothic Book"/>
                <a:cs typeface="Franklin Gothic Book"/>
              </a:rPr>
              <a:t>a</a:t>
            </a:r>
            <a:r>
              <a:rPr dirty="0" sz="1600" spc="-15" i="1">
                <a:latin typeface="Franklin Gothic Book"/>
                <a:cs typeface="Franklin Gothic Book"/>
              </a:rPr>
              <a:t>m</a:t>
            </a:r>
            <a:r>
              <a:rPr dirty="0" sz="1600" spc="-15" i="1">
                <a:latin typeface="Franklin Gothic Book"/>
                <a:cs typeface="Franklin Gothic Book"/>
              </a:rPr>
              <a:t>i</a:t>
            </a:r>
            <a:r>
              <a:rPr dirty="0" sz="1600" spc="-45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e u</a:t>
            </a:r>
            <a:r>
              <a:rPr dirty="0" sz="1600" spc="-10" i="1">
                <a:latin typeface="Franklin Gothic Book"/>
                <a:cs typeface="Franklin Gothic Book"/>
              </a:rPr>
              <a:t>no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25" i="1">
                <a:latin typeface="Franklin Gothic Book"/>
                <a:cs typeface="Franklin Gothic Book"/>
              </a:rPr>
              <a:t>s</a:t>
            </a:r>
            <a:r>
              <a:rPr dirty="0" sz="1600" spc="-5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u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i="1">
                <a:latin typeface="Franklin Gothic Book"/>
                <a:cs typeface="Franklin Gothic Book"/>
              </a:rPr>
              <a:t>i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0" i="1">
                <a:latin typeface="Franklin Gothic Book"/>
                <a:cs typeface="Franklin Gothic Book"/>
              </a:rPr>
              <a:t>f</a:t>
            </a:r>
            <a:r>
              <a:rPr dirty="0" sz="1600" i="1">
                <a:latin typeface="Franklin Gothic Book"/>
                <a:cs typeface="Franklin Gothic Book"/>
              </a:rPr>
              <a:t>i</a:t>
            </a:r>
            <a:r>
              <a:rPr dirty="0" sz="1600" spc="-10" i="1">
                <a:latin typeface="Franklin Gothic Book"/>
                <a:cs typeface="Franklin Gothic Book"/>
              </a:rPr>
              <a:t>n</a:t>
            </a:r>
            <a:r>
              <a:rPr dirty="0" sz="1600" i="1">
                <a:latin typeface="Franklin Gothic Book"/>
                <a:cs typeface="Franklin Gothic Book"/>
              </a:rPr>
              <a:t>alizza</a:t>
            </a:r>
            <a:r>
              <a:rPr dirty="0" sz="1600" spc="-45" i="1">
                <a:latin typeface="Franklin Gothic Book"/>
                <a:cs typeface="Franklin Gothic Book"/>
              </a:rPr>
              <a:t>t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 al c</a:t>
            </a:r>
            <a:r>
              <a:rPr dirty="0" sz="1600" spc="-10" i="1">
                <a:latin typeface="Franklin Gothic Book"/>
                <a:cs typeface="Franklin Gothic Book"/>
              </a:rPr>
              <a:t>onf</a:t>
            </a:r>
            <a:r>
              <a:rPr dirty="0" sz="1600" spc="-25" i="1">
                <a:latin typeface="Franklin Gothic Book"/>
                <a:cs typeface="Franklin Gothic Book"/>
              </a:rPr>
              <a:t>r</a:t>
            </a:r>
            <a:r>
              <a:rPr dirty="0" sz="1600" spc="-10" i="1">
                <a:latin typeface="Franklin Gothic Book"/>
                <a:cs typeface="Franklin Gothic Book"/>
              </a:rPr>
              <a:t>on</a:t>
            </a:r>
            <a:r>
              <a:rPr dirty="0" sz="1600" spc="-45" i="1">
                <a:latin typeface="Franklin Gothic Book"/>
                <a:cs typeface="Franklin Gothic Book"/>
              </a:rPr>
              <a:t>t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i="1">
                <a:latin typeface="Franklin Gothic Book"/>
                <a:cs typeface="Franklin Gothic Book"/>
              </a:rPr>
              <a:t>elle lesi</a:t>
            </a:r>
            <a:r>
              <a:rPr dirty="0" sz="1600" spc="-10" i="1">
                <a:latin typeface="Franklin Gothic Book"/>
                <a:cs typeface="Franklin Gothic Book"/>
              </a:rPr>
              <a:t>on</a:t>
            </a:r>
            <a:r>
              <a:rPr dirty="0" sz="1600" i="1">
                <a:latin typeface="Franklin Gothic Book"/>
                <a:cs typeface="Franklin Gothic Book"/>
              </a:rPr>
              <a:t>i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r</a:t>
            </a:r>
            <a:r>
              <a:rPr dirty="0" sz="1600" i="1">
                <a:latin typeface="Franklin Gothic Book"/>
                <a:cs typeface="Franklin Gothic Book"/>
              </a:rPr>
              <a:t>i</a:t>
            </a:r>
            <a:r>
              <a:rPr dirty="0" sz="1600" spc="-10" i="1">
                <a:latin typeface="Franklin Gothic Book"/>
                <a:cs typeface="Franklin Gothic Book"/>
              </a:rPr>
              <a:t>po</a:t>
            </a:r>
            <a:r>
              <a:rPr dirty="0" sz="1600" spc="30" i="1">
                <a:latin typeface="Franklin Gothic Book"/>
                <a:cs typeface="Franklin Gothic Book"/>
              </a:rPr>
              <a:t>r</a:t>
            </a:r>
            <a:r>
              <a:rPr dirty="0" sz="1600" spc="-5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a</a:t>
            </a:r>
            <a:r>
              <a:rPr dirty="0" sz="1600" spc="-45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e 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i="1">
                <a:latin typeface="Franklin Gothic Book"/>
                <a:cs typeface="Franklin Gothic Book"/>
              </a:rPr>
              <a:t>a ga</a:t>
            </a:r>
            <a:r>
              <a:rPr dirty="0" sz="1600" spc="-5" i="1">
                <a:latin typeface="Franklin Gothic Book"/>
                <a:cs typeface="Franklin Gothic Book"/>
              </a:rPr>
              <a:t>tt</a:t>
            </a:r>
            <a:r>
              <a:rPr dirty="0" sz="1600" i="1">
                <a:latin typeface="Franklin Gothic Book"/>
                <a:cs typeface="Franklin Gothic Book"/>
              </a:rPr>
              <a:t>i ca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i="1">
                <a:latin typeface="Franklin Gothic Book"/>
                <a:cs typeface="Franklin Gothic Book"/>
              </a:rPr>
              <a:t>u</a:t>
            </a:r>
            <a:r>
              <a:rPr dirty="0" sz="1600" spc="-5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i 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i="1">
                <a:latin typeface="Franklin Gothic Book"/>
                <a:cs typeface="Franklin Gothic Book"/>
              </a:rPr>
              <a:t>agli </a:t>
            </a:r>
            <a:r>
              <a:rPr dirty="0" sz="1600" spc="-10" i="1">
                <a:latin typeface="Franklin Gothic Book"/>
                <a:cs typeface="Franklin Gothic Book"/>
              </a:rPr>
              <a:t>ed</a:t>
            </a:r>
            <a:r>
              <a:rPr dirty="0" sz="1600" i="1">
                <a:latin typeface="Franklin Gothic Book"/>
                <a:cs typeface="Franklin Gothic Book"/>
              </a:rPr>
              <a:t>i</a:t>
            </a:r>
            <a:r>
              <a:rPr dirty="0" sz="1600" spc="0" i="1">
                <a:latin typeface="Franklin Gothic Book"/>
                <a:cs typeface="Franklin Gothic Book"/>
              </a:rPr>
              <a:t>f</a:t>
            </a:r>
            <a:r>
              <a:rPr dirty="0" sz="1600" i="1">
                <a:latin typeface="Franklin Gothic Book"/>
                <a:cs typeface="Franklin Gothic Book"/>
              </a:rPr>
              <a:t>ici 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i="1">
                <a:latin typeface="Franklin Gothic Book"/>
                <a:cs typeface="Franklin Gothic Book"/>
              </a:rPr>
              <a:t>i </a:t>
            </a:r>
            <a:r>
              <a:rPr dirty="0" sz="1600" spc="-15" i="1">
                <a:latin typeface="Franklin Gothic Book"/>
                <a:cs typeface="Franklin Gothic Book"/>
              </a:rPr>
              <a:t>N</a:t>
            </a:r>
            <a:r>
              <a:rPr dirty="0" sz="1600" spc="-25" i="1">
                <a:latin typeface="Franklin Gothic Book"/>
                <a:cs typeface="Franklin Gothic Book"/>
              </a:rPr>
              <a:t>e</a:t>
            </a:r>
            <a:r>
              <a:rPr dirty="0" sz="1600" spc="-15" i="1">
                <a:latin typeface="Franklin Gothic Book"/>
                <a:cs typeface="Franklin Gothic Book"/>
              </a:rPr>
              <a:t>w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95" i="1">
                <a:latin typeface="Franklin Gothic Book"/>
                <a:cs typeface="Franklin Gothic Book"/>
              </a:rPr>
              <a:t>Y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spc="-20" i="1">
                <a:latin typeface="Franklin Gothic Book"/>
                <a:cs typeface="Franklin Gothic Book"/>
              </a:rPr>
              <a:t>r</a:t>
            </a:r>
            <a:r>
              <a:rPr dirty="0" sz="1600" spc="-5" i="1">
                <a:latin typeface="Franklin Gothic Book"/>
                <a:cs typeface="Franklin Gothic Book"/>
              </a:rPr>
              <a:t>k</a:t>
            </a:r>
            <a:r>
              <a:rPr dirty="0" sz="1600" i="1">
                <a:latin typeface="Franklin Gothic Book"/>
                <a:cs typeface="Franklin Gothic Book"/>
              </a:rPr>
              <a:t>, si è</a:t>
            </a:r>
            <a:r>
              <a:rPr dirty="0" sz="1600" i="1">
                <a:latin typeface="Franklin Gothic Book"/>
                <a:cs typeface="Franklin Gothic Book"/>
              </a:rPr>
              <a:t> a</a:t>
            </a:r>
            <a:r>
              <a:rPr dirty="0" sz="1600" spc="-10" i="1">
                <a:latin typeface="Franklin Gothic Book"/>
                <a:cs typeface="Franklin Gothic Book"/>
              </a:rPr>
              <a:t>pp</a:t>
            </a:r>
            <a:r>
              <a:rPr dirty="0" sz="1600" i="1">
                <a:latin typeface="Franklin Gothic Book"/>
                <a:cs typeface="Franklin Gothic Book"/>
              </a:rPr>
              <a:t>u</a:t>
            </a:r>
            <a:r>
              <a:rPr dirty="0" sz="1600" spc="-10" i="1">
                <a:latin typeface="Franklin Gothic Book"/>
                <a:cs typeface="Franklin Gothic Book"/>
              </a:rPr>
              <a:t>r</a:t>
            </a:r>
            <a:r>
              <a:rPr dirty="0" sz="1600" i="1">
                <a:latin typeface="Franklin Gothic Book"/>
                <a:cs typeface="Franklin Gothic Book"/>
              </a:rPr>
              <a:t>a</a:t>
            </a:r>
            <a:r>
              <a:rPr dirty="0" sz="1600" spc="-45" i="1">
                <a:latin typeface="Franklin Gothic Book"/>
                <a:cs typeface="Franklin Gothic Book"/>
              </a:rPr>
              <a:t>t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15" i="1">
                <a:latin typeface="Franklin Gothic Book"/>
                <a:cs typeface="Franklin Gothic Book"/>
              </a:rPr>
              <a:t>c</a:t>
            </a:r>
            <a:r>
              <a:rPr dirty="0" sz="1600" i="1">
                <a:latin typeface="Franklin Gothic Book"/>
                <a:cs typeface="Franklin Gothic Book"/>
              </a:rPr>
              <a:t>he gli a</a:t>
            </a:r>
            <a:r>
              <a:rPr dirty="0" sz="1600" spc="-10" i="1">
                <a:latin typeface="Franklin Gothic Book"/>
                <a:cs typeface="Franklin Gothic Book"/>
              </a:rPr>
              <a:t>n</a:t>
            </a:r>
            <a:r>
              <a:rPr dirty="0" sz="1600" i="1">
                <a:latin typeface="Franklin Gothic Book"/>
                <a:cs typeface="Franklin Gothic Book"/>
              </a:rPr>
              <a:t>i</a:t>
            </a:r>
            <a:r>
              <a:rPr dirty="0" sz="1600" spc="-15" i="1">
                <a:latin typeface="Franklin Gothic Book"/>
                <a:cs typeface="Franklin Gothic Book"/>
              </a:rPr>
              <a:t>m</a:t>
            </a:r>
            <a:r>
              <a:rPr dirty="0" sz="1600" i="1">
                <a:latin typeface="Franklin Gothic Book"/>
                <a:cs typeface="Franklin Gothic Book"/>
              </a:rPr>
              <a:t>ali </a:t>
            </a:r>
            <a:r>
              <a:rPr dirty="0" sz="1600" spc="-10" i="1">
                <a:latin typeface="Franklin Gothic Book"/>
                <a:cs typeface="Franklin Gothic Book"/>
              </a:rPr>
              <a:t>pr</a:t>
            </a:r>
            <a:r>
              <a:rPr dirty="0" sz="1600" i="1">
                <a:latin typeface="Franklin Gothic Book"/>
                <a:cs typeface="Franklin Gothic Book"/>
              </a:rPr>
              <a:t>eci</a:t>
            </a:r>
            <a:r>
              <a:rPr dirty="0" sz="1600" spc="-10" i="1">
                <a:latin typeface="Franklin Gothic Book"/>
                <a:cs typeface="Franklin Gothic Book"/>
              </a:rPr>
              <a:t>p</a:t>
            </a:r>
            <a:r>
              <a:rPr dirty="0" sz="1600" i="1">
                <a:latin typeface="Franklin Gothic Book"/>
                <a:cs typeface="Franklin Gothic Book"/>
              </a:rPr>
              <a:t>i</a:t>
            </a:r>
            <a:r>
              <a:rPr dirty="0" sz="1600" spc="-5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a</a:t>
            </a:r>
            <a:r>
              <a:rPr dirty="0" sz="1600" spc="-5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i 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i="1">
                <a:latin typeface="Franklin Gothic Book"/>
                <a:cs typeface="Franklin Gothic Book"/>
              </a:rPr>
              <a:t>al </a:t>
            </a:r>
            <a:r>
              <a:rPr dirty="0" sz="1600" spc="-10" i="1">
                <a:latin typeface="Franklin Gothic Book"/>
                <a:cs typeface="Franklin Gothic Book"/>
              </a:rPr>
              <a:t>nono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p</a:t>
            </a:r>
            <a:r>
              <a:rPr dirty="0" sz="1600" i="1">
                <a:latin typeface="Franklin Gothic Book"/>
                <a:cs typeface="Franklin Gothic Book"/>
              </a:rPr>
              <a:t>ia</a:t>
            </a:r>
            <a:r>
              <a:rPr dirty="0" sz="1600" spc="-10" i="1">
                <a:latin typeface="Franklin Gothic Book"/>
                <a:cs typeface="Franklin Gothic Book"/>
              </a:rPr>
              <a:t>no</a:t>
            </a:r>
            <a:r>
              <a:rPr dirty="0" sz="1600" i="1">
                <a:latin typeface="Franklin Gothic Book"/>
                <a:cs typeface="Franklin Gothic Book"/>
              </a:rPr>
              <a:t> e 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l</a:t>
            </a:r>
            <a:r>
              <a:rPr dirty="0" sz="1600" spc="-10" i="1">
                <a:latin typeface="Franklin Gothic Book"/>
                <a:cs typeface="Franklin Gothic Book"/>
              </a:rPr>
              <a:t>tr</a:t>
            </a:r>
            <a:r>
              <a:rPr dirty="0" sz="1600" i="1">
                <a:latin typeface="Franklin Gothic Book"/>
                <a:cs typeface="Franklin Gothic Book"/>
              </a:rPr>
              <a:t>e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r</a:t>
            </a:r>
            <a:r>
              <a:rPr dirty="0" sz="1600" i="1">
                <a:latin typeface="Franklin Gothic Book"/>
                <a:cs typeface="Franklin Gothic Book"/>
              </a:rPr>
              <a:t>i</a:t>
            </a:r>
            <a:r>
              <a:rPr dirty="0" sz="1600" spc="-10" i="1">
                <a:latin typeface="Franklin Gothic Book"/>
                <a:cs typeface="Franklin Gothic Book"/>
              </a:rPr>
              <a:t>po</a:t>
            </a:r>
            <a:r>
              <a:rPr dirty="0" sz="1600" spc="30" i="1">
                <a:latin typeface="Franklin Gothic Book"/>
                <a:cs typeface="Franklin Gothic Book"/>
              </a:rPr>
              <a:t>r</a:t>
            </a:r>
            <a:r>
              <a:rPr dirty="0" sz="1600" spc="-5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a</a:t>
            </a:r>
            <a:r>
              <a:rPr dirty="0" sz="1600" spc="-10" i="1">
                <a:latin typeface="Franklin Gothic Book"/>
                <a:cs typeface="Franklin Gothic Book"/>
              </a:rPr>
              <a:t>no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i="1">
                <a:latin typeface="Franklin Gothic Book"/>
                <a:cs typeface="Franklin Gothic Book"/>
              </a:rPr>
              <a:t>a</a:t>
            </a:r>
            <a:r>
              <a:rPr dirty="0" sz="1600" spc="-10" i="1">
                <a:latin typeface="Franklin Gothic Book"/>
                <a:cs typeface="Franklin Gothic Book"/>
              </a:rPr>
              <a:t>nn</a:t>
            </a:r>
            <a:r>
              <a:rPr dirty="0" sz="1600" i="1">
                <a:latin typeface="Franklin Gothic Book"/>
                <a:cs typeface="Franklin Gothic Book"/>
              </a:rPr>
              <a:t>i c</a:t>
            </a:r>
            <a:r>
              <a:rPr dirty="0" sz="1600" spc="-10" i="1">
                <a:latin typeface="Franklin Gothic Book"/>
                <a:cs typeface="Franklin Gothic Book"/>
              </a:rPr>
              <a:t>onf</a:t>
            </a:r>
            <a:r>
              <a:rPr dirty="0" sz="1600" spc="-25" i="1">
                <a:latin typeface="Franklin Gothic Book"/>
                <a:cs typeface="Franklin Gothic Book"/>
              </a:rPr>
              <a:t>r</a:t>
            </a:r>
            <a:r>
              <a:rPr dirty="0" sz="1600" spc="-10" i="1">
                <a:latin typeface="Franklin Gothic Book"/>
                <a:cs typeface="Franklin Gothic Book"/>
              </a:rPr>
              <a:t>ont</a:t>
            </a:r>
            <a:r>
              <a:rPr dirty="0" sz="1600" i="1">
                <a:latin typeface="Franklin Gothic Book"/>
                <a:cs typeface="Franklin Gothic Book"/>
              </a:rPr>
              <a:t>a</a:t>
            </a:r>
            <a:r>
              <a:rPr dirty="0" sz="1600" spc="-10" i="1">
                <a:latin typeface="Franklin Gothic Book"/>
                <a:cs typeface="Franklin Gothic Book"/>
              </a:rPr>
              <a:t>b</a:t>
            </a:r>
            <a:r>
              <a:rPr dirty="0" sz="1600" i="1">
                <a:latin typeface="Franklin Gothic Book"/>
                <a:cs typeface="Franklin Gothic Book"/>
              </a:rPr>
              <a:t>ili c</a:t>
            </a:r>
            <a:r>
              <a:rPr dirty="0" sz="1600" spc="-10" i="1">
                <a:latin typeface="Franklin Gothic Book"/>
                <a:cs typeface="Franklin Gothic Book"/>
              </a:rPr>
              <a:t>on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25" i="1">
                <a:latin typeface="Franklin Gothic Book"/>
                <a:cs typeface="Franklin Gothic Book"/>
              </a:rPr>
              <a:t>q</a:t>
            </a:r>
            <a:r>
              <a:rPr dirty="0" sz="1600" i="1">
                <a:latin typeface="Franklin Gothic Book"/>
                <a:cs typeface="Franklin Gothic Book"/>
              </a:rPr>
              <a:t>uelli ca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i="1">
                <a:latin typeface="Franklin Gothic Book"/>
                <a:cs typeface="Franklin Gothic Book"/>
              </a:rPr>
              <a:t>u</a:t>
            </a:r>
            <a:r>
              <a:rPr dirty="0" sz="1600" spc="-5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i 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i="1">
                <a:latin typeface="Franklin Gothic Book"/>
                <a:cs typeface="Franklin Gothic Book"/>
              </a:rPr>
              <a:t>al sec</a:t>
            </a:r>
            <a:r>
              <a:rPr dirty="0" sz="1600" spc="-10" i="1">
                <a:latin typeface="Franklin Gothic Book"/>
                <a:cs typeface="Franklin Gothic Book"/>
              </a:rPr>
              <a:t>ondo</a:t>
            </a:r>
            <a:r>
              <a:rPr dirty="0" sz="1600" spc="-10" i="1">
                <a:latin typeface="Franklin Gothic Book"/>
                <a:cs typeface="Franklin Gothic Book"/>
              </a:rPr>
              <a:t> p</a:t>
            </a:r>
            <a:r>
              <a:rPr dirty="0" sz="1600" i="1">
                <a:latin typeface="Franklin Gothic Book"/>
                <a:cs typeface="Franklin Gothic Book"/>
              </a:rPr>
              <a:t>ia</a:t>
            </a:r>
            <a:r>
              <a:rPr dirty="0" sz="1600" spc="-10" i="1">
                <a:latin typeface="Franklin Gothic Book"/>
                <a:cs typeface="Franklin Gothic Book"/>
              </a:rPr>
              <a:t>no</a:t>
            </a:r>
            <a:r>
              <a:rPr dirty="0" sz="1600" i="1">
                <a:latin typeface="Franklin Gothic Book"/>
                <a:cs typeface="Franklin Gothic Book"/>
              </a:rPr>
              <a:t>. I ga</a:t>
            </a:r>
            <a:r>
              <a:rPr dirty="0" sz="1600" spc="-5" i="1">
                <a:latin typeface="Franklin Gothic Book"/>
                <a:cs typeface="Franklin Gothic Book"/>
              </a:rPr>
              <a:t>tt</a:t>
            </a:r>
            <a:r>
              <a:rPr dirty="0" sz="1600" i="1">
                <a:latin typeface="Franklin Gothic Book"/>
                <a:cs typeface="Franklin Gothic Book"/>
              </a:rPr>
              <a:t>i </a:t>
            </a:r>
            <a:r>
              <a:rPr dirty="0" sz="1600" spc="-15" i="1">
                <a:latin typeface="Franklin Gothic Book"/>
                <a:cs typeface="Franklin Gothic Book"/>
              </a:rPr>
              <a:t>c</a:t>
            </a:r>
            <a:r>
              <a:rPr dirty="0" sz="1600" i="1">
                <a:latin typeface="Franklin Gothic Book"/>
                <a:cs typeface="Franklin Gothic Book"/>
              </a:rPr>
              <a:t>he ca</a:t>
            </a:r>
            <a:r>
              <a:rPr dirty="0" sz="1600" spc="-10" i="1">
                <a:latin typeface="Franklin Gothic Book"/>
                <a:cs typeface="Franklin Gothic Book"/>
              </a:rPr>
              <a:t>dono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i="1">
                <a:latin typeface="Franklin Gothic Book"/>
                <a:cs typeface="Franklin Gothic Book"/>
              </a:rPr>
              <a:t>al s</a:t>
            </a:r>
            <a:r>
              <a:rPr dirty="0" sz="1600" spc="-15" i="1">
                <a:latin typeface="Franklin Gothic Book"/>
                <a:cs typeface="Franklin Gothic Book"/>
              </a:rPr>
              <a:t>e</a:t>
            </a:r>
            <a:r>
              <a:rPr dirty="0" sz="1600" spc="-5" i="1">
                <a:latin typeface="Franklin Gothic Book"/>
                <a:cs typeface="Franklin Gothic Book"/>
              </a:rPr>
              <a:t>tt</a:t>
            </a:r>
            <a:r>
              <a:rPr dirty="0" sz="1600" i="1">
                <a:latin typeface="Franklin Gothic Book"/>
                <a:cs typeface="Franklin Gothic Book"/>
              </a:rPr>
              <a:t>i</a:t>
            </a:r>
            <a:r>
              <a:rPr dirty="0" sz="1600" spc="-15" i="1">
                <a:latin typeface="Franklin Gothic Book"/>
                <a:cs typeface="Franklin Gothic Book"/>
              </a:rPr>
              <a:t>mo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i="1">
                <a:latin typeface="Franklin Gothic Book"/>
                <a:cs typeface="Franklin Gothic Book"/>
              </a:rPr>
              <a:t>all</a:t>
            </a:r>
            <a:r>
              <a:rPr dirty="0" sz="1600" spc="-5" i="1">
                <a:latin typeface="Franklin Gothic Book"/>
                <a:cs typeface="Franklin Gothic Book"/>
              </a:rPr>
              <a:t>’</a:t>
            </a:r>
            <a:r>
              <a:rPr dirty="0" sz="1600" spc="-25" i="1">
                <a:latin typeface="Franklin Gothic Book"/>
                <a:cs typeface="Franklin Gothic Book"/>
              </a:rPr>
              <a:t>o</a:t>
            </a:r>
            <a:r>
              <a:rPr dirty="0" sz="1600" spc="-5" i="1">
                <a:latin typeface="Franklin Gothic Book"/>
                <a:cs typeface="Franklin Gothic Book"/>
              </a:rPr>
              <a:t>tt</a:t>
            </a:r>
            <a:r>
              <a:rPr dirty="0" sz="1600" spc="-35" i="1">
                <a:latin typeface="Franklin Gothic Book"/>
                <a:cs typeface="Franklin Gothic Book"/>
              </a:rPr>
              <a:t>a</a:t>
            </a:r>
            <a:r>
              <a:rPr dirty="0" sz="1600" spc="-30" i="1">
                <a:latin typeface="Franklin Gothic Book"/>
                <a:cs typeface="Franklin Gothic Book"/>
              </a:rPr>
              <a:t>v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p</a:t>
            </a:r>
            <a:r>
              <a:rPr dirty="0" sz="1600" i="1">
                <a:latin typeface="Franklin Gothic Book"/>
                <a:cs typeface="Franklin Gothic Book"/>
              </a:rPr>
              <a:t>ia</a:t>
            </a:r>
            <a:r>
              <a:rPr dirty="0" sz="1600" spc="-10" i="1">
                <a:latin typeface="Franklin Gothic Book"/>
                <a:cs typeface="Franklin Gothic Book"/>
              </a:rPr>
              <a:t>no</a:t>
            </a:r>
            <a:r>
              <a:rPr dirty="0" sz="1600" spc="-5" i="1">
                <a:latin typeface="Franklin Gothic Book"/>
                <a:cs typeface="Franklin Gothic Book"/>
              </a:rPr>
              <a:t> r</a:t>
            </a:r>
            <a:r>
              <a:rPr dirty="0" sz="1600" i="1">
                <a:latin typeface="Franklin Gothic Book"/>
                <a:cs typeface="Franklin Gothic Book"/>
              </a:rPr>
              <a:t>i</a:t>
            </a:r>
            <a:r>
              <a:rPr dirty="0" sz="1600" spc="-10" i="1">
                <a:latin typeface="Franklin Gothic Book"/>
                <a:cs typeface="Franklin Gothic Book"/>
              </a:rPr>
              <a:t>po</a:t>
            </a:r>
            <a:r>
              <a:rPr dirty="0" sz="1600" spc="30" i="1">
                <a:latin typeface="Franklin Gothic Book"/>
                <a:cs typeface="Franklin Gothic Book"/>
              </a:rPr>
              <a:t>r</a:t>
            </a:r>
            <a:r>
              <a:rPr dirty="0" sz="1600" spc="-5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a</a:t>
            </a:r>
            <a:r>
              <a:rPr dirty="0" sz="1600" spc="-10" i="1">
                <a:latin typeface="Franklin Gothic Book"/>
                <a:cs typeface="Franklin Gothic Book"/>
              </a:rPr>
              <a:t>no</a:t>
            </a:r>
            <a:r>
              <a:rPr dirty="0" sz="1600" i="1">
                <a:latin typeface="Franklin Gothic Book"/>
                <a:cs typeface="Franklin Gothic Book"/>
              </a:rPr>
              <a:t> i</a:t>
            </a:r>
            <a:r>
              <a:rPr dirty="0" sz="1600" spc="-45" i="1">
                <a:latin typeface="Franklin Gothic Book"/>
                <a:cs typeface="Franklin Gothic Book"/>
              </a:rPr>
              <a:t>n</a:t>
            </a:r>
            <a:r>
              <a:rPr dirty="0" sz="1600" spc="-30" i="1">
                <a:latin typeface="Franklin Gothic Book"/>
                <a:cs typeface="Franklin Gothic Book"/>
              </a:rPr>
              <a:t>v</a:t>
            </a:r>
            <a:r>
              <a:rPr dirty="0" sz="1600" i="1">
                <a:latin typeface="Franklin Gothic Book"/>
                <a:cs typeface="Franklin Gothic Book"/>
              </a:rPr>
              <a:t>ece lesi</a:t>
            </a:r>
            <a:r>
              <a:rPr dirty="0" sz="1600" spc="-10" i="1">
                <a:latin typeface="Franklin Gothic Book"/>
                <a:cs typeface="Franklin Gothic Book"/>
              </a:rPr>
              <a:t>on</a:t>
            </a:r>
            <a:r>
              <a:rPr dirty="0" sz="1600" i="1">
                <a:latin typeface="Franklin Gothic Book"/>
                <a:cs typeface="Franklin Gothic Book"/>
              </a:rPr>
              <a:t>i </a:t>
            </a:r>
            <a:r>
              <a:rPr dirty="0" sz="1600" spc="-15" i="1">
                <a:latin typeface="Franklin Gothic Book"/>
                <a:cs typeface="Franklin Gothic Book"/>
              </a:rPr>
              <a:t>mo</a:t>
            </a:r>
            <a:r>
              <a:rPr dirty="0" sz="1600" i="1">
                <a:latin typeface="Franklin Gothic Book"/>
                <a:cs typeface="Franklin Gothic Book"/>
              </a:rPr>
              <a:t>l</a:t>
            </a:r>
            <a:r>
              <a:rPr dirty="0" sz="1600" spc="-45" i="1">
                <a:latin typeface="Franklin Gothic Book"/>
                <a:cs typeface="Franklin Gothic Book"/>
              </a:rPr>
              <a:t>t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p</a:t>
            </a:r>
            <a:r>
              <a:rPr dirty="0" sz="1600" i="1">
                <a:latin typeface="Franklin Gothic Book"/>
                <a:cs typeface="Franklin Gothic Book"/>
              </a:rPr>
              <a:t>iù  g</a:t>
            </a:r>
            <a:r>
              <a:rPr dirty="0" sz="1600" spc="-10" i="1">
                <a:latin typeface="Franklin Gothic Book"/>
                <a:cs typeface="Franklin Gothic Book"/>
              </a:rPr>
              <a:t>r</a:t>
            </a:r>
            <a:r>
              <a:rPr dirty="0" sz="1600" spc="-35" i="1">
                <a:latin typeface="Franklin Gothic Book"/>
                <a:cs typeface="Franklin Gothic Book"/>
              </a:rPr>
              <a:t>a</a:t>
            </a:r>
            <a:r>
              <a:rPr dirty="0" sz="1600" i="1">
                <a:latin typeface="Franklin Gothic Book"/>
                <a:cs typeface="Franklin Gothic Book"/>
              </a:rPr>
              <a:t>vi. </a:t>
            </a:r>
            <a:r>
              <a:rPr dirty="0" sz="1600" spc="-20" i="1">
                <a:latin typeface="Franklin Gothic Book"/>
                <a:cs typeface="Franklin Gothic Book"/>
              </a:rPr>
              <a:t>U</a:t>
            </a:r>
            <a:r>
              <a:rPr dirty="0" sz="1600" spc="-10" i="1">
                <a:latin typeface="Franklin Gothic Book"/>
                <a:cs typeface="Franklin Gothic Book"/>
              </a:rPr>
              <a:t>n</a:t>
            </a:r>
            <a:r>
              <a:rPr dirty="0" sz="1600" i="1">
                <a:latin typeface="Franklin Gothic Book"/>
                <a:cs typeface="Franklin Gothic Book"/>
              </a:rPr>
              <a:t> ga</a:t>
            </a:r>
            <a:r>
              <a:rPr dirty="0" sz="1600" spc="-5" i="1">
                <a:latin typeface="Franklin Gothic Book"/>
                <a:cs typeface="Franklin Gothic Book"/>
              </a:rPr>
              <a:t>t</a:t>
            </a:r>
            <a:r>
              <a:rPr dirty="0" sz="1600" spc="-45" i="1">
                <a:latin typeface="Franklin Gothic Book"/>
                <a:cs typeface="Franklin Gothic Book"/>
              </a:rPr>
              <a:t>t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pr</a:t>
            </a:r>
            <a:r>
              <a:rPr dirty="0" sz="1600" i="1">
                <a:latin typeface="Franklin Gothic Book"/>
                <a:cs typeface="Franklin Gothic Book"/>
              </a:rPr>
              <a:t>eci</a:t>
            </a:r>
            <a:r>
              <a:rPr dirty="0" sz="1600" spc="-10" i="1">
                <a:latin typeface="Franklin Gothic Book"/>
                <a:cs typeface="Franklin Gothic Book"/>
              </a:rPr>
              <a:t>p</a:t>
            </a:r>
            <a:r>
              <a:rPr dirty="0" sz="1600" i="1">
                <a:latin typeface="Franklin Gothic Book"/>
                <a:cs typeface="Franklin Gothic Book"/>
              </a:rPr>
              <a:t>i</a:t>
            </a:r>
            <a:r>
              <a:rPr dirty="0" sz="1600" spc="-5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a</a:t>
            </a:r>
            <a:r>
              <a:rPr dirty="0" sz="1600" spc="-45" i="1">
                <a:latin typeface="Franklin Gothic Book"/>
                <a:cs typeface="Franklin Gothic Book"/>
              </a:rPr>
              <a:t>t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spc="-10" i="1">
                <a:latin typeface="Franklin Gothic Book"/>
                <a:cs typeface="Franklin Gothic Book"/>
              </a:rPr>
              <a:t> d</a:t>
            </a:r>
            <a:r>
              <a:rPr dirty="0" sz="1600" i="1">
                <a:latin typeface="Franklin Gothic Book"/>
                <a:cs typeface="Franklin Gothic Book"/>
              </a:rPr>
              <a:t>al 32-esi</a:t>
            </a:r>
            <a:r>
              <a:rPr dirty="0" sz="1600" spc="-15" i="1">
                <a:latin typeface="Franklin Gothic Book"/>
                <a:cs typeface="Franklin Gothic Book"/>
              </a:rPr>
              <a:t>mo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p</a:t>
            </a:r>
            <a:r>
              <a:rPr dirty="0" sz="1600" i="1">
                <a:latin typeface="Franklin Gothic Book"/>
                <a:cs typeface="Franklin Gothic Book"/>
              </a:rPr>
              <a:t>ia</a:t>
            </a:r>
            <a:r>
              <a:rPr dirty="0" sz="1600" spc="-10" i="1">
                <a:latin typeface="Franklin Gothic Book"/>
                <a:cs typeface="Franklin Gothic Book"/>
              </a:rPr>
              <a:t>no</a:t>
            </a:r>
            <a:r>
              <a:rPr dirty="0" sz="1600" i="1">
                <a:latin typeface="Franklin Gothic Book"/>
                <a:cs typeface="Franklin Gothic Book"/>
              </a:rPr>
              <a:t>, </a:t>
            </a:r>
            <a:r>
              <a:rPr dirty="0" sz="1600" spc="-10" i="1">
                <a:latin typeface="Franklin Gothic Book"/>
                <a:cs typeface="Franklin Gothic Book"/>
              </a:rPr>
              <a:t>dopo</a:t>
            </a:r>
            <a:r>
              <a:rPr dirty="0" sz="1600" i="1">
                <a:latin typeface="Franklin Gothic Book"/>
                <a:cs typeface="Franklin Gothic Book"/>
              </a:rPr>
              <a:t> la ca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i="1">
                <a:latin typeface="Franklin Gothic Book"/>
                <a:cs typeface="Franklin Gothic Book"/>
              </a:rPr>
              <a:t>u</a:t>
            </a:r>
            <a:r>
              <a:rPr dirty="0" sz="1600" spc="-5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a, si è a</a:t>
            </a:r>
            <a:r>
              <a:rPr dirty="0" sz="1600" spc="-10" i="1">
                <a:latin typeface="Franklin Gothic Book"/>
                <a:cs typeface="Franklin Gothic Book"/>
              </a:rPr>
              <a:t>dd</a:t>
            </a:r>
            <a:r>
              <a:rPr dirty="0" sz="1600" i="1">
                <a:latin typeface="Franklin Gothic Book"/>
                <a:cs typeface="Franklin Gothic Book"/>
              </a:rPr>
              <a:t>i</a:t>
            </a:r>
            <a:r>
              <a:rPr dirty="0" sz="1600" spc="-10" i="1">
                <a:latin typeface="Franklin Gothic Book"/>
                <a:cs typeface="Franklin Gothic Book"/>
              </a:rPr>
              <a:t>r</a:t>
            </a:r>
            <a:r>
              <a:rPr dirty="0" sz="1600" i="1">
                <a:latin typeface="Franklin Gothic Book"/>
                <a:cs typeface="Franklin Gothic Book"/>
              </a:rPr>
              <a:t>i</a:t>
            </a:r>
            <a:r>
              <a:rPr dirty="0" sz="1600" spc="-5" i="1">
                <a:latin typeface="Franklin Gothic Book"/>
                <a:cs typeface="Franklin Gothic Book"/>
              </a:rPr>
              <a:t>tt</a:t>
            </a:r>
            <a:r>
              <a:rPr dirty="0" sz="1600" i="1">
                <a:latin typeface="Franklin Gothic Book"/>
                <a:cs typeface="Franklin Gothic Book"/>
              </a:rPr>
              <a:t>u</a:t>
            </a:r>
            <a:r>
              <a:rPr dirty="0" sz="1600" spc="-10" i="1">
                <a:latin typeface="Franklin Gothic Book"/>
                <a:cs typeface="Franklin Gothic Book"/>
              </a:rPr>
              <a:t>r</a:t>
            </a:r>
            <a:r>
              <a:rPr dirty="0" sz="1600" i="1">
                <a:latin typeface="Franklin Gothic Book"/>
                <a:cs typeface="Franklin Gothic Book"/>
              </a:rPr>
              <a:t>a</a:t>
            </a:r>
            <a:r>
              <a:rPr dirty="0" sz="1600" i="1">
                <a:latin typeface="Franklin Gothic Book"/>
                <a:cs typeface="Franklin Gothic Book"/>
              </a:rPr>
              <a:t> all</a:t>
            </a:r>
            <a:r>
              <a:rPr dirty="0" sz="1600" spc="-10" i="1">
                <a:latin typeface="Franklin Gothic Book"/>
                <a:cs typeface="Franklin Gothic Book"/>
              </a:rPr>
              <a:t>ont</a:t>
            </a:r>
            <a:r>
              <a:rPr dirty="0" sz="1600" i="1">
                <a:latin typeface="Franklin Gothic Book"/>
                <a:cs typeface="Franklin Gothic Book"/>
              </a:rPr>
              <a:t>a</a:t>
            </a:r>
            <a:r>
              <a:rPr dirty="0" sz="1600" spc="-10" i="1">
                <a:latin typeface="Franklin Gothic Book"/>
                <a:cs typeface="Franklin Gothic Book"/>
              </a:rPr>
              <a:t>n</a:t>
            </a:r>
            <a:r>
              <a:rPr dirty="0" sz="1600" i="1">
                <a:latin typeface="Franklin Gothic Book"/>
                <a:cs typeface="Franklin Gothic Book"/>
              </a:rPr>
              <a:t>a</a:t>
            </a:r>
            <a:r>
              <a:rPr dirty="0" sz="1600" spc="-45" i="1">
                <a:latin typeface="Franklin Gothic Book"/>
                <a:cs typeface="Franklin Gothic Book"/>
              </a:rPr>
              <a:t>t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 sulle sue za</a:t>
            </a:r>
            <a:r>
              <a:rPr dirty="0" sz="1600" spc="-40" i="1">
                <a:latin typeface="Franklin Gothic Book"/>
                <a:cs typeface="Franklin Gothic Book"/>
              </a:rPr>
              <a:t>m</a:t>
            </a:r>
            <a:r>
              <a:rPr dirty="0" sz="1600" spc="-10" i="1">
                <a:latin typeface="Franklin Gothic Book"/>
                <a:cs typeface="Franklin Gothic Book"/>
              </a:rPr>
              <a:t>p</a:t>
            </a:r>
            <a:r>
              <a:rPr dirty="0" sz="1600" i="1">
                <a:latin typeface="Franklin Gothic Book"/>
                <a:cs typeface="Franklin Gothic Book"/>
              </a:rPr>
              <a:t>e </a:t>
            </a:r>
            <a:r>
              <a:rPr dirty="0" sz="1600" spc="-10" i="1">
                <a:latin typeface="Franklin Gothic Book"/>
                <a:cs typeface="Franklin Gothic Book"/>
              </a:rPr>
              <a:t>r</a:t>
            </a:r>
            <a:r>
              <a:rPr dirty="0" sz="1600" i="1">
                <a:latin typeface="Franklin Gothic Book"/>
                <a:cs typeface="Franklin Gothic Book"/>
              </a:rPr>
              <a:t>i</a:t>
            </a:r>
            <a:r>
              <a:rPr dirty="0" sz="1600" spc="-10" i="1">
                <a:latin typeface="Franklin Gothic Book"/>
                <a:cs typeface="Franklin Gothic Book"/>
              </a:rPr>
              <a:t>po</a:t>
            </a:r>
            <a:r>
              <a:rPr dirty="0" sz="1600" spc="30" i="1">
                <a:latin typeface="Franklin Gothic Book"/>
                <a:cs typeface="Franklin Gothic Book"/>
              </a:rPr>
              <a:t>r</a:t>
            </a:r>
            <a:r>
              <a:rPr dirty="0" sz="1600" spc="-5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a</a:t>
            </a:r>
            <a:r>
              <a:rPr dirty="0" sz="1600" spc="-10" i="1">
                <a:latin typeface="Franklin Gothic Book"/>
                <a:cs typeface="Franklin Gothic Book"/>
              </a:rPr>
              <a:t>ndo</a:t>
            </a:r>
            <a:r>
              <a:rPr dirty="0" sz="1600" i="1">
                <a:latin typeface="Franklin Gothic Book"/>
                <a:cs typeface="Franklin Gothic Book"/>
              </a:rPr>
              <a:t> s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l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 u</a:t>
            </a:r>
            <a:r>
              <a:rPr dirty="0" sz="1600" spc="-10" i="1">
                <a:latin typeface="Franklin Gothic Book"/>
                <a:cs typeface="Franklin Gothic Book"/>
              </a:rPr>
              <a:t>n</a:t>
            </a:r>
            <a:r>
              <a:rPr dirty="0" sz="1600" i="1">
                <a:latin typeface="Franklin Gothic Book"/>
                <a:cs typeface="Franklin Gothic Book"/>
              </a:rPr>
              <a:t>a lesi</a:t>
            </a:r>
            <a:r>
              <a:rPr dirty="0" sz="1600" spc="-10" i="1">
                <a:latin typeface="Franklin Gothic Book"/>
                <a:cs typeface="Franklin Gothic Book"/>
              </a:rPr>
              <a:t>on</a:t>
            </a:r>
            <a:r>
              <a:rPr dirty="0" sz="1600" i="1">
                <a:latin typeface="Franklin Gothic Book"/>
                <a:cs typeface="Franklin Gothic Book"/>
              </a:rPr>
              <a:t>e a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u</a:t>
            </a:r>
            <a:r>
              <a:rPr dirty="0" sz="1600" spc="-10" i="1">
                <a:latin typeface="Franklin Gothic Book"/>
                <a:cs typeface="Franklin Gothic Book"/>
              </a:rPr>
              <a:t>n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den</a:t>
            </a:r>
            <a:r>
              <a:rPr dirty="0" sz="1600" spc="-45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e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”</a:t>
            </a:r>
            <a:r>
              <a:rPr dirty="0" sz="1600">
                <a:latin typeface="Franklin Gothic Book"/>
                <a:cs typeface="Franklin Gothic Book"/>
              </a:rPr>
              <a:t>.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47"/>
              </a:spcBef>
            </a:pPr>
            <a:endParaRPr sz="1750">
              <a:latin typeface="Times New Roman"/>
              <a:cs typeface="Times New Roman"/>
            </a:endParaRPr>
          </a:p>
          <a:p>
            <a:pPr marL="215900" marR="207645" indent="50800">
              <a:lnSpc>
                <a:spcPts val="1900"/>
              </a:lnSpc>
            </a:pPr>
            <a:r>
              <a:rPr dirty="0" sz="1600" spc="-15">
                <a:latin typeface="Franklin Gothic Book"/>
                <a:cs typeface="Franklin Gothic Book"/>
              </a:rPr>
              <a:t>D</a:t>
            </a:r>
            <a:r>
              <a:rPr dirty="0" sz="1600" spc="-40">
                <a:latin typeface="Franklin Gothic Book"/>
                <a:cs typeface="Franklin Gothic Book"/>
              </a:rPr>
              <a:t>o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endo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ria</a:t>
            </a:r>
            <a:r>
              <a:rPr dirty="0" sz="1600">
                <a:latin typeface="Franklin Gothic Medium"/>
                <a:cs typeface="Franklin Gothic Medium"/>
              </a:rPr>
              <a:t>ss</a:t>
            </a:r>
            <a:r>
              <a:rPr dirty="0" sz="1600" spc="-10">
                <a:latin typeface="Franklin Gothic Medium"/>
                <a:cs typeface="Franklin Gothic Medium"/>
              </a:rPr>
              <a:t>u</a:t>
            </a:r>
            <a:r>
              <a:rPr dirty="0" sz="1600">
                <a:latin typeface="Franklin Gothic Medium"/>
                <a:cs typeface="Franklin Gothic Medium"/>
              </a:rPr>
              <a:t>me</a:t>
            </a:r>
            <a:r>
              <a:rPr dirty="0" sz="1600" spc="-10">
                <a:latin typeface="Franklin Gothic Medium"/>
                <a:cs typeface="Franklin Gothic Medium"/>
              </a:rPr>
              <a:t>r</a:t>
            </a:r>
            <a:r>
              <a:rPr dirty="0" sz="1600">
                <a:latin typeface="Franklin Gothic Medium"/>
                <a:cs typeface="Franklin Gothic Medium"/>
              </a:rPr>
              <a:t>e </a:t>
            </a:r>
            <a:r>
              <a:rPr dirty="0" sz="1600" spc="-10">
                <a:latin typeface="Franklin Gothic Medium"/>
                <a:cs typeface="Franklin Gothic Medium"/>
              </a:rPr>
              <a:t>conci</a:t>
            </a:r>
            <a:r>
              <a:rPr dirty="0" sz="1600">
                <a:latin typeface="Franklin Gothic Medium"/>
                <a:cs typeface="Franklin Gothic Medium"/>
              </a:rPr>
              <a:t>s</a:t>
            </a:r>
            <a:r>
              <a:rPr dirty="0" sz="1600" spc="-10">
                <a:latin typeface="Franklin Gothic Medium"/>
                <a:cs typeface="Franklin Gothic Medium"/>
              </a:rPr>
              <a:t>a</a:t>
            </a:r>
            <a:r>
              <a:rPr dirty="0" sz="1600">
                <a:latin typeface="Franklin Gothic Medium"/>
                <a:cs typeface="Franklin Gothic Medium"/>
              </a:rPr>
              <a:t>me</a:t>
            </a:r>
            <a:r>
              <a:rPr dirty="0" sz="1600" spc="-10">
                <a:latin typeface="Franklin Gothic Medium"/>
                <a:cs typeface="Franklin Gothic Medium"/>
              </a:rPr>
              <a:t>n</a:t>
            </a:r>
            <a:r>
              <a:rPr dirty="0" sz="1600" spc="-25">
                <a:latin typeface="Franklin Gothic Medium"/>
                <a:cs typeface="Franklin Gothic Medium"/>
              </a:rPr>
              <a:t>t</a:t>
            </a:r>
            <a:r>
              <a:rPr dirty="0" sz="1600">
                <a:latin typeface="Franklin Gothic Medium"/>
                <a:cs typeface="Franklin Gothic Medium"/>
              </a:rPr>
              <a:t>e </a:t>
            </a:r>
            <a:r>
              <a:rPr dirty="0" sz="1600" spc="-5">
                <a:latin typeface="Franklin Gothic Medium"/>
                <a:cs typeface="Franklin Gothic Medium"/>
              </a:rPr>
              <a:t>il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con</a:t>
            </a:r>
            <a:r>
              <a:rPr dirty="0" sz="1600" spc="-25">
                <a:latin typeface="Franklin Gothic Medium"/>
                <a:cs typeface="Franklin Gothic Medium"/>
              </a:rPr>
              <a:t>t</a:t>
            </a:r>
            <a:r>
              <a:rPr dirty="0" sz="1600">
                <a:latin typeface="Franklin Gothic Medium"/>
                <a:cs typeface="Franklin Gothic Medium"/>
              </a:rPr>
              <a:t>e</a:t>
            </a:r>
            <a:r>
              <a:rPr dirty="0" sz="1600" spc="-10">
                <a:latin typeface="Franklin Gothic Medium"/>
                <a:cs typeface="Franklin Gothic Medium"/>
              </a:rPr>
              <a:t>nu</a:t>
            </a:r>
            <a:r>
              <a:rPr dirty="0" sz="1600" spc="-30">
                <a:latin typeface="Franklin Gothic Medium"/>
                <a:cs typeface="Franklin Gothic Medium"/>
              </a:rPr>
              <a:t>t</a:t>
            </a:r>
            <a:r>
              <a:rPr dirty="0" sz="1600" spc="-10">
                <a:latin typeface="Franklin Gothic Medium"/>
                <a:cs typeface="Franklin Gothic Medium"/>
              </a:rPr>
              <a:t>o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del</a:t>
            </a:r>
            <a:r>
              <a:rPr dirty="0" sz="1600">
                <a:latin typeface="Franklin Gothic Book"/>
                <a:cs typeface="Franklin Gothic Book"/>
              </a:rPr>
              <a:t> b</a:t>
            </a:r>
            <a:r>
              <a:rPr dirty="0" sz="1600" spc="-10">
                <a:latin typeface="Franklin Gothic Book"/>
                <a:cs typeface="Franklin Gothic Book"/>
              </a:rPr>
              <a:t>rano</a:t>
            </a:r>
            <a:r>
              <a:rPr dirty="0" sz="1600" spc="-10">
                <a:latin typeface="Franklin Gothic Book"/>
                <a:cs typeface="Franklin Gothic Book"/>
              </a:rPr>
              <a:t> d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remmo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26591" y="3395471"/>
            <a:ext cx="2457450" cy="3276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12</a:t>
            </a:fld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9050">
              <a:lnSpc>
                <a:spcPct val="100000"/>
              </a:lnSpc>
            </a:pPr>
            <a:r>
              <a:rPr dirty="0" spc="-10"/>
              <a:t>Il</a:t>
            </a:r>
            <a:r>
              <a:rPr dirty="0" spc="-10"/>
              <a:t> </a:t>
            </a:r>
            <a:r>
              <a:rPr dirty="0" spc="-10"/>
              <a:t>lin</a:t>
            </a:r>
            <a:r>
              <a:rPr dirty="0" spc="-10"/>
              <a:t>g</a:t>
            </a:r>
            <a:r>
              <a:rPr dirty="0" spc="-15"/>
              <a:t>ua</a:t>
            </a:r>
            <a:r>
              <a:rPr dirty="0" spc="-15"/>
              <a:t>gg</a:t>
            </a:r>
            <a:r>
              <a:rPr dirty="0" spc="-10"/>
              <a:t>io</a:t>
            </a:r>
            <a:r>
              <a:rPr dirty="0" spc="-10"/>
              <a:t> </a:t>
            </a:r>
            <a:r>
              <a:rPr dirty="0" spc="-15"/>
              <a:t>d</a:t>
            </a:r>
            <a:r>
              <a:rPr dirty="0" spc="-15"/>
              <a:t>e</a:t>
            </a:r>
            <a:r>
              <a:rPr dirty="0" spc="-10"/>
              <a:t>lla</a:t>
            </a:r>
            <a:r>
              <a:rPr dirty="0" spc="-10"/>
              <a:t> (e </a:t>
            </a:r>
            <a:r>
              <a:rPr dirty="0" spc="-15"/>
              <a:t>n</a:t>
            </a:r>
            <a:r>
              <a:rPr dirty="0" spc="-15"/>
              <a:t>e</a:t>
            </a:r>
            <a:r>
              <a:rPr dirty="0" spc="-10"/>
              <a:t>lla</a:t>
            </a:r>
            <a:r>
              <a:rPr dirty="0" spc="-10"/>
              <a:t>) m</a:t>
            </a:r>
            <a:r>
              <a:rPr dirty="0" spc="-15"/>
              <a:t>a</a:t>
            </a:r>
            <a:r>
              <a:rPr dirty="0" spc="-30"/>
              <a:t>t</a:t>
            </a:r>
            <a:r>
              <a:rPr dirty="0"/>
              <a:t>em</a:t>
            </a:r>
            <a:r>
              <a:rPr dirty="0" spc="-15"/>
              <a:t>a</a:t>
            </a:r>
            <a:r>
              <a:rPr dirty="0"/>
              <a:t>t</a:t>
            </a:r>
            <a:r>
              <a:rPr dirty="0" spc="-10"/>
              <a:t>ica</a:t>
            </a:r>
          </a:p>
        </p:txBody>
      </p:sp>
      <p:sp>
        <p:nvSpPr>
          <p:cNvPr id="3" name="object 3"/>
          <p:cNvSpPr/>
          <p:nvPr/>
        </p:nvSpPr>
        <p:spPr>
          <a:xfrm>
            <a:off x="1447291" y="1541271"/>
            <a:ext cx="7797800" cy="5054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599691" y="1566671"/>
            <a:ext cx="8013700" cy="5181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980440" indent="-342900">
              <a:lnSpc>
                <a:spcPts val="1910"/>
              </a:lnSpc>
              <a:buFont typeface="Franklin Gothic Book"/>
              <a:buAutoNum type="alphaLcParenBoth"/>
              <a:tabLst>
                <a:tab pos="942340" algn="l"/>
              </a:tabLst>
            </a:pPr>
            <a:r>
              <a:rPr dirty="0" sz="1600" i="1">
                <a:latin typeface="Franklin Gothic Book"/>
                <a:cs typeface="Franklin Gothic Book"/>
              </a:rPr>
              <a:t>u</a:t>
            </a:r>
            <a:r>
              <a:rPr dirty="0" sz="1600" spc="-10" i="1">
                <a:latin typeface="Franklin Gothic Book"/>
                <a:cs typeface="Franklin Gothic Book"/>
              </a:rPr>
              <a:t>n</a:t>
            </a:r>
            <a:r>
              <a:rPr dirty="0" sz="1600" i="1">
                <a:latin typeface="Franklin Gothic Book"/>
                <a:cs typeface="Franklin Gothic Book"/>
              </a:rPr>
              <a:t> ga</a:t>
            </a:r>
            <a:r>
              <a:rPr dirty="0" sz="1600" spc="-5" i="1">
                <a:latin typeface="Franklin Gothic Book"/>
                <a:cs typeface="Franklin Gothic Book"/>
              </a:rPr>
              <a:t>t</a:t>
            </a:r>
            <a:r>
              <a:rPr dirty="0" sz="1600" spc="-45" i="1">
                <a:latin typeface="Franklin Gothic Book"/>
                <a:cs typeface="Franklin Gothic Book"/>
              </a:rPr>
              <a:t>t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15" i="1">
                <a:latin typeface="Franklin Gothic Book"/>
                <a:cs typeface="Franklin Gothic Book"/>
              </a:rPr>
              <a:t>c</a:t>
            </a:r>
            <a:r>
              <a:rPr dirty="0" sz="1600" i="1">
                <a:latin typeface="Franklin Gothic Book"/>
                <a:cs typeface="Franklin Gothic Book"/>
              </a:rPr>
              <a:t>he </a:t>
            </a:r>
            <a:r>
              <a:rPr dirty="0" sz="1600" spc="-10" i="1">
                <a:latin typeface="Franklin Gothic Book"/>
                <a:cs typeface="Franklin Gothic Book"/>
              </a:rPr>
              <a:t>pr</a:t>
            </a:r>
            <a:r>
              <a:rPr dirty="0" sz="1600" i="1">
                <a:latin typeface="Franklin Gothic Book"/>
                <a:cs typeface="Franklin Gothic Book"/>
              </a:rPr>
              <a:t>eci</a:t>
            </a:r>
            <a:r>
              <a:rPr dirty="0" sz="1600" spc="-10" i="1">
                <a:latin typeface="Franklin Gothic Book"/>
                <a:cs typeface="Franklin Gothic Book"/>
              </a:rPr>
              <a:t>p</a:t>
            </a:r>
            <a:r>
              <a:rPr dirty="0" sz="1600" i="1">
                <a:latin typeface="Franklin Gothic Book"/>
                <a:cs typeface="Franklin Gothic Book"/>
              </a:rPr>
              <a:t>i</a:t>
            </a:r>
            <a:r>
              <a:rPr dirty="0" sz="1600" spc="-5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a 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i="1">
                <a:latin typeface="Franklin Gothic Book"/>
                <a:cs typeface="Franklin Gothic Book"/>
              </a:rPr>
              <a:t>a u</a:t>
            </a:r>
            <a:r>
              <a:rPr dirty="0" sz="1600" spc="-10" i="1">
                <a:latin typeface="Franklin Gothic Book"/>
                <a:cs typeface="Franklin Gothic Book"/>
              </a:rPr>
              <a:t>n</a:t>
            </a:r>
            <a:r>
              <a:rPr dirty="0" sz="1600" i="1">
                <a:latin typeface="Franklin Gothic Book"/>
                <a:cs typeface="Franklin Gothic Book"/>
              </a:rPr>
              <a:t>a c</a:t>
            </a:r>
            <a:r>
              <a:rPr dirty="0" sz="1600" spc="-10" i="1">
                <a:latin typeface="Franklin Gothic Book"/>
                <a:cs typeface="Franklin Gothic Book"/>
              </a:rPr>
              <a:t>e</a:t>
            </a:r>
            <a:r>
              <a:rPr dirty="0" sz="1600" spc="30" i="1">
                <a:latin typeface="Franklin Gothic Book"/>
                <a:cs typeface="Franklin Gothic Book"/>
              </a:rPr>
              <a:t>r</a:t>
            </a:r>
            <a:r>
              <a:rPr dirty="0" sz="1600" spc="-5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a al</a:t>
            </a:r>
            <a:r>
              <a:rPr dirty="0" sz="1600" spc="-45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ezza </a:t>
            </a:r>
            <a:r>
              <a:rPr dirty="0" sz="1600" spc="-10" i="1">
                <a:latin typeface="Franklin Gothic Book"/>
                <a:cs typeface="Franklin Gothic Book"/>
              </a:rPr>
              <a:t>non</a:t>
            </a:r>
            <a:r>
              <a:rPr dirty="0" sz="1600" i="1">
                <a:latin typeface="Franklin Gothic Book"/>
                <a:cs typeface="Franklin Gothic Book"/>
              </a:rPr>
              <a:t> si </a:t>
            </a:r>
            <a:r>
              <a:rPr dirty="0" sz="1600" spc="-5" i="1">
                <a:latin typeface="Franklin Gothic Book"/>
                <a:cs typeface="Franklin Gothic Book"/>
              </a:rPr>
              <a:t>f</a:t>
            </a:r>
            <a:r>
              <a:rPr dirty="0" sz="1600" i="1">
                <a:latin typeface="Franklin Gothic Book"/>
                <a:cs typeface="Franklin Gothic Book"/>
              </a:rPr>
              <a:t>a </a:t>
            </a:r>
            <a:r>
              <a:rPr dirty="0" sz="1600" spc="-15" i="1">
                <a:latin typeface="Franklin Gothic Book"/>
                <a:cs typeface="Franklin Gothic Book"/>
              </a:rPr>
              <a:t>m</a:t>
            </a:r>
            <a:r>
              <a:rPr dirty="0" sz="1600" i="1">
                <a:latin typeface="Franklin Gothic Book"/>
                <a:cs typeface="Franklin Gothic Book"/>
              </a:rPr>
              <a:t>ai </a:t>
            </a:r>
            <a:r>
              <a:rPr dirty="0" sz="1600" spc="-15" i="1">
                <a:latin typeface="Franklin Gothic Book"/>
                <a:cs typeface="Franklin Gothic Book"/>
              </a:rPr>
              <a:t>m</a:t>
            </a:r>
            <a:r>
              <a:rPr dirty="0" sz="1600" i="1">
                <a:latin typeface="Franklin Gothic Book"/>
                <a:cs typeface="Franklin Gothic Book"/>
              </a:rPr>
              <a:t>ale</a:t>
            </a:r>
            <a:endParaRPr sz="1600">
              <a:latin typeface="Franklin Gothic Book"/>
              <a:cs typeface="Franklin Gothic Book"/>
            </a:endParaRPr>
          </a:p>
          <a:p>
            <a:pPr marL="941705" indent="-304165">
              <a:lnSpc>
                <a:spcPts val="1900"/>
              </a:lnSpc>
              <a:buFont typeface="Franklin Gothic Book"/>
              <a:buAutoNum type="alphaLcParenBoth"/>
              <a:tabLst>
                <a:tab pos="942340" algn="l"/>
              </a:tabLst>
            </a:pPr>
            <a:r>
              <a:rPr dirty="0" sz="1600" i="1">
                <a:latin typeface="Franklin Gothic Book"/>
                <a:cs typeface="Franklin Gothic Book"/>
              </a:rPr>
              <a:t>u</a:t>
            </a:r>
            <a:r>
              <a:rPr dirty="0" sz="1600" spc="-10" i="1">
                <a:latin typeface="Franklin Gothic Book"/>
                <a:cs typeface="Franklin Gothic Book"/>
              </a:rPr>
              <a:t>n</a:t>
            </a:r>
            <a:r>
              <a:rPr dirty="0" sz="1600" i="1">
                <a:latin typeface="Franklin Gothic Book"/>
                <a:cs typeface="Franklin Gothic Book"/>
              </a:rPr>
              <a:t> ga</a:t>
            </a:r>
            <a:r>
              <a:rPr dirty="0" sz="1600" spc="-5" i="1">
                <a:latin typeface="Franklin Gothic Book"/>
                <a:cs typeface="Franklin Gothic Book"/>
              </a:rPr>
              <a:t>t</a:t>
            </a:r>
            <a:r>
              <a:rPr dirty="0" sz="1600" spc="-45" i="1">
                <a:latin typeface="Franklin Gothic Book"/>
                <a:cs typeface="Franklin Gothic Book"/>
              </a:rPr>
              <a:t>t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15" i="1">
                <a:latin typeface="Franklin Gothic Book"/>
                <a:cs typeface="Franklin Gothic Book"/>
              </a:rPr>
              <a:t>c</a:t>
            </a:r>
            <a:r>
              <a:rPr dirty="0" sz="1600" i="1">
                <a:latin typeface="Franklin Gothic Book"/>
                <a:cs typeface="Franklin Gothic Book"/>
              </a:rPr>
              <a:t>he </a:t>
            </a:r>
            <a:r>
              <a:rPr dirty="0" sz="1600" spc="-10" i="1">
                <a:latin typeface="Franklin Gothic Book"/>
                <a:cs typeface="Franklin Gothic Book"/>
              </a:rPr>
              <a:t>pr</a:t>
            </a:r>
            <a:r>
              <a:rPr dirty="0" sz="1600" i="1">
                <a:latin typeface="Franklin Gothic Book"/>
                <a:cs typeface="Franklin Gothic Book"/>
              </a:rPr>
              <a:t>eci</a:t>
            </a:r>
            <a:r>
              <a:rPr dirty="0" sz="1600" spc="-10" i="1">
                <a:latin typeface="Franklin Gothic Book"/>
                <a:cs typeface="Franklin Gothic Book"/>
              </a:rPr>
              <a:t>p</a:t>
            </a:r>
            <a:r>
              <a:rPr dirty="0" sz="1600" i="1">
                <a:latin typeface="Franklin Gothic Book"/>
                <a:cs typeface="Franklin Gothic Book"/>
              </a:rPr>
              <a:t>i</a:t>
            </a:r>
            <a:r>
              <a:rPr dirty="0" sz="1600" spc="-5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a 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i="1">
                <a:latin typeface="Franklin Gothic Book"/>
                <a:cs typeface="Franklin Gothic Book"/>
              </a:rPr>
              <a:t>a u</a:t>
            </a:r>
            <a:r>
              <a:rPr dirty="0" sz="1600" spc="-10" i="1">
                <a:latin typeface="Franklin Gothic Book"/>
                <a:cs typeface="Franklin Gothic Book"/>
              </a:rPr>
              <a:t>n</a:t>
            </a:r>
            <a:r>
              <a:rPr dirty="0" sz="1600" i="1">
                <a:latin typeface="Franklin Gothic Book"/>
                <a:cs typeface="Franklin Gothic Book"/>
              </a:rPr>
              <a:t>a c</a:t>
            </a:r>
            <a:r>
              <a:rPr dirty="0" sz="1600" spc="-10" i="1">
                <a:latin typeface="Franklin Gothic Book"/>
                <a:cs typeface="Franklin Gothic Book"/>
              </a:rPr>
              <a:t>e</a:t>
            </a:r>
            <a:r>
              <a:rPr dirty="0" sz="1600" spc="30" i="1">
                <a:latin typeface="Franklin Gothic Book"/>
                <a:cs typeface="Franklin Gothic Book"/>
              </a:rPr>
              <a:t>r</a:t>
            </a:r>
            <a:r>
              <a:rPr dirty="0" sz="1600" spc="-5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a al</a:t>
            </a:r>
            <a:r>
              <a:rPr dirty="0" sz="1600" spc="-45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ezza </a:t>
            </a:r>
            <a:r>
              <a:rPr dirty="0" sz="1600" spc="-10" i="1">
                <a:latin typeface="Franklin Gothic Book"/>
                <a:cs typeface="Franklin Gothic Book"/>
              </a:rPr>
              <a:t>p</a:t>
            </a:r>
            <a:r>
              <a:rPr dirty="0" sz="1600" i="1">
                <a:latin typeface="Franklin Gothic Book"/>
                <a:cs typeface="Franklin Gothic Book"/>
              </a:rPr>
              <a:t>u</a:t>
            </a:r>
            <a:r>
              <a:rPr dirty="0" sz="1600" spc="-10" i="1">
                <a:latin typeface="Franklin Gothic Book"/>
                <a:cs typeface="Franklin Gothic Book"/>
              </a:rPr>
              <a:t>ò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5" i="1">
                <a:latin typeface="Franklin Gothic Book"/>
                <a:cs typeface="Franklin Gothic Book"/>
              </a:rPr>
              <a:t>f</a:t>
            </a:r>
            <a:r>
              <a:rPr dirty="0" sz="1600" i="1">
                <a:latin typeface="Franklin Gothic Book"/>
                <a:cs typeface="Franklin Gothic Book"/>
              </a:rPr>
              <a:t>a</a:t>
            </a:r>
            <a:r>
              <a:rPr dirty="0" sz="1600" spc="0" i="1">
                <a:latin typeface="Franklin Gothic Book"/>
                <a:cs typeface="Franklin Gothic Book"/>
              </a:rPr>
              <a:t>r</a:t>
            </a:r>
            <a:r>
              <a:rPr dirty="0" sz="1600" i="1">
                <a:latin typeface="Franklin Gothic Book"/>
                <a:cs typeface="Franklin Gothic Book"/>
              </a:rPr>
              <a:t>si </a:t>
            </a:r>
            <a:r>
              <a:rPr dirty="0" sz="1600" spc="-15" i="1">
                <a:latin typeface="Franklin Gothic Book"/>
                <a:cs typeface="Franklin Gothic Book"/>
              </a:rPr>
              <a:t>m</a:t>
            </a:r>
            <a:r>
              <a:rPr dirty="0" sz="1600" i="1">
                <a:latin typeface="Franklin Gothic Book"/>
                <a:cs typeface="Franklin Gothic Book"/>
              </a:rPr>
              <a:t>ale</a:t>
            </a:r>
            <a:endParaRPr sz="1600">
              <a:latin typeface="Franklin Gothic Book"/>
              <a:cs typeface="Franklin Gothic Book"/>
            </a:endParaRPr>
          </a:p>
          <a:p>
            <a:pPr marL="941705" indent="-304165">
              <a:lnSpc>
                <a:spcPts val="1910"/>
              </a:lnSpc>
              <a:buFont typeface="Franklin Gothic Book"/>
              <a:buAutoNum type="alphaLcParenBoth"/>
              <a:tabLst>
                <a:tab pos="942340" algn="l"/>
              </a:tabLst>
            </a:pPr>
            <a:r>
              <a:rPr dirty="0" sz="1600" i="1">
                <a:latin typeface="Franklin Gothic Book"/>
                <a:cs typeface="Franklin Gothic Book"/>
              </a:rPr>
              <a:t>u</a:t>
            </a:r>
            <a:r>
              <a:rPr dirty="0" sz="1600" spc="-10" i="1">
                <a:latin typeface="Franklin Gothic Book"/>
                <a:cs typeface="Franklin Gothic Book"/>
              </a:rPr>
              <a:t>n</a:t>
            </a:r>
            <a:r>
              <a:rPr dirty="0" sz="1600" i="1">
                <a:latin typeface="Franklin Gothic Book"/>
                <a:cs typeface="Franklin Gothic Book"/>
              </a:rPr>
              <a:t> ga</a:t>
            </a:r>
            <a:r>
              <a:rPr dirty="0" sz="1600" spc="-5" i="1">
                <a:latin typeface="Franklin Gothic Book"/>
                <a:cs typeface="Franklin Gothic Book"/>
              </a:rPr>
              <a:t>t</a:t>
            </a:r>
            <a:r>
              <a:rPr dirty="0" sz="1600" spc="-45" i="1">
                <a:latin typeface="Franklin Gothic Book"/>
                <a:cs typeface="Franklin Gothic Book"/>
              </a:rPr>
              <a:t>t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15" i="1">
                <a:latin typeface="Franklin Gothic Book"/>
                <a:cs typeface="Franklin Gothic Book"/>
              </a:rPr>
              <a:t>c</a:t>
            </a:r>
            <a:r>
              <a:rPr dirty="0" sz="1600" i="1">
                <a:latin typeface="Franklin Gothic Book"/>
                <a:cs typeface="Franklin Gothic Book"/>
              </a:rPr>
              <a:t>he </a:t>
            </a:r>
            <a:r>
              <a:rPr dirty="0" sz="1600" spc="-10" i="1">
                <a:latin typeface="Franklin Gothic Book"/>
                <a:cs typeface="Franklin Gothic Book"/>
              </a:rPr>
              <a:t>pr</a:t>
            </a:r>
            <a:r>
              <a:rPr dirty="0" sz="1600" i="1">
                <a:latin typeface="Franklin Gothic Book"/>
                <a:cs typeface="Franklin Gothic Book"/>
              </a:rPr>
              <a:t>eci</a:t>
            </a:r>
            <a:r>
              <a:rPr dirty="0" sz="1600" spc="-10" i="1">
                <a:latin typeface="Franklin Gothic Book"/>
                <a:cs typeface="Franklin Gothic Book"/>
              </a:rPr>
              <a:t>p</a:t>
            </a:r>
            <a:r>
              <a:rPr dirty="0" sz="1600" i="1">
                <a:latin typeface="Franklin Gothic Book"/>
                <a:cs typeface="Franklin Gothic Book"/>
              </a:rPr>
              <a:t>i</a:t>
            </a:r>
            <a:r>
              <a:rPr dirty="0" sz="1600" spc="-5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a 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i="1">
                <a:latin typeface="Franklin Gothic Book"/>
                <a:cs typeface="Franklin Gothic Book"/>
              </a:rPr>
              <a:t>al 32-esi</a:t>
            </a:r>
            <a:r>
              <a:rPr dirty="0" sz="1600" spc="-15" i="1">
                <a:latin typeface="Franklin Gothic Book"/>
                <a:cs typeface="Franklin Gothic Book"/>
              </a:rPr>
              <a:t>mo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p</a:t>
            </a:r>
            <a:r>
              <a:rPr dirty="0" sz="1600" i="1">
                <a:latin typeface="Franklin Gothic Book"/>
                <a:cs typeface="Franklin Gothic Book"/>
              </a:rPr>
              <a:t>ia</a:t>
            </a:r>
            <a:r>
              <a:rPr dirty="0" sz="1600" spc="-10" i="1">
                <a:latin typeface="Franklin Gothic Book"/>
                <a:cs typeface="Franklin Gothic Book"/>
              </a:rPr>
              <a:t>no</a:t>
            </a:r>
            <a:r>
              <a:rPr dirty="0" sz="1600" i="1">
                <a:latin typeface="Franklin Gothic Book"/>
                <a:cs typeface="Franklin Gothic Book"/>
              </a:rPr>
              <a:t> si </a:t>
            </a:r>
            <a:r>
              <a:rPr dirty="0" sz="1600" spc="-5" i="1">
                <a:latin typeface="Franklin Gothic Book"/>
                <a:cs typeface="Franklin Gothic Book"/>
              </a:rPr>
              <a:t>f</a:t>
            </a:r>
            <a:r>
              <a:rPr dirty="0" sz="1600" i="1">
                <a:latin typeface="Franklin Gothic Book"/>
                <a:cs typeface="Franklin Gothic Book"/>
              </a:rPr>
              <a:t>a </a:t>
            </a:r>
            <a:r>
              <a:rPr dirty="0" sz="1600" spc="-10" i="1">
                <a:latin typeface="Franklin Gothic Book"/>
                <a:cs typeface="Franklin Gothic Book"/>
              </a:rPr>
              <a:t>meno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15" i="1">
                <a:latin typeface="Franklin Gothic Book"/>
                <a:cs typeface="Franklin Gothic Book"/>
              </a:rPr>
              <a:t>m</a:t>
            </a:r>
            <a:r>
              <a:rPr dirty="0" sz="1600" i="1">
                <a:latin typeface="Franklin Gothic Book"/>
                <a:cs typeface="Franklin Gothic Book"/>
              </a:rPr>
              <a:t>ale 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i="1">
                <a:latin typeface="Franklin Gothic Book"/>
                <a:cs typeface="Franklin Gothic Book"/>
              </a:rPr>
              <a:t>i u</a:t>
            </a:r>
            <a:r>
              <a:rPr dirty="0" sz="1600" spc="-10" i="1">
                <a:latin typeface="Franklin Gothic Book"/>
                <a:cs typeface="Franklin Gothic Book"/>
              </a:rPr>
              <a:t>no</a:t>
            </a:r>
            <a:endParaRPr sz="1600">
              <a:latin typeface="Franklin Gothic Book"/>
              <a:cs typeface="Franklin Gothic Book"/>
            </a:endParaRPr>
          </a:p>
          <a:p>
            <a:pPr marL="980440">
              <a:lnSpc>
                <a:spcPts val="1910"/>
              </a:lnSpc>
              <a:spcBef>
                <a:spcPts val="80"/>
              </a:spcBef>
            </a:pPr>
            <a:r>
              <a:rPr dirty="0" sz="1600" spc="-10" i="1">
                <a:latin typeface="Franklin Gothic Book"/>
                <a:cs typeface="Franklin Gothic Book"/>
              </a:rPr>
              <a:t>pr</a:t>
            </a:r>
            <a:r>
              <a:rPr dirty="0" sz="1600" spc="-10" i="1">
                <a:latin typeface="Franklin Gothic Book"/>
                <a:cs typeface="Franklin Gothic Book"/>
              </a:rPr>
              <a:t>eci</a:t>
            </a:r>
            <a:r>
              <a:rPr dirty="0" sz="1600" spc="-10" i="1">
                <a:latin typeface="Franklin Gothic Book"/>
                <a:cs typeface="Franklin Gothic Book"/>
              </a:rPr>
              <a:t>p</a:t>
            </a:r>
            <a:r>
              <a:rPr dirty="0" sz="1600" spc="-10" i="1">
                <a:latin typeface="Franklin Gothic Book"/>
                <a:cs typeface="Franklin Gothic Book"/>
              </a:rPr>
              <a:t>i</a:t>
            </a:r>
            <a:r>
              <a:rPr dirty="0" sz="1600" spc="-5" i="1">
                <a:latin typeface="Franklin Gothic Book"/>
                <a:cs typeface="Franklin Gothic Book"/>
              </a:rPr>
              <a:t>t</a:t>
            </a:r>
            <a:r>
              <a:rPr dirty="0" sz="1600" spc="-5" i="1">
                <a:latin typeface="Franklin Gothic Book"/>
                <a:cs typeface="Franklin Gothic Book"/>
              </a:rPr>
              <a:t>a</a:t>
            </a:r>
            <a:r>
              <a:rPr dirty="0" sz="1600" spc="-45" i="1">
                <a:latin typeface="Franklin Gothic Book"/>
                <a:cs typeface="Franklin Gothic Book"/>
              </a:rPr>
              <a:t>t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i="1">
                <a:latin typeface="Franklin Gothic Book"/>
                <a:cs typeface="Franklin Gothic Book"/>
              </a:rPr>
              <a:t>al sec</a:t>
            </a:r>
            <a:r>
              <a:rPr dirty="0" sz="1600" spc="-10" i="1">
                <a:latin typeface="Franklin Gothic Book"/>
                <a:cs typeface="Franklin Gothic Book"/>
              </a:rPr>
              <a:t>ondo</a:t>
            </a:r>
            <a:endParaRPr sz="1600">
              <a:latin typeface="Franklin Gothic Book"/>
              <a:cs typeface="Franklin Gothic Book"/>
            </a:endParaRPr>
          </a:p>
          <a:p>
            <a:pPr marL="980440" marR="1712595" indent="-342900">
              <a:lnSpc>
                <a:spcPts val="1900"/>
              </a:lnSpc>
              <a:spcBef>
                <a:spcPts val="70"/>
              </a:spcBef>
              <a:buFont typeface="Franklin Gothic Book"/>
              <a:buAutoNum type="alphaLcParenBoth" startAt="4"/>
              <a:tabLst>
                <a:tab pos="942340" algn="l"/>
              </a:tabLst>
            </a:pPr>
            <a:r>
              <a:rPr dirty="0" sz="1600" i="1">
                <a:latin typeface="Franklin Gothic Book"/>
                <a:cs typeface="Franklin Gothic Book"/>
              </a:rPr>
              <a:t>u</a:t>
            </a:r>
            <a:r>
              <a:rPr dirty="0" sz="1600" spc="-10" i="1">
                <a:latin typeface="Franklin Gothic Book"/>
                <a:cs typeface="Franklin Gothic Book"/>
              </a:rPr>
              <a:t>n</a:t>
            </a:r>
            <a:r>
              <a:rPr dirty="0" sz="1600" i="1">
                <a:latin typeface="Franklin Gothic Book"/>
                <a:cs typeface="Franklin Gothic Book"/>
              </a:rPr>
              <a:t> ga</a:t>
            </a:r>
            <a:r>
              <a:rPr dirty="0" sz="1600" spc="-5" i="1">
                <a:latin typeface="Franklin Gothic Book"/>
                <a:cs typeface="Franklin Gothic Book"/>
              </a:rPr>
              <a:t>t</a:t>
            </a:r>
            <a:r>
              <a:rPr dirty="0" sz="1600" spc="-45" i="1">
                <a:latin typeface="Franklin Gothic Book"/>
                <a:cs typeface="Franklin Gothic Book"/>
              </a:rPr>
              <a:t>t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15" i="1">
                <a:latin typeface="Franklin Gothic Book"/>
                <a:cs typeface="Franklin Gothic Book"/>
              </a:rPr>
              <a:t>c</a:t>
            </a:r>
            <a:r>
              <a:rPr dirty="0" sz="1600" i="1">
                <a:latin typeface="Franklin Gothic Book"/>
                <a:cs typeface="Franklin Gothic Book"/>
              </a:rPr>
              <a:t>he </a:t>
            </a:r>
            <a:r>
              <a:rPr dirty="0" sz="1600" spc="-10" i="1">
                <a:latin typeface="Franklin Gothic Book"/>
                <a:cs typeface="Franklin Gothic Book"/>
              </a:rPr>
              <a:t>pr</a:t>
            </a:r>
            <a:r>
              <a:rPr dirty="0" sz="1600" i="1">
                <a:latin typeface="Franklin Gothic Book"/>
                <a:cs typeface="Franklin Gothic Book"/>
              </a:rPr>
              <a:t>eci</a:t>
            </a:r>
            <a:r>
              <a:rPr dirty="0" sz="1600" spc="-10" i="1">
                <a:latin typeface="Franklin Gothic Book"/>
                <a:cs typeface="Franklin Gothic Book"/>
              </a:rPr>
              <a:t>p</a:t>
            </a:r>
            <a:r>
              <a:rPr dirty="0" sz="1600" i="1">
                <a:latin typeface="Franklin Gothic Book"/>
                <a:cs typeface="Franklin Gothic Book"/>
              </a:rPr>
              <a:t>i</a:t>
            </a:r>
            <a:r>
              <a:rPr dirty="0" sz="1600" spc="-5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a 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i="1">
                <a:latin typeface="Franklin Gothic Book"/>
                <a:cs typeface="Franklin Gothic Book"/>
              </a:rPr>
              <a:t>a u</a:t>
            </a:r>
            <a:r>
              <a:rPr dirty="0" sz="1600" spc="-10" i="1">
                <a:latin typeface="Franklin Gothic Book"/>
                <a:cs typeface="Franklin Gothic Book"/>
              </a:rPr>
              <a:t>n</a:t>
            </a:r>
            <a:r>
              <a:rPr dirty="0" sz="1600" i="1">
                <a:latin typeface="Franklin Gothic Book"/>
                <a:cs typeface="Franklin Gothic Book"/>
              </a:rPr>
              <a:t>a c</a:t>
            </a:r>
            <a:r>
              <a:rPr dirty="0" sz="1600" spc="-10" i="1">
                <a:latin typeface="Franklin Gothic Book"/>
                <a:cs typeface="Franklin Gothic Book"/>
              </a:rPr>
              <a:t>e</a:t>
            </a:r>
            <a:r>
              <a:rPr dirty="0" sz="1600" spc="30" i="1">
                <a:latin typeface="Franklin Gothic Book"/>
                <a:cs typeface="Franklin Gothic Book"/>
              </a:rPr>
              <a:t>r</a:t>
            </a:r>
            <a:r>
              <a:rPr dirty="0" sz="1600" spc="-5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a al</a:t>
            </a:r>
            <a:r>
              <a:rPr dirty="0" sz="1600" spc="-45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ezza si </a:t>
            </a:r>
            <a:r>
              <a:rPr dirty="0" sz="1600" spc="-5" i="1">
                <a:latin typeface="Franklin Gothic Book"/>
                <a:cs typeface="Franklin Gothic Book"/>
              </a:rPr>
              <a:t>f</a:t>
            </a:r>
            <a:r>
              <a:rPr dirty="0" sz="1600" i="1">
                <a:latin typeface="Franklin Gothic Book"/>
                <a:cs typeface="Franklin Gothic Book"/>
              </a:rPr>
              <a:t>a </a:t>
            </a:r>
            <a:r>
              <a:rPr dirty="0" sz="1600" spc="-10" i="1">
                <a:latin typeface="Franklin Gothic Book"/>
                <a:cs typeface="Franklin Gothic Book"/>
              </a:rPr>
              <a:t>meno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15" i="1">
                <a:latin typeface="Franklin Gothic Book"/>
                <a:cs typeface="Franklin Gothic Book"/>
              </a:rPr>
              <a:t>m</a:t>
            </a:r>
            <a:r>
              <a:rPr dirty="0" sz="1600" i="1">
                <a:latin typeface="Franklin Gothic Book"/>
                <a:cs typeface="Franklin Gothic Book"/>
              </a:rPr>
              <a:t>ale se</a:t>
            </a:r>
            <a:r>
              <a:rPr dirty="0" sz="1600" i="1">
                <a:latin typeface="Franklin Gothic Book"/>
                <a:cs typeface="Franklin Gothic Book"/>
              </a:rPr>
              <a:t> l’al</a:t>
            </a:r>
            <a:r>
              <a:rPr dirty="0" sz="1600" spc="-45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ezza è  su</a:t>
            </a:r>
            <a:r>
              <a:rPr dirty="0" sz="1600" spc="35" i="1">
                <a:latin typeface="Franklin Gothic Book"/>
                <a:cs typeface="Franklin Gothic Book"/>
              </a:rPr>
              <a:t>f</a:t>
            </a:r>
            <a:r>
              <a:rPr dirty="0" sz="1600" spc="0" i="1">
                <a:latin typeface="Franklin Gothic Book"/>
                <a:cs typeface="Franklin Gothic Book"/>
              </a:rPr>
              <a:t>f</a:t>
            </a:r>
            <a:r>
              <a:rPr dirty="0" sz="1600" i="1">
                <a:latin typeface="Franklin Gothic Book"/>
                <a:cs typeface="Franklin Gothic Book"/>
              </a:rPr>
              <a:t>ici</a:t>
            </a:r>
            <a:r>
              <a:rPr dirty="0" sz="1600" spc="-10" i="1">
                <a:latin typeface="Franklin Gothic Book"/>
                <a:cs typeface="Franklin Gothic Book"/>
              </a:rPr>
              <a:t>en</a:t>
            </a:r>
            <a:r>
              <a:rPr dirty="0" sz="1600" spc="-45" i="1">
                <a:latin typeface="Franklin Gothic Book"/>
                <a:cs typeface="Franklin Gothic Book"/>
              </a:rPr>
              <a:t>t</a:t>
            </a:r>
            <a:r>
              <a:rPr dirty="0" sz="1600" spc="-10" i="1">
                <a:latin typeface="Franklin Gothic Book"/>
                <a:cs typeface="Franklin Gothic Book"/>
              </a:rPr>
              <a:t>emen</a:t>
            </a:r>
            <a:r>
              <a:rPr dirty="0" sz="1600" spc="-45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e el</a:t>
            </a:r>
            <a:r>
              <a:rPr dirty="0" sz="1600" spc="-30" i="1">
                <a:latin typeface="Franklin Gothic Book"/>
                <a:cs typeface="Franklin Gothic Book"/>
              </a:rPr>
              <a:t>e</a:t>
            </a:r>
            <a:r>
              <a:rPr dirty="0" sz="1600" spc="-15" i="1">
                <a:latin typeface="Franklin Gothic Book"/>
                <a:cs typeface="Franklin Gothic Book"/>
              </a:rPr>
              <a:t>v</a:t>
            </a:r>
            <a:r>
              <a:rPr dirty="0" sz="1600" i="1">
                <a:latin typeface="Franklin Gothic Book"/>
                <a:cs typeface="Franklin Gothic Book"/>
              </a:rPr>
              <a:t>a</a:t>
            </a:r>
            <a:r>
              <a:rPr dirty="0" sz="1600" spc="-5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a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599691" y="1566671"/>
            <a:ext cx="8013700" cy="5181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2529332" y="2476834"/>
            <a:ext cx="5885180" cy="2184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buFont typeface="Franklin Gothic Book"/>
              <a:buAutoNum type="alphaLcParenBoth"/>
              <a:tabLst>
                <a:tab pos="317500" algn="l"/>
              </a:tabLst>
            </a:pPr>
            <a:r>
              <a:rPr dirty="0" sz="1600" i="1">
                <a:latin typeface="Franklin Gothic Book"/>
                <a:cs typeface="Franklin Gothic Book"/>
              </a:rPr>
              <a:t>u</a:t>
            </a:r>
            <a:r>
              <a:rPr dirty="0" sz="1600" spc="-10" i="1">
                <a:latin typeface="Franklin Gothic Book"/>
                <a:cs typeface="Franklin Gothic Book"/>
              </a:rPr>
              <a:t>n</a:t>
            </a:r>
            <a:r>
              <a:rPr dirty="0" sz="1600" i="1">
                <a:latin typeface="Franklin Gothic Book"/>
                <a:cs typeface="Franklin Gothic Book"/>
              </a:rPr>
              <a:t> ga</a:t>
            </a:r>
            <a:r>
              <a:rPr dirty="0" sz="1600" spc="-5" i="1">
                <a:latin typeface="Franklin Gothic Book"/>
                <a:cs typeface="Franklin Gothic Book"/>
              </a:rPr>
              <a:t>t</a:t>
            </a:r>
            <a:r>
              <a:rPr dirty="0" sz="1600" spc="-45" i="1">
                <a:latin typeface="Franklin Gothic Book"/>
                <a:cs typeface="Franklin Gothic Book"/>
              </a:rPr>
              <a:t>t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15" i="1">
                <a:latin typeface="Franklin Gothic Book"/>
                <a:cs typeface="Franklin Gothic Book"/>
              </a:rPr>
              <a:t>c</a:t>
            </a:r>
            <a:r>
              <a:rPr dirty="0" sz="1600" i="1">
                <a:latin typeface="Franklin Gothic Book"/>
                <a:cs typeface="Franklin Gothic Book"/>
              </a:rPr>
              <a:t>he </a:t>
            </a:r>
            <a:r>
              <a:rPr dirty="0" sz="1600" spc="-10" i="1">
                <a:latin typeface="Franklin Gothic Book"/>
                <a:cs typeface="Franklin Gothic Book"/>
              </a:rPr>
              <a:t>pr</a:t>
            </a:r>
            <a:r>
              <a:rPr dirty="0" sz="1600" i="1">
                <a:latin typeface="Franklin Gothic Book"/>
                <a:cs typeface="Franklin Gothic Book"/>
              </a:rPr>
              <a:t>eci</a:t>
            </a:r>
            <a:r>
              <a:rPr dirty="0" sz="1600" spc="-10" i="1">
                <a:latin typeface="Franklin Gothic Book"/>
                <a:cs typeface="Franklin Gothic Book"/>
              </a:rPr>
              <a:t>p</a:t>
            </a:r>
            <a:r>
              <a:rPr dirty="0" sz="1600" i="1">
                <a:latin typeface="Franklin Gothic Book"/>
                <a:cs typeface="Franklin Gothic Book"/>
              </a:rPr>
              <a:t>i</a:t>
            </a:r>
            <a:r>
              <a:rPr dirty="0" sz="1600" spc="-5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a 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i="1">
                <a:latin typeface="Franklin Gothic Book"/>
                <a:cs typeface="Franklin Gothic Book"/>
              </a:rPr>
              <a:t>a u</a:t>
            </a:r>
            <a:r>
              <a:rPr dirty="0" sz="1600" spc="-10" i="1">
                <a:latin typeface="Franklin Gothic Book"/>
                <a:cs typeface="Franklin Gothic Book"/>
              </a:rPr>
              <a:t>n</a:t>
            </a:r>
            <a:r>
              <a:rPr dirty="0" sz="1600" i="1">
                <a:latin typeface="Franklin Gothic Book"/>
                <a:cs typeface="Franklin Gothic Book"/>
              </a:rPr>
              <a:t>a c</a:t>
            </a:r>
            <a:r>
              <a:rPr dirty="0" sz="1600" spc="-10" i="1">
                <a:latin typeface="Franklin Gothic Book"/>
                <a:cs typeface="Franklin Gothic Book"/>
              </a:rPr>
              <a:t>e</a:t>
            </a:r>
            <a:r>
              <a:rPr dirty="0" sz="1600" spc="30" i="1">
                <a:latin typeface="Franklin Gothic Book"/>
                <a:cs typeface="Franklin Gothic Book"/>
              </a:rPr>
              <a:t>r</a:t>
            </a:r>
            <a:r>
              <a:rPr dirty="0" sz="1600" spc="-5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a al</a:t>
            </a:r>
            <a:r>
              <a:rPr dirty="0" sz="1600" spc="-45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ezza </a:t>
            </a:r>
            <a:r>
              <a:rPr dirty="0" sz="1600" spc="-10" i="1">
                <a:latin typeface="Franklin Gothic Book"/>
                <a:cs typeface="Franklin Gothic Book"/>
              </a:rPr>
              <a:t>non</a:t>
            </a:r>
            <a:r>
              <a:rPr dirty="0" sz="1600" i="1">
                <a:latin typeface="Franklin Gothic Book"/>
                <a:cs typeface="Franklin Gothic Book"/>
              </a:rPr>
              <a:t> si </a:t>
            </a:r>
            <a:r>
              <a:rPr dirty="0" sz="1600" spc="-5" i="1">
                <a:latin typeface="Franklin Gothic Book"/>
                <a:cs typeface="Franklin Gothic Book"/>
              </a:rPr>
              <a:t>f</a:t>
            </a:r>
            <a:r>
              <a:rPr dirty="0" sz="1600" i="1">
                <a:latin typeface="Franklin Gothic Book"/>
                <a:cs typeface="Franklin Gothic Book"/>
              </a:rPr>
              <a:t>a </a:t>
            </a:r>
            <a:r>
              <a:rPr dirty="0" sz="1600" spc="-15" i="1">
                <a:latin typeface="Franklin Gothic Book"/>
                <a:cs typeface="Franklin Gothic Book"/>
              </a:rPr>
              <a:t>m</a:t>
            </a:r>
            <a:r>
              <a:rPr dirty="0" sz="1600" i="1">
                <a:latin typeface="Franklin Gothic Book"/>
                <a:cs typeface="Franklin Gothic Book"/>
              </a:rPr>
              <a:t>ai </a:t>
            </a:r>
            <a:r>
              <a:rPr dirty="0" sz="1600" spc="-15" i="1">
                <a:latin typeface="Franklin Gothic Book"/>
                <a:cs typeface="Franklin Gothic Book"/>
              </a:rPr>
              <a:t>m</a:t>
            </a:r>
            <a:r>
              <a:rPr dirty="0" sz="1600" i="1">
                <a:latin typeface="Franklin Gothic Book"/>
                <a:cs typeface="Franklin Gothic Book"/>
              </a:rPr>
              <a:t>ale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Franklin Gothic Book"/>
              <a:buAutoNum type="alphaLcParenBoth"/>
            </a:pPr>
            <a:endParaRPr sz="1600">
              <a:latin typeface="Times New Roman"/>
              <a:cs typeface="Times New Roman"/>
            </a:endParaRPr>
          </a:p>
          <a:p>
            <a:pPr marL="291465" indent="-278765">
              <a:lnSpc>
                <a:spcPct val="100000"/>
              </a:lnSpc>
              <a:buFont typeface="Franklin Gothic Book"/>
              <a:buAutoNum type="alphaLcParenBoth"/>
              <a:tabLst>
                <a:tab pos="292100" algn="l"/>
              </a:tabLst>
            </a:pPr>
            <a:r>
              <a:rPr dirty="0" sz="1600" i="1">
                <a:latin typeface="Franklin Gothic Book"/>
                <a:cs typeface="Franklin Gothic Book"/>
              </a:rPr>
              <a:t>) u</a:t>
            </a:r>
            <a:r>
              <a:rPr dirty="0" sz="1600" spc="-10" i="1">
                <a:latin typeface="Franklin Gothic Book"/>
                <a:cs typeface="Franklin Gothic Book"/>
              </a:rPr>
              <a:t>n</a:t>
            </a:r>
            <a:r>
              <a:rPr dirty="0" sz="1600" spc="-10" i="1">
                <a:latin typeface="Franklin Gothic Book"/>
                <a:cs typeface="Franklin Gothic Book"/>
              </a:rPr>
              <a:t> ga</a:t>
            </a:r>
            <a:r>
              <a:rPr dirty="0" sz="1600" spc="-5" i="1">
                <a:latin typeface="Franklin Gothic Book"/>
                <a:cs typeface="Franklin Gothic Book"/>
              </a:rPr>
              <a:t>t</a:t>
            </a:r>
            <a:r>
              <a:rPr dirty="0" sz="1600" spc="-45" i="1">
                <a:latin typeface="Franklin Gothic Book"/>
                <a:cs typeface="Franklin Gothic Book"/>
              </a:rPr>
              <a:t>t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15" i="1">
                <a:latin typeface="Franklin Gothic Book"/>
                <a:cs typeface="Franklin Gothic Book"/>
              </a:rPr>
              <a:t>c</a:t>
            </a:r>
            <a:r>
              <a:rPr dirty="0" sz="1600" i="1">
                <a:latin typeface="Franklin Gothic Book"/>
                <a:cs typeface="Franklin Gothic Book"/>
              </a:rPr>
              <a:t>he </a:t>
            </a:r>
            <a:r>
              <a:rPr dirty="0" sz="1600" spc="-10" i="1">
                <a:latin typeface="Franklin Gothic Book"/>
                <a:cs typeface="Franklin Gothic Book"/>
              </a:rPr>
              <a:t>pr</a:t>
            </a:r>
            <a:r>
              <a:rPr dirty="0" sz="1600" i="1">
                <a:latin typeface="Franklin Gothic Book"/>
                <a:cs typeface="Franklin Gothic Book"/>
              </a:rPr>
              <a:t>eci</a:t>
            </a:r>
            <a:r>
              <a:rPr dirty="0" sz="1600" spc="-10" i="1">
                <a:latin typeface="Franklin Gothic Book"/>
                <a:cs typeface="Franklin Gothic Book"/>
              </a:rPr>
              <a:t>p</a:t>
            </a:r>
            <a:r>
              <a:rPr dirty="0" sz="1600" i="1">
                <a:latin typeface="Franklin Gothic Book"/>
                <a:cs typeface="Franklin Gothic Book"/>
              </a:rPr>
              <a:t>i</a:t>
            </a:r>
            <a:r>
              <a:rPr dirty="0" sz="1600" spc="-5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a 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i="1">
                <a:latin typeface="Franklin Gothic Book"/>
                <a:cs typeface="Franklin Gothic Book"/>
              </a:rPr>
              <a:t>a u</a:t>
            </a:r>
            <a:r>
              <a:rPr dirty="0" sz="1600" spc="-10" i="1">
                <a:latin typeface="Franklin Gothic Book"/>
                <a:cs typeface="Franklin Gothic Book"/>
              </a:rPr>
              <a:t>n</a:t>
            </a:r>
            <a:r>
              <a:rPr dirty="0" sz="1600" i="1">
                <a:latin typeface="Franklin Gothic Book"/>
                <a:cs typeface="Franklin Gothic Book"/>
              </a:rPr>
              <a:t>a c</a:t>
            </a:r>
            <a:r>
              <a:rPr dirty="0" sz="1600" spc="-10" i="1">
                <a:latin typeface="Franklin Gothic Book"/>
                <a:cs typeface="Franklin Gothic Book"/>
              </a:rPr>
              <a:t>e</a:t>
            </a:r>
            <a:r>
              <a:rPr dirty="0" sz="1600" spc="30" i="1">
                <a:latin typeface="Franklin Gothic Book"/>
                <a:cs typeface="Franklin Gothic Book"/>
              </a:rPr>
              <a:t>r</a:t>
            </a:r>
            <a:r>
              <a:rPr dirty="0" sz="1600" spc="-5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a al</a:t>
            </a:r>
            <a:r>
              <a:rPr dirty="0" sz="1600" spc="-45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ezza </a:t>
            </a:r>
            <a:r>
              <a:rPr dirty="0" sz="1600" spc="-10" i="1">
                <a:latin typeface="Franklin Gothic Book"/>
                <a:cs typeface="Franklin Gothic Book"/>
              </a:rPr>
              <a:t>p</a:t>
            </a:r>
            <a:r>
              <a:rPr dirty="0" sz="1600" i="1">
                <a:latin typeface="Franklin Gothic Book"/>
                <a:cs typeface="Franklin Gothic Book"/>
              </a:rPr>
              <a:t>u</a:t>
            </a:r>
            <a:r>
              <a:rPr dirty="0" sz="1600" spc="-10" i="1">
                <a:latin typeface="Franklin Gothic Book"/>
                <a:cs typeface="Franklin Gothic Book"/>
              </a:rPr>
              <a:t>ò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5" i="1">
                <a:latin typeface="Franklin Gothic Book"/>
                <a:cs typeface="Franklin Gothic Book"/>
              </a:rPr>
              <a:t>f</a:t>
            </a:r>
            <a:r>
              <a:rPr dirty="0" sz="1600" i="1">
                <a:latin typeface="Franklin Gothic Book"/>
                <a:cs typeface="Franklin Gothic Book"/>
              </a:rPr>
              <a:t>a</a:t>
            </a:r>
            <a:r>
              <a:rPr dirty="0" sz="1600" spc="0" i="1">
                <a:latin typeface="Franklin Gothic Book"/>
                <a:cs typeface="Franklin Gothic Book"/>
              </a:rPr>
              <a:t>r</a:t>
            </a:r>
            <a:r>
              <a:rPr dirty="0" sz="1600" i="1">
                <a:latin typeface="Franklin Gothic Book"/>
                <a:cs typeface="Franklin Gothic Book"/>
              </a:rPr>
              <a:t>si </a:t>
            </a:r>
            <a:r>
              <a:rPr dirty="0" sz="1600" spc="-15" i="1">
                <a:latin typeface="Franklin Gothic Book"/>
                <a:cs typeface="Franklin Gothic Book"/>
              </a:rPr>
              <a:t>m</a:t>
            </a:r>
            <a:r>
              <a:rPr dirty="0" sz="1600" i="1">
                <a:latin typeface="Franklin Gothic Book"/>
                <a:cs typeface="Franklin Gothic Book"/>
              </a:rPr>
              <a:t>ale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47"/>
              </a:spcBef>
              <a:buFont typeface="Franklin Gothic Book"/>
              <a:buAutoNum type="alphaLcParenBoth"/>
            </a:pPr>
            <a:endParaRPr sz="1750">
              <a:latin typeface="Times New Roman"/>
              <a:cs typeface="Times New Roman"/>
            </a:endParaRPr>
          </a:p>
          <a:p>
            <a:pPr marL="355600" marR="5080" indent="-342900">
              <a:lnSpc>
                <a:spcPts val="1900"/>
              </a:lnSpc>
              <a:buFont typeface="Franklin Gothic Book"/>
              <a:buAutoNum type="alphaLcParenBoth"/>
              <a:tabLst>
                <a:tab pos="279400" algn="l"/>
              </a:tabLst>
            </a:pPr>
            <a:r>
              <a:rPr dirty="0" sz="1600" i="1">
                <a:latin typeface="Franklin Gothic Book"/>
                <a:cs typeface="Franklin Gothic Book"/>
              </a:rPr>
              <a:t>u</a:t>
            </a:r>
            <a:r>
              <a:rPr dirty="0" sz="1600" spc="-10" i="1">
                <a:latin typeface="Franklin Gothic Book"/>
                <a:cs typeface="Franklin Gothic Book"/>
              </a:rPr>
              <a:t>n</a:t>
            </a:r>
            <a:r>
              <a:rPr dirty="0" sz="1600" spc="-10" i="1">
                <a:latin typeface="Franklin Gothic Book"/>
                <a:cs typeface="Franklin Gothic Book"/>
              </a:rPr>
              <a:t> ga</a:t>
            </a:r>
            <a:r>
              <a:rPr dirty="0" sz="1600" spc="-5" i="1">
                <a:latin typeface="Franklin Gothic Book"/>
                <a:cs typeface="Franklin Gothic Book"/>
              </a:rPr>
              <a:t>t</a:t>
            </a:r>
            <a:r>
              <a:rPr dirty="0" sz="1600" spc="-45" i="1">
                <a:latin typeface="Franklin Gothic Book"/>
                <a:cs typeface="Franklin Gothic Book"/>
              </a:rPr>
              <a:t>t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15" i="1">
                <a:latin typeface="Franklin Gothic Book"/>
                <a:cs typeface="Franklin Gothic Book"/>
              </a:rPr>
              <a:t>c</a:t>
            </a:r>
            <a:r>
              <a:rPr dirty="0" sz="1600" i="1">
                <a:latin typeface="Franklin Gothic Book"/>
                <a:cs typeface="Franklin Gothic Book"/>
              </a:rPr>
              <a:t>he </a:t>
            </a:r>
            <a:r>
              <a:rPr dirty="0" sz="1600" spc="-10" i="1">
                <a:latin typeface="Franklin Gothic Book"/>
                <a:cs typeface="Franklin Gothic Book"/>
              </a:rPr>
              <a:t>pr</a:t>
            </a:r>
            <a:r>
              <a:rPr dirty="0" sz="1600" i="1">
                <a:latin typeface="Franklin Gothic Book"/>
                <a:cs typeface="Franklin Gothic Book"/>
              </a:rPr>
              <a:t>eci</a:t>
            </a:r>
            <a:r>
              <a:rPr dirty="0" sz="1600" spc="-10" i="1">
                <a:latin typeface="Franklin Gothic Book"/>
                <a:cs typeface="Franklin Gothic Book"/>
              </a:rPr>
              <a:t>p</a:t>
            </a:r>
            <a:r>
              <a:rPr dirty="0" sz="1600" i="1">
                <a:latin typeface="Franklin Gothic Book"/>
                <a:cs typeface="Franklin Gothic Book"/>
              </a:rPr>
              <a:t>i</a:t>
            </a:r>
            <a:r>
              <a:rPr dirty="0" sz="1600" spc="-5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a 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i="1">
                <a:latin typeface="Franklin Gothic Book"/>
                <a:cs typeface="Franklin Gothic Book"/>
              </a:rPr>
              <a:t>al 32-esi</a:t>
            </a:r>
            <a:r>
              <a:rPr dirty="0" sz="1600" spc="-15" i="1">
                <a:latin typeface="Franklin Gothic Book"/>
                <a:cs typeface="Franklin Gothic Book"/>
              </a:rPr>
              <a:t>mo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p</a:t>
            </a:r>
            <a:r>
              <a:rPr dirty="0" sz="1600" i="1">
                <a:latin typeface="Franklin Gothic Book"/>
                <a:cs typeface="Franklin Gothic Book"/>
              </a:rPr>
              <a:t>ia</a:t>
            </a:r>
            <a:r>
              <a:rPr dirty="0" sz="1600" spc="-10" i="1">
                <a:latin typeface="Franklin Gothic Book"/>
                <a:cs typeface="Franklin Gothic Book"/>
              </a:rPr>
              <a:t>no</a:t>
            </a:r>
            <a:r>
              <a:rPr dirty="0" sz="1600" i="1">
                <a:latin typeface="Franklin Gothic Book"/>
                <a:cs typeface="Franklin Gothic Book"/>
              </a:rPr>
              <a:t> si </a:t>
            </a:r>
            <a:r>
              <a:rPr dirty="0" sz="1600" spc="-5" i="1">
                <a:latin typeface="Franklin Gothic Book"/>
                <a:cs typeface="Franklin Gothic Book"/>
              </a:rPr>
              <a:t>f</a:t>
            </a:r>
            <a:r>
              <a:rPr dirty="0" sz="1600" i="1">
                <a:latin typeface="Franklin Gothic Book"/>
                <a:cs typeface="Franklin Gothic Book"/>
              </a:rPr>
              <a:t>a </a:t>
            </a:r>
            <a:r>
              <a:rPr dirty="0" sz="1600" spc="-10" i="1">
                <a:latin typeface="Franklin Gothic Book"/>
                <a:cs typeface="Franklin Gothic Book"/>
              </a:rPr>
              <a:t>meno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15" i="1">
                <a:latin typeface="Franklin Gothic Book"/>
                <a:cs typeface="Franklin Gothic Book"/>
              </a:rPr>
              <a:t>m</a:t>
            </a:r>
            <a:r>
              <a:rPr dirty="0" sz="1600" i="1">
                <a:latin typeface="Franklin Gothic Book"/>
                <a:cs typeface="Franklin Gothic Book"/>
              </a:rPr>
              <a:t>ale 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i="1">
                <a:latin typeface="Franklin Gothic Book"/>
                <a:cs typeface="Franklin Gothic Book"/>
              </a:rPr>
              <a:t>i u</a:t>
            </a:r>
            <a:r>
              <a:rPr dirty="0" sz="1600" spc="-10" i="1">
                <a:latin typeface="Franklin Gothic Book"/>
                <a:cs typeface="Franklin Gothic Book"/>
              </a:rPr>
              <a:t>no</a:t>
            </a:r>
            <a:r>
              <a:rPr dirty="0" sz="1600" spc="-10" i="1">
                <a:latin typeface="Franklin Gothic Book"/>
                <a:cs typeface="Franklin Gothic Book"/>
              </a:rPr>
              <a:t> pr</a:t>
            </a:r>
            <a:r>
              <a:rPr dirty="0" sz="1600" i="1">
                <a:latin typeface="Franklin Gothic Book"/>
                <a:cs typeface="Franklin Gothic Book"/>
              </a:rPr>
              <a:t>eci</a:t>
            </a:r>
            <a:r>
              <a:rPr dirty="0" sz="1600" spc="-10" i="1">
                <a:latin typeface="Franklin Gothic Book"/>
                <a:cs typeface="Franklin Gothic Book"/>
              </a:rPr>
              <a:t>p</a:t>
            </a:r>
            <a:r>
              <a:rPr dirty="0" sz="1600" i="1">
                <a:latin typeface="Franklin Gothic Book"/>
                <a:cs typeface="Franklin Gothic Book"/>
              </a:rPr>
              <a:t>i</a:t>
            </a:r>
            <a:r>
              <a:rPr dirty="0" sz="1600" spc="-5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a</a:t>
            </a:r>
            <a:r>
              <a:rPr dirty="0" sz="1600" spc="-45" i="1">
                <a:latin typeface="Franklin Gothic Book"/>
                <a:cs typeface="Franklin Gothic Book"/>
              </a:rPr>
              <a:t>t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i="1">
                <a:latin typeface="Franklin Gothic Book"/>
                <a:cs typeface="Franklin Gothic Book"/>
              </a:rPr>
              <a:t>al sec</a:t>
            </a:r>
            <a:r>
              <a:rPr dirty="0" sz="1600" spc="-10" i="1">
                <a:latin typeface="Franklin Gothic Book"/>
                <a:cs typeface="Franklin Gothic Book"/>
              </a:rPr>
              <a:t>ondo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14"/>
              </a:spcBef>
              <a:buFont typeface="Franklin Gothic Book"/>
              <a:buAutoNum type="alphaLcParenBoth"/>
            </a:pPr>
            <a:endParaRPr sz="1500">
              <a:latin typeface="Times New Roman"/>
              <a:cs typeface="Times New Roman"/>
            </a:endParaRPr>
          </a:p>
          <a:p>
            <a:pPr marL="355600" marR="183515" indent="-342900">
              <a:lnSpc>
                <a:spcPct val="104200"/>
              </a:lnSpc>
              <a:buFont typeface="Franklin Gothic Book"/>
              <a:buAutoNum type="alphaLcParenBoth"/>
              <a:tabLst>
                <a:tab pos="342900" algn="l"/>
              </a:tabLst>
            </a:pPr>
            <a:r>
              <a:rPr dirty="0" sz="1600" i="1">
                <a:latin typeface="Franklin Gothic Book"/>
                <a:cs typeface="Franklin Gothic Book"/>
              </a:rPr>
              <a:t>)  u</a:t>
            </a:r>
            <a:r>
              <a:rPr dirty="0" sz="1600" spc="-10" i="1">
                <a:latin typeface="Franklin Gothic Book"/>
                <a:cs typeface="Franklin Gothic Book"/>
              </a:rPr>
              <a:t>n</a:t>
            </a:r>
            <a:r>
              <a:rPr dirty="0" sz="1600" spc="-10" i="1">
                <a:latin typeface="Franklin Gothic Book"/>
                <a:cs typeface="Franklin Gothic Book"/>
              </a:rPr>
              <a:t> ga</a:t>
            </a:r>
            <a:r>
              <a:rPr dirty="0" sz="1600" spc="-5" i="1">
                <a:latin typeface="Franklin Gothic Book"/>
                <a:cs typeface="Franklin Gothic Book"/>
              </a:rPr>
              <a:t>t</a:t>
            </a:r>
            <a:r>
              <a:rPr dirty="0" sz="1600" spc="-45" i="1">
                <a:latin typeface="Franklin Gothic Book"/>
                <a:cs typeface="Franklin Gothic Book"/>
              </a:rPr>
              <a:t>t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15" i="1">
                <a:latin typeface="Franklin Gothic Book"/>
                <a:cs typeface="Franklin Gothic Book"/>
              </a:rPr>
              <a:t>c</a:t>
            </a:r>
            <a:r>
              <a:rPr dirty="0" sz="1600" i="1">
                <a:latin typeface="Franklin Gothic Book"/>
                <a:cs typeface="Franklin Gothic Book"/>
              </a:rPr>
              <a:t>he </a:t>
            </a:r>
            <a:r>
              <a:rPr dirty="0" sz="1600" spc="-10" i="1">
                <a:latin typeface="Franklin Gothic Book"/>
                <a:cs typeface="Franklin Gothic Book"/>
              </a:rPr>
              <a:t>pr</a:t>
            </a:r>
            <a:r>
              <a:rPr dirty="0" sz="1600" i="1">
                <a:latin typeface="Franklin Gothic Book"/>
                <a:cs typeface="Franklin Gothic Book"/>
              </a:rPr>
              <a:t>eci</a:t>
            </a:r>
            <a:r>
              <a:rPr dirty="0" sz="1600" spc="-10" i="1">
                <a:latin typeface="Franklin Gothic Book"/>
                <a:cs typeface="Franklin Gothic Book"/>
              </a:rPr>
              <a:t>p</a:t>
            </a:r>
            <a:r>
              <a:rPr dirty="0" sz="1600" i="1">
                <a:latin typeface="Franklin Gothic Book"/>
                <a:cs typeface="Franklin Gothic Book"/>
              </a:rPr>
              <a:t>i</a:t>
            </a:r>
            <a:r>
              <a:rPr dirty="0" sz="1600" spc="-5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a 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i="1">
                <a:latin typeface="Franklin Gothic Book"/>
                <a:cs typeface="Franklin Gothic Book"/>
              </a:rPr>
              <a:t>a u</a:t>
            </a:r>
            <a:r>
              <a:rPr dirty="0" sz="1600" spc="-10" i="1">
                <a:latin typeface="Franklin Gothic Book"/>
                <a:cs typeface="Franklin Gothic Book"/>
              </a:rPr>
              <a:t>n</a:t>
            </a:r>
            <a:r>
              <a:rPr dirty="0" sz="1600" i="1">
                <a:latin typeface="Franklin Gothic Book"/>
                <a:cs typeface="Franklin Gothic Book"/>
              </a:rPr>
              <a:t>a c</a:t>
            </a:r>
            <a:r>
              <a:rPr dirty="0" sz="1600" spc="-10" i="1">
                <a:latin typeface="Franklin Gothic Book"/>
                <a:cs typeface="Franklin Gothic Book"/>
              </a:rPr>
              <a:t>e</a:t>
            </a:r>
            <a:r>
              <a:rPr dirty="0" sz="1600" spc="30" i="1">
                <a:latin typeface="Franklin Gothic Book"/>
                <a:cs typeface="Franklin Gothic Book"/>
              </a:rPr>
              <a:t>r</a:t>
            </a:r>
            <a:r>
              <a:rPr dirty="0" sz="1600" spc="-5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a al</a:t>
            </a:r>
            <a:r>
              <a:rPr dirty="0" sz="1600" spc="-45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ezza si </a:t>
            </a:r>
            <a:r>
              <a:rPr dirty="0" sz="1600" spc="-5" i="1">
                <a:latin typeface="Franklin Gothic Book"/>
                <a:cs typeface="Franklin Gothic Book"/>
              </a:rPr>
              <a:t>f</a:t>
            </a:r>
            <a:r>
              <a:rPr dirty="0" sz="1600" i="1">
                <a:latin typeface="Franklin Gothic Book"/>
                <a:cs typeface="Franklin Gothic Book"/>
              </a:rPr>
              <a:t>a </a:t>
            </a:r>
            <a:r>
              <a:rPr dirty="0" sz="1600" spc="-10" i="1">
                <a:latin typeface="Franklin Gothic Book"/>
                <a:cs typeface="Franklin Gothic Book"/>
              </a:rPr>
              <a:t>meno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15" i="1">
                <a:latin typeface="Franklin Gothic Book"/>
                <a:cs typeface="Franklin Gothic Book"/>
              </a:rPr>
              <a:t>m</a:t>
            </a:r>
            <a:r>
              <a:rPr dirty="0" sz="1600" i="1">
                <a:latin typeface="Franklin Gothic Book"/>
                <a:cs typeface="Franklin Gothic Book"/>
              </a:rPr>
              <a:t>ale se</a:t>
            </a:r>
            <a:r>
              <a:rPr dirty="0" sz="1600" i="1">
                <a:latin typeface="Franklin Gothic Book"/>
                <a:cs typeface="Franklin Gothic Book"/>
              </a:rPr>
              <a:t> l’al</a:t>
            </a:r>
            <a:r>
              <a:rPr dirty="0" sz="1600" spc="-45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ezza è  su</a:t>
            </a:r>
            <a:r>
              <a:rPr dirty="0" sz="1600" spc="35" i="1">
                <a:latin typeface="Franklin Gothic Book"/>
                <a:cs typeface="Franklin Gothic Book"/>
              </a:rPr>
              <a:t>f</a:t>
            </a:r>
            <a:r>
              <a:rPr dirty="0" sz="1600" spc="0" i="1">
                <a:latin typeface="Franklin Gothic Book"/>
                <a:cs typeface="Franklin Gothic Book"/>
              </a:rPr>
              <a:t>f</a:t>
            </a:r>
            <a:r>
              <a:rPr dirty="0" sz="1600" i="1">
                <a:latin typeface="Franklin Gothic Book"/>
                <a:cs typeface="Franklin Gothic Book"/>
              </a:rPr>
              <a:t>ici</a:t>
            </a:r>
            <a:r>
              <a:rPr dirty="0" sz="1600" spc="-10" i="1">
                <a:latin typeface="Franklin Gothic Book"/>
                <a:cs typeface="Franklin Gothic Book"/>
              </a:rPr>
              <a:t>en</a:t>
            </a:r>
            <a:r>
              <a:rPr dirty="0" sz="1600" spc="-45" i="1">
                <a:latin typeface="Franklin Gothic Book"/>
                <a:cs typeface="Franklin Gothic Book"/>
              </a:rPr>
              <a:t>t</a:t>
            </a:r>
            <a:r>
              <a:rPr dirty="0" sz="1600" spc="-10" i="1">
                <a:latin typeface="Franklin Gothic Book"/>
                <a:cs typeface="Franklin Gothic Book"/>
              </a:rPr>
              <a:t>emen</a:t>
            </a:r>
            <a:r>
              <a:rPr dirty="0" sz="1600" spc="-45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e el</a:t>
            </a:r>
            <a:r>
              <a:rPr dirty="0" sz="1600" spc="-30" i="1">
                <a:latin typeface="Franklin Gothic Book"/>
                <a:cs typeface="Franklin Gothic Book"/>
              </a:rPr>
              <a:t>e</a:t>
            </a:r>
            <a:r>
              <a:rPr dirty="0" sz="1600" spc="-15" i="1">
                <a:latin typeface="Franklin Gothic Book"/>
                <a:cs typeface="Franklin Gothic Book"/>
              </a:rPr>
              <a:t>v</a:t>
            </a:r>
            <a:r>
              <a:rPr dirty="0" sz="1600" i="1">
                <a:latin typeface="Franklin Gothic Book"/>
                <a:cs typeface="Franklin Gothic Book"/>
              </a:rPr>
              <a:t>a</a:t>
            </a:r>
            <a:r>
              <a:rPr dirty="0" sz="1600" spc="-5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a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441191" y="4767071"/>
            <a:ext cx="4255621" cy="2057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12</a:t>
            </a:fld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9050">
              <a:lnSpc>
                <a:spcPct val="100000"/>
              </a:lnSpc>
            </a:pPr>
            <a:r>
              <a:rPr dirty="0" spc="-10"/>
              <a:t>Il</a:t>
            </a:r>
            <a:r>
              <a:rPr dirty="0" spc="-10"/>
              <a:t> </a:t>
            </a:r>
            <a:r>
              <a:rPr dirty="0" spc="-10"/>
              <a:t>lin</a:t>
            </a:r>
            <a:r>
              <a:rPr dirty="0" spc="-10"/>
              <a:t>g</a:t>
            </a:r>
            <a:r>
              <a:rPr dirty="0" spc="-15"/>
              <a:t>ua</a:t>
            </a:r>
            <a:r>
              <a:rPr dirty="0" spc="-15"/>
              <a:t>gg</a:t>
            </a:r>
            <a:r>
              <a:rPr dirty="0" spc="-10"/>
              <a:t>io</a:t>
            </a:r>
            <a:r>
              <a:rPr dirty="0" spc="-10"/>
              <a:t> </a:t>
            </a:r>
            <a:r>
              <a:rPr dirty="0" spc="-15"/>
              <a:t>d</a:t>
            </a:r>
            <a:r>
              <a:rPr dirty="0" spc="-15"/>
              <a:t>e</a:t>
            </a:r>
            <a:r>
              <a:rPr dirty="0" spc="-10"/>
              <a:t>lla</a:t>
            </a:r>
            <a:r>
              <a:rPr dirty="0" spc="-10"/>
              <a:t> (e </a:t>
            </a:r>
            <a:r>
              <a:rPr dirty="0" spc="-15"/>
              <a:t>n</a:t>
            </a:r>
            <a:r>
              <a:rPr dirty="0" spc="-15"/>
              <a:t>e</a:t>
            </a:r>
            <a:r>
              <a:rPr dirty="0" spc="-10"/>
              <a:t>lla</a:t>
            </a:r>
            <a:r>
              <a:rPr dirty="0" spc="-10"/>
              <a:t>) m</a:t>
            </a:r>
            <a:r>
              <a:rPr dirty="0" spc="-15"/>
              <a:t>a</a:t>
            </a:r>
            <a:r>
              <a:rPr dirty="0" spc="-30"/>
              <a:t>t</a:t>
            </a:r>
            <a:r>
              <a:rPr dirty="0"/>
              <a:t>em</a:t>
            </a:r>
            <a:r>
              <a:rPr dirty="0" spc="-15"/>
              <a:t>a</a:t>
            </a:r>
            <a:r>
              <a:rPr dirty="0"/>
              <a:t>t</a:t>
            </a:r>
            <a:r>
              <a:rPr dirty="0" spc="-10"/>
              <a:t>ica</a:t>
            </a:r>
          </a:p>
        </p:txBody>
      </p:sp>
      <p:sp>
        <p:nvSpPr>
          <p:cNvPr id="3" name="object 3"/>
          <p:cNvSpPr/>
          <p:nvPr/>
        </p:nvSpPr>
        <p:spPr>
          <a:xfrm>
            <a:off x="1307591" y="1414272"/>
            <a:ext cx="8293100" cy="53847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8445" marR="525780">
              <a:lnSpc>
                <a:spcPct val="101899"/>
              </a:lnSpc>
            </a:pPr>
            <a:r>
              <a:rPr dirty="0" sz="1800" i="0">
                <a:solidFill>
                  <a:srgbClr val="800000"/>
                </a:solidFill>
                <a:latin typeface="Franklin Gothic Medium"/>
                <a:cs typeface="Franklin Gothic Medium"/>
              </a:rPr>
              <a:t>2</a:t>
            </a:r>
            <a:r>
              <a:rPr dirty="0" sz="1800" spc="-5" i="0">
                <a:solidFill>
                  <a:srgbClr val="800000"/>
                </a:solidFill>
                <a:latin typeface="Franklin Gothic Medium"/>
                <a:cs typeface="Franklin Gothic Medium"/>
              </a:rPr>
              <a:t>.</a:t>
            </a:r>
            <a:r>
              <a:rPr dirty="0" sz="1800" spc="-5" i="0">
                <a:solidFill>
                  <a:srgbClr val="800000"/>
                </a:solidFill>
                <a:latin typeface="Franklin Gothic Medium"/>
                <a:cs typeface="Franklin Gothic Medium"/>
              </a:rPr>
              <a:t>  </a:t>
            </a:r>
            <a:r>
              <a:rPr dirty="0" spc="-10" i="0">
                <a:latin typeface="Franklin Gothic Book"/>
                <a:cs typeface="Franklin Gothic Book"/>
              </a:rPr>
              <a:t>A</a:t>
            </a:r>
            <a:r>
              <a:rPr dirty="0" spc="-10" i="0">
                <a:latin typeface="Franklin Gothic Book"/>
                <a:cs typeface="Franklin Gothic Book"/>
              </a:rPr>
              <a:t> p</a:t>
            </a:r>
            <a:r>
              <a:rPr dirty="0" spc="-40" i="0">
                <a:latin typeface="Franklin Gothic Book"/>
                <a:cs typeface="Franklin Gothic Book"/>
              </a:rPr>
              <a:t>r</a:t>
            </a:r>
            <a:r>
              <a:rPr dirty="0" spc="-10" i="0">
                <a:latin typeface="Franklin Gothic Book"/>
                <a:cs typeface="Franklin Gothic Book"/>
              </a:rPr>
              <a:t>o</a:t>
            </a:r>
            <a:r>
              <a:rPr dirty="0" i="0">
                <a:latin typeface="Franklin Gothic Book"/>
                <a:cs typeface="Franklin Gothic Book"/>
              </a:rPr>
              <a:t>p</a:t>
            </a:r>
            <a:r>
              <a:rPr dirty="0" spc="-10" i="0">
                <a:latin typeface="Franklin Gothic Book"/>
                <a:cs typeface="Franklin Gothic Book"/>
              </a:rPr>
              <a:t>os</a:t>
            </a:r>
            <a:r>
              <a:rPr dirty="0" i="0">
                <a:latin typeface="Franklin Gothic Book"/>
                <a:cs typeface="Franklin Gothic Book"/>
              </a:rPr>
              <a:t>i</a:t>
            </a:r>
            <a:r>
              <a:rPr dirty="0" spc="-30" i="0">
                <a:latin typeface="Franklin Gothic Book"/>
                <a:cs typeface="Franklin Gothic Book"/>
              </a:rPr>
              <a:t>t</a:t>
            </a:r>
            <a:r>
              <a:rPr dirty="0" spc="-10" i="0">
                <a:latin typeface="Franklin Gothic Book"/>
                <a:cs typeface="Franklin Gothic Book"/>
              </a:rPr>
              <a:t>o</a:t>
            </a:r>
            <a:r>
              <a:rPr dirty="0" i="0">
                <a:latin typeface="Franklin Gothic Book"/>
                <a:cs typeface="Franklin Gothic Book"/>
              </a:rPr>
              <a:t> </a:t>
            </a:r>
            <a:r>
              <a:rPr dirty="0" spc="-10" i="0">
                <a:latin typeface="Franklin Gothic Book"/>
                <a:cs typeface="Franklin Gothic Book"/>
              </a:rPr>
              <a:t>dell’a</a:t>
            </a:r>
            <a:r>
              <a:rPr dirty="0" spc="30" i="0">
                <a:latin typeface="Franklin Gothic Book"/>
                <a:cs typeface="Franklin Gothic Book"/>
              </a:rPr>
              <a:t>f</a:t>
            </a:r>
            <a:r>
              <a:rPr dirty="0" spc="-45" i="0">
                <a:latin typeface="Franklin Gothic Book"/>
                <a:cs typeface="Franklin Gothic Book"/>
              </a:rPr>
              <a:t>f</a:t>
            </a:r>
            <a:r>
              <a:rPr dirty="0" spc="-10" i="0">
                <a:latin typeface="Franklin Gothic Book"/>
                <a:cs typeface="Franklin Gothic Book"/>
              </a:rPr>
              <a:t>erma</a:t>
            </a:r>
            <a:r>
              <a:rPr dirty="0" i="0">
                <a:latin typeface="Franklin Gothic Book"/>
                <a:cs typeface="Franklin Gothic Book"/>
              </a:rPr>
              <a:t>zi</a:t>
            </a:r>
            <a:r>
              <a:rPr dirty="0" spc="-10" i="0">
                <a:latin typeface="Franklin Gothic Book"/>
                <a:cs typeface="Franklin Gothic Book"/>
              </a:rPr>
              <a:t>one</a:t>
            </a:r>
            <a:r>
              <a:rPr dirty="0" i="0">
                <a:latin typeface="Franklin Gothic Book"/>
                <a:cs typeface="Franklin Gothic Book"/>
              </a:rPr>
              <a:t> </a:t>
            </a:r>
            <a:r>
              <a:rPr dirty="0" spc="-10" i="0">
                <a:latin typeface="Franklin Gothic Book"/>
                <a:cs typeface="Franklin Gothic Book"/>
              </a:rPr>
              <a:t>“</a:t>
            </a:r>
            <a:r>
              <a:rPr dirty="0"/>
              <a:t>se u</a:t>
            </a:r>
            <a:r>
              <a:rPr dirty="0" spc="-10"/>
              <a:t>n</a:t>
            </a:r>
            <a:r>
              <a:rPr dirty="0"/>
              <a:t> </a:t>
            </a:r>
            <a:r>
              <a:rPr dirty="0" spc="-10"/>
              <a:t>n</a:t>
            </a:r>
            <a:r>
              <a:rPr dirty="0"/>
              <a:t>u</a:t>
            </a:r>
            <a:r>
              <a:rPr dirty="0" spc="-15"/>
              <a:t>me</a:t>
            </a:r>
            <a:r>
              <a:rPr dirty="0" spc="-25"/>
              <a:t>r</a:t>
            </a:r>
            <a:r>
              <a:rPr dirty="0" spc="-10"/>
              <a:t>o</a:t>
            </a:r>
            <a:r>
              <a:rPr dirty="0"/>
              <a:t> i</a:t>
            </a:r>
            <a:r>
              <a:rPr dirty="0" spc="-10"/>
              <a:t>n</a:t>
            </a:r>
            <a:r>
              <a:rPr dirty="0" spc="-45"/>
              <a:t>t</a:t>
            </a:r>
            <a:r>
              <a:rPr dirty="0" spc="-10"/>
              <a:t>e</a:t>
            </a:r>
            <a:r>
              <a:rPr dirty="0" spc="-25"/>
              <a:t>r</a:t>
            </a:r>
            <a:r>
              <a:rPr dirty="0" spc="-10"/>
              <a:t>o</a:t>
            </a:r>
            <a:r>
              <a:rPr dirty="0"/>
              <a:t> è </a:t>
            </a:r>
            <a:r>
              <a:rPr dirty="0" spc="-15"/>
              <a:t>m</a:t>
            </a:r>
            <a:r>
              <a:rPr dirty="0"/>
              <a:t>ul</a:t>
            </a:r>
            <a:r>
              <a:rPr dirty="0" spc="-5"/>
              <a:t>t</a:t>
            </a:r>
            <a:r>
              <a:rPr dirty="0"/>
              <a:t>i</a:t>
            </a:r>
            <a:r>
              <a:rPr dirty="0" spc="-10"/>
              <a:t>p</a:t>
            </a:r>
            <a:r>
              <a:rPr dirty="0"/>
              <a:t>l</a:t>
            </a:r>
            <a:r>
              <a:rPr dirty="0" spc="-10"/>
              <a:t>o</a:t>
            </a:r>
            <a:r>
              <a:rPr dirty="0"/>
              <a:t> </a:t>
            </a:r>
            <a:r>
              <a:rPr dirty="0" spc="-10"/>
              <a:t>d</a:t>
            </a:r>
            <a:r>
              <a:rPr dirty="0"/>
              <a:t>i 9</a:t>
            </a:r>
            <a:r>
              <a:rPr dirty="0"/>
              <a:t> all</a:t>
            </a:r>
            <a:r>
              <a:rPr dirty="0" spc="-10"/>
              <a:t>or</a:t>
            </a:r>
            <a:r>
              <a:rPr dirty="0"/>
              <a:t>a è </a:t>
            </a:r>
            <a:r>
              <a:rPr dirty="0" spc="-15"/>
              <a:t>m</a:t>
            </a:r>
            <a:r>
              <a:rPr dirty="0"/>
              <a:t>ul</a:t>
            </a:r>
            <a:r>
              <a:rPr dirty="0" spc="-5"/>
              <a:t>t</a:t>
            </a:r>
            <a:r>
              <a:rPr dirty="0"/>
              <a:t>i</a:t>
            </a:r>
            <a:r>
              <a:rPr dirty="0" spc="-10"/>
              <a:t>p</a:t>
            </a:r>
            <a:r>
              <a:rPr dirty="0"/>
              <a:t>l</a:t>
            </a:r>
            <a:r>
              <a:rPr dirty="0" spc="-10"/>
              <a:t>o</a:t>
            </a:r>
            <a:r>
              <a:rPr dirty="0"/>
              <a:t> </a:t>
            </a:r>
            <a:r>
              <a:rPr dirty="0" spc="-10"/>
              <a:t>d</a:t>
            </a:r>
            <a:r>
              <a:rPr dirty="0"/>
              <a:t>i</a:t>
            </a:r>
            <a:r>
              <a:rPr dirty="0" spc="-5"/>
              <a:t> </a:t>
            </a:r>
            <a:r>
              <a:rPr dirty="0"/>
              <a:t>3 </a:t>
            </a:r>
            <a:r>
              <a:rPr dirty="0" spc="-10" i="0">
                <a:latin typeface="Franklin Gothic Book"/>
                <a:cs typeface="Franklin Gothic Book"/>
              </a:rPr>
              <a:t>”</a:t>
            </a:r>
            <a:r>
              <a:rPr dirty="0" i="0">
                <a:latin typeface="Franklin Gothic Book"/>
                <a:cs typeface="Franklin Gothic Book"/>
              </a:rPr>
              <a:t> </a:t>
            </a:r>
            <a:r>
              <a:rPr dirty="0" spc="-10" i="0">
                <a:latin typeface="Franklin Gothic Book"/>
                <a:cs typeface="Franklin Gothic Book"/>
              </a:rPr>
              <a:t>s</a:t>
            </a:r>
            <a:r>
              <a:rPr dirty="0" i="0">
                <a:latin typeface="Franklin Gothic Book"/>
                <a:cs typeface="Franklin Gothic Book"/>
              </a:rPr>
              <a:t>i p</a:t>
            </a:r>
            <a:r>
              <a:rPr dirty="0" spc="-10" i="0">
                <a:latin typeface="Franklin Gothic Book"/>
                <a:cs typeface="Franklin Gothic Book"/>
              </a:rPr>
              <a:t>uò</a:t>
            </a:r>
            <a:r>
              <a:rPr dirty="0" i="0">
                <a:latin typeface="Franklin Gothic Book"/>
                <a:cs typeface="Franklin Gothic Book"/>
              </a:rPr>
              <a:t> </a:t>
            </a:r>
            <a:r>
              <a:rPr dirty="0" spc="-10" i="0">
                <a:latin typeface="Franklin Gothic Book"/>
                <a:cs typeface="Franklin Gothic Book"/>
              </a:rPr>
              <a:t>d</a:t>
            </a:r>
            <a:r>
              <a:rPr dirty="0" i="0">
                <a:latin typeface="Franklin Gothic Book"/>
                <a:cs typeface="Franklin Gothic Book"/>
              </a:rPr>
              <a:t>i</a:t>
            </a:r>
            <a:r>
              <a:rPr dirty="0" spc="-10" i="0">
                <a:latin typeface="Franklin Gothic Book"/>
                <a:cs typeface="Franklin Gothic Book"/>
              </a:rPr>
              <a:t>re</a:t>
            </a:r>
            <a:r>
              <a:rPr dirty="0" i="0">
                <a:latin typeface="Franklin Gothic Book"/>
                <a:cs typeface="Franklin Gothic Book"/>
              </a:rPr>
              <a:t> </a:t>
            </a:r>
            <a:r>
              <a:rPr dirty="0" spc="-10" i="0">
                <a:latin typeface="Franklin Gothic Book"/>
                <a:cs typeface="Franklin Gothic Book"/>
              </a:rPr>
              <a:t>che</a:t>
            </a:r>
            <a:r>
              <a:rPr dirty="0" i="0">
                <a:latin typeface="Franklin Gothic Book"/>
                <a:cs typeface="Franklin Gothic Book"/>
              </a:rPr>
              <a:t> </a:t>
            </a:r>
            <a:r>
              <a:rPr dirty="0" spc="-10" i="0">
                <a:latin typeface="Franklin Gothic Book"/>
                <a:cs typeface="Franklin Gothic Book"/>
              </a:rPr>
              <a:t>è</a:t>
            </a:r>
            <a:endParaRPr sz="1800">
              <a:latin typeface="Franklin Gothic Book"/>
              <a:cs typeface="Franklin Gothic Book"/>
            </a:endParaRPr>
          </a:p>
          <a:p>
            <a:pPr marL="245745">
              <a:lnSpc>
                <a:spcPct val="100000"/>
              </a:lnSpc>
              <a:spcBef>
                <a:spcPts val="5"/>
              </a:spcBef>
            </a:pPr>
            <a:endParaRPr sz="1700">
              <a:latin typeface="Times New Roman"/>
              <a:cs typeface="Times New Roman"/>
            </a:endParaRPr>
          </a:p>
          <a:p>
            <a:pPr marL="601345" marR="5080" indent="-342900">
              <a:lnSpc>
                <a:spcPts val="1900"/>
              </a:lnSpc>
            </a:pPr>
            <a:r>
              <a:rPr dirty="0" i="0">
                <a:latin typeface="Franklin Gothic Book"/>
                <a:cs typeface="Franklin Gothic Book"/>
              </a:rPr>
              <a:t>(</a:t>
            </a:r>
            <a:r>
              <a:rPr dirty="0" spc="-5" i="0">
                <a:latin typeface="Franklin Gothic Book"/>
                <a:cs typeface="Franklin Gothic Book"/>
              </a:rPr>
              <a:t>A</a:t>
            </a:r>
            <a:r>
              <a:rPr dirty="0" i="0">
                <a:latin typeface="Franklin Gothic Book"/>
                <a:cs typeface="Franklin Gothic Book"/>
              </a:rPr>
              <a:t>) </a:t>
            </a:r>
            <a:r>
              <a:rPr dirty="0" spc="100" i="0">
                <a:latin typeface="Franklin Gothic Book"/>
                <a:cs typeface="Franklin Gothic Book"/>
              </a:rPr>
              <a:t> </a:t>
            </a:r>
            <a:r>
              <a:rPr dirty="0" spc="-10" i="0">
                <a:latin typeface="Franklin Gothic Book"/>
                <a:cs typeface="Franklin Gothic Book"/>
              </a:rPr>
              <a:t>corr</a:t>
            </a:r>
            <a:r>
              <a:rPr dirty="0" spc="-20" i="0">
                <a:latin typeface="Franklin Gothic Book"/>
                <a:cs typeface="Franklin Gothic Book"/>
              </a:rPr>
              <a:t>e</a:t>
            </a:r>
            <a:r>
              <a:rPr dirty="0" spc="-10" i="0">
                <a:latin typeface="Franklin Gothic Book"/>
                <a:cs typeface="Franklin Gothic Book"/>
              </a:rPr>
              <a:t>tta</a:t>
            </a:r>
            <a:r>
              <a:rPr dirty="0" i="0">
                <a:latin typeface="Franklin Gothic Book"/>
                <a:cs typeface="Franklin Gothic Book"/>
              </a:rPr>
              <a:t> </a:t>
            </a:r>
            <a:r>
              <a:rPr dirty="0" spc="-10" i="0">
                <a:latin typeface="Franklin Gothic Book"/>
                <a:cs typeface="Franklin Gothic Book"/>
              </a:rPr>
              <a:t>e</a:t>
            </a:r>
            <a:r>
              <a:rPr dirty="0" i="0">
                <a:latin typeface="Franklin Gothic Book"/>
                <a:cs typeface="Franklin Gothic Book"/>
              </a:rPr>
              <a:t> </a:t>
            </a:r>
            <a:r>
              <a:rPr dirty="0" spc="-10" i="0">
                <a:latin typeface="Franklin Gothic Book"/>
                <a:cs typeface="Franklin Gothic Book"/>
              </a:rPr>
              <a:t>e</a:t>
            </a:r>
            <a:r>
              <a:rPr dirty="0" spc="-30" i="0">
                <a:latin typeface="Franklin Gothic Book"/>
                <a:cs typeface="Franklin Gothic Book"/>
              </a:rPr>
              <a:t>q</a:t>
            </a:r>
            <a:r>
              <a:rPr dirty="0" spc="-10" i="0">
                <a:latin typeface="Franklin Gothic Book"/>
                <a:cs typeface="Franklin Gothic Book"/>
              </a:rPr>
              <a:t>u</a:t>
            </a:r>
            <a:r>
              <a:rPr dirty="0" i="0">
                <a:latin typeface="Franklin Gothic Book"/>
                <a:cs typeface="Franklin Gothic Book"/>
              </a:rPr>
              <a:t>i</a:t>
            </a:r>
            <a:r>
              <a:rPr dirty="0" spc="-20" i="0">
                <a:latin typeface="Franklin Gothic Book"/>
                <a:cs typeface="Franklin Gothic Book"/>
              </a:rPr>
              <a:t>v</a:t>
            </a:r>
            <a:r>
              <a:rPr dirty="0" spc="-10" i="0">
                <a:latin typeface="Franklin Gothic Book"/>
                <a:cs typeface="Franklin Gothic Book"/>
              </a:rPr>
              <a:t>alen</a:t>
            </a:r>
            <a:r>
              <a:rPr dirty="0" spc="-35" i="0">
                <a:latin typeface="Franklin Gothic Book"/>
                <a:cs typeface="Franklin Gothic Book"/>
              </a:rPr>
              <a:t>t</a:t>
            </a:r>
            <a:r>
              <a:rPr dirty="0" spc="-10" i="0">
                <a:latin typeface="Franklin Gothic Book"/>
                <a:cs typeface="Franklin Gothic Book"/>
              </a:rPr>
              <a:t>e</a:t>
            </a:r>
            <a:r>
              <a:rPr dirty="0" i="0">
                <a:latin typeface="Franklin Gothic Book"/>
                <a:cs typeface="Franklin Gothic Book"/>
              </a:rPr>
              <a:t> </a:t>
            </a:r>
            <a:r>
              <a:rPr dirty="0" spc="-10" i="0">
                <a:latin typeface="Franklin Gothic Book"/>
                <a:cs typeface="Franklin Gothic Book"/>
              </a:rPr>
              <a:t>all’a</a:t>
            </a:r>
            <a:r>
              <a:rPr dirty="0" spc="30" i="0">
                <a:latin typeface="Franklin Gothic Book"/>
                <a:cs typeface="Franklin Gothic Book"/>
              </a:rPr>
              <a:t>f</a:t>
            </a:r>
            <a:r>
              <a:rPr dirty="0" spc="-45" i="0">
                <a:latin typeface="Franklin Gothic Book"/>
                <a:cs typeface="Franklin Gothic Book"/>
              </a:rPr>
              <a:t>f</a:t>
            </a:r>
            <a:r>
              <a:rPr dirty="0" spc="-10" i="0">
                <a:latin typeface="Franklin Gothic Book"/>
                <a:cs typeface="Franklin Gothic Book"/>
              </a:rPr>
              <a:t>erma</a:t>
            </a:r>
            <a:r>
              <a:rPr dirty="0" i="0">
                <a:latin typeface="Franklin Gothic Book"/>
                <a:cs typeface="Franklin Gothic Book"/>
              </a:rPr>
              <a:t>zi</a:t>
            </a:r>
            <a:r>
              <a:rPr dirty="0" spc="-10" i="0">
                <a:latin typeface="Franklin Gothic Book"/>
                <a:cs typeface="Franklin Gothic Book"/>
              </a:rPr>
              <a:t>one</a:t>
            </a:r>
            <a:r>
              <a:rPr dirty="0" i="0">
                <a:latin typeface="Franklin Gothic Book"/>
                <a:cs typeface="Franklin Gothic Book"/>
              </a:rPr>
              <a:t> </a:t>
            </a:r>
            <a:r>
              <a:rPr dirty="0" spc="-10" i="0">
                <a:latin typeface="Franklin Gothic Book"/>
                <a:cs typeface="Franklin Gothic Book"/>
              </a:rPr>
              <a:t>“</a:t>
            </a:r>
            <a:r>
              <a:rPr dirty="0" i="0">
                <a:latin typeface="Franklin Gothic Book"/>
                <a:cs typeface="Franklin Gothic Book"/>
              </a:rPr>
              <a:t> </a:t>
            </a:r>
            <a:r>
              <a:rPr dirty="0"/>
              <a:t>se u</a:t>
            </a:r>
            <a:r>
              <a:rPr dirty="0" spc="-10"/>
              <a:t>n</a:t>
            </a:r>
            <a:r>
              <a:rPr dirty="0"/>
              <a:t> </a:t>
            </a:r>
            <a:r>
              <a:rPr dirty="0" spc="-10"/>
              <a:t>n</a:t>
            </a:r>
            <a:r>
              <a:rPr dirty="0"/>
              <a:t>u</a:t>
            </a:r>
            <a:r>
              <a:rPr dirty="0" spc="-15"/>
              <a:t>me</a:t>
            </a:r>
            <a:r>
              <a:rPr dirty="0" spc="-25"/>
              <a:t>r</a:t>
            </a:r>
            <a:r>
              <a:rPr dirty="0" spc="-10"/>
              <a:t>o</a:t>
            </a:r>
            <a:r>
              <a:rPr dirty="0"/>
              <a:t> i</a:t>
            </a:r>
            <a:r>
              <a:rPr dirty="0" spc="-10"/>
              <a:t>n</a:t>
            </a:r>
            <a:r>
              <a:rPr dirty="0" spc="-45"/>
              <a:t>t</a:t>
            </a:r>
            <a:r>
              <a:rPr dirty="0" spc="-10"/>
              <a:t>e</a:t>
            </a:r>
            <a:r>
              <a:rPr dirty="0" spc="-25"/>
              <a:t>r</a:t>
            </a:r>
            <a:r>
              <a:rPr dirty="0" spc="-10"/>
              <a:t>o</a:t>
            </a:r>
            <a:r>
              <a:rPr dirty="0"/>
              <a:t> è </a:t>
            </a:r>
            <a:r>
              <a:rPr dirty="0" spc="-15"/>
              <a:t>m</a:t>
            </a:r>
            <a:r>
              <a:rPr dirty="0"/>
              <a:t>ul</a:t>
            </a:r>
            <a:r>
              <a:rPr dirty="0" spc="-5"/>
              <a:t>t</a:t>
            </a:r>
            <a:r>
              <a:rPr dirty="0"/>
              <a:t>i</a:t>
            </a:r>
            <a:r>
              <a:rPr dirty="0" spc="-10"/>
              <a:t>p</a:t>
            </a:r>
            <a:r>
              <a:rPr dirty="0"/>
              <a:t>l</a:t>
            </a:r>
            <a:r>
              <a:rPr dirty="0" spc="-10"/>
              <a:t>o</a:t>
            </a:r>
            <a:r>
              <a:rPr dirty="0" spc="-5"/>
              <a:t> </a:t>
            </a:r>
            <a:r>
              <a:rPr dirty="0"/>
              <a:t>di 3 a  all</a:t>
            </a:r>
            <a:r>
              <a:rPr dirty="0" spc="-10"/>
              <a:t>or</a:t>
            </a:r>
            <a:r>
              <a:rPr dirty="0"/>
              <a:t>a è </a:t>
            </a:r>
            <a:r>
              <a:rPr dirty="0" spc="-15"/>
              <a:t>m</a:t>
            </a:r>
            <a:r>
              <a:rPr dirty="0"/>
              <a:t>ul</a:t>
            </a:r>
            <a:r>
              <a:rPr dirty="0" spc="-5"/>
              <a:t>t</a:t>
            </a:r>
            <a:r>
              <a:rPr dirty="0"/>
              <a:t>i</a:t>
            </a:r>
            <a:r>
              <a:rPr dirty="0" spc="-10"/>
              <a:t>p</a:t>
            </a:r>
            <a:r>
              <a:rPr dirty="0"/>
              <a:t>l</a:t>
            </a:r>
            <a:r>
              <a:rPr dirty="0" spc="-10"/>
              <a:t>o</a:t>
            </a:r>
            <a:r>
              <a:rPr dirty="0"/>
              <a:t> </a:t>
            </a:r>
            <a:r>
              <a:rPr dirty="0" spc="-10"/>
              <a:t>d</a:t>
            </a:r>
            <a:r>
              <a:rPr dirty="0"/>
              <a:t>i</a:t>
            </a:r>
            <a:r>
              <a:rPr dirty="0" spc="-5"/>
              <a:t> </a:t>
            </a:r>
            <a:r>
              <a:rPr dirty="0"/>
              <a:t>9 </a:t>
            </a:r>
            <a:r>
              <a:rPr dirty="0" spc="-10" i="0">
                <a:latin typeface="Franklin Gothic Book"/>
                <a:cs typeface="Franklin Gothic Book"/>
              </a:rPr>
              <a:t>”</a:t>
            </a:r>
          </a:p>
          <a:p>
            <a:pPr marL="601345" indent="-342900">
              <a:lnSpc>
                <a:spcPts val="1839"/>
              </a:lnSpc>
            </a:pPr>
            <a:r>
              <a:rPr dirty="0" i="0">
                <a:latin typeface="Franklin Gothic Book"/>
                <a:cs typeface="Franklin Gothic Book"/>
              </a:rPr>
              <a:t>(C) </a:t>
            </a:r>
            <a:r>
              <a:rPr dirty="0" spc="30" i="0">
                <a:latin typeface="Franklin Gothic Book"/>
                <a:cs typeface="Franklin Gothic Book"/>
              </a:rPr>
              <a:t> </a:t>
            </a:r>
            <a:r>
              <a:rPr dirty="0" spc="-10" i="0">
                <a:latin typeface="Franklin Gothic Book"/>
                <a:cs typeface="Franklin Gothic Book"/>
              </a:rPr>
              <a:t>corr</a:t>
            </a:r>
            <a:r>
              <a:rPr dirty="0" spc="-20" i="0">
                <a:latin typeface="Franklin Gothic Book"/>
                <a:cs typeface="Franklin Gothic Book"/>
              </a:rPr>
              <a:t>e</a:t>
            </a:r>
            <a:r>
              <a:rPr dirty="0" spc="-10" i="0">
                <a:latin typeface="Franklin Gothic Book"/>
                <a:cs typeface="Franklin Gothic Book"/>
              </a:rPr>
              <a:t>tta</a:t>
            </a:r>
            <a:r>
              <a:rPr dirty="0" i="0">
                <a:latin typeface="Franklin Gothic Book"/>
                <a:cs typeface="Franklin Gothic Book"/>
              </a:rPr>
              <a:t> </a:t>
            </a:r>
            <a:r>
              <a:rPr dirty="0" spc="-10" i="0">
                <a:latin typeface="Franklin Gothic Book"/>
                <a:cs typeface="Franklin Gothic Book"/>
              </a:rPr>
              <a:t>e</a:t>
            </a:r>
            <a:r>
              <a:rPr dirty="0" i="0">
                <a:latin typeface="Franklin Gothic Book"/>
                <a:cs typeface="Franklin Gothic Book"/>
              </a:rPr>
              <a:t> </a:t>
            </a:r>
            <a:r>
              <a:rPr dirty="0" spc="-10" i="0">
                <a:latin typeface="Franklin Gothic Book"/>
                <a:cs typeface="Franklin Gothic Book"/>
              </a:rPr>
              <a:t>e</a:t>
            </a:r>
            <a:r>
              <a:rPr dirty="0" spc="-30" i="0">
                <a:latin typeface="Franklin Gothic Book"/>
                <a:cs typeface="Franklin Gothic Book"/>
              </a:rPr>
              <a:t>q</a:t>
            </a:r>
            <a:r>
              <a:rPr dirty="0" spc="-10" i="0">
                <a:latin typeface="Franklin Gothic Book"/>
                <a:cs typeface="Franklin Gothic Book"/>
              </a:rPr>
              <a:t>u</a:t>
            </a:r>
            <a:r>
              <a:rPr dirty="0" i="0">
                <a:latin typeface="Franklin Gothic Book"/>
                <a:cs typeface="Franklin Gothic Book"/>
              </a:rPr>
              <a:t>i</a:t>
            </a:r>
            <a:r>
              <a:rPr dirty="0" spc="-20" i="0">
                <a:latin typeface="Franklin Gothic Book"/>
                <a:cs typeface="Franklin Gothic Book"/>
              </a:rPr>
              <a:t>v</a:t>
            </a:r>
            <a:r>
              <a:rPr dirty="0" spc="-10" i="0">
                <a:latin typeface="Franklin Gothic Book"/>
                <a:cs typeface="Franklin Gothic Book"/>
              </a:rPr>
              <a:t>alen</a:t>
            </a:r>
            <a:r>
              <a:rPr dirty="0" spc="-35" i="0">
                <a:latin typeface="Franklin Gothic Book"/>
                <a:cs typeface="Franklin Gothic Book"/>
              </a:rPr>
              <a:t>t</a:t>
            </a:r>
            <a:r>
              <a:rPr dirty="0" spc="-10" i="0">
                <a:latin typeface="Franklin Gothic Book"/>
                <a:cs typeface="Franklin Gothic Book"/>
              </a:rPr>
              <a:t>e</a:t>
            </a:r>
            <a:r>
              <a:rPr dirty="0" i="0">
                <a:latin typeface="Franklin Gothic Book"/>
                <a:cs typeface="Franklin Gothic Book"/>
              </a:rPr>
              <a:t> </a:t>
            </a:r>
            <a:r>
              <a:rPr dirty="0" spc="-5" i="0">
                <a:latin typeface="Franklin Gothic Book"/>
                <a:cs typeface="Franklin Gothic Book"/>
              </a:rPr>
              <a:t>all’</a:t>
            </a:r>
            <a:r>
              <a:rPr dirty="0" i="0">
                <a:latin typeface="Franklin Gothic Book"/>
                <a:cs typeface="Franklin Gothic Book"/>
              </a:rPr>
              <a:t> </a:t>
            </a:r>
            <a:r>
              <a:rPr dirty="0" spc="-10" i="0">
                <a:latin typeface="Franklin Gothic Book"/>
                <a:cs typeface="Franklin Gothic Book"/>
              </a:rPr>
              <a:t>a</a:t>
            </a:r>
            <a:r>
              <a:rPr dirty="0" spc="30" i="0">
                <a:latin typeface="Franklin Gothic Book"/>
                <a:cs typeface="Franklin Gothic Book"/>
              </a:rPr>
              <a:t>f</a:t>
            </a:r>
            <a:r>
              <a:rPr dirty="0" spc="-45" i="0">
                <a:latin typeface="Franklin Gothic Book"/>
                <a:cs typeface="Franklin Gothic Book"/>
              </a:rPr>
              <a:t>f</a:t>
            </a:r>
            <a:r>
              <a:rPr dirty="0" spc="-10" i="0">
                <a:latin typeface="Franklin Gothic Book"/>
                <a:cs typeface="Franklin Gothic Book"/>
              </a:rPr>
              <a:t>erma</a:t>
            </a:r>
            <a:r>
              <a:rPr dirty="0" i="0">
                <a:latin typeface="Franklin Gothic Book"/>
                <a:cs typeface="Franklin Gothic Book"/>
              </a:rPr>
              <a:t>zi</a:t>
            </a:r>
            <a:r>
              <a:rPr dirty="0" spc="-10" i="0">
                <a:latin typeface="Franklin Gothic Book"/>
                <a:cs typeface="Franklin Gothic Book"/>
              </a:rPr>
              <a:t>one</a:t>
            </a:r>
            <a:r>
              <a:rPr dirty="0" i="0">
                <a:latin typeface="Franklin Gothic Book"/>
                <a:cs typeface="Franklin Gothic Book"/>
              </a:rPr>
              <a:t>  </a:t>
            </a:r>
            <a:r>
              <a:rPr dirty="0" spc="-10" i="0">
                <a:latin typeface="Franklin Gothic Book"/>
                <a:cs typeface="Franklin Gothic Book"/>
              </a:rPr>
              <a:t>“</a:t>
            </a:r>
            <a:r>
              <a:rPr dirty="0" spc="-5"/>
              <a:t>t</a:t>
            </a:r>
            <a:r>
              <a:rPr dirty="0"/>
              <a:t>u</a:t>
            </a:r>
            <a:r>
              <a:rPr dirty="0" spc="-5"/>
              <a:t>tt</a:t>
            </a:r>
            <a:r>
              <a:rPr dirty="0"/>
              <a:t>i i </a:t>
            </a:r>
            <a:r>
              <a:rPr dirty="0" spc="-10"/>
              <a:t>n</a:t>
            </a:r>
            <a:r>
              <a:rPr dirty="0"/>
              <a:t>u</a:t>
            </a:r>
            <a:r>
              <a:rPr dirty="0" spc="-10"/>
              <a:t>mer</a:t>
            </a:r>
            <a:r>
              <a:rPr dirty="0"/>
              <a:t>i </a:t>
            </a:r>
            <a:r>
              <a:rPr dirty="0" spc="-10"/>
              <a:t>d</a:t>
            </a:r>
            <a:r>
              <a:rPr dirty="0"/>
              <a:t>is</a:t>
            </a:r>
            <a:r>
              <a:rPr dirty="0" spc="-10"/>
              <a:t>p</a:t>
            </a:r>
            <a:r>
              <a:rPr dirty="0"/>
              <a:t>a</a:t>
            </a:r>
            <a:r>
              <a:rPr dirty="0" spc="-10"/>
              <a:t>r</a:t>
            </a:r>
            <a:r>
              <a:rPr dirty="0"/>
              <a:t>i  s</a:t>
            </a:r>
            <a:r>
              <a:rPr dirty="0" spc="-10"/>
              <a:t>ono</a:t>
            </a:r>
          </a:p>
          <a:p>
            <a:pPr marL="601345">
              <a:lnSpc>
                <a:spcPts val="1910"/>
              </a:lnSpc>
              <a:spcBef>
                <a:spcPts val="80"/>
              </a:spcBef>
            </a:pPr>
            <a:r>
              <a:rPr dirty="0" spc="-15"/>
              <a:t>m</a:t>
            </a:r>
            <a:r>
              <a:rPr dirty="0" spc="-15"/>
              <a:t>ul</a:t>
            </a:r>
            <a:r>
              <a:rPr dirty="0" spc="-5"/>
              <a:t>t</a:t>
            </a:r>
            <a:r>
              <a:rPr dirty="0" spc="-5"/>
              <a:t>i</a:t>
            </a:r>
            <a:r>
              <a:rPr dirty="0" spc="-10"/>
              <a:t>p</a:t>
            </a:r>
            <a:r>
              <a:rPr dirty="0" spc="-10"/>
              <a:t>li </a:t>
            </a:r>
            <a:r>
              <a:rPr dirty="0" spc="-10"/>
              <a:t>d</a:t>
            </a:r>
            <a:r>
              <a:rPr dirty="0" spc="-10"/>
              <a:t>i 3 e a</a:t>
            </a:r>
            <a:r>
              <a:rPr dirty="0" spc="-10"/>
              <a:t>n</a:t>
            </a:r>
            <a:r>
              <a:rPr dirty="0" spc="-15"/>
              <a:t>c</a:t>
            </a:r>
            <a:r>
              <a:rPr dirty="0"/>
              <a:t>he </a:t>
            </a:r>
            <a:r>
              <a:rPr dirty="0" spc="-10"/>
              <a:t>d</a:t>
            </a:r>
            <a:r>
              <a:rPr dirty="0"/>
              <a:t>i 9</a:t>
            </a:r>
            <a:r>
              <a:rPr dirty="0" spc="-10"/>
              <a:t>”</a:t>
            </a:r>
          </a:p>
          <a:p>
            <a:pPr marL="563245" indent="-304800">
              <a:lnSpc>
                <a:spcPts val="1900"/>
              </a:lnSpc>
              <a:buFont typeface="Franklin Gothic Book"/>
              <a:buAutoNum type="alphaUcParenBoth" startAt="3"/>
              <a:tabLst>
                <a:tab pos="546735" algn="l"/>
              </a:tabLst>
            </a:pPr>
            <a:r>
              <a:rPr dirty="0" spc="-10" i="0">
                <a:latin typeface="Franklin Gothic Book"/>
                <a:cs typeface="Franklin Gothic Book"/>
              </a:rPr>
              <a:t>s</a:t>
            </a:r>
            <a:r>
              <a:rPr dirty="0" spc="-10" i="0">
                <a:latin typeface="Franklin Gothic Book"/>
                <a:cs typeface="Franklin Gothic Book"/>
              </a:rPr>
              <a:t>b</a:t>
            </a:r>
            <a:r>
              <a:rPr dirty="0" spc="-10" i="0">
                <a:latin typeface="Franklin Gothic Book"/>
                <a:cs typeface="Franklin Gothic Book"/>
              </a:rPr>
              <a:t>a</a:t>
            </a:r>
            <a:r>
              <a:rPr dirty="0" spc="-10" i="0">
                <a:latin typeface="Franklin Gothic Book"/>
                <a:cs typeface="Franklin Gothic Book"/>
              </a:rPr>
              <a:t>gli</a:t>
            </a:r>
            <a:r>
              <a:rPr dirty="0" spc="-10" i="0">
                <a:latin typeface="Franklin Gothic Book"/>
                <a:cs typeface="Franklin Gothic Book"/>
              </a:rPr>
              <a:t>ata</a:t>
            </a:r>
            <a:r>
              <a:rPr dirty="0" spc="-10" i="0">
                <a:latin typeface="Franklin Gothic Book"/>
                <a:cs typeface="Franklin Gothic Book"/>
              </a:rPr>
              <a:t> p</a:t>
            </a:r>
            <a:r>
              <a:rPr dirty="0" spc="-10" i="0">
                <a:latin typeface="Franklin Gothic Book"/>
                <a:cs typeface="Franklin Gothic Book"/>
              </a:rPr>
              <a:t>e</a:t>
            </a:r>
            <a:r>
              <a:rPr dirty="0" spc="-35" i="0">
                <a:latin typeface="Franklin Gothic Book"/>
                <a:cs typeface="Franklin Gothic Book"/>
              </a:rPr>
              <a:t>r</a:t>
            </a:r>
            <a:r>
              <a:rPr dirty="0" spc="-10" i="0">
                <a:latin typeface="Franklin Gothic Book"/>
                <a:cs typeface="Franklin Gothic Book"/>
              </a:rPr>
              <a:t>ché</a:t>
            </a:r>
            <a:r>
              <a:rPr dirty="0" i="0">
                <a:latin typeface="Franklin Gothic Book"/>
                <a:cs typeface="Franklin Gothic Book"/>
              </a:rPr>
              <a:t> i </a:t>
            </a:r>
            <a:r>
              <a:rPr dirty="0" spc="-10" i="0">
                <a:latin typeface="Franklin Gothic Book"/>
                <a:cs typeface="Franklin Gothic Book"/>
              </a:rPr>
              <a:t>numer</a:t>
            </a:r>
            <a:r>
              <a:rPr dirty="0" i="0">
                <a:latin typeface="Franklin Gothic Book"/>
                <a:cs typeface="Franklin Gothic Book"/>
              </a:rPr>
              <a:t>i </a:t>
            </a:r>
            <a:r>
              <a:rPr dirty="0" spc="-10" i="0">
                <a:latin typeface="Franklin Gothic Book"/>
                <a:cs typeface="Franklin Gothic Book"/>
              </a:rPr>
              <a:t>mult</a:t>
            </a:r>
            <a:r>
              <a:rPr dirty="0" i="0">
                <a:latin typeface="Franklin Gothic Book"/>
                <a:cs typeface="Franklin Gothic Book"/>
              </a:rPr>
              <a:t>ipli </a:t>
            </a:r>
            <a:r>
              <a:rPr dirty="0" spc="-10" i="0">
                <a:latin typeface="Franklin Gothic Book"/>
                <a:cs typeface="Franklin Gothic Book"/>
              </a:rPr>
              <a:t>d</a:t>
            </a:r>
            <a:r>
              <a:rPr dirty="0" i="0">
                <a:latin typeface="Franklin Gothic Book"/>
                <a:cs typeface="Franklin Gothic Book"/>
              </a:rPr>
              <a:t>i</a:t>
            </a:r>
            <a:r>
              <a:rPr dirty="0" spc="-5" i="0">
                <a:latin typeface="Franklin Gothic Book"/>
                <a:cs typeface="Franklin Gothic Book"/>
              </a:rPr>
              <a:t> </a:t>
            </a:r>
            <a:r>
              <a:rPr dirty="0" i="0">
                <a:latin typeface="Franklin Gothic Book"/>
                <a:cs typeface="Franklin Gothic Book"/>
              </a:rPr>
              <a:t>9 </a:t>
            </a:r>
            <a:r>
              <a:rPr dirty="0" spc="-10" i="0">
                <a:latin typeface="Franklin Gothic Book"/>
                <a:cs typeface="Franklin Gothic Book"/>
              </a:rPr>
              <a:t>non</a:t>
            </a:r>
            <a:r>
              <a:rPr dirty="0" i="0">
                <a:latin typeface="Franklin Gothic Book"/>
                <a:cs typeface="Franklin Gothic Book"/>
              </a:rPr>
              <a:t> </a:t>
            </a:r>
            <a:r>
              <a:rPr dirty="0" spc="-10" i="0">
                <a:latin typeface="Franklin Gothic Book"/>
                <a:cs typeface="Franklin Gothic Book"/>
              </a:rPr>
              <a:t>sono</a:t>
            </a:r>
            <a:r>
              <a:rPr dirty="0" i="0">
                <a:latin typeface="Franklin Gothic Book"/>
                <a:cs typeface="Franklin Gothic Book"/>
              </a:rPr>
              <a:t> </a:t>
            </a:r>
            <a:r>
              <a:rPr dirty="0" spc="-10" i="0">
                <a:latin typeface="Franklin Gothic Book"/>
                <a:cs typeface="Franklin Gothic Book"/>
              </a:rPr>
              <a:t>mult</a:t>
            </a:r>
            <a:r>
              <a:rPr dirty="0" i="0">
                <a:latin typeface="Franklin Gothic Book"/>
                <a:cs typeface="Franklin Gothic Book"/>
              </a:rPr>
              <a:t>ipli </a:t>
            </a:r>
            <a:r>
              <a:rPr dirty="0" spc="-10" i="0">
                <a:latin typeface="Franklin Gothic Book"/>
                <a:cs typeface="Franklin Gothic Book"/>
              </a:rPr>
              <a:t>d</a:t>
            </a:r>
            <a:r>
              <a:rPr dirty="0" i="0">
                <a:latin typeface="Franklin Gothic Book"/>
                <a:cs typeface="Franklin Gothic Book"/>
              </a:rPr>
              <a:t>i</a:t>
            </a:r>
            <a:r>
              <a:rPr dirty="0" spc="-5" i="0">
                <a:latin typeface="Franklin Gothic Book"/>
                <a:cs typeface="Franklin Gothic Book"/>
              </a:rPr>
              <a:t> </a:t>
            </a:r>
            <a:r>
              <a:rPr dirty="0" i="0">
                <a:latin typeface="Franklin Gothic Book"/>
                <a:cs typeface="Franklin Gothic Book"/>
              </a:rPr>
              <a:t>3</a:t>
            </a:r>
          </a:p>
          <a:p>
            <a:pPr marL="610235" indent="-351790">
              <a:lnSpc>
                <a:spcPts val="1900"/>
              </a:lnSpc>
              <a:buFont typeface="Franklin Gothic Book"/>
              <a:buAutoNum type="alphaUcParenBoth" startAt="3"/>
              <a:tabLst>
                <a:tab pos="610870" algn="l"/>
              </a:tabLst>
            </a:pPr>
            <a:r>
              <a:rPr dirty="0" spc="-10" i="0">
                <a:latin typeface="Franklin Gothic Book"/>
                <a:cs typeface="Franklin Gothic Book"/>
              </a:rPr>
              <a:t>corr</a:t>
            </a:r>
            <a:r>
              <a:rPr dirty="0" spc="-20" i="0">
                <a:latin typeface="Franklin Gothic Book"/>
                <a:cs typeface="Franklin Gothic Book"/>
              </a:rPr>
              <a:t>e</a:t>
            </a:r>
            <a:r>
              <a:rPr dirty="0" spc="-10" i="0">
                <a:latin typeface="Franklin Gothic Book"/>
                <a:cs typeface="Franklin Gothic Book"/>
              </a:rPr>
              <a:t>tta</a:t>
            </a:r>
            <a:r>
              <a:rPr dirty="0" i="0">
                <a:latin typeface="Franklin Gothic Book"/>
                <a:cs typeface="Franklin Gothic Book"/>
              </a:rPr>
              <a:t> p</a:t>
            </a:r>
            <a:r>
              <a:rPr dirty="0" spc="-10" i="0">
                <a:latin typeface="Franklin Gothic Book"/>
                <a:cs typeface="Franklin Gothic Book"/>
              </a:rPr>
              <a:t>e</a:t>
            </a:r>
            <a:r>
              <a:rPr dirty="0" spc="-35" i="0">
                <a:latin typeface="Franklin Gothic Book"/>
                <a:cs typeface="Franklin Gothic Book"/>
              </a:rPr>
              <a:t>r</a:t>
            </a:r>
            <a:r>
              <a:rPr dirty="0" spc="-10" i="0">
                <a:latin typeface="Franklin Gothic Book"/>
                <a:cs typeface="Franklin Gothic Book"/>
              </a:rPr>
              <a:t>ché</a:t>
            </a:r>
            <a:r>
              <a:rPr dirty="0" i="0">
                <a:latin typeface="Franklin Gothic Book"/>
                <a:cs typeface="Franklin Gothic Book"/>
              </a:rPr>
              <a:t> 9 </a:t>
            </a:r>
            <a:r>
              <a:rPr dirty="0" spc="-10" i="0">
                <a:latin typeface="Franklin Gothic Book"/>
                <a:cs typeface="Franklin Gothic Book"/>
              </a:rPr>
              <a:t>è</a:t>
            </a:r>
            <a:r>
              <a:rPr dirty="0" i="0">
                <a:latin typeface="Franklin Gothic Book"/>
                <a:cs typeface="Franklin Gothic Book"/>
              </a:rPr>
              <a:t> </a:t>
            </a:r>
            <a:r>
              <a:rPr dirty="0" spc="-10" i="0">
                <a:latin typeface="Franklin Gothic Book"/>
                <a:cs typeface="Franklin Gothic Book"/>
              </a:rPr>
              <a:t>mult</a:t>
            </a:r>
            <a:r>
              <a:rPr dirty="0" i="0">
                <a:latin typeface="Franklin Gothic Book"/>
                <a:cs typeface="Franklin Gothic Book"/>
              </a:rPr>
              <a:t>ip</a:t>
            </a:r>
            <a:r>
              <a:rPr dirty="0" spc="-10" i="0">
                <a:latin typeface="Franklin Gothic Book"/>
                <a:cs typeface="Franklin Gothic Book"/>
              </a:rPr>
              <a:t>lo</a:t>
            </a:r>
            <a:r>
              <a:rPr dirty="0" i="0">
                <a:latin typeface="Franklin Gothic Book"/>
                <a:cs typeface="Franklin Gothic Book"/>
              </a:rPr>
              <a:t> </a:t>
            </a:r>
            <a:r>
              <a:rPr dirty="0" spc="-10" i="0">
                <a:latin typeface="Franklin Gothic Book"/>
                <a:cs typeface="Franklin Gothic Book"/>
              </a:rPr>
              <a:t>d</a:t>
            </a:r>
            <a:r>
              <a:rPr dirty="0" i="0">
                <a:latin typeface="Franklin Gothic Book"/>
                <a:cs typeface="Franklin Gothic Book"/>
              </a:rPr>
              <a:t>i</a:t>
            </a:r>
            <a:r>
              <a:rPr dirty="0" spc="-5" i="0">
                <a:latin typeface="Franklin Gothic Book"/>
                <a:cs typeface="Franklin Gothic Book"/>
              </a:rPr>
              <a:t> </a:t>
            </a:r>
            <a:r>
              <a:rPr dirty="0" i="0">
                <a:latin typeface="Franklin Gothic Book"/>
                <a:cs typeface="Franklin Gothic Book"/>
              </a:rPr>
              <a:t>3</a:t>
            </a:r>
          </a:p>
          <a:p>
            <a:pPr marL="563245" marR="1120140" indent="-304800">
              <a:lnSpc>
                <a:spcPts val="1900"/>
              </a:lnSpc>
              <a:spcBef>
                <a:spcPts val="70"/>
              </a:spcBef>
              <a:buFont typeface="Franklin Gothic Book"/>
              <a:buAutoNum type="alphaUcParenBoth" startAt="3"/>
              <a:tabLst>
                <a:tab pos="601345" algn="l"/>
              </a:tabLst>
            </a:pPr>
            <a:r>
              <a:rPr dirty="0" spc="-10" i="0">
                <a:latin typeface="Franklin Gothic Book"/>
                <a:cs typeface="Franklin Gothic Book"/>
              </a:rPr>
              <a:t>s</a:t>
            </a:r>
            <a:r>
              <a:rPr dirty="0" i="0">
                <a:latin typeface="Franklin Gothic Book"/>
                <a:cs typeface="Franklin Gothic Book"/>
              </a:rPr>
              <a:t>b</a:t>
            </a:r>
            <a:r>
              <a:rPr dirty="0" spc="-10" i="0">
                <a:latin typeface="Franklin Gothic Book"/>
                <a:cs typeface="Franklin Gothic Book"/>
              </a:rPr>
              <a:t>a</a:t>
            </a:r>
            <a:r>
              <a:rPr dirty="0" i="0">
                <a:latin typeface="Franklin Gothic Book"/>
                <a:cs typeface="Franklin Gothic Book"/>
              </a:rPr>
              <a:t>gli</a:t>
            </a:r>
            <a:r>
              <a:rPr dirty="0" spc="-10" i="0">
                <a:latin typeface="Franklin Gothic Book"/>
                <a:cs typeface="Franklin Gothic Book"/>
              </a:rPr>
              <a:t>ata</a:t>
            </a:r>
            <a:r>
              <a:rPr dirty="0" i="0">
                <a:latin typeface="Franklin Gothic Book"/>
                <a:cs typeface="Franklin Gothic Book"/>
              </a:rPr>
              <a:t> p</a:t>
            </a:r>
            <a:r>
              <a:rPr dirty="0" spc="-10" i="0">
                <a:latin typeface="Franklin Gothic Book"/>
                <a:cs typeface="Franklin Gothic Book"/>
              </a:rPr>
              <a:t>e</a:t>
            </a:r>
            <a:r>
              <a:rPr dirty="0" spc="-35" i="0">
                <a:latin typeface="Franklin Gothic Book"/>
                <a:cs typeface="Franklin Gothic Book"/>
              </a:rPr>
              <a:t>r</a:t>
            </a:r>
            <a:r>
              <a:rPr dirty="0" spc="-10" i="0">
                <a:latin typeface="Franklin Gothic Book"/>
                <a:cs typeface="Franklin Gothic Book"/>
              </a:rPr>
              <a:t>ché</a:t>
            </a:r>
            <a:r>
              <a:rPr dirty="0" i="0">
                <a:latin typeface="Franklin Gothic Book"/>
                <a:cs typeface="Franklin Gothic Book"/>
              </a:rPr>
              <a:t> </a:t>
            </a:r>
            <a:r>
              <a:rPr dirty="0" spc="-10" i="0">
                <a:latin typeface="Franklin Gothic Book"/>
                <a:cs typeface="Franklin Gothic Book"/>
              </a:rPr>
              <a:t>se</a:t>
            </a:r>
            <a:r>
              <a:rPr dirty="0" i="0">
                <a:latin typeface="Franklin Gothic Book"/>
                <a:cs typeface="Franklin Gothic Book"/>
              </a:rPr>
              <a:t> </a:t>
            </a:r>
            <a:r>
              <a:rPr dirty="0" spc="-10" i="0">
                <a:latin typeface="Franklin Gothic Book"/>
                <a:cs typeface="Franklin Gothic Book"/>
              </a:rPr>
              <a:t>un</a:t>
            </a:r>
            <a:r>
              <a:rPr dirty="0" i="0">
                <a:latin typeface="Franklin Gothic Book"/>
                <a:cs typeface="Franklin Gothic Book"/>
              </a:rPr>
              <a:t> </a:t>
            </a:r>
            <a:r>
              <a:rPr dirty="0" spc="-10" i="0">
                <a:latin typeface="Franklin Gothic Book"/>
                <a:cs typeface="Franklin Gothic Book"/>
              </a:rPr>
              <a:t>nume</a:t>
            </a:r>
            <a:r>
              <a:rPr dirty="0" spc="-40" i="0">
                <a:latin typeface="Franklin Gothic Book"/>
                <a:cs typeface="Franklin Gothic Book"/>
              </a:rPr>
              <a:t>r</a:t>
            </a:r>
            <a:r>
              <a:rPr dirty="0" spc="-10" i="0">
                <a:latin typeface="Franklin Gothic Book"/>
                <a:cs typeface="Franklin Gothic Book"/>
              </a:rPr>
              <a:t>o</a:t>
            </a:r>
            <a:r>
              <a:rPr dirty="0" i="0">
                <a:latin typeface="Franklin Gothic Book"/>
                <a:cs typeface="Franklin Gothic Book"/>
              </a:rPr>
              <a:t> </a:t>
            </a:r>
            <a:r>
              <a:rPr dirty="0" spc="-10" i="0">
                <a:latin typeface="Franklin Gothic Book"/>
                <a:cs typeface="Franklin Gothic Book"/>
              </a:rPr>
              <a:t>è</a:t>
            </a:r>
            <a:r>
              <a:rPr dirty="0" i="0">
                <a:latin typeface="Franklin Gothic Book"/>
                <a:cs typeface="Franklin Gothic Book"/>
              </a:rPr>
              <a:t> </a:t>
            </a:r>
            <a:r>
              <a:rPr dirty="0" spc="-10" i="0">
                <a:latin typeface="Franklin Gothic Book"/>
                <a:cs typeface="Franklin Gothic Book"/>
              </a:rPr>
              <a:t>mult</a:t>
            </a:r>
            <a:r>
              <a:rPr dirty="0" i="0">
                <a:latin typeface="Franklin Gothic Book"/>
                <a:cs typeface="Franklin Gothic Book"/>
              </a:rPr>
              <a:t>ip</a:t>
            </a:r>
            <a:r>
              <a:rPr dirty="0" spc="-10" i="0">
                <a:latin typeface="Franklin Gothic Book"/>
                <a:cs typeface="Franklin Gothic Book"/>
              </a:rPr>
              <a:t>lo</a:t>
            </a:r>
            <a:r>
              <a:rPr dirty="0" i="0">
                <a:latin typeface="Franklin Gothic Book"/>
                <a:cs typeface="Franklin Gothic Book"/>
              </a:rPr>
              <a:t> </a:t>
            </a:r>
            <a:r>
              <a:rPr dirty="0" spc="-10" i="0">
                <a:latin typeface="Franklin Gothic Book"/>
                <a:cs typeface="Franklin Gothic Book"/>
              </a:rPr>
              <a:t>d</a:t>
            </a:r>
            <a:r>
              <a:rPr dirty="0" i="0">
                <a:latin typeface="Franklin Gothic Book"/>
                <a:cs typeface="Franklin Gothic Book"/>
              </a:rPr>
              <a:t>i</a:t>
            </a:r>
            <a:r>
              <a:rPr dirty="0" spc="-5" i="0">
                <a:latin typeface="Franklin Gothic Book"/>
                <a:cs typeface="Franklin Gothic Book"/>
              </a:rPr>
              <a:t> </a:t>
            </a:r>
            <a:r>
              <a:rPr dirty="0" i="0">
                <a:latin typeface="Franklin Gothic Book"/>
                <a:cs typeface="Franklin Gothic Book"/>
              </a:rPr>
              <a:t>3, </a:t>
            </a:r>
            <a:r>
              <a:rPr dirty="0" spc="-10" i="0">
                <a:latin typeface="Franklin Gothic Book"/>
                <a:cs typeface="Franklin Gothic Book"/>
              </a:rPr>
              <a:t>non</a:t>
            </a:r>
            <a:r>
              <a:rPr dirty="0" i="0">
                <a:latin typeface="Franklin Gothic Book"/>
                <a:cs typeface="Franklin Gothic Book"/>
              </a:rPr>
              <a:t> </a:t>
            </a:r>
            <a:r>
              <a:rPr dirty="0" spc="-10" i="0">
                <a:latin typeface="Franklin Gothic Book"/>
                <a:cs typeface="Franklin Gothic Book"/>
              </a:rPr>
              <a:t>è</a:t>
            </a:r>
            <a:r>
              <a:rPr dirty="0" i="0">
                <a:latin typeface="Franklin Gothic Book"/>
                <a:cs typeface="Franklin Gothic Book"/>
              </a:rPr>
              <a:t> </a:t>
            </a:r>
            <a:r>
              <a:rPr dirty="0" spc="-10" i="0">
                <a:latin typeface="Franklin Gothic Book"/>
                <a:cs typeface="Franklin Gothic Book"/>
              </a:rPr>
              <a:t>d</a:t>
            </a:r>
            <a:r>
              <a:rPr dirty="0" spc="-20" i="0">
                <a:latin typeface="Franklin Gothic Book"/>
                <a:cs typeface="Franklin Gothic Book"/>
              </a:rPr>
              <a:t>e</a:t>
            </a:r>
            <a:r>
              <a:rPr dirty="0" spc="-5" i="0">
                <a:latin typeface="Franklin Gothic Book"/>
                <a:cs typeface="Franklin Gothic Book"/>
              </a:rPr>
              <a:t>t</a:t>
            </a:r>
            <a:r>
              <a:rPr dirty="0" spc="-30" i="0">
                <a:latin typeface="Franklin Gothic Book"/>
                <a:cs typeface="Franklin Gothic Book"/>
              </a:rPr>
              <a:t>t</a:t>
            </a:r>
            <a:r>
              <a:rPr dirty="0" spc="-10" i="0">
                <a:latin typeface="Franklin Gothic Book"/>
                <a:cs typeface="Franklin Gothic Book"/>
              </a:rPr>
              <a:t>o</a:t>
            </a:r>
            <a:r>
              <a:rPr dirty="0" spc="-10" i="0">
                <a:latin typeface="Franklin Gothic Book"/>
                <a:cs typeface="Franklin Gothic Book"/>
              </a:rPr>
              <a:t> che</a:t>
            </a:r>
            <a:r>
              <a:rPr dirty="0" i="0">
                <a:latin typeface="Franklin Gothic Book"/>
                <a:cs typeface="Franklin Gothic Book"/>
              </a:rPr>
              <a:t> </a:t>
            </a:r>
            <a:r>
              <a:rPr dirty="0" spc="-10" i="0">
                <a:latin typeface="Franklin Gothic Book"/>
                <a:cs typeface="Franklin Gothic Book"/>
              </a:rPr>
              <a:t>s</a:t>
            </a:r>
            <a:r>
              <a:rPr dirty="0" i="0">
                <a:latin typeface="Franklin Gothic Book"/>
                <a:cs typeface="Franklin Gothic Book"/>
              </a:rPr>
              <a:t>i</a:t>
            </a:r>
            <a:r>
              <a:rPr dirty="0" spc="-10" i="0">
                <a:latin typeface="Franklin Gothic Book"/>
                <a:cs typeface="Franklin Gothic Book"/>
              </a:rPr>
              <a:t>a</a:t>
            </a:r>
            <a:r>
              <a:rPr dirty="0" i="0">
                <a:latin typeface="Franklin Gothic Book"/>
                <a:cs typeface="Franklin Gothic Book"/>
              </a:rPr>
              <a:t> </a:t>
            </a:r>
            <a:r>
              <a:rPr dirty="0" spc="-10" i="0">
                <a:latin typeface="Franklin Gothic Book"/>
                <a:cs typeface="Franklin Gothic Book"/>
              </a:rPr>
              <a:t>mult</a:t>
            </a:r>
            <a:r>
              <a:rPr dirty="0" i="0">
                <a:latin typeface="Franklin Gothic Book"/>
                <a:cs typeface="Franklin Gothic Book"/>
              </a:rPr>
              <a:t>ip</a:t>
            </a:r>
            <a:r>
              <a:rPr dirty="0" spc="-10" i="0">
                <a:latin typeface="Franklin Gothic Book"/>
                <a:cs typeface="Franklin Gothic Book"/>
              </a:rPr>
              <a:t>lo</a:t>
            </a:r>
            <a:r>
              <a:rPr dirty="0" i="0">
                <a:latin typeface="Franklin Gothic Book"/>
                <a:cs typeface="Franklin Gothic Book"/>
              </a:rPr>
              <a:t> </a:t>
            </a:r>
            <a:r>
              <a:rPr dirty="0" spc="-10" i="0">
                <a:latin typeface="Franklin Gothic Book"/>
                <a:cs typeface="Franklin Gothic Book"/>
              </a:rPr>
              <a:t>anche</a:t>
            </a:r>
            <a:r>
              <a:rPr dirty="0" i="0">
                <a:latin typeface="Franklin Gothic Book"/>
                <a:cs typeface="Franklin Gothic Book"/>
              </a:rPr>
              <a:t> </a:t>
            </a:r>
            <a:r>
              <a:rPr dirty="0" spc="-10" i="0">
                <a:latin typeface="Franklin Gothic Book"/>
                <a:cs typeface="Franklin Gothic Book"/>
              </a:rPr>
              <a:t>d</a:t>
            </a:r>
            <a:r>
              <a:rPr dirty="0" i="0">
                <a:latin typeface="Franklin Gothic Book"/>
                <a:cs typeface="Franklin Gothic Book"/>
              </a:rPr>
              <a:t>i 9</a:t>
            </a:r>
          </a:p>
        </p:txBody>
      </p:sp>
      <p:sp>
        <p:nvSpPr>
          <p:cNvPr id="5" name="object 5"/>
          <p:cNvSpPr/>
          <p:nvPr/>
        </p:nvSpPr>
        <p:spPr>
          <a:xfrm>
            <a:off x="6793992" y="4843271"/>
            <a:ext cx="963612" cy="13715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765542" y="4538471"/>
            <a:ext cx="1390648" cy="1854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12</a:t>
            </a:fld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9050">
              <a:lnSpc>
                <a:spcPct val="100000"/>
              </a:lnSpc>
            </a:pPr>
            <a:r>
              <a:rPr dirty="0" spc="-10"/>
              <a:t>Il</a:t>
            </a:r>
            <a:r>
              <a:rPr dirty="0" spc="-10"/>
              <a:t> </a:t>
            </a:r>
            <a:r>
              <a:rPr dirty="0" spc="-10"/>
              <a:t>lin</a:t>
            </a:r>
            <a:r>
              <a:rPr dirty="0" spc="-10"/>
              <a:t>g</a:t>
            </a:r>
            <a:r>
              <a:rPr dirty="0" spc="-15"/>
              <a:t>ua</a:t>
            </a:r>
            <a:r>
              <a:rPr dirty="0" spc="-15"/>
              <a:t>gg</a:t>
            </a:r>
            <a:r>
              <a:rPr dirty="0" spc="-10"/>
              <a:t>io</a:t>
            </a:r>
            <a:r>
              <a:rPr dirty="0" spc="-10"/>
              <a:t> </a:t>
            </a:r>
            <a:r>
              <a:rPr dirty="0" spc="-15"/>
              <a:t>d</a:t>
            </a:r>
            <a:r>
              <a:rPr dirty="0" spc="-15"/>
              <a:t>e</a:t>
            </a:r>
            <a:r>
              <a:rPr dirty="0" spc="-10"/>
              <a:t>lla</a:t>
            </a:r>
            <a:r>
              <a:rPr dirty="0" spc="-10"/>
              <a:t> (e </a:t>
            </a:r>
            <a:r>
              <a:rPr dirty="0" spc="-15"/>
              <a:t>n</a:t>
            </a:r>
            <a:r>
              <a:rPr dirty="0" spc="-15"/>
              <a:t>e</a:t>
            </a:r>
            <a:r>
              <a:rPr dirty="0" spc="-10"/>
              <a:t>lla</a:t>
            </a:r>
            <a:r>
              <a:rPr dirty="0" spc="-10"/>
              <a:t>) m</a:t>
            </a:r>
            <a:r>
              <a:rPr dirty="0" spc="-15"/>
              <a:t>a</a:t>
            </a:r>
            <a:r>
              <a:rPr dirty="0" spc="-30"/>
              <a:t>t</a:t>
            </a:r>
            <a:r>
              <a:rPr dirty="0"/>
              <a:t>em</a:t>
            </a:r>
            <a:r>
              <a:rPr dirty="0" spc="-15"/>
              <a:t>a</a:t>
            </a:r>
            <a:r>
              <a:rPr dirty="0"/>
              <a:t>t</a:t>
            </a:r>
            <a:r>
              <a:rPr dirty="0" spc="-10"/>
              <a:t>ica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742692" y="2338446"/>
            <a:ext cx="1406525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>
                <a:latin typeface="Franklin Gothic Book"/>
                <a:cs typeface="Franklin Gothic Book"/>
              </a:rPr>
              <a:t>M</a:t>
            </a:r>
            <a:r>
              <a:rPr dirty="0" sz="1800" spc="-20">
                <a:latin typeface="Franklin Gothic Book"/>
                <a:cs typeface="Franklin Gothic Book"/>
              </a:rPr>
              <a:t>e</a:t>
            </a:r>
            <a:r>
              <a:rPr dirty="0" sz="1800" spc="-10">
                <a:latin typeface="Franklin Gothic Book"/>
                <a:cs typeface="Franklin Gothic Book"/>
              </a:rPr>
              <a:t>tt</a:t>
            </a:r>
            <a:r>
              <a:rPr dirty="0" sz="1800">
                <a:latin typeface="Franklin Gothic Book"/>
                <a:cs typeface="Franklin Gothic Book"/>
              </a:rPr>
              <a:t>i i</a:t>
            </a:r>
            <a:r>
              <a:rPr dirty="0" sz="1800" spc="-10">
                <a:latin typeface="Franklin Gothic Book"/>
                <a:cs typeface="Franklin Gothic Book"/>
              </a:rPr>
              <a:t>n</a:t>
            </a:r>
            <a:r>
              <a:rPr dirty="0" sz="1800">
                <a:latin typeface="Franklin Gothic Book"/>
                <a:cs typeface="Franklin Gothic Book"/>
              </a:rPr>
              <a:t> p</a:t>
            </a:r>
            <a:r>
              <a:rPr dirty="0" sz="1800" spc="-10">
                <a:latin typeface="Franklin Gothic Book"/>
                <a:cs typeface="Franklin Gothic Book"/>
              </a:rPr>
              <a:t>ausa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66230" y="2338446"/>
            <a:ext cx="2624455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>
                <a:latin typeface="Franklin Gothic Book"/>
                <a:cs typeface="Franklin Gothic Book"/>
              </a:rPr>
              <a:t>p</a:t>
            </a:r>
            <a:r>
              <a:rPr dirty="0" sz="1800" spc="-10">
                <a:latin typeface="Franklin Gothic Book"/>
                <a:cs typeface="Franklin Gothic Book"/>
              </a:rPr>
              <a:t>er</a:t>
            </a:r>
            <a:r>
              <a:rPr dirty="0" sz="1800" spc="-10">
                <a:latin typeface="Franklin Gothic Book"/>
                <a:cs typeface="Franklin Gothic Book"/>
              </a:rPr>
              <a:t> </a:t>
            </a:r>
            <a:r>
              <a:rPr dirty="0" sz="1800" spc="-60">
                <a:latin typeface="Franklin Gothic Book"/>
                <a:cs typeface="Franklin Gothic Book"/>
              </a:rPr>
              <a:t>1</a:t>
            </a:r>
            <a:r>
              <a:rPr dirty="0" sz="1800">
                <a:latin typeface="Franklin Gothic Book"/>
                <a:cs typeface="Franklin Gothic Book"/>
              </a:rPr>
              <a:t>0 mi</a:t>
            </a:r>
            <a:r>
              <a:rPr dirty="0" sz="1800" spc="-10">
                <a:latin typeface="Franklin Gothic Book"/>
                <a:cs typeface="Franklin Gothic Book"/>
              </a:rPr>
              <a:t>nut</a:t>
            </a:r>
            <a:r>
              <a:rPr dirty="0" sz="1800">
                <a:latin typeface="Franklin Gothic Book"/>
                <a:cs typeface="Franklin Gothic Book"/>
              </a:rPr>
              <a:t>i (</a:t>
            </a:r>
            <a:r>
              <a:rPr dirty="0" sz="1800" spc="-10">
                <a:latin typeface="Franklin Gothic Book"/>
                <a:cs typeface="Franklin Gothic Book"/>
              </a:rPr>
              <a:t>al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15">
                <a:latin typeface="Franklin Gothic Book"/>
                <a:cs typeface="Franklin Gothic Book"/>
              </a:rPr>
              <a:t>mass</a:t>
            </a:r>
            <a:r>
              <a:rPr dirty="0" sz="1800">
                <a:latin typeface="Franklin Gothic Book"/>
                <a:cs typeface="Franklin Gothic Book"/>
              </a:rPr>
              <a:t>i</a:t>
            </a:r>
            <a:r>
              <a:rPr dirty="0" sz="1800" spc="-15">
                <a:latin typeface="Franklin Gothic Book"/>
                <a:cs typeface="Franklin Gothic Book"/>
              </a:rPr>
              <a:t>mo</a:t>
            </a:r>
            <a:r>
              <a:rPr dirty="0" sz="1800">
                <a:latin typeface="Franklin Gothic Book"/>
                <a:cs typeface="Franklin Gothic Book"/>
              </a:rPr>
              <a:t>)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18741" y="3329046"/>
            <a:ext cx="4378960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02895" algn="l"/>
              </a:tabLst>
            </a:pPr>
            <a:r>
              <a:rPr dirty="0" sz="1800" spc="-10">
                <a:latin typeface="Franklin Gothic Book"/>
                <a:cs typeface="Franklin Gothic Book"/>
              </a:rPr>
              <a:t>e</a:t>
            </a:r>
            <a:r>
              <a:rPr dirty="0" sz="1800" spc="-10">
                <a:latin typeface="Franklin Gothic Book"/>
                <a:cs typeface="Franklin Gothic Book"/>
              </a:rPr>
              <a:t>	</a:t>
            </a:r>
            <a:r>
              <a:rPr dirty="0" sz="1800" spc="-10">
                <a:latin typeface="Franklin Gothic Book"/>
                <a:cs typeface="Franklin Gothic Book"/>
              </a:rPr>
              <a:t>p</a:t>
            </a:r>
            <a:r>
              <a:rPr dirty="0" sz="1800" spc="-45">
                <a:latin typeface="Franklin Gothic Book"/>
                <a:cs typeface="Franklin Gothic Book"/>
              </a:rPr>
              <a:t>r</a:t>
            </a:r>
            <a:r>
              <a:rPr dirty="0" sz="1800" spc="-45">
                <a:latin typeface="Franklin Gothic Book"/>
                <a:cs typeface="Franklin Gothic Book"/>
              </a:rPr>
              <a:t>o</a:t>
            </a:r>
            <a:r>
              <a:rPr dirty="0" sz="1800" spc="-20">
                <a:latin typeface="Franklin Gothic Book"/>
                <a:cs typeface="Franklin Gothic Book"/>
              </a:rPr>
              <a:t>v</a:t>
            </a:r>
            <a:r>
              <a:rPr dirty="0" sz="1800" spc="-10">
                <a:latin typeface="Franklin Gothic Book"/>
                <a:cs typeface="Franklin Gothic Book"/>
              </a:rPr>
              <a:t>a</a:t>
            </a:r>
            <a:r>
              <a:rPr dirty="0" sz="1800">
                <a:latin typeface="Franklin Gothic Book"/>
                <a:cs typeface="Franklin Gothic Book"/>
              </a:rPr>
              <a:t>  </a:t>
            </a:r>
            <a:r>
              <a:rPr dirty="0" sz="1800" spc="-10">
                <a:latin typeface="Franklin Gothic Book"/>
                <a:cs typeface="Franklin Gothic Book"/>
              </a:rPr>
              <a:t>a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r</a:t>
            </a:r>
            <a:r>
              <a:rPr dirty="0" sz="1800">
                <a:latin typeface="Franklin Gothic Book"/>
                <a:cs typeface="Franklin Gothic Book"/>
              </a:rPr>
              <a:t>i</a:t>
            </a:r>
            <a:r>
              <a:rPr dirty="0" sz="1800" spc="-10">
                <a:latin typeface="Franklin Gothic Book"/>
                <a:cs typeface="Franklin Gothic Book"/>
              </a:rPr>
              <a:t>s</a:t>
            </a:r>
            <a:r>
              <a:rPr dirty="0" sz="1800">
                <a:latin typeface="Franklin Gothic Book"/>
                <a:cs typeface="Franklin Gothic Book"/>
              </a:rPr>
              <a:t>p</a:t>
            </a:r>
            <a:r>
              <a:rPr dirty="0" sz="1800" spc="-10">
                <a:latin typeface="Franklin Gothic Book"/>
                <a:cs typeface="Franklin Gothic Book"/>
              </a:rPr>
              <a:t>ondere</a:t>
            </a:r>
            <a:r>
              <a:rPr dirty="0" sz="1800">
                <a:latin typeface="Franklin Gothic Book"/>
                <a:cs typeface="Franklin Gothic Book"/>
              </a:rPr>
              <a:t>, i</a:t>
            </a:r>
            <a:r>
              <a:rPr dirty="0" sz="1800" spc="-10">
                <a:latin typeface="Franklin Gothic Book"/>
                <a:cs typeface="Franklin Gothic Book"/>
              </a:rPr>
              <a:t>n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15">
                <a:latin typeface="Franklin Gothic Book"/>
                <a:cs typeface="Franklin Gothic Book"/>
              </a:rPr>
              <a:t>modo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d</a:t>
            </a:r>
            <a:r>
              <a:rPr dirty="0" sz="1800" spc="-20">
                <a:latin typeface="Franklin Gothic Book"/>
                <a:cs typeface="Franklin Gothic Book"/>
              </a:rPr>
              <a:t>e</a:t>
            </a:r>
            <a:r>
              <a:rPr dirty="0" sz="1800" spc="-10">
                <a:latin typeface="Franklin Gothic Book"/>
                <a:cs typeface="Franklin Gothic Book"/>
              </a:rPr>
              <a:t>tta</a:t>
            </a:r>
            <a:r>
              <a:rPr dirty="0" sz="1800">
                <a:latin typeface="Franklin Gothic Book"/>
                <a:cs typeface="Franklin Gothic Book"/>
              </a:rPr>
              <a:t>gli</a:t>
            </a:r>
            <a:r>
              <a:rPr dirty="0" sz="1800" spc="-10">
                <a:latin typeface="Franklin Gothic Book"/>
                <a:cs typeface="Franklin Gothic Book"/>
              </a:rPr>
              <a:t>a</a:t>
            </a:r>
            <a:r>
              <a:rPr dirty="0" sz="1800" spc="-40">
                <a:latin typeface="Franklin Gothic Book"/>
                <a:cs typeface="Franklin Gothic Book"/>
              </a:rPr>
              <a:t>t</a:t>
            </a:r>
            <a:r>
              <a:rPr dirty="0" sz="1800" spc="-10">
                <a:latin typeface="Franklin Gothic Book"/>
                <a:cs typeface="Franklin Gothic Book"/>
              </a:rPr>
              <a:t>o</a:t>
            </a:r>
            <a:r>
              <a:rPr dirty="0" sz="1800">
                <a:latin typeface="Franklin Gothic Book"/>
                <a:cs typeface="Franklin Gothic Book"/>
              </a:rPr>
              <a:t> …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47291" y="5627746"/>
            <a:ext cx="7207884" cy="914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98450" marR="5080" indent="-285750">
              <a:lnSpc>
                <a:spcPct val="120400"/>
              </a:lnSpc>
            </a:pP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Quando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hai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25">
                <a:solidFill>
                  <a:srgbClr val="FF0000"/>
                </a:solidFill>
                <a:latin typeface="Franklin Gothic Medium"/>
                <a:cs typeface="Franklin Gothic Medium"/>
              </a:rPr>
              <a:t>f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ini</a:t>
            </a:r>
            <a:r>
              <a:rPr dirty="0" sz="1800" spc="-35">
                <a:solidFill>
                  <a:srgbClr val="FF0000"/>
                </a:solidFill>
                <a:latin typeface="Franklin Gothic Medium"/>
                <a:cs typeface="Franklin Gothic Medium"/>
              </a:rPr>
              <a:t>t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o,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an</a:t>
            </a:r>
            <a:r>
              <a:rPr dirty="0" sz="1800" spc="-5">
                <a:solidFill>
                  <a:srgbClr val="FF0000"/>
                </a:solidFill>
                <a:latin typeface="Franklin Gothic Medium"/>
                <a:cs typeface="Franklin Gothic Medium"/>
              </a:rPr>
              <a:t>c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he se 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p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e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n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s</a:t>
            </a:r>
            <a:r>
              <a:rPr dirty="0" sz="1800" spc="-5">
                <a:solidFill>
                  <a:srgbClr val="FF0000"/>
                </a:solidFill>
                <a:latin typeface="Franklin Gothic Medium"/>
                <a:cs typeface="Franklin Gothic Medium"/>
              </a:rPr>
              <a:t>i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di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35">
                <a:solidFill>
                  <a:srgbClr val="FF0000"/>
                </a:solidFill>
                <a:latin typeface="Franklin Gothic Medium"/>
                <a:cs typeface="Franklin Gothic Medium"/>
              </a:rPr>
              <a:t>a</a:t>
            </a:r>
            <a:r>
              <a:rPr dirty="0" sz="1800" spc="-20">
                <a:solidFill>
                  <a:srgbClr val="FF0000"/>
                </a:solidFill>
                <a:latin typeface="Franklin Gothic Medium"/>
                <a:cs typeface="Franklin Gothic Medium"/>
              </a:rPr>
              <a:t>v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e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r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ri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s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po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s</a:t>
            </a:r>
            <a:r>
              <a:rPr dirty="0" sz="1800" spc="-35">
                <a:solidFill>
                  <a:srgbClr val="FF0000"/>
                </a:solidFill>
                <a:latin typeface="Franklin Gothic Medium"/>
                <a:cs typeface="Franklin Gothic Medium"/>
              </a:rPr>
              <a:t>t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o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corr</a:t>
            </a:r>
            <a:r>
              <a:rPr dirty="0" sz="1800" spc="-15">
                <a:solidFill>
                  <a:srgbClr val="FF0000"/>
                </a:solidFill>
                <a:latin typeface="Franklin Gothic Medium"/>
                <a:cs typeface="Franklin Gothic Medium"/>
              </a:rPr>
              <a:t>e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tt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a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me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n</a:t>
            </a:r>
            <a:r>
              <a:rPr dirty="0" sz="1800" spc="-30">
                <a:solidFill>
                  <a:srgbClr val="FF0000"/>
                </a:solidFill>
                <a:latin typeface="Franklin Gothic Medium"/>
                <a:cs typeface="Franklin Gothic Medium"/>
              </a:rPr>
              <a:t>t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e 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a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 t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u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t</a:t>
            </a:r>
            <a:r>
              <a:rPr dirty="0" sz="1800" spc="-30">
                <a:solidFill>
                  <a:srgbClr val="FF0000"/>
                </a:solidFill>
                <a:latin typeface="Franklin Gothic Medium"/>
                <a:cs typeface="Franklin Gothic Medium"/>
              </a:rPr>
              <a:t>t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e </a:t>
            </a:r>
            <a:r>
              <a:rPr dirty="0" sz="1800" spc="-5">
                <a:solidFill>
                  <a:srgbClr val="FF0000"/>
                </a:solidFill>
                <a:latin typeface="Franklin Gothic Medium"/>
                <a:cs typeface="Franklin Gothic Medium"/>
              </a:rPr>
              <a:t>l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e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do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m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and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e</a:t>
            </a:r>
            <a:r>
              <a:rPr dirty="0" sz="1800" spc="-5">
                <a:solidFill>
                  <a:srgbClr val="FF0000"/>
                </a:solidFill>
                <a:latin typeface="Franklin Gothic Medium"/>
                <a:cs typeface="Franklin Gothic Medium"/>
              </a:rPr>
              <a:t>,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può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 esse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r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e m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ol</a:t>
            </a:r>
            <a:r>
              <a:rPr dirty="0" sz="1800" spc="-35">
                <a:solidFill>
                  <a:srgbClr val="FF0000"/>
                </a:solidFill>
                <a:latin typeface="Franklin Gothic Medium"/>
                <a:cs typeface="Franklin Gothic Medium"/>
              </a:rPr>
              <a:t>t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o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u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t</a:t>
            </a:r>
            <a:r>
              <a:rPr dirty="0" sz="1800" spc="-5">
                <a:solidFill>
                  <a:srgbClr val="FF0000"/>
                </a:solidFill>
                <a:latin typeface="Franklin Gothic Medium"/>
                <a:cs typeface="Franklin Gothic Medium"/>
              </a:rPr>
              <a:t>il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e </a:t>
            </a:r>
            <a:r>
              <a:rPr dirty="0" sz="1800" spc="-5">
                <a:solidFill>
                  <a:srgbClr val="FF0000"/>
                </a:solidFill>
                <a:latin typeface="Franklin Gothic Medium"/>
                <a:cs typeface="Franklin Gothic Medium"/>
              </a:rPr>
              <a:t>l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egge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r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e 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a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t</a:t>
            </a:r>
            <a:r>
              <a:rPr dirty="0" sz="1800" spc="-30">
                <a:solidFill>
                  <a:srgbClr val="FF0000"/>
                </a:solidFill>
                <a:latin typeface="Franklin Gothic Medium"/>
                <a:cs typeface="Franklin Gothic Medium"/>
              </a:rPr>
              <a:t>t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e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n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t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a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me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n</a:t>
            </a:r>
            <a:r>
              <a:rPr dirty="0" sz="1800" spc="-30">
                <a:solidFill>
                  <a:srgbClr val="FF0000"/>
                </a:solidFill>
                <a:latin typeface="Franklin Gothic Medium"/>
                <a:cs typeface="Franklin Gothic Medium"/>
              </a:rPr>
              <a:t>t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e </a:t>
            </a:r>
            <a:r>
              <a:rPr dirty="0" sz="1800" spc="-5">
                <a:solidFill>
                  <a:srgbClr val="FF0000"/>
                </a:solidFill>
                <a:latin typeface="Franklin Gothic Medium"/>
                <a:cs typeface="Franklin Gothic Medium"/>
              </a:rPr>
              <a:t>l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e 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ri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s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po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s</a:t>
            </a:r>
            <a:r>
              <a:rPr dirty="0" sz="1800" spc="-30">
                <a:solidFill>
                  <a:srgbClr val="FF0000"/>
                </a:solidFill>
                <a:latin typeface="Franklin Gothic Medium"/>
                <a:cs typeface="Franklin Gothic Medium"/>
              </a:rPr>
              <a:t>t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e e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p</a:t>
            </a:r>
            <a:r>
              <a:rPr dirty="0" sz="1800" spc="-25">
                <a:solidFill>
                  <a:srgbClr val="FF0000"/>
                </a:solidFill>
                <a:latin typeface="Franklin Gothic Medium"/>
                <a:cs typeface="Franklin Gothic Medium"/>
              </a:rPr>
              <a:t>r</a:t>
            </a:r>
            <a:r>
              <a:rPr dirty="0" sz="1800" spc="-35">
                <a:solidFill>
                  <a:srgbClr val="FF0000"/>
                </a:solidFill>
                <a:latin typeface="Franklin Gothic Medium"/>
                <a:cs typeface="Franklin Gothic Medium"/>
              </a:rPr>
              <a:t>o</a:t>
            </a:r>
            <a:r>
              <a:rPr dirty="0" sz="1800" spc="-25">
                <a:solidFill>
                  <a:srgbClr val="FF0000"/>
                </a:solidFill>
                <a:latin typeface="Franklin Gothic Medium"/>
                <a:cs typeface="Franklin Gothic Medium"/>
              </a:rPr>
              <a:t>v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ar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e 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a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ri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s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ol</a:t>
            </a:r>
            <a:r>
              <a:rPr dirty="0" sz="1800" spc="-20">
                <a:solidFill>
                  <a:srgbClr val="FF0000"/>
                </a:solidFill>
                <a:latin typeface="Franklin Gothic Medium"/>
                <a:cs typeface="Franklin Gothic Medium"/>
              </a:rPr>
              <a:t>v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e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r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e g</a:t>
            </a:r>
            <a:r>
              <a:rPr dirty="0" sz="1800" spc="-5">
                <a:solidFill>
                  <a:srgbClr val="FF0000"/>
                </a:solidFill>
                <a:latin typeface="Franklin Gothic Medium"/>
                <a:cs typeface="Franklin Gothic Medium"/>
              </a:rPr>
              <a:t>li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 ese</a:t>
            </a:r>
            <a:r>
              <a:rPr dirty="0" sz="1800" spc="-20">
                <a:solidFill>
                  <a:srgbClr val="FF0000"/>
                </a:solidFill>
                <a:latin typeface="Franklin Gothic Medium"/>
                <a:cs typeface="Franklin Gothic Medium"/>
              </a:rPr>
              <a:t>r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ci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z</a:t>
            </a:r>
            <a:r>
              <a:rPr dirty="0" sz="1800" spc="-5">
                <a:solidFill>
                  <a:srgbClr val="FF0000"/>
                </a:solidFill>
                <a:latin typeface="Franklin Gothic Medium"/>
                <a:cs typeface="Franklin Gothic Medium"/>
              </a:rPr>
              <a:t>i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a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gg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iun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t</a:t>
            </a:r>
            <a:r>
              <a:rPr dirty="0" sz="1800" spc="-5">
                <a:solidFill>
                  <a:srgbClr val="FF0000"/>
                </a:solidFill>
                <a:latin typeface="Franklin Gothic Medium"/>
                <a:cs typeface="Franklin Gothic Medium"/>
              </a:rPr>
              <a:t>i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v</a:t>
            </a:r>
            <a:r>
              <a:rPr dirty="0" sz="1800" spc="-5">
                <a:solidFill>
                  <a:srgbClr val="FF0000"/>
                </a:solidFill>
                <a:latin typeface="Franklin Gothic Medium"/>
                <a:cs typeface="Franklin Gothic Medium"/>
              </a:rPr>
              <a:t>i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indica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t</a:t>
            </a:r>
            <a:r>
              <a:rPr dirty="0" sz="1800" spc="-5">
                <a:solidFill>
                  <a:srgbClr val="FF0000"/>
                </a:solidFill>
                <a:latin typeface="Franklin Gothic Medium"/>
                <a:cs typeface="Franklin Gothic Medium"/>
              </a:rPr>
              <a:t>i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dal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 s</a:t>
            </a:r>
            <a:r>
              <a:rPr dirty="0" sz="1800" spc="-5">
                <a:solidFill>
                  <a:srgbClr val="FF0000"/>
                </a:solidFill>
                <a:latin typeface="Franklin Gothic Medium"/>
                <a:cs typeface="Franklin Gothic Medium"/>
              </a:rPr>
              <a:t>i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m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bolo</a:t>
            </a:r>
            <a:endParaRPr sz="1800">
              <a:latin typeface="Franklin Gothic Medium"/>
              <a:cs typeface="Franklin Gothic Medium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355591" y="2023872"/>
            <a:ext cx="787400" cy="787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108191" y="3471671"/>
            <a:ext cx="2362200" cy="1752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860792" y="6367271"/>
            <a:ext cx="444500" cy="179705"/>
          </a:xfrm>
          <a:custGeom>
            <a:avLst/>
            <a:gdLst/>
            <a:ahLst/>
            <a:cxnLst/>
            <a:rect l="l" t="t" r="r" b="b"/>
            <a:pathLst>
              <a:path w="444500" h="179704">
                <a:moveTo>
                  <a:pt x="354694" y="0"/>
                </a:moveTo>
                <a:lnTo>
                  <a:pt x="354694" y="44847"/>
                </a:lnTo>
                <a:lnTo>
                  <a:pt x="0" y="44847"/>
                </a:lnTo>
                <a:lnTo>
                  <a:pt x="0" y="134541"/>
                </a:lnTo>
                <a:lnTo>
                  <a:pt x="354694" y="134541"/>
                </a:lnTo>
                <a:lnTo>
                  <a:pt x="354694" y="179388"/>
                </a:lnTo>
                <a:lnTo>
                  <a:pt x="444500" y="89694"/>
                </a:lnTo>
                <a:lnTo>
                  <a:pt x="354694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860792" y="6367272"/>
            <a:ext cx="444500" cy="179705"/>
          </a:xfrm>
          <a:custGeom>
            <a:avLst/>
            <a:gdLst/>
            <a:ahLst/>
            <a:cxnLst/>
            <a:rect l="l" t="t" r="r" b="b"/>
            <a:pathLst>
              <a:path w="444500" h="179704">
                <a:moveTo>
                  <a:pt x="0" y="44847"/>
                </a:moveTo>
                <a:lnTo>
                  <a:pt x="354695" y="44847"/>
                </a:lnTo>
                <a:lnTo>
                  <a:pt x="354695" y="0"/>
                </a:lnTo>
                <a:lnTo>
                  <a:pt x="444500" y="89694"/>
                </a:lnTo>
                <a:lnTo>
                  <a:pt x="354695" y="179388"/>
                </a:lnTo>
                <a:lnTo>
                  <a:pt x="354695" y="134541"/>
                </a:lnTo>
                <a:lnTo>
                  <a:pt x="0" y="134541"/>
                </a:lnTo>
                <a:lnTo>
                  <a:pt x="0" y="4484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8100504" y="1871472"/>
            <a:ext cx="1141411" cy="1600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12</a:t>
            </a:fld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9050">
              <a:lnSpc>
                <a:spcPct val="100000"/>
              </a:lnSpc>
            </a:pPr>
            <a:r>
              <a:rPr dirty="0" spc="-10"/>
              <a:t>Il</a:t>
            </a:r>
            <a:r>
              <a:rPr dirty="0" spc="-10"/>
              <a:t> </a:t>
            </a:r>
            <a:r>
              <a:rPr dirty="0" spc="-10"/>
              <a:t>lin</a:t>
            </a:r>
            <a:r>
              <a:rPr dirty="0" spc="-10"/>
              <a:t>g</a:t>
            </a:r>
            <a:r>
              <a:rPr dirty="0" spc="-15"/>
              <a:t>ua</a:t>
            </a:r>
            <a:r>
              <a:rPr dirty="0" spc="-15"/>
              <a:t>gg</a:t>
            </a:r>
            <a:r>
              <a:rPr dirty="0" spc="-10"/>
              <a:t>io</a:t>
            </a:r>
            <a:r>
              <a:rPr dirty="0" spc="-10"/>
              <a:t> </a:t>
            </a:r>
            <a:r>
              <a:rPr dirty="0" spc="-15"/>
              <a:t>d</a:t>
            </a:r>
            <a:r>
              <a:rPr dirty="0" spc="-15"/>
              <a:t>e</a:t>
            </a:r>
            <a:r>
              <a:rPr dirty="0" spc="-10"/>
              <a:t>lla</a:t>
            </a:r>
            <a:r>
              <a:rPr dirty="0" spc="-10"/>
              <a:t> (e </a:t>
            </a:r>
            <a:r>
              <a:rPr dirty="0" spc="-15"/>
              <a:t>n</a:t>
            </a:r>
            <a:r>
              <a:rPr dirty="0" spc="-15"/>
              <a:t>e</a:t>
            </a:r>
            <a:r>
              <a:rPr dirty="0" spc="-10"/>
              <a:t>lla</a:t>
            </a:r>
            <a:r>
              <a:rPr dirty="0" spc="-10"/>
              <a:t>) m</a:t>
            </a:r>
            <a:r>
              <a:rPr dirty="0" spc="-15"/>
              <a:t>a</a:t>
            </a:r>
            <a:r>
              <a:rPr dirty="0" spc="-30"/>
              <a:t>t</a:t>
            </a:r>
            <a:r>
              <a:rPr dirty="0"/>
              <a:t>em</a:t>
            </a:r>
            <a:r>
              <a:rPr dirty="0" spc="-15"/>
              <a:t>a</a:t>
            </a:r>
            <a:r>
              <a:rPr dirty="0"/>
              <a:t>t</a:t>
            </a:r>
            <a:r>
              <a:rPr dirty="0" spc="-10"/>
              <a:t>ica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18691" y="1774947"/>
            <a:ext cx="8016240" cy="28555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35000"/>
              </a:lnSpc>
            </a:pPr>
            <a:r>
              <a:rPr dirty="0" sz="1600">
                <a:latin typeface="Franklin Gothic Book"/>
                <a:cs typeface="Franklin Gothic Book"/>
              </a:rPr>
              <a:t>Si</a:t>
            </a:r>
            <a:r>
              <a:rPr dirty="0" sz="1600" spc="-10">
                <a:latin typeface="Franklin Gothic Book"/>
                <a:cs typeface="Franklin Gothic Book"/>
              </a:rPr>
              <a:t>n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dalle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scuole</a:t>
            </a:r>
            <a:r>
              <a:rPr dirty="0" sz="1600" spc="-1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mar</a:t>
            </a:r>
            <a:r>
              <a:rPr dirty="0" sz="1600" spc="-1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 spc="-10">
                <a:latin typeface="Franklin Gothic Book"/>
                <a:cs typeface="Franklin Gothic Book"/>
              </a:rPr>
              <a:t>i i</a:t>
            </a:r>
            <a:r>
              <a:rPr dirty="0" sz="1600" spc="-30">
                <a:latin typeface="Franklin Gothic Book"/>
                <a:cs typeface="Franklin Gothic Book"/>
              </a:rPr>
              <a:t>m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ara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ma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emat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ha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suo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“</a:t>
            </a:r>
            <a:r>
              <a:rPr dirty="0" sz="1600">
                <a:latin typeface="Franklin Gothic Book"/>
                <a:cs typeface="Franklin Gothic Book"/>
              </a:rPr>
              <a:t>ling</a:t>
            </a:r>
            <a:r>
              <a:rPr dirty="0" sz="1600" spc="-10">
                <a:latin typeface="Franklin Gothic Book"/>
                <a:cs typeface="Franklin Gothic Book"/>
              </a:rPr>
              <a:t>ua</a:t>
            </a:r>
            <a:r>
              <a:rPr dirty="0" sz="1600">
                <a:latin typeface="Franklin Gothic Book"/>
                <a:cs typeface="Franklin Gothic Book"/>
              </a:rPr>
              <a:t>ggi</a:t>
            </a:r>
            <a:r>
              <a:rPr dirty="0" sz="1600" spc="-10">
                <a:latin typeface="Franklin Gothic Book"/>
                <a:cs typeface="Franklin Gothic Book"/>
              </a:rPr>
              <a:t>o”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dal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uale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non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uò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resc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ndere</a:t>
            </a:r>
            <a:r>
              <a:rPr dirty="0" sz="1600">
                <a:latin typeface="Franklin Gothic Book"/>
                <a:cs typeface="Franklin Gothic Book"/>
              </a:rPr>
              <a:t>.  Chi </a:t>
            </a:r>
            <a:r>
              <a:rPr dirty="0" sz="1600" spc="-10">
                <a:latin typeface="Franklin Gothic Book"/>
                <a:cs typeface="Franklin Gothic Book"/>
              </a:rPr>
              <a:t>non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conosce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5">
                <a:latin typeface="Franklin Gothic Book"/>
                <a:cs typeface="Franklin Gothic Book"/>
              </a:rPr>
              <a:t>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igni</a:t>
            </a:r>
            <a:r>
              <a:rPr dirty="0" sz="1600">
                <a:latin typeface="Franklin Gothic Book"/>
                <a:cs typeface="Franklin Gothic Book"/>
              </a:rPr>
              <a:t>f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ca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delle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</a:t>
            </a:r>
            <a:r>
              <a:rPr dirty="0" sz="1600" spc="-25">
                <a:latin typeface="Franklin Gothic Book"/>
                <a:cs typeface="Franklin Gothic Book"/>
              </a:rPr>
              <a:t>o</a:t>
            </a:r>
            <a:r>
              <a:rPr dirty="0" sz="1600" spc="-10">
                <a:latin typeface="Franklin Gothic Book"/>
                <a:cs typeface="Franklin Gothic Book"/>
              </a:rPr>
              <a:t>ta</a:t>
            </a:r>
            <a:r>
              <a:rPr dirty="0" sz="1600">
                <a:latin typeface="Franklin Gothic Book"/>
                <a:cs typeface="Franklin Gothic Book"/>
              </a:rPr>
              <a:t>zi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ni, </a:t>
            </a:r>
            <a:r>
              <a:rPr dirty="0" sz="1600" spc="-10">
                <a:latin typeface="Franklin Gothic Book"/>
                <a:cs typeface="Franklin Gothic Book"/>
              </a:rPr>
              <a:t>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re</a:t>
            </a:r>
            <a:r>
              <a:rPr dirty="0" sz="1600">
                <a:latin typeface="Franklin Gothic Book"/>
                <a:cs typeface="Franklin Gothic Book"/>
              </a:rPr>
              <a:t>g</a:t>
            </a:r>
            <a:r>
              <a:rPr dirty="0" sz="1600" spc="-10">
                <a:latin typeface="Franklin Gothic Book"/>
                <a:cs typeface="Franklin Gothic Book"/>
              </a:rPr>
              <a:t>ole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cu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era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con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numer</a:t>
            </a:r>
            <a:r>
              <a:rPr dirty="0" sz="1600">
                <a:latin typeface="Franklin Gothic Book"/>
                <a:cs typeface="Franklin Gothic Book"/>
              </a:rPr>
              <a:t>i,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30">
                <a:latin typeface="Franklin Gothic Book"/>
                <a:cs typeface="Franklin Gothic Book"/>
              </a:rPr>
              <a:t>f</a:t>
            </a:r>
            <a:r>
              <a:rPr dirty="0" sz="1600" spc="-45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ere</a:t>
            </a:r>
            <a:r>
              <a:rPr dirty="0" sz="1600">
                <a:latin typeface="Franklin Gothic Book"/>
                <a:cs typeface="Franklin Gothic Book"/>
              </a:rPr>
              <a:t>nz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tra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</a:t>
            </a:r>
            <a:r>
              <a:rPr dirty="0" sz="1600">
                <a:latin typeface="Franklin Gothic Book"/>
                <a:cs typeface="Franklin Gothic Book"/>
              </a:rPr>
              <a:t>f</a:t>
            </a:r>
            <a:r>
              <a:rPr dirty="0" sz="1600">
                <a:latin typeface="Franklin Gothic Book"/>
                <a:cs typeface="Franklin Gothic Book"/>
              </a:rPr>
              <a:t>inizi</a:t>
            </a:r>
            <a:r>
              <a:rPr dirty="0" sz="1600" spc="-10">
                <a:latin typeface="Franklin Gothic Book"/>
                <a:cs typeface="Franklin Gothic Book"/>
              </a:rPr>
              <a:t>one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eorema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non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uò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“</a:t>
            </a:r>
            <a:r>
              <a:rPr dirty="0" sz="1600" spc="-20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are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ma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emat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ca”</a:t>
            </a:r>
            <a:r>
              <a:rPr dirty="0" sz="1600">
                <a:latin typeface="Franklin Gothic Book"/>
                <a:cs typeface="Franklin Gothic Book"/>
              </a:rPr>
              <a:t>.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"/>
              </a:spcBef>
            </a:pPr>
            <a:endParaRPr sz="1250">
              <a:latin typeface="Times New Roman"/>
              <a:cs typeface="Times New Roman"/>
            </a:endParaRPr>
          </a:p>
          <a:p>
            <a:pPr marL="12700" indent="152400">
              <a:lnSpc>
                <a:spcPct val="100000"/>
              </a:lnSpc>
            </a:pP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Qu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es</a:t>
            </a:r>
            <a:r>
              <a:rPr dirty="0" sz="1600" spc="-30">
                <a:solidFill>
                  <a:srgbClr val="800000"/>
                </a:solidFill>
                <a:latin typeface="Franklin Gothic Medium"/>
                <a:cs typeface="Franklin Gothic Medium"/>
              </a:rPr>
              <a:t>t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o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 è 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uno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d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e</a:t>
            </a:r>
            <a:r>
              <a:rPr dirty="0" sz="1600" spc="-5">
                <a:solidFill>
                  <a:srgbClr val="800000"/>
                </a:solidFill>
                <a:latin typeface="Franklin Gothic Medium"/>
                <a:cs typeface="Franklin Gothic Medium"/>
              </a:rPr>
              <a:t>i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 m</a:t>
            </a:r>
            <a:r>
              <a:rPr dirty="0" sz="1600" spc="-20">
                <a:solidFill>
                  <a:srgbClr val="800000"/>
                </a:solidFill>
                <a:latin typeface="Franklin Gothic Medium"/>
                <a:cs typeface="Franklin Gothic Medium"/>
              </a:rPr>
              <a:t>o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t</a:t>
            </a:r>
            <a:r>
              <a:rPr dirty="0" sz="1600" spc="-5">
                <a:solidFill>
                  <a:srgbClr val="800000"/>
                </a:solidFill>
                <a:latin typeface="Franklin Gothic Medium"/>
                <a:cs typeface="Franklin Gothic Medium"/>
              </a:rPr>
              <a:t>i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v</a:t>
            </a:r>
            <a:r>
              <a:rPr dirty="0" sz="1600" spc="-5">
                <a:solidFill>
                  <a:srgbClr val="800000"/>
                </a:solidFill>
                <a:latin typeface="Franklin Gothic Medium"/>
                <a:cs typeface="Franklin Gothic Medium"/>
              </a:rPr>
              <a:t>i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p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e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r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cui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la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 m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a</a:t>
            </a:r>
            <a:r>
              <a:rPr dirty="0" sz="1600" spc="-25">
                <a:solidFill>
                  <a:srgbClr val="800000"/>
                </a:solidFill>
                <a:latin typeface="Franklin Gothic Medium"/>
                <a:cs typeface="Franklin Gothic Medium"/>
              </a:rPr>
              <a:t>t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em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a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t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ica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 è</a:t>
            </a:r>
            <a:r>
              <a:rPr dirty="0" sz="1600" spc="-5">
                <a:solidFill>
                  <a:srgbClr val="800000"/>
                </a:solidFill>
                <a:latin typeface="Franklin Gothic Medium"/>
                <a:cs typeface="Franklin Gothic Medium"/>
              </a:rPr>
              <a:t>,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p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e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r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 m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ol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t</a:t>
            </a:r>
            <a:r>
              <a:rPr dirty="0" sz="1600" spc="-5">
                <a:solidFill>
                  <a:srgbClr val="800000"/>
                </a:solidFill>
                <a:latin typeface="Franklin Gothic Medium"/>
                <a:cs typeface="Franklin Gothic Medium"/>
              </a:rPr>
              <a:t>i,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una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di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s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ciplina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r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es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pin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ge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n</a:t>
            </a:r>
            <a:r>
              <a:rPr dirty="0" sz="1600" spc="-25">
                <a:solidFill>
                  <a:srgbClr val="800000"/>
                </a:solidFill>
                <a:latin typeface="Franklin Gothic Medium"/>
                <a:cs typeface="Franklin Gothic Medium"/>
              </a:rPr>
              <a:t>t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e</a:t>
            </a:r>
            <a:r>
              <a:rPr dirty="0" sz="1600" spc="-5">
                <a:solidFill>
                  <a:srgbClr val="800000"/>
                </a:solidFill>
                <a:latin typeface="Franklin Gothic Medium"/>
                <a:cs typeface="Franklin Gothic Medium"/>
              </a:rPr>
              <a:t>.</a:t>
            </a:r>
            <a:endParaRPr sz="16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28"/>
              </a:spcBef>
            </a:pPr>
            <a:endParaRPr sz="2150">
              <a:latin typeface="Times New Roman"/>
              <a:cs typeface="Times New Roman"/>
            </a:endParaRPr>
          </a:p>
          <a:p>
            <a:pPr marL="12700" marR="64769">
              <a:lnSpc>
                <a:spcPct val="135400"/>
              </a:lnSpc>
            </a:pP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sola</a:t>
            </a:r>
            <a:r>
              <a:rPr dirty="0" sz="1600" spc="-10">
                <a:latin typeface="Franklin Gothic Book"/>
                <a:cs typeface="Franklin Gothic Book"/>
              </a:rPr>
              <a:t> i</a:t>
            </a:r>
            <a:r>
              <a:rPr dirty="0" sz="1600" spc="-10">
                <a:latin typeface="Franklin Gothic Book"/>
                <a:cs typeface="Franklin Gothic Book"/>
              </a:rPr>
              <a:t>dea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 spc="-1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 spc="-1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str</a:t>
            </a:r>
            <a:r>
              <a:rPr dirty="0" sz="1600" spc="-1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ca</a:t>
            </a:r>
            <a:r>
              <a:rPr dirty="0" sz="1600" spc="-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tra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imb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li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45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ormule</a:t>
            </a:r>
            <a:r>
              <a:rPr dirty="0" sz="1600">
                <a:latin typeface="Franklin Gothic Book"/>
                <a:cs typeface="Franklin Gothic Book"/>
              </a:rPr>
              <a:t>, p</a:t>
            </a:r>
            <a:r>
              <a:rPr dirty="0" sz="1600" spc="-10">
                <a:latin typeface="Franklin Gothic Book"/>
                <a:cs typeface="Franklin Gothic Book"/>
              </a:rPr>
              <a:t>er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</a:t>
            </a:r>
            <a:r>
              <a:rPr dirty="0" sz="1600">
                <a:latin typeface="Franklin Gothic Book"/>
                <a:cs typeface="Franklin Gothic Book"/>
              </a:rPr>
              <a:t>gli</a:t>
            </a:r>
            <a:r>
              <a:rPr dirty="0" sz="1600" spc="-10">
                <a:latin typeface="Franklin Gothic Book"/>
                <a:cs typeface="Franklin Gothic Book"/>
              </a:rPr>
              <a:t>erne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5">
                <a:latin typeface="Franklin Gothic Book"/>
                <a:cs typeface="Franklin Gothic Book"/>
              </a:rPr>
              <a:t>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igni</a:t>
            </a:r>
            <a:r>
              <a:rPr dirty="0" sz="1600">
                <a:latin typeface="Franklin Gothic Book"/>
                <a:cs typeface="Franklin Gothic Book"/>
              </a:rPr>
              <a:t>f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ca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er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molt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tan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5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vvi</a:t>
            </a:r>
            <a:r>
              <a:rPr dirty="0" sz="1600" spc="-10">
                <a:latin typeface="Franklin Gothic Book"/>
                <a:cs typeface="Franklin Gothic Book"/>
              </a:rPr>
              <a:t>len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uan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l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ttura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un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manuale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i</a:t>
            </a:r>
            <a:r>
              <a:rPr dirty="0" sz="1600" spc="-10">
                <a:latin typeface="Franklin Gothic Book"/>
                <a:cs typeface="Franklin Gothic Book"/>
              </a:rPr>
              <a:t>stru</a:t>
            </a:r>
            <a:r>
              <a:rPr dirty="0" sz="1600">
                <a:latin typeface="Franklin Gothic Book"/>
                <a:cs typeface="Franklin Gothic Book"/>
              </a:rPr>
              <a:t>zi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ni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un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pp</a:t>
            </a:r>
            <a:r>
              <a:rPr dirty="0" sz="1600" spc="-10">
                <a:latin typeface="Franklin Gothic Book"/>
                <a:cs typeface="Franklin Gothic Book"/>
              </a:rPr>
              <a:t>arecc</a:t>
            </a:r>
            <a:r>
              <a:rPr dirty="0" sz="1600">
                <a:latin typeface="Franklin Gothic Book"/>
                <a:cs typeface="Franklin Gothic Book"/>
              </a:rPr>
              <a:t>hi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ecnolo</a:t>
            </a:r>
            <a:r>
              <a:rPr dirty="0" sz="1600">
                <a:latin typeface="Franklin Gothic Book"/>
                <a:cs typeface="Franklin Gothic Book"/>
              </a:rPr>
              <a:t>gi</a:t>
            </a:r>
            <a:r>
              <a:rPr dirty="0" sz="1600" spc="-10">
                <a:latin typeface="Franklin Gothic Book"/>
                <a:cs typeface="Franklin Gothic Book"/>
              </a:rPr>
              <a:t>co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10">
                <a:latin typeface="Franklin Gothic Book"/>
                <a:cs typeface="Franklin Gothic Book"/>
              </a:rPr>
              <a:t>trad</a:t>
            </a:r>
            <a:r>
              <a:rPr dirty="0" sz="1600" spc="-25">
                <a:latin typeface="Franklin Gothic Book"/>
                <a:cs typeface="Franklin Gothic Book"/>
              </a:rPr>
              <a:t>o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 spc="-10">
                <a:latin typeface="Franklin Gothic Book"/>
                <a:cs typeface="Franklin Gothic Book"/>
              </a:rPr>
              <a:t> dal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nese!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212592" y="4767071"/>
            <a:ext cx="2079625" cy="190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974335" y="4852415"/>
            <a:ext cx="2039112" cy="18867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009014" y="5289618"/>
            <a:ext cx="1836655" cy="13324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126991" y="4843272"/>
            <a:ext cx="1295400" cy="1905000"/>
          </a:xfrm>
          <a:custGeom>
            <a:avLst/>
            <a:gdLst/>
            <a:ahLst/>
            <a:cxnLst/>
            <a:rect l="l" t="t" r="r" b="b"/>
            <a:pathLst>
              <a:path w="1295400" h="1905000">
                <a:moveTo>
                  <a:pt x="0" y="1905000"/>
                </a:moveTo>
                <a:lnTo>
                  <a:pt x="1295400" y="0"/>
                </a:lnTo>
              </a:path>
            </a:pathLst>
          </a:custGeom>
          <a:ln w="38100">
            <a:solidFill>
              <a:srgbClr val="96354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166615" y="5873495"/>
            <a:ext cx="1139951" cy="11399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279391" y="5986271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383039" y="5983"/>
                </a:lnTo>
                <a:lnTo>
                  <a:pt x="312689" y="23308"/>
                </a:lnTo>
                <a:lnTo>
                  <a:pt x="247090" y="51031"/>
                </a:lnTo>
                <a:lnTo>
                  <a:pt x="187183" y="88212"/>
                </a:lnTo>
                <a:lnTo>
                  <a:pt x="133911" y="133910"/>
                </a:lnTo>
                <a:lnTo>
                  <a:pt x="88213" y="187183"/>
                </a:lnTo>
                <a:lnTo>
                  <a:pt x="51031" y="247089"/>
                </a:lnTo>
                <a:lnTo>
                  <a:pt x="23308" y="312689"/>
                </a:lnTo>
                <a:lnTo>
                  <a:pt x="5983" y="383039"/>
                </a:lnTo>
                <a:lnTo>
                  <a:pt x="0" y="457199"/>
                </a:lnTo>
                <a:lnTo>
                  <a:pt x="1515" y="494697"/>
                </a:lnTo>
                <a:lnTo>
                  <a:pt x="13287" y="567070"/>
                </a:lnTo>
                <a:lnTo>
                  <a:pt x="35928" y="635162"/>
                </a:lnTo>
                <a:lnTo>
                  <a:pt x="68498" y="698033"/>
                </a:lnTo>
                <a:lnTo>
                  <a:pt x="110055" y="754740"/>
                </a:lnTo>
                <a:lnTo>
                  <a:pt x="159658" y="804343"/>
                </a:lnTo>
                <a:lnTo>
                  <a:pt x="216366" y="845900"/>
                </a:lnTo>
                <a:lnTo>
                  <a:pt x="279236" y="878470"/>
                </a:lnTo>
                <a:lnTo>
                  <a:pt x="347329" y="901112"/>
                </a:lnTo>
                <a:lnTo>
                  <a:pt x="419702" y="912884"/>
                </a:lnTo>
                <a:lnTo>
                  <a:pt x="457200" y="914399"/>
                </a:lnTo>
                <a:lnTo>
                  <a:pt x="494697" y="912884"/>
                </a:lnTo>
                <a:lnTo>
                  <a:pt x="567070" y="901112"/>
                </a:lnTo>
                <a:lnTo>
                  <a:pt x="635163" y="878470"/>
                </a:lnTo>
                <a:lnTo>
                  <a:pt x="698033" y="845900"/>
                </a:lnTo>
                <a:lnTo>
                  <a:pt x="754741" y="804343"/>
                </a:lnTo>
                <a:lnTo>
                  <a:pt x="804344" y="754740"/>
                </a:lnTo>
                <a:lnTo>
                  <a:pt x="845901" y="698033"/>
                </a:lnTo>
                <a:lnTo>
                  <a:pt x="878471" y="635162"/>
                </a:lnTo>
                <a:lnTo>
                  <a:pt x="901112" y="567070"/>
                </a:lnTo>
                <a:lnTo>
                  <a:pt x="912884" y="494697"/>
                </a:lnTo>
                <a:lnTo>
                  <a:pt x="914400" y="457199"/>
                </a:lnTo>
                <a:lnTo>
                  <a:pt x="912884" y="419702"/>
                </a:lnTo>
                <a:lnTo>
                  <a:pt x="901112" y="347329"/>
                </a:lnTo>
                <a:lnTo>
                  <a:pt x="878471" y="279236"/>
                </a:lnTo>
                <a:lnTo>
                  <a:pt x="845901" y="216366"/>
                </a:lnTo>
                <a:lnTo>
                  <a:pt x="804344" y="159658"/>
                </a:lnTo>
                <a:lnTo>
                  <a:pt x="754741" y="110055"/>
                </a:lnTo>
                <a:lnTo>
                  <a:pt x="698033" y="68498"/>
                </a:lnTo>
                <a:lnTo>
                  <a:pt x="635163" y="35928"/>
                </a:lnTo>
                <a:lnTo>
                  <a:pt x="567070" y="13287"/>
                </a:lnTo>
                <a:lnTo>
                  <a:pt x="494697" y="1515"/>
                </a:lnTo>
                <a:lnTo>
                  <a:pt x="457200" y="0"/>
                </a:lnTo>
                <a:close/>
              </a:path>
            </a:pathLst>
          </a:custGeom>
          <a:solidFill>
            <a:srgbClr val="0433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279391" y="5986272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0" y="457200"/>
                </a:moveTo>
                <a:lnTo>
                  <a:pt x="1515" y="419702"/>
                </a:lnTo>
                <a:lnTo>
                  <a:pt x="5983" y="383039"/>
                </a:lnTo>
                <a:lnTo>
                  <a:pt x="23308" y="312689"/>
                </a:lnTo>
                <a:lnTo>
                  <a:pt x="51031" y="247090"/>
                </a:lnTo>
                <a:lnTo>
                  <a:pt x="88213" y="187183"/>
                </a:lnTo>
                <a:lnTo>
                  <a:pt x="133911" y="133911"/>
                </a:lnTo>
                <a:lnTo>
                  <a:pt x="187183" y="88213"/>
                </a:lnTo>
                <a:lnTo>
                  <a:pt x="247090" y="51031"/>
                </a:lnTo>
                <a:lnTo>
                  <a:pt x="312689" y="23308"/>
                </a:lnTo>
                <a:lnTo>
                  <a:pt x="383039" y="5983"/>
                </a:lnTo>
                <a:lnTo>
                  <a:pt x="457200" y="0"/>
                </a:lnTo>
                <a:lnTo>
                  <a:pt x="531360" y="5983"/>
                </a:lnTo>
                <a:lnTo>
                  <a:pt x="601710" y="23308"/>
                </a:lnTo>
                <a:lnTo>
                  <a:pt x="667309" y="51031"/>
                </a:lnTo>
                <a:lnTo>
                  <a:pt x="727216" y="88213"/>
                </a:lnTo>
                <a:lnTo>
                  <a:pt x="780489" y="133911"/>
                </a:lnTo>
                <a:lnTo>
                  <a:pt x="826186" y="187183"/>
                </a:lnTo>
                <a:lnTo>
                  <a:pt x="863368" y="247090"/>
                </a:lnTo>
                <a:lnTo>
                  <a:pt x="891091" y="312689"/>
                </a:lnTo>
                <a:lnTo>
                  <a:pt x="908416" y="383039"/>
                </a:lnTo>
                <a:lnTo>
                  <a:pt x="914400" y="457200"/>
                </a:lnTo>
                <a:lnTo>
                  <a:pt x="912884" y="494697"/>
                </a:lnTo>
                <a:lnTo>
                  <a:pt x="908416" y="531360"/>
                </a:lnTo>
                <a:lnTo>
                  <a:pt x="891091" y="601710"/>
                </a:lnTo>
                <a:lnTo>
                  <a:pt x="863368" y="667309"/>
                </a:lnTo>
                <a:lnTo>
                  <a:pt x="826186" y="727216"/>
                </a:lnTo>
                <a:lnTo>
                  <a:pt x="780489" y="780489"/>
                </a:lnTo>
                <a:lnTo>
                  <a:pt x="727216" y="826186"/>
                </a:lnTo>
                <a:lnTo>
                  <a:pt x="667309" y="863368"/>
                </a:lnTo>
                <a:lnTo>
                  <a:pt x="601710" y="891091"/>
                </a:lnTo>
                <a:lnTo>
                  <a:pt x="531360" y="908416"/>
                </a:lnTo>
                <a:lnTo>
                  <a:pt x="457200" y="914400"/>
                </a:lnTo>
                <a:lnTo>
                  <a:pt x="419702" y="912884"/>
                </a:lnTo>
                <a:lnTo>
                  <a:pt x="383039" y="908416"/>
                </a:lnTo>
                <a:lnTo>
                  <a:pt x="312689" y="891091"/>
                </a:lnTo>
                <a:lnTo>
                  <a:pt x="247090" y="863368"/>
                </a:lnTo>
                <a:lnTo>
                  <a:pt x="187183" y="826186"/>
                </a:lnTo>
                <a:lnTo>
                  <a:pt x="133910" y="780489"/>
                </a:lnTo>
                <a:lnTo>
                  <a:pt x="88212" y="727216"/>
                </a:lnTo>
                <a:lnTo>
                  <a:pt x="51031" y="667309"/>
                </a:lnTo>
                <a:lnTo>
                  <a:pt x="23308" y="601710"/>
                </a:lnTo>
                <a:lnTo>
                  <a:pt x="5983" y="531360"/>
                </a:lnTo>
                <a:lnTo>
                  <a:pt x="0" y="4572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724400" y="5135879"/>
            <a:ext cx="1548384" cy="124358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297935" y="5230367"/>
            <a:ext cx="1606296" cy="136855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539994" y="5472861"/>
            <a:ext cx="1120140" cy="885825"/>
          </a:xfrm>
          <a:custGeom>
            <a:avLst/>
            <a:gdLst/>
            <a:ahLst/>
            <a:cxnLst/>
            <a:rect l="l" t="t" r="r" b="b"/>
            <a:pathLst>
              <a:path w="1120139" h="885825">
                <a:moveTo>
                  <a:pt x="758211" y="0"/>
                </a:moveTo>
                <a:lnTo>
                  <a:pt x="714710" y="633"/>
                </a:lnTo>
                <a:lnTo>
                  <a:pt x="670457" y="4237"/>
                </a:lnTo>
                <a:lnTo>
                  <a:pt x="625659" y="10800"/>
                </a:lnTo>
                <a:lnTo>
                  <a:pt x="580526" y="20313"/>
                </a:lnTo>
                <a:lnTo>
                  <a:pt x="535264" y="32766"/>
                </a:lnTo>
                <a:lnTo>
                  <a:pt x="490082" y="48148"/>
                </a:lnTo>
                <a:lnTo>
                  <a:pt x="445188" y="66449"/>
                </a:lnTo>
                <a:lnTo>
                  <a:pt x="400791" y="87660"/>
                </a:lnTo>
                <a:lnTo>
                  <a:pt x="357099" y="111770"/>
                </a:lnTo>
                <a:lnTo>
                  <a:pt x="314319" y="138769"/>
                </a:lnTo>
                <a:lnTo>
                  <a:pt x="272660" y="168648"/>
                </a:lnTo>
                <a:lnTo>
                  <a:pt x="233080" y="200774"/>
                </a:lnTo>
                <a:lnTo>
                  <a:pt x="196430" y="234399"/>
                </a:lnTo>
                <a:lnTo>
                  <a:pt x="162756" y="269338"/>
                </a:lnTo>
                <a:lnTo>
                  <a:pt x="132105" y="305407"/>
                </a:lnTo>
                <a:lnTo>
                  <a:pt x="104524" y="342421"/>
                </a:lnTo>
                <a:lnTo>
                  <a:pt x="80060" y="380196"/>
                </a:lnTo>
                <a:lnTo>
                  <a:pt x="58759" y="418547"/>
                </a:lnTo>
                <a:lnTo>
                  <a:pt x="40668" y="457290"/>
                </a:lnTo>
                <a:lnTo>
                  <a:pt x="25833" y="496240"/>
                </a:lnTo>
                <a:lnTo>
                  <a:pt x="14303" y="535213"/>
                </a:lnTo>
                <a:lnTo>
                  <a:pt x="6122" y="574024"/>
                </a:lnTo>
                <a:lnTo>
                  <a:pt x="1339" y="612489"/>
                </a:lnTo>
                <a:lnTo>
                  <a:pt x="0" y="650423"/>
                </a:lnTo>
                <a:lnTo>
                  <a:pt x="2151" y="687642"/>
                </a:lnTo>
                <a:lnTo>
                  <a:pt x="17112" y="759195"/>
                </a:lnTo>
                <a:lnTo>
                  <a:pt x="46597" y="825673"/>
                </a:lnTo>
                <a:lnTo>
                  <a:pt x="90979" y="885599"/>
                </a:lnTo>
                <a:lnTo>
                  <a:pt x="269496" y="742055"/>
                </a:lnTo>
                <a:lnTo>
                  <a:pt x="260482" y="732911"/>
                </a:lnTo>
                <a:lnTo>
                  <a:pt x="252459" y="723085"/>
                </a:lnTo>
                <a:lnTo>
                  <a:pt x="230789" y="678137"/>
                </a:lnTo>
                <a:lnTo>
                  <a:pt x="225569" y="640223"/>
                </a:lnTo>
                <a:lnTo>
                  <a:pt x="226353" y="620229"/>
                </a:lnTo>
                <a:lnTo>
                  <a:pt x="234424" y="578683"/>
                </a:lnTo>
                <a:lnTo>
                  <a:pt x="250784" y="535749"/>
                </a:lnTo>
                <a:lnTo>
                  <a:pt x="274971" y="492252"/>
                </a:lnTo>
                <a:lnTo>
                  <a:pt x="306529" y="449017"/>
                </a:lnTo>
                <a:lnTo>
                  <a:pt x="344997" y="406870"/>
                </a:lnTo>
                <a:lnTo>
                  <a:pt x="389917" y="366635"/>
                </a:lnTo>
                <a:lnTo>
                  <a:pt x="440829" y="329140"/>
                </a:lnTo>
                <a:lnTo>
                  <a:pt x="496730" y="295513"/>
                </a:lnTo>
                <a:lnTo>
                  <a:pt x="553711" y="268106"/>
                </a:lnTo>
                <a:lnTo>
                  <a:pt x="610304" y="247276"/>
                </a:lnTo>
                <a:lnTo>
                  <a:pt x="665563" y="233042"/>
                </a:lnTo>
                <a:lnTo>
                  <a:pt x="718545" y="225423"/>
                </a:lnTo>
                <a:lnTo>
                  <a:pt x="743887" y="224099"/>
                </a:lnTo>
                <a:lnTo>
                  <a:pt x="1050707" y="224099"/>
                </a:lnTo>
                <a:lnTo>
                  <a:pt x="1120092" y="180062"/>
                </a:lnTo>
                <a:lnTo>
                  <a:pt x="1090012" y="139135"/>
                </a:lnTo>
                <a:lnTo>
                  <a:pt x="1054145" y="103044"/>
                </a:lnTo>
                <a:lnTo>
                  <a:pt x="991755" y="59123"/>
                </a:lnTo>
                <a:lnTo>
                  <a:pt x="957141" y="41727"/>
                </a:lnTo>
                <a:lnTo>
                  <a:pt x="920525" y="27362"/>
                </a:lnTo>
                <a:lnTo>
                  <a:pt x="882116" y="16016"/>
                </a:lnTo>
                <a:lnTo>
                  <a:pt x="842122" y="7681"/>
                </a:lnTo>
                <a:lnTo>
                  <a:pt x="800751" y="2345"/>
                </a:lnTo>
                <a:lnTo>
                  <a:pt x="758211" y="0"/>
                </a:lnTo>
                <a:close/>
              </a:path>
              <a:path w="1120139" h="885825">
                <a:moveTo>
                  <a:pt x="1050707" y="224099"/>
                </a:moveTo>
                <a:lnTo>
                  <a:pt x="743887" y="224099"/>
                </a:lnTo>
                <a:lnTo>
                  <a:pt x="768305" y="224437"/>
                </a:lnTo>
                <a:lnTo>
                  <a:pt x="791682" y="226437"/>
                </a:lnTo>
                <a:lnTo>
                  <a:pt x="834839" y="235436"/>
                </a:lnTo>
                <a:lnTo>
                  <a:pt x="872414" y="251115"/>
                </a:lnTo>
                <a:lnTo>
                  <a:pt x="903462" y="273493"/>
                </a:lnTo>
                <a:lnTo>
                  <a:pt x="927039" y="302589"/>
                </a:lnTo>
                <a:lnTo>
                  <a:pt x="1050707" y="224099"/>
                </a:lnTo>
                <a:close/>
              </a:path>
            </a:pathLst>
          </a:custGeom>
          <a:solidFill>
            <a:srgbClr val="7B197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539994" y="5472861"/>
            <a:ext cx="1120140" cy="885825"/>
          </a:xfrm>
          <a:custGeom>
            <a:avLst/>
            <a:gdLst/>
            <a:ahLst/>
            <a:cxnLst/>
            <a:rect l="l" t="t" r="r" b="b"/>
            <a:pathLst>
              <a:path w="1120139" h="885825">
                <a:moveTo>
                  <a:pt x="90980" y="885599"/>
                </a:moveTo>
                <a:lnTo>
                  <a:pt x="66903" y="856547"/>
                </a:lnTo>
                <a:lnTo>
                  <a:pt x="46597" y="825672"/>
                </a:lnTo>
                <a:lnTo>
                  <a:pt x="17112" y="759195"/>
                </a:lnTo>
                <a:lnTo>
                  <a:pt x="2151" y="687641"/>
                </a:lnTo>
                <a:lnTo>
                  <a:pt x="0" y="650422"/>
                </a:lnTo>
                <a:lnTo>
                  <a:pt x="1339" y="612488"/>
                </a:lnTo>
                <a:lnTo>
                  <a:pt x="6122" y="574024"/>
                </a:lnTo>
                <a:lnTo>
                  <a:pt x="14302" y="535212"/>
                </a:lnTo>
                <a:lnTo>
                  <a:pt x="25833" y="496239"/>
                </a:lnTo>
                <a:lnTo>
                  <a:pt x="40667" y="457289"/>
                </a:lnTo>
                <a:lnTo>
                  <a:pt x="58758" y="418546"/>
                </a:lnTo>
                <a:lnTo>
                  <a:pt x="80060" y="380195"/>
                </a:lnTo>
                <a:lnTo>
                  <a:pt x="104524" y="342420"/>
                </a:lnTo>
                <a:lnTo>
                  <a:pt x="132105" y="305406"/>
                </a:lnTo>
                <a:lnTo>
                  <a:pt x="162756" y="269337"/>
                </a:lnTo>
                <a:lnTo>
                  <a:pt x="196430" y="234398"/>
                </a:lnTo>
                <a:lnTo>
                  <a:pt x="233080" y="200774"/>
                </a:lnTo>
                <a:lnTo>
                  <a:pt x="272660" y="168648"/>
                </a:lnTo>
                <a:lnTo>
                  <a:pt x="314319" y="138769"/>
                </a:lnTo>
                <a:lnTo>
                  <a:pt x="357098" y="111770"/>
                </a:lnTo>
                <a:lnTo>
                  <a:pt x="400791" y="87660"/>
                </a:lnTo>
                <a:lnTo>
                  <a:pt x="445188" y="66449"/>
                </a:lnTo>
                <a:lnTo>
                  <a:pt x="490082" y="48148"/>
                </a:lnTo>
                <a:lnTo>
                  <a:pt x="535264" y="32766"/>
                </a:lnTo>
                <a:lnTo>
                  <a:pt x="580526" y="20313"/>
                </a:lnTo>
                <a:lnTo>
                  <a:pt x="625659" y="10800"/>
                </a:lnTo>
                <a:lnTo>
                  <a:pt x="670457" y="4237"/>
                </a:lnTo>
                <a:lnTo>
                  <a:pt x="714710" y="633"/>
                </a:lnTo>
                <a:lnTo>
                  <a:pt x="758211" y="0"/>
                </a:lnTo>
                <a:lnTo>
                  <a:pt x="800751" y="2345"/>
                </a:lnTo>
                <a:lnTo>
                  <a:pt x="842122" y="7681"/>
                </a:lnTo>
                <a:lnTo>
                  <a:pt x="882116" y="16017"/>
                </a:lnTo>
                <a:lnTo>
                  <a:pt x="920525" y="27362"/>
                </a:lnTo>
                <a:lnTo>
                  <a:pt x="957141" y="41727"/>
                </a:lnTo>
                <a:lnTo>
                  <a:pt x="991755" y="59123"/>
                </a:lnTo>
                <a:lnTo>
                  <a:pt x="1024159" y="79558"/>
                </a:lnTo>
                <a:lnTo>
                  <a:pt x="1081506" y="129590"/>
                </a:lnTo>
                <a:lnTo>
                  <a:pt x="1105851" y="159062"/>
                </a:lnTo>
                <a:lnTo>
                  <a:pt x="1120093" y="180062"/>
                </a:lnTo>
                <a:lnTo>
                  <a:pt x="927039" y="302590"/>
                </a:lnTo>
                <a:lnTo>
                  <a:pt x="888813" y="261467"/>
                </a:lnTo>
                <a:lnTo>
                  <a:pt x="854383" y="242440"/>
                </a:lnTo>
                <a:lnTo>
                  <a:pt x="813899" y="230103"/>
                </a:lnTo>
                <a:lnTo>
                  <a:pt x="768305" y="224437"/>
                </a:lnTo>
                <a:lnTo>
                  <a:pt x="743887" y="224100"/>
                </a:lnTo>
                <a:lnTo>
                  <a:pt x="718545" y="225423"/>
                </a:lnTo>
                <a:lnTo>
                  <a:pt x="665563" y="233042"/>
                </a:lnTo>
                <a:lnTo>
                  <a:pt x="610304" y="247276"/>
                </a:lnTo>
                <a:lnTo>
                  <a:pt x="553711" y="268106"/>
                </a:lnTo>
                <a:lnTo>
                  <a:pt x="496730" y="295513"/>
                </a:lnTo>
                <a:lnTo>
                  <a:pt x="440829" y="329140"/>
                </a:lnTo>
                <a:lnTo>
                  <a:pt x="389916" y="366636"/>
                </a:lnTo>
                <a:lnTo>
                  <a:pt x="344997" y="406870"/>
                </a:lnTo>
                <a:lnTo>
                  <a:pt x="306529" y="449017"/>
                </a:lnTo>
                <a:lnTo>
                  <a:pt x="274971" y="492252"/>
                </a:lnTo>
                <a:lnTo>
                  <a:pt x="250783" y="535749"/>
                </a:lnTo>
                <a:lnTo>
                  <a:pt x="234424" y="578683"/>
                </a:lnTo>
                <a:lnTo>
                  <a:pt x="226353" y="620228"/>
                </a:lnTo>
                <a:lnTo>
                  <a:pt x="225568" y="640222"/>
                </a:lnTo>
                <a:lnTo>
                  <a:pt x="227028" y="659559"/>
                </a:lnTo>
                <a:lnTo>
                  <a:pt x="245445" y="712599"/>
                </a:lnTo>
                <a:lnTo>
                  <a:pt x="269496" y="742054"/>
                </a:lnTo>
                <a:lnTo>
                  <a:pt x="90980" y="885599"/>
                </a:lnTo>
                <a:close/>
              </a:path>
            </a:pathLst>
          </a:custGeom>
          <a:ln w="12700">
            <a:solidFill>
              <a:srgbClr val="9411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031991" y="4386072"/>
            <a:ext cx="3733800" cy="12191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</a:t>
            </a:fld>
          </a:p>
        </p:txBody>
      </p: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4958841" y="5370322"/>
          <a:ext cx="1085850" cy="7747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250"/>
                <a:gridCol w="876300"/>
                <a:gridCol w="95250"/>
              </a:tblGrid>
              <a:tr h="95250">
                <a:tc>
                  <a:txBody>
                    <a:bodyPr/>
                    <a:lstStyle/>
                    <a:p>
                      <a:pPr/>
                      <a:endParaRPr sz="1600">
                        <a:latin typeface="Franklin Gothic Book"/>
                        <a:cs typeface="Franklin Gothic Book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00A796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600">
                        <a:latin typeface="Franklin Gothic Book"/>
                        <a:cs typeface="Franklin Gothic Book"/>
                      </a:endParaRPr>
                    </a:p>
                  </a:txBody>
                  <a:tcPr marL="0" marR="0" marB="0" marT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796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600">
                        <a:latin typeface="Franklin Gothic Book"/>
                        <a:cs typeface="Franklin Gothic Book"/>
                      </a:endParaRPr>
                    </a:p>
                  </a:txBody>
                  <a:tcPr marL="0" marR="0" marB="0" marT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00A796"/>
                    </a:solidFill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/>
                      <a:endParaRPr sz="1600">
                        <a:latin typeface="Franklin Gothic Book"/>
                        <a:cs typeface="Franklin Gothic Book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00A796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600">
                        <a:latin typeface="Franklin Gothic Book"/>
                        <a:cs typeface="Franklin Gothic Book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600">
                        <a:latin typeface="Franklin Gothic Book"/>
                        <a:cs typeface="Franklin Gothic Book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00A796"/>
                    </a:solidFill>
                  </a:tcPr>
                </a:tc>
              </a:tr>
              <a:tr h="95250">
                <a:tc>
                  <a:txBody>
                    <a:bodyPr/>
                    <a:lstStyle/>
                    <a:p>
                      <a:pPr/>
                      <a:endParaRPr sz="1600">
                        <a:latin typeface="Franklin Gothic Book"/>
                        <a:cs typeface="Franklin Gothic Book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796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600">
                        <a:latin typeface="Franklin Gothic Book"/>
                        <a:cs typeface="Franklin Gothic Book"/>
                      </a:endParaRPr>
                    </a:p>
                  </a:txBody>
                  <a:tcPr marL="0" marR="0" marB="0" marT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796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600">
                        <a:latin typeface="Franklin Gothic Book"/>
                        <a:cs typeface="Franklin Gothic Book"/>
                      </a:endParaRPr>
                    </a:p>
                  </a:txBody>
                  <a:tcPr marL="0" marR="0" marB="0" marT="0"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79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9050">
              <a:lnSpc>
                <a:spcPct val="100000"/>
              </a:lnSpc>
            </a:pPr>
            <a:r>
              <a:rPr dirty="0" spc="-10"/>
              <a:t>Il</a:t>
            </a:r>
            <a:r>
              <a:rPr dirty="0" spc="-10"/>
              <a:t> </a:t>
            </a:r>
            <a:r>
              <a:rPr dirty="0" spc="-10"/>
              <a:t>lin</a:t>
            </a:r>
            <a:r>
              <a:rPr dirty="0" spc="-10"/>
              <a:t>g</a:t>
            </a:r>
            <a:r>
              <a:rPr dirty="0" spc="-15"/>
              <a:t>ua</a:t>
            </a:r>
            <a:r>
              <a:rPr dirty="0" spc="-15"/>
              <a:t>gg</a:t>
            </a:r>
            <a:r>
              <a:rPr dirty="0" spc="-10"/>
              <a:t>io</a:t>
            </a:r>
            <a:r>
              <a:rPr dirty="0" spc="-10"/>
              <a:t> </a:t>
            </a:r>
            <a:r>
              <a:rPr dirty="0" spc="-15"/>
              <a:t>d</a:t>
            </a:r>
            <a:r>
              <a:rPr dirty="0" spc="-15"/>
              <a:t>e</a:t>
            </a:r>
            <a:r>
              <a:rPr dirty="0" spc="-10"/>
              <a:t>lla</a:t>
            </a:r>
            <a:r>
              <a:rPr dirty="0" spc="-10"/>
              <a:t> (e </a:t>
            </a:r>
            <a:r>
              <a:rPr dirty="0" spc="-15"/>
              <a:t>n</a:t>
            </a:r>
            <a:r>
              <a:rPr dirty="0" spc="-15"/>
              <a:t>e</a:t>
            </a:r>
            <a:r>
              <a:rPr dirty="0" spc="-10"/>
              <a:t>lla</a:t>
            </a:r>
            <a:r>
              <a:rPr dirty="0" spc="-10"/>
              <a:t>) m</a:t>
            </a:r>
            <a:r>
              <a:rPr dirty="0" spc="-15"/>
              <a:t>a</a:t>
            </a:r>
            <a:r>
              <a:rPr dirty="0" spc="-30"/>
              <a:t>t</a:t>
            </a:r>
            <a:r>
              <a:rPr dirty="0"/>
              <a:t>em</a:t>
            </a:r>
            <a:r>
              <a:rPr dirty="0" spc="-15"/>
              <a:t>a</a:t>
            </a:r>
            <a:r>
              <a:rPr dirty="0"/>
              <a:t>t</a:t>
            </a:r>
            <a:r>
              <a:rPr dirty="0" spc="-10"/>
              <a:t>ica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281604" y="6958242"/>
            <a:ext cx="144780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-5">
                <a:solidFill>
                  <a:srgbClr val="FFFFFF"/>
                </a:solidFill>
                <a:latin typeface="Franklin Gothic Book"/>
                <a:cs typeface="Franklin Gothic Book"/>
              </a:rPr>
              <a:t>20</a:t>
            </a:r>
            <a:endParaRPr sz="800">
              <a:latin typeface="Franklin Gothic Book"/>
              <a:cs typeface="Franklin Gothic Boo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75841" y="1673982"/>
            <a:ext cx="7856855" cy="45186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60070">
              <a:lnSpc>
                <a:spcPct val="130300"/>
              </a:lnSpc>
            </a:pP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S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olu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z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ion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e ese</a:t>
            </a:r>
            <a:r>
              <a:rPr dirty="0" sz="1800" spc="-20">
                <a:solidFill>
                  <a:srgbClr val="FF0000"/>
                </a:solidFill>
                <a:latin typeface="Franklin Gothic Medium"/>
                <a:cs typeface="Franklin Gothic Medium"/>
              </a:rPr>
              <a:t>r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ci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z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io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40">
                <a:solidFill>
                  <a:srgbClr val="FF0000"/>
                </a:solidFill>
                <a:latin typeface="Franklin Gothic Medium"/>
                <a:cs typeface="Franklin Gothic Medium"/>
              </a:rPr>
              <a:t>1</a:t>
            </a:r>
            <a:r>
              <a:rPr dirty="0" sz="1800" spc="-5">
                <a:solidFill>
                  <a:srgbClr val="FF0000"/>
                </a:solidFill>
                <a:latin typeface="Franklin Gothic Medium"/>
                <a:cs typeface="Franklin Gothic Medium"/>
              </a:rPr>
              <a:t>.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  </a:t>
            </a:r>
            <a:r>
              <a:rPr dirty="0" sz="1600" spc="-10">
                <a:latin typeface="Franklin Gothic Book"/>
                <a:cs typeface="Franklin Gothic Book"/>
              </a:rPr>
              <a:t>Anche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10">
                <a:latin typeface="Franklin Gothic Book"/>
                <a:cs typeface="Franklin Gothic Book"/>
              </a:rPr>
              <a:t>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ues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caso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5">
                <a:latin typeface="Franklin Gothic Book"/>
                <a:cs typeface="Franklin Gothic Book"/>
              </a:rPr>
              <a:t>l</a:t>
            </a:r>
            <a:r>
              <a:rPr dirty="0" sz="1600">
                <a:latin typeface="Franklin Gothic Book"/>
                <a:cs typeface="Franklin Gothic Book"/>
              </a:rPr>
              <a:t> b</a:t>
            </a:r>
            <a:r>
              <a:rPr dirty="0" sz="1600" spc="-10">
                <a:latin typeface="Franklin Gothic Book"/>
                <a:cs typeface="Franklin Gothic Book"/>
              </a:rPr>
              <a:t>rano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pi</a:t>
            </a:r>
            <a:r>
              <a:rPr dirty="0" sz="1600" spc="-10">
                <a:latin typeface="Franklin Gothic Book"/>
                <a:cs typeface="Franklin Gothic Book"/>
              </a:rPr>
              <a:t>ut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os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lu</a:t>
            </a:r>
            <a:r>
              <a:rPr dirty="0" sz="1600">
                <a:latin typeface="Franklin Gothic Book"/>
                <a:cs typeface="Franklin Gothic Book"/>
              </a:rPr>
              <a:t>ng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l’ese</a:t>
            </a:r>
            <a:r>
              <a:rPr dirty="0" sz="1600" spc="-3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c</a:t>
            </a:r>
            <a:r>
              <a:rPr dirty="0" sz="1600">
                <a:latin typeface="Franklin Gothic Book"/>
                <a:cs typeface="Franklin Gothic Book"/>
              </a:rPr>
              <a:t>izi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 spc="-10">
                <a:latin typeface="Franklin Gothic Book"/>
                <a:cs typeface="Franklin Gothic Book"/>
              </a:rPr>
              <a:t> cons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nel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assumerne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10">
                <a:latin typeface="Franklin Gothic Book"/>
                <a:cs typeface="Franklin Gothic Book"/>
              </a:rPr>
              <a:t>n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oche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ole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5">
                <a:latin typeface="Franklin Gothic Book"/>
                <a:cs typeface="Franklin Gothic Book"/>
              </a:rPr>
              <a:t>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con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enu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nd</a:t>
            </a:r>
            <a:r>
              <a:rPr dirty="0" sz="1600">
                <a:latin typeface="Franklin Gothic Book"/>
                <a:cs typeface="Franklin Gothic Book"/>
              </a:rPr>
              <a:t>i bi</a:t>
            </a:r>
            <a:r>
              <a:rPr dirty="0" sz="1600" spc="-10">
                <a:latin typeface="Franklin Gothic Book"/>
                <a:cs typeface="Franklin Gothic Book"/>
              </a:rPr>
              <a:t>so</a:t>
            </a:r>
            <a:r>
              <a:rPr dirty="0" sz="1600">
                <a:latin typeface="Franklin Gothic Book"/>
                <a:cs typeface="Franklin Gothic Book"/>
              </a:rPr>
              <a:t>g</a:t>
            </a:r>
            <a:r>
              <a:rPr dirty="0" sz="1600" spc="-10">
                <a:latin typeface="Franklin Gothic Book"/>
                <a:cs typeface="Franklin Gothic Book"/>
              </a:rPr>
              <a:t>na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</a:t>
            </a:r>
            <a:r>
              <a:rPr dirty="0" sz="1600" spc="-30">
                <a:latin typeface="Franklin Gothic Book"/>
                <a:cs typeface="Franklin Gothic Book"/>
              </a:rPr>
              <a:t>m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rendere</a:t>
            </a:r>
            <a:r>
              <a:rPr dirty="0" sz="1600" spc="-10">
                <a:latin typeface="Franklin Gothic Book"/>
                <a:cs typeface="Franklin Gothic Book"/>
              </a:rPr>
              <a:t> corr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ttamen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ua</a:t>
            </a:r>
            <a:r>
              <a:rPr dirty="0" sz="1600">
                <a:latin typeface="Franklin Gothic Book"/>
                <a:cs typeface="Franklin Gothic Book"/>
              </a:rPr>
              <a:t>li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ano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Medium"/>
                <a:cs typeface="Franklin Gothic Medium"/>
              </a:rPr>
              <a:t>l</a:t>
            </a:r>
            <a:r>
              <a:rPr dirty="0" sz="1600">
                <a:latin typeface="Franklin Gothic Medium"/>
                <a:cs typeface="Franklin Gothic Medium"/>
              </a:rPr>
              <a:t>e </a:t>
            </a:r>
            <a:r>
              <a:rPr dirty="0" sz="1600" spc="-10">
                <a:latin typeface="Franklin Gothic Medium"/>
                <a:cs typeface="Franklin Gothic Medium"/>
              </a:rPr>
              <a:t>in</a:t>
            </a:r>
            <a:r>
              <a:rPr dirty="0" sz="1600" spc="-25">
                <a:latin typeface="Franklin Gothic Medium"/>
                <a:cs typeface="Franklin Gothic Medium"/>
              </a:rPr>
              <a:t>f</a:t>
            </a:r>
            <a:r>
              <a:rPr dirty="0" sz="1600" spc="-10">
                <a:latin typeface="Franklin Gothic Medium"/>
                <a:cs typeface="Franklin Gothic Medium"/>
              </a:rPr>
              <a:t>or</a:t>
            </a:r>
            <a:r>
              <a:rPr dirty="0" sz="1600">
                <a:latin typeface="Franklin Gothic Medium"/>
                <a:cs typeface="Franklin Gothic Medium"/>
              </a:rPr>
              <a:t>m</a:t>
            </a:r>
            <a:r>
              <a:rPr dirty="0" sz="1600" spc="-10">
                <a:latin typeface="Franklin Gothic Medium"/>
                <a:cs typeface="Franklin Gothic Medium"/>
              </a:rPr>
              <a:t>a</a:t>
            </a:r>
            <a:r>
              <a:rPr dirty="0" sz="1600">
                <a:latin typeface="Franklin Gothic Medium"/>
                <a:cs typeface="Franklin Gothic Medium"/>
              </a:rPr>
              <a:t>z</a:t>
            </a:r>
            <a:r>
              <a:rPr dirty="0" sz="1600" spc="-10">
                <a:latin typeface="Franklin Gothic Medium"/>
                <a:cs typeface="Franklin Gothic Medium"/>
              </a:rPr>
              <a:t>ioni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5">
                <a:latin typeface="Franklin Gothic Medium"/>
                <a:cs typeface="Franklin Gothic Medium"/>
              </a:rPr>
              <a:t>i</a:t>
            </a:r>
            <a:r>
              <a:rPr dirty="0" sz="1600">
                <a:latin typeface="Franklin Gothic Medium"/>
                <a:cs typeface="Franklin Gothic Medium"/>
              </a:rPr>
              <a:t>m</a:t>
            </a:r>
            <a:r>
              <a:rPr dirty="0" sz="1600" spc="-10">
                <a:latin typeface="Franklin Gothic Medium"/>
                <a:cs typeface="Franklin Gothic Medium"/>
              </a:rPr>
              <a:t>po</a:t>
            </a:r>
            <a:r>
              <a:rPr dirty="0" sz="1600" spc="20">
                <a:latin typeface="Franklin Gothic Medium"/>
                <a:cs typeface="Franklin Gothic Medium"/>
              </a:rPr>
              <a:t>r</a:t>
            </a:r>
            <a:r>
              <a:rPr dirty="0" sz="1600">
                <a:latin typeface="Franklin Gothic Medium"/>
                <a:cs typeface="Franklin Gothic Medium"/>
              </a:rPr>
              <a:t>t</a:t>
            </a:r>
            <a:r>
              <a:rPr dirty="0" sz="1600" spc="-10">
                <a:latin typeface="Franklin Gothic Medium"/>
                <a:cs typeface="Franklin Gothic Medium"/>
              </a:rPr>
              <a:t>an</a:t>
            </a:r>
            <a:r>
              <a:rPr dirty="0" sz="1600">
                <a:latin typeface="Franklin Gothic Medium"/>
                <a:cs typeface="Franklin Gothic Medium"/>
              </a:rPr>
              <a:t>t</a:t>
            </a:r>
            <a:r>
              <a:rPr dirty="0" sz="1600" spc="-5">
                <a:latin typeface="Franklin Gothic Medium"/>
                <a:cs typeface="Franklin Gothic Medium"/>
              </a:rPr>
              <a:t>i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del</a:t>
            </a:r>
            <a:r>
              <a:rPr dirty="0" sz="1600">
                <a:latin typeface="Franklin Gothic Book"/>
                <a:cs typeface="Franklin Gothic Book"/>
              </a:rPr>
              <a:t> b</a:t>
            </a:r>
            <a:r>
              <a:rPr dirty="0" sz="1600" spc="-10">
                <a:latin typeface="Franklin Gothic Book"/>
                <a:cs typeface="Franklin Gothic Book"/>
              </a:rPr>
              <a:t>rano</a:t>
            </a:r>
            <a:r>
              <a:rPr dirty="0" sz="1600">
                <a:latin typeface="Franklin Gothic Book"/>
                <a:cs typeface="Franklin Gothic Book"/>
              </a:rPr>
              <a:t>.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13"/>
              </a:spcBef>
            </a:pPr>
            <a:endParaRPr sz="2250">
              <a:latin typeface="Times New Roman"/>
              <a:cs typeface="Times New Roman"/>
            </a:endParaRPr>
          </a:p>
          <a:p>
            <a:pPr marL="12700" marR="264795">
              <a:lnSpc>
                <a:spcPct val="135400"/>
              </a:lnSpc>
            </a:pPr>
            <a:r>
              <a:rPr dirty="0" sz="1600">
                <a:latin typeface="Franklin Gothic Book"/>
                <a:cs typeface="Franklin Gothic Book"/>
              </a:rPr>
              <a:t>S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 spc="-1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le</a:t>
            </a:r>
            <a:r>
              <a:rPr dirty="0" sz="1600" spc="-10">
                <a:latin typeface="Franklin Gothic Book"/>
                <a:cs typeface="Franklin Gothic Book"/>
              </a:rPr>
              <a:t>gg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con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</a:t>
            </a:r>
            <a:r>
              <a:rPr dirty="0" sz="1600" spc="-1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 spc="-10">
                <a:latin typeface="Franklin Gothic Book"/>
                <a:cs typeface="Franklin Gothic Book"/>
              </a:rPr>
              <a:t>’ </a:t>
            </a:r>
            <a:r>
              <a:rPr dirty="0" sz="1600" spc="-10">
                <a:latin typeface="Franklin Gothic Book"/>
                <a:cs typeface="Franklin Gothic Book"/>
              </a:rPr>
              <a:t>d’at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nzi</a:t>
            </a:r>
            <a:r>
              <a:rPr dirty="0" sz="1600" spc="-10">
                <a:latin typeface="Franklin Gothic Book"/>
                <a:cs typeface="Franklin Gothic Book"/>
              </a:rPr>
              <a:t>one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uello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c’è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scr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, 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ca</a:t>
            </a:r>
            <a:r>
              <a:rPr dirty="0" sz="1600">
                <a:latin typeface="Franklin Gothic Book"/>
                <a:cs typeface="Franklin Gothic Book"/>
              </a:rPr>
              <a:t>pi</a:t>
            </a:r>
            <a:r>
              <a:rPr dirty="0" sz="1600" spc="-10">
                <a:latin typeface="Franklin Gothic Book"/>
                <a:cs typeface="Franklin Gothic Book"/>
              </a:rPr>
              <a:t>sce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 l’i</a:t>
            </a:r>
            <a:r>
              <a:rPr dirty="0" sz="1600" spc="-10">
                <a:latin typeface="Franklin Gothic Book"/>
                <a:cs typeface="Franklin Gothic Book"/>
              </a:rPr>
              <a:t>dea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, p</a:t>
            </a:r>
            <a:r>
              <a:rPr dirty="0" sz="1600" spc="-10">
                <a:latin typeface="Franklin Gothic Book"/>
                <a:cs typeface="Franklin Gothic Book"/>
              </a:rPr>
              <a:t>er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ualche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m</a:t>
            </a:r>
            <a:r>
              <a:rPr dirty="0" sz="1600" spc="-25">
                <a:latin typeface="Franklin Gothic Book"/>
                <a:cs typeface="Franklin Gothic Book"/>
              </a:rPr>
              <a:t>o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le</a:t>
            </a:r>
            <a:r>
              <a:rPr dirty="0" sz="1600">
                <a:latin typeface="Franklin Gothic Book"/>
                <a:cs typeface="Franklin Gothic Book"/>
              </a:rPr>
              <a:t>g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alla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f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olo</a:t>
            </a:r>
            <a:r>
              <a:rPr dirty="0" sz="1600">
                <a:latin typeface="Franklin Gothic Book"/>
                <a:cs typeface="Franklin Gothic Book"/>
              </a:rPr>
              <a:t>gi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all’a</a:t>
            </a:r>
            <a:r>
              <a:rPr dirty="0" sz="1600">
                <a:latin typeface="Franklin Gothic Book"/>
                <a:cs typeface="Franklin Gothic Book"/>
              </a:rPr>
              <a:t>bili</a:t>
            </a:r>
            <a:r>
              <a:rPr dirty="0" sz="1600" spc="-10">
                <a:latin typeface="Franklin Gothic Book"/>
                <a:cs typeface="Franklin Gothic Book"/>
              </a:rPr>
              <a:t>tà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45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li</a:t>
            </a:r>
            <a:r>
              <a:rPr dirty="0" sz="1600" spc="-10">
                <a:latin typeface="Franklin Gothic Book"/>
                <a:cs typeface="Franklin Gothic Book"/>
              </a:rPr>
              <a:t>na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10">
                <a:latin typeface="Franklin Gothic Book"/>
                <a:cs typeface="Franklin Gothic Book"/>
              </a:rPr>
              <a:t>un</a:t>
            </a:r>
            <a:r>
              <a:rPr dirty="0" sz="1600">
                <a:latin typeface="Franklin Gothic Book"/>
                <a:cs typeface="Franklin Gothic Book"/>
              </a:rPr>
              <a:t> g</a:t>
            </a:r>
            <a:r>
              <a:rPr dirty="0" sz="1600" spc="-10">
                <a:latin typeface="Franklin Gothic Book"/>
                <a:cs typeface="Franklin Gothic Book"/>
              </a:rPr>
              <a:t>at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cade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so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erra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da</a:t>
            </a:r>
            <a:r>
              <a:rPr dirty="0" sz="1600" spc="-10">
                <a:latin typeface="Franklin Gothic Book"/>
                <a:cs typeface="Franklin Gothic Book"/>
              </a:rPr>
              <a:t> al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zz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el</a:t>
            </a:r>
            <a:r>
              <a:rPr dirty="0" sz="1600" spc="-40">
                <a:latin typeface="Franklin Gothic Book"/>
                <a:cs typeface="Franklin Gothic Book"/>
              </a:rPr>
              <a:t>e</a:t>
            </a:r>
            <a:r>
              <a:rPr dirty="0" sz="1600" spc="-2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20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meno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male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uno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cade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al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zz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10">
                <a:latin typeface="Franklin Gothic Book"/>
                <a:cs typeface="Franklin Gothic Book"/>
              </a:rPr>
              <a:t>n</a:t>
            </a:r>
            <a:r>
              <a:rPr dirty="0" sz="1600" spc="-45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er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or</a:t>
            </a:r>
            <a:r>
              <a:rPr dirty="0" sz="1600">
                <a:latin typeface="Franklin Gothic Book"/>
                <a:cs typeface="Franklin Gothic Book"/>
              </a:rPr>
              <a:t>i.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340"/>
              </a:spcBef>
            </a:pPr>
            <a:r>
              <a:rPr dirty="0" sz="1600" spc="-10">
                <a:latin typeface="Franklin Gothic Book"/>
                <a:cs typeface="Franklin Gothic Book"/>
              </a:rPr>
              <a:t>Esa</a:t>
            </a:r>
            <a:r>
              <a:rPr dirty="0" sz="1600" spc="-10">
                <a:latin typeface="Franklin Gothic Book"/>
                <a:cs typeface="Franklin Gothic Book"/>
              </a:rPr>
              <a:t>mini</a:t>
            </a:r>
            <a:r>
              <a:rPr dirty="0" sz="1600" spc="-10">
                <a:latin typeface="Franklin Gothic Book"/>
                <a:cs typeface="Franklin Gothic Book"/>
              </a:rPr>
              <a:t>amo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nd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le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os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:</a:t>
            </a:r>
            <a:endParaRPr sz="16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dirty="0" sz="1600" i="1">
                <a:solidFill>
                  <a:srgbClr val="0000FF"/>
                </a:solidFill>
                <a:latin typeface="Franklin Gothic Book"/>
                <a:cs typeface="Franklin Gothic Book"/>
              </a:rPr>
              <a:t>(a) </a:t>
            </a:r>
            <a:r>
              <a:rPr dirty="0" sz="1600" spc="-200" i="1">
                <a:solidFill>
                  <a:srgbClr val="0000FF"/>
                </a:solidFill>
                <a:latin typeface="Franklin Gothic Book"/>
                <a:cs typeface="Franklin Gothic Book"/>
              </a:rPr>
              <a:t> </a:t>
            </a:r>
            <a:r>
              <a:rPr dirty="0" sz="1600" i="1">
                <a:solidFill>
                  <a:srgbClr val="0000FF"/>
                </a:solidFill>
                <a:latin typeface="Franklin Gothic Book"/>
                <a:cs typeface="Franklin Gothic Book"/>
              </a:rPr>
              <a:t>u</a:t>
            </a:r>
            <a:r>
              <a:rPr dirty="0" sz="1600" spc="-10" i="1">
                <a:solidFill>
                  <a:srgbClr val="0000FF"/>
                </a:solidFill>
                <a:latin typeface="Franklin Gothic Book"/>
                <a:cs typeface="Franklin Gothic Book"/>
              </a:rPr>
              <a:t>n</a:t>
            </a:r>
            <a:r>
              <a:rPr dirty="0" sz="1600" i="1">
                <a:solidFill>
                  <a:srgbClr val="0000FF"/>
                </a:solidFill>
                <a:latin typeface="Franklin Gothic Book"/>
                <a:cs typeface="Franklin Gothic Book"/>
              </a:rPr>
              <a:t> ga</a:t>
            </a:r>
            <a:r>
              <a:rPr dirty="0" sz="1600" spc="-5" i="1">
                <a:solidFill>
                  <a:srgbClr val="0000FF"/>
                </a:solidFill>
                <a:latin typeface="Franklin Gothic Book"/>
                <a:cs typeface="Franklin Gothic Book"/>
              </a:rPr>
              <a:t>t</a:t>
            </a:r>
            <a:r>
              <a:rPr dirty="0" sz="1600" spc="-45" i="1">
                <a:solidFill>
                  <a:srgbClr val="0000FF"/>
                </a:solidFill>
                <a:latin typeface="Franklin Gothic Book"/>
                <a:cs typeface="Franklin Gothic Book"/>
              </a:rPr>
              <a:t>t</a:t>
            </a:r>
            <a:r>
              <a:rPr dirty="0" sz="1600" spc="-10" i="1">
                <a:solidFill>
                  <a:srgbClr val="0000FF"/>
                </a:solidFill>
                <a:latin typeface="Franklin Gothic Book"/>
                <a:cs typeface="Franklin Gothic Book"/>
              </a:rPr>
              <a:t>o</a:t>
            </a:r>
            <a:r>
              <a:rPr dirty="0" sz="1600" i="1">
                <a:solidFill>
                  <a:srgbClr val="0000FF"/>
                </a:solidFill>
                <a:latin typeface="Franklin Gothic Book"/>
                <a:cs typeface="Franklin Gothic Book"/>
              </a:rPr>
              <a:t> </a:t>
            </a:r>
            <a:r>
              <a:rPr dirty="0" sz="1600" spc="-15" i="1">
                <a:solidFill>
                  <a:srgbClr val="0000FF"/>
                </a:solidFill>
                <a:latin typeface="Franklin Gothic Book"/>
                <a:cs typeface="Franklin Gothic Book"/>
              </a:rPr>
              <a:t>c</a:t>
            </a:r>
            <a:r>
              <a:rPr dirty="0" sz="1600" i="1">
                <a:solidFill>
                  <a:srgbClr val="0000FF"/>
                </a:solidFill>
                <a:latin typeface="Franklin Gothic Book"/>
                <a:cs typeface="Franklin Gothic Book"/>
              </a:rPr>
              <a:t>he </a:t>
            </a:r>
            <a:r>
              <a:rPr dirty="0" sz="1600" spc="-10" i="1">
                <a:solidFill>
                  <a:srgbClr val="0000FF"/>
                </a:solidFill>
                <a:latin typeface="Franklin Gothic Book"/>
                <a:cs typeface="Franklin Gothic Book"/>
              </a:rPr>
              <a:t>pr</a:t>
            </a:r>
            <a:r>
              <a:rPr dirty="0" sz="1600" i="1">
                <a:solidFill>
                  <a:srgbClr val="0000FF"/>
                </a:solidFill>
                <a:latin typeface="Franklin Gothic Book"/>
                <a:cs typeface="Franklin Gothic Book"/>
              </a:rPr>
              <a:t>eci</a:t>
            </a:r>
            <a:r>
              <a:rPr dirty="0" sz="1600" spc="-10" i="1">
                <a:solidFill>
                  <a:srgbClr val="0000FF"/>
                </a:solidFill>
                <a:latin typeface="Franklin Gothic Book"/>
                <a:cs typeface="Franklin Gothic Book"/>
              </a:rPr>
              <a:t>p</a:t>
            </a:r>
            <a:r>
              <a:rPr dirty="0" sz="1600" i="1">
                <a:solidFill>
                  <a:srgbClr val="0000FF"/>
                </a:solidFill>
                <a:latin typeface="Franklin Gothic Book"/>
                <a:cs typeface="Franklin Gothic Book"/>
              </a:rPr>
              <a:t>i</a:t>
            </a:r>
            <a:r>
              <a:rPr dirty="0" sz="1600" spc="-5" i="1">
                <a:solidFill>
                  <a:srgbClr val="0000FF"/>
                </a:solidFill>
                <a:latin typeface="Franklin Gothic Book"/>
                <a:cs typeface="Franklin Gothic Book"/>
              </a:rPr>
              <a:t>t</a:t>
            </a:r>
            <a:r>
              <a:rPr dirty="0" sz="1600" i="1">
                <a:solidFill>
                  <a:srgbClr val="0000FF"/>
                </a:solidFill>
                <a:latin typeface="Franklin Gothic Book"/>
                <a:cs typeface="Franklin Gothic Book"/>
              </a:rPr>
              <a:t>a </a:t>
            </a:r>
            <a:r>
              <a:rPr dirty="0" sz="1600" spc="-10" i="1">
                <a:solidFill>
                  <a:srgbClr val="0000FF"/>
                </a:solidFill>
                <a:latin typeface="Franklin Gothic Book"/>
                <a:cs typeface="Franklin Gothic Book"/>
              </a:rPr>
              <a:t>d</a:t>
            </a:r>
            <a:r>
              <a:rPr dirty="0" sz="1600" i="1">
                <a:solidFill>
                  <a:srgbClr val="0000FF"/>
                </a:solidFill>
                <a:latin typeface="Franklin Gothic Book"/>
                <a:cs typeface="Franklin Gothic Book"/>
              </a:rPr>
              <a:t>a u</a:t>
            </a:r>
            <a:r>
              <a:rPr dirty="0" sz="1600" spc="-10" i="1">
                <a:solidFill>
                  <a:srgbClr val="0000FF"/>
                </a:solidFill>
                <a:latin typeface="Franklin Gothic Book"/>
                <a:cs typeface="Franklin Gothic Book"/>
              </a:rPr>
              <a:t>n</a:t>
            </a:r>
            <a:r>
              <a:rPr dirty="0" sz="1600" i="1">
                <a:solidFill>
                  <a:srgbClr val="0000FF"/>
                </a:solidFill>
                <a:latin typeface="Franklin Gothic Book"/>
                <a:cs typeface="Franklin Gothic Book"/>
              </a:rPr>
              <a:t>a c</a:t>
            </a:r>
            <a:r>
              <a:rPr dirty="0" sz="1600" spc="-10" i="1">
                <a:solidFill>
                  <a:srgbClr val="0000FF"/>
                </a:solidFill>
                <a:latin typeface="Franklin Gothic Book"/>
                <a:cs typeface="Franklin Gothic Book"/>
              </a:rPr>
              <a:t>e</a:t>
            </a:r>
            <a:r>
              <a:rPr dirty="0" sz="1600" spc="30" i="1">
                <a:solidFill>
                  <a:srgbClr val="0000FF"/>
                </a:solidFill>
                <a:latin typeface="Franklin Gothic Book"/>
                <a:cs typeface="Franklin Gothic Book"/>
              </a:rPr>
              <a:t>r</a:t>
            </a:r>
            <a:r>
              <a:rPr dirty="0" sz="1600" spc="-5" i="1">
                <a:solidFill>
                  <a:srgbClr val="0000FF"/>
                </a:solidFill>
                <a:latin typeface="Franklin Gothic Book"/>
                <a:cs typeface="Franklin Gothic Book"/>
              </a:rPr>
              <a:t>t</a:t>
            </a:r>
            <a:r>
              <a:rPr dirty="0" sz="1600" i="1">
                <a:solidFill>
                  <a:srgbClr val="0000FF"/>
                </a:solidFill>
                <a:latin typeface="Franklin Gothic Book"/>
                <a:cs typeface="Franklin Gothic Book"/>
              </a:rPr>
              <a:t>a al</a:t>
            </a:r>
            <a:r>
              <a:rPr dirty="0" sz="1600" spc="-45" i="1">
                <a:solidFill>
                  <a:srgbClr val="0000FF"/>
                </a:solidFill>
                <a:latin typeface="Franklin Gothic Book"/>
                <a:cs typeface="Franklin Gothic Book"/>
              </a:rPr>
              <a:t>t</a:t>
            </a:r>
            <a:r>
              <a:rPr dirty="0" sz="1600" i="1">
                <a:solidFill>
                  <a:srgbClr val="0000FF"/>
                </a:solidFill>
                <a:latin typeface="Franklin Gothic Book"/>
                <a:cs typeface="Franklin Gothic Book"/>
              </a:rPr>
              <a:t>ezza </a:t>
            </a:r>
            <a:r>
              <a:rPr dirty="0" sz="1600" spc="-10" i="1">
                <a:solidFill>
                  <a:srgbClr val="0000FF"/>
                </a:solidFill>
                <a:latin typeface="Franklin Gothic Book"/>
                <a:cs typeface="Franklin Gothic Book"/>
              </a:rPr>
              <a:t>non</a:t>
            </a:r>
            <a:r>
              <a:rPr dirty="0" sz="1600" i="1">
                <a:solidFill>
                  <a:srgbClr val="0000FF"/>
                </a:solidFill>
                <a:latin typeface="Franklin Gothic Book"/>
                <a:cs typeface="Franklin Gothic Book"/>
              </a:rPr>
              <a:t> si </a:t>
            </a:r>
            <a:r>
              <a:rPr dirty="0" sz="1600" spc="-5" i="1">
                <a:solidFill>
                  <a:srgbClr val="0000FF"/>
                </a:solidFill>
                <a:latin typeface="Franklin Gothic Book"/>
                <a:cs typeface="Franklin Gothic Book"/>
              </a:rPr>
              <a:t>f</a:t>
            </a:r>
            <a:r>
              <a:rPr dirty="0" sz="1600" i="1">
                <a:solidFill>
                  <a:srgbClr val="0000FF"/>
                </a:solidFill>
                <a:latin typeface="Franklin Gothic Book"/>
                <a:cs typeface="Franklin Gothic Book"/>
              </a:rPr>
              <a:t>a </a:t>
            </a:r>
            <a:r>
              <a:rPr dirty="0" sz="1600" spc="-15" i="1">
                <a:solidFill>
                  <a:srgbClr val="0000FF"/>
                </a:solidFill>
                <a:latin typeface="Franklin Gothic Book"/>
                <a:cs typeface="Franklin Gothic Book"/>
              </a:rPr>
              <a:t>m</a:t>
            </a:r>
            <a:r>
              <a:rPr dirty="0" sz="1600" i="1">
                <a:solidFill>
                  <a:srgbClr val="0000FF"/>
                </a:solidFill>
                <a:latin typeface="Franklin Gothic Book"/>
                <a:cs typeface="Franklin Gothic Book"/>
              </a:rPr>
              <a:t>ai </a:t>
            </a:r>
            <a:r>
              <a:rPr dirty="0" sz="1600" spc="-15" i="1">
                <a:solidFill>
                  <a:srgbClr val="0000FF"/>
                </a:solidFill>
                <a:latin typeface="Franklin Gothic Book"/>
                <a:cs typeface="Franklin Gothic Book"/>
              </a:rPr>
              <a:t>m</a:t>
            </a:r>
            <a:r>
              <a:rPr dirty="0" sz="1600" i="1">
                <a:solidFill>
                  <a:srgbClr val="0000FF"/>
                </a:solidFill>
                <a:latin typeface="Franklin Gothic Book"/>
                <a:cs typeface="Franklin Gothic Book"/>
              </a:rPr>
              <a:t>al</a:t>
            </a:r>
            <a:r>
              <a:rPr dirty="0" sz="1600" spc="-5" i="1">
                <a:solidFill>
                  <a:srgbClr val="0000FF"/>
                </a:solidFill>
                <a:latin typeface="Franklin Gothic Book"/>
                <a:cs typeface="Franklin Gothic Book"/>
              </a:rPr>
              <a:t>e</a:t>
            </a:r>
            <a:r>
              <a:rPr dirty="0" sz="1600" i="1">
                <a:latin typeface="Franklin Gothic Book"/>
                <a:cs typeface="Franklin Gothic Book"/>
              </a:rPr>
              <a:t>.</a:t>
            </a:r>
            <a:endParaRPr sz="1600">
              <a:latin typeface="Franklin Gothic Book"/>
              <a:cs typeface="Franklin Gothic Book"/>
            </a:endParaRPr>
          </a:p>
          <a:p>
            <a:pPr marL="12700" marR="5080">
              <a:lnSpc>
                <a:spcPct val="135400"/>
              </a:lnSpc>
            </a:pPr>
            <a:r>
              <a:rPr dirty="0" sz="1600" spc="-10">
                <a:latin typeface="Franklin Gothic Book"/>
                <a:cs typeface="Franklin Gothic Book"/>
              </a:rPr>
              <a:t>Questa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frase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non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ria</a:t>
            </a:r>
            <a:r>
              <a:rPr dirty="0" sz="1600">
                <a:latin typeface="Franklin Gothic Medium"/>
                <a:cs typeface="Franklin Gothic Medium"/>
              </a:rPr>
              <a:t>ss</a:t>
            </a:r>
            <a:r>
              <a:rPr dirty="0" sz="1600" spc="-10">
                <a:latin typeface="Franklin Gothic Medium"/>
                <a:cs typeface="Franklin Gothic Medium"/>
              </a:rPr>
              <a:t>u</a:t>
            </a:r>
            <a:r>
              <a:rPr dirty="0" sz="1600">
                <a:latin typeface="Franklin Gothic Medium"/>
                <a:cs typeface="Franklin Gothic Medium"/>
              </a:rPr>
              <a:t>me </a:t>
            </a:r>
            <a:r>
              <a:rPr dirty="0" sz="1600" spc="-10">
                <a:latin typeface="Franklin Gothic Book"/>
                <a:cs typeface="Franklin Gothic Book"/>
              </a:rPr>
              <a:t>corr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ttamen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5">
                <a:latin typeface="Franklin Gothic Book"/>
                <a:cs typeface="Franklin Gothic Book"/>
              </a:rPr>
              <a:t>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con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enu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del</a:t>
            </a:r>
            <a:r>
              <a:rPr dirty="0" sz="1600">
                <a:latin typeface="Franklin Gothic Book"/>
                <a:cs typeface="Franklin Gothic Book"/>
              </a:rPr>
              <a:t> b</a:t>
            </a:r>
            <a:r>
              <a:rPr dirty="0" sz="1600" spc="-10">
                <a:latin typeface="Franklin Gothic Book"/>
                <a:cs typeface="Franklin Gothic Book"/>
              </a:rPr>
              <a:t>rano</a:t>
            </a:r>
            <a:r>
              <a:rPr dirty="0" sz="1600">
                <a:latin typeface="Franklin Gothic Book"/>
                <a:cs typeface="Franklin Gothic Book"/>
              </a:rPr>
              <a:t>. </a:t>
            </a:r>
            <a:r>
              <a:rPr dirty="0" sz="1600" spc="-10">
                <a:latin typeface="Franklin Gothic Book"/>
                <a:cs typeface="Franklin Gothic Book"/>
              </a:rPr>
              <a:t>In</a:t>
            </a:r>
            <a:r>
              <a:rPr dirty="0" sz="1600">
                <a:latin typeface="Franklin Gothic Book"/>
                <a:cs typeface="Franklin Gothic Book"/>
              </a:rPr>
              <a:t> (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)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ce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10">
                <a:latin typeface="Franklin Gothic Book"/>
                <a:cs typeface="Franklin Gothic Book"/>
              </a:rPr>
              <a:t>n</a:t>
            </a:r>
            <a:r>
              <a:rPr dirty="0" sz="1600" spc="-20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att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g</a:t>
            </a:r>
            <a:r>
              <a:rPr dirty="0" sz="1600" spc="-10">
                <a:latin typeface="Franklin Gothic Book"/>
                <a:cs typeface="Franklin Gothic Book"/>
              </a:rPr>
              <a:t>at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cade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ce</a:t>
            </a:r>
            <a:r>
              <a:rPr dirty="0" sz="1600" spc="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ta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al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zz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(</a:t>
            </a:r>
            <a:r>
              <a:rPr dirty="0" sz="1600" spc="-10">
                <a:latin typeface="Franklin Gothic Book"/>
                <a:cs typeface="Franklin Gothic Book"/>
              </a:rPr>
              <a:t>non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un’al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zz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el</a:t>
            </a:r>
            <a:r>
              <a:rPr dirty="0" sz="1600" spc="-40">
                <a:latin typeface="Franklin Gothic Book"/>
                <a:cs typeface="Franklin Gothic Book"/>
              </a:rPr>
              <a:t>e</a:t>
            </a:r>
            <a:r>
              <a:rPr dirty="0" sz="1600" spc="-2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ata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no</a:t>
            </a:r>
            <a:r>
              <a:rPr dirty="0" sz="1600">
                <a:latin typeface="Franklin Gothic Book"/>
                <a:cs typeface="Franklin Gothic Book"/>
              </a:rPr>
              <a:t>) </a:t>
            </a:r>
            <a:r>
              <a:rPr dirty="0" sz="1600" spc="-10">
                <a:latin typeface="Franklin Gothic Book"/>
                <a:cs typeface="Franklin Gothic Book"/>
              </a:rPr>
              <a:t>non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20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M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male</a:t>
            </a:r>
            <a:r>
              <a:rPr dirty="0" sz="1600">
                <a:latin typeface="Franklin Gothic Book"/>
                <a:cs typeface="Franklin Gothic Book"/>
              </a:rPr>
              <a:t>. (N</a:t>
            </a:r>
            <a:r>
              <a:rPr dirty="0" sz="1600" spc="-10">
                <a:latin typeface="Franklin Gothic Book"/>
                <a:cs typeface="Franklin Gothic Book"/>
              </a:rPr>
              <a:t>el</a:t>
            </a:r>
            <a:r>
              <a:rPr dirty="0" sz="1600">
                <a:latin typeface="Franklin Gothic Book"/>
                <a:cs typeface="Franklin Gothic Book"/>
              </a:rPr>
              <a:t> b</a:t>
            </a:r>
            <a:r>
              <a:rPr dirty="0" sz="1600" spc="-10">
                <a:latin typeface="Franklin Gothic Book"/>
                <a:cs typeface="Franklin Gothic Book"/>
              </a:rPr>
              <a:t>rano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ce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50">
                <a:latin typeface="Franklin Gothic Book"/>
                <a:cs typeface="Franklin Gothic Book"/>
              </a:rPr>
              <a:t>n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ece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 i g</a:t>
            </a:r>
            <a:r>
              <a:rPr dirty="0" sz="1600" spc="-10">
                <a:latin typeface="Franklin Gothic Book"/>
                <a:cs typeface="Franklin Gothic Book"/>
              </a:rPr>
              <a:t>att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cadut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dal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5">
                <a:latin typeface="Franklin Gothic Book"/>
                <a:cs typeface="Franklin Gothic Book"/>
              </a:rPr>
              <a:t>tt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5">
                <a:latin typeface="Franklin Gothic Book"/>
                <a:cs typeface="Franklin Gothic Book"/>
              </a:rPr>
              <a:t>mo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o</a:t>
            </a:r>
            <a:r>
              <a:rPr dirty="0" sz="1600" spc="-5">
                <a:latin typeface="Franklin Gothic Book"/>
                <a:cs typeface="Franklin Gothic Book"/>
              </a:rPr>
              <a:t>tt</a:t>
            </a:r>
            <a:r>
              <a:rPr dirty="0" sz="1600" spc="-50">
                <a:latin typeface="Franklin Gothic Book"/>
                <a:cs typeface="Franklin Gothic Book"/>
              </a:rPr>
              <a:t>a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pi</a:t>
            </a:r>
            <a:r>
              <a:rPr dirty="0" sz="1600" spc="-10">
                <a:latin typeface="Franklin Gothic Book"/>
                <a:cs typeface="Franklin Gothic Book"/>
              </a:rPr>
              <a:t>ano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un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ala</a:t>
            </a:r>
            <a:r>
              <a:rPr dirty="0" sz="1600">
                <a:latin typeface="Franklin Gothic Book"/>
                <a:cs typeface="Franklin Gothic Book"/>
              </a:rPr>
              <a:t>zz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ossono</a:t>
            </a:r>
            <a:r>
              <a:rPr dirty="0" sz="1600">
                <a:latin typeface="Franklin Gothic Book"/>
                <a:cs typeface="Franklin Gothic Book"/>
              </a:rPr>
              <a:t>  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ip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 spc="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tare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les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ni g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 spc="-5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vi).</a:t>
            </a:r>
            <a:endParaRPr sz="16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9050">
              <a:lnSpc>
                <a:spcPct val="100000"/>
              </a:lnSpc>
            </a:pPr>
            <a:r>
              <a:rPr dirty="0" spc="-10"/>
              <a:t>Il</a:t>
            </a:r>
            <a:r>
              <a:rPr dirty="0" spc="-10"/>
              <a:t> </a:t>
            </a:r>
            <a:r>
              <a:rPr dirty="0" spc="-10"/>
              <a:t>lin</a:t>
            </a:r>
            <a:r>
              <a:rPr dirty="0" spc="-10"/>
              <a:t>g</a:t>
            </a:r>
            <a:r>
              <a:rPr dirty="0" spc="-15"/>
              <a:t>ua</a:t>
            </a:r>
            <a:r>
              <a:rPr dirty="0" spc="-15"/>
              <a:t>gg</a:t>
            </a:r>
            <a:r>
              <a:rPr dirty="0" spc="-10"/>
              <a:t>io</a:t>
            </a:r>
            <a:r>
              <a:rPr dirty="0" spc="-10"/>
              <a:t> </a:t>
            </a:r>
            <a:r>
              <a:rPr dirty="0" spc="-15"/>
              <a:t>d</a:t>
            </a:r>
            <a:r>
              <a:rPr dirty="0" spc="-15"/>
              <a:t>e</a:t>
            </a:r>
            <a:r>
              <a:rPr dirty="0" spc="-10"/>
              <a:t>lla</a:t>
            </a:r>
            <a:r>
              <a:rPr dirty="0" spc="-10"/>
              <a:t> (e </a:t>
            </a:r>
            <a:r>
              <a:rPr dirty="0" spc="-15"/>
              <a:t>n</a:t>
            </a:r>
            <a:r>
              <a:rPr dirty="0" spc="-15"/>
              <a:t>e</a:t>
            </a:r>
            <a:r>
              <a:rPr dirty="0" spc="-10"/>
              <a:t>lla</a:t>
            </a:r>
            <a:r>
              <a:rPr dirty="0" spc="-10"/>
              <a:t>) m</a:t>
            </a:r>
            <a:r>
              <a:rPr dirty="0" spc="-15"/>
              <a:t>a</a:t>
            </a:r>
            <a:r>
              <a:rPr dirty="0" spc="-30"/>
              <a:t>t</a:t>
            </a:r>
            <a:r>
              <a:rPr dirty="0"/>
              <a:t>em</a:t>
            </a:r>
            <a:r>
              <a:rPr dirty="0" spc="-15"/>
              <a:t>a</a:t>
            </a:r>
            <a:r>
              <a:rPr dirty="0"/>
              <a:t>t</a:t>
            </a:r>
            <a:r>
              <a:rPr dirty="0" spc="-10"/>
              <a:t>ica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42491" y="1622547"/>
            <a:ext cx="7934325" cy="44938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10">
                <a:latin typeface="Franklin Gothic Book"/>
                <a:cs typeface="Franklin Gothic Book"/>
              </a:rPr>
              <a:t>Esa</a:t>
            </a:r>
            <a:r>
              <a:rPr dirty="0" sz="1600" spc="-10">
                <a:latin typeface="Franklin Gothic Book"/>
                <a:cs typeface="Franklin Gothic Book"/>
              </a:rPr>
              <a:t>mini</a:t>
            </a:r>
            <a:r>
              <a:rPr dirty="0" sz="1600" spc="-10">
                <a:latin typeface="Franklin Gothic Book"/>
                <a:cs typeface="Franklin Gothic Book"/>
              </a:rPr>
              <a:t>amo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seconda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 spc="-10">
                <a:latin typeface="Franklin Gothic Book"/>
                <a:cs typeface="Franklin Gothic Book"/>
              </a:rPr>
              <a:t>pzi</a:t>
            </a:r>
            <a:r>
              <a:rPr dirty="0" sz="1600" spc="-10">
                <a:latin typeface="Franklin Gothic Book"/>
                <a:cs typeface="Franklin Gothic Book"/>
              </a:rPr>
              <a:t>one</a:t>
            </a:r>
            <a:r>
              <a:rPr dirty="0" sz="1600" spc="-10">
                <a:latin typeface="Franklin Gothic Book"/>
                <a:cs typeface="Franklin Gothic Book"/>
              </a:rPr>
              <a:t>.</a:t>
            </a:r>
            <a:endParaRPr sz="16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  <a:buClr>
                <a:srgbClr val="FF0000"/>
              </a:buClr>
              <a:buFont typeface="Franklin Gothic Book"/>
              <a:buAutoNum type="alphaLcParenBoth" startAt="2"/>
              <a:tabLst>
                <a:tab pos="292100" algn="l"/>
              </a:tabLst>
            </a:pPr>
            <a:r>
              <a:rPr dirty="0" sz="1600" spc="-20" i="1">
                <a:solidFill>
                  <a:srgbClr val="FF0000"/>
                </a:solidFill>
                <a:latin typeface="Franklin Gothic Book"/>
                <a:cs typeface="Franklin Gothic Book"/>
              </a:rPr>
              <a:t>U</a:t>
            </a:r>
            <a:r>
              <a:rPr dirty="0" sz="1600" spc="-10" i="1">
                <a:solidFill>
                  <a:srgbClr val="FF0000"/>
                </a:solidFill>
                <a:latin typeface="Franklin Gothic Book"/>
                <a:cs typeface="Franklin Gothic Book"/>
              </a:rPr>
              <a:t>n</a:t>
            </a:r>
            <a:r>
              <a:rPr dirty="0" sz="1600" i="1">
                <a:solidFill>
                  <a:srgbClr val="FF0000"/>
                </a:solidFill>
                <a:latin typeface="Franklin Gothic Book"/>
                <a:cs typeface="Franklin Gothic Book"/>
              </a:rPr>
              <a:t> ga</a:t>
            </a:r>
            <a:r>
              <a:rPr dirty="0" sz="1600" spc="-5" i="1">
                <a:solidFill>
                  <a:srgbClr val="FF0000"/>
                </a:solidFill>
                <a:latin typeface="Franklin Gothic Book"/>
                <a:cs typeface="Franklin Gothic Book"/>
              </a:rPr>
              <a:t>t</a:t>
            </a:r>
            <a:r>
              <a:rPr dirty="0" sz="1600" spc="-45" i="1">
                <a:solidFill>
                  <a:srgbClr val="FF0000"/>
                </a:solidFill>
                <a:latin typeface="Franklin Gothic Book"/>
                <a:cs typeface="Franklin Gothic Book"/>
              </a:rPr>
              <a:t>t</a:t>
            </a:r>
            <a:r>
              <a:rPr dirty="0" sz="1600" spc="-10" i="1">
                <a:solidFill>
                  <a:srgbClr val="FF0000"/>
                </a:solidFill>
                <a:latin typeface="Franklin Gothic Book"/>
                <a:cs typeface="Franklin Gothic Book"/>
              </a:rPr>
              <a:t>o</a:t>
            </a:r>
            <a:r>
              <a:rPr dirty="0" sz="1600" i="1">
                <a:solidFill>
                  <a:srgbClr val="FF0000"/>
                </a:solidFill>
                <a:latin typeface="Franklin Gothic Book"/>
                <a:cs typeface="Franklin Gothic Book"/>
              </a:rPr>
              <a:t> </a:t>
            </a:r>
            <a:r>
              <a:rPr dirty="0" sz="1600" spc="-15" i="1">
                <a:solidFill>
                  <a:srgbClr val="FF0000"/>
                </a:solidFill>
                <a:latin typeface="Franklin Gothic Book"/>
                <a:cs typeface="Franklin Gothic Book"/>
              </a:rPr>
              <a:t>c</a:t>
            </a:r>
            <a:r>
              <a:rPr dirty="0" sz="1600" i="1">
                <a:solidFill>
                  <a:srgbClr val="FF0000"/>
                </a:solidFill>
                <a:latin typeface="Franklin Gothic Book"/>
                <a:cs typeface="Franklin Gothic Book"/>
              </a:rPr>
              <a:t>he </a:t>
            </a:r>
            <a:r>
              <a:rPr dirty="0" sz="1600" spc="-10" i="1">
                <a:solidFill>
                  <a:srgbClr val="FF0000"/>
                </a:solidFill>
                <a:latin typeface="Franklin Gothic Book"/>
                <a:cs typeface="Franklin Gothic Book"/>
              </a:rPr>
              <a:t>pr</a:t>
            </a:r>
            <a:r>
              <a:rPr dirty="0" sz="1600" i="1">
                <a:solidFill>
                  <a:srgbClr val="FF0000"/>
                </a:solidFill>
                <a:latin typeface="Franklin Gothic Book"/>
                <a:cs typeface="Franklin Gothic Book"/>
              </a:rPr>
              <a:t>eci</a:t>
            </a:r>
            <a:r>
              <a:rPr dirty="0" sz="1600" spc="-10" i="1">
                <a:solidFill>
                  <a:srgbClr val="FF0000"/>
                </a:solidFill>
                <a:latin typeface="Franklin Gothic Book"/>
                <a:cs typeface="Franklin Gothic Book"/>
              </a:rPr>
              <a:t>p</a:t>
            </a:r>
            <a:r>
              <a:rPr dirty="0" sz="1600" i="1">
                <a:solidFill>
                  <a:srgbClr val="FF0000"/>
                </a:solidFill>
                <a:latin typeface="Franklin Gothic Book"/>
                <a:cs typeface="Franklin Gothic Book"/>
              </a:rPr>
              <a:t>i</a:t>
            </a:r>
            <a:r>
              <a:rPr dirty="0" sz="1600" spc="-5" i="1">
                <a:solidFill>
                  <a:srgbClr val="FF0000"/>
                </a:solidFill>
                <a:latin typeface="Franklin Gothic Book"/>
                <a:cs typeface="Franklin Gothic Book"/>
              </a:rPr>
              <a:t>t</a:t>
            </a:r>
            <a:r>
              <a:rPr dirty="0" sz="1600" i="1">
                <a:solidFill>
                  <a:srgbClr val="FF0000"/>
                </a:solidFill>
                <a:latin typeface="Franklin Gothic Book"/>
                <a:cs typeface="Franklin Gothic Book"/>
              </a:rPr>
              <a:t>a </a:t>
            </a:r>
            <a:r>
              <a:rPr dirty="0" sz="1600" spc="-10" i="1">
                <a:solidFill>
                  <a:srgbClr val="FF0000"/>
                </a:solidFill>
                <a:latin typeface="Franklin Gothic Book"/>
                <a:cs typeface="Franklin Gothic Book"/>
              </a:rPr>
              <a:t>d</a:t>
            </a:r>
            <a:r>
              <a:rPr dirty="0" sz="1600" i="1">
                <a:solidFill>
                  <a:srgbClr val="FF0000"/>
                </a:solidFill>
                <a:latin typeface="Franklin Gothic Book"/>
                <a:cs typeface="Franklin Gothic Book"/>
              </a:rPr>
              <a:t>a u</a:t>
            </a:r>
            <a:r>
              <a:rPr dirty="0" sz="1600" spc="-10" i="1">
                <a:solidFill>
                  <a:srgbClr val="FF0000"/>
                </a:solidFill>
                <a:latin typeface="Franklin Gothic Book"/>
                <a:cs typeface="Franklin Gothic Book"/>
              </a:rPr>
              <a:t>n</a:t>
            </a:r>
            <a:r>
              <a:rPr dirty="0" sz="1600" i="1">
                <a:solidFill>
                  <a:srgbClr val="FF0000"/>
                </a:solidFill>
                <a:latin typeface="Franklin Gothic Book"/>
                <a:cs typeface="Franklin Gothic Book"/>
              </a:rPr>
              <a:t>a c</a:t>
            </a:r>
            <a:r>
              <a:rPr dirty="0" sz="1600" spc="-10" i="1">
                <a:solidFill>
                  <a:srgbClr val="FF0000"/>
                </a:solidFill>
                <a:latin typeface="Franklin Gothic Book"/>
                <a:cs typeface="Franklin Gothic Book"/>
              </a:rPr>
              <a:t>e</a:t>
            </a:r>
            <a:r>
              <a:rPr dirty="0" sz="1600" spc="30" i="1">
                <a:solidFill>
                  <a:srgbClr val="FF0000"/>
                </a:solidFill>
                <a:latin typeface="Franklin Gothic Book"/>
                <a:cs typeface="Franklin Gothic Book"/>
              </a:rPr>
              <a:t>r</a:t>
            </a:r>
            <a:r>
              <a:rPr dirty="0" sz="1600" spc="-5" i="1">
                <a:solidFill>
                  <a:srgbClr val="FF0000"/>
                </a:solidFill>
                <a:latin typeface="Franklin Gothic Book"/>
                <a:cs typeface="Franklin Gothic Book"/>
              </a:rPr>
              <a:t>t</a:t>
            </a:r>
            <a:r>
              <a:rPr dirty="0" sz="1600" i="1">
                <a:solidFill>
                  <a:srgbClr val="FF0000"/>
                </a:solidFill>
                <a:latin typeface="Franklin Gothic Book"/>
                <a:cs typeface="Franklin Gothic Book"/>
              </a:rPr>
              <a:t>a al</a:t>
            </a:r>
            <a:r>
              <a:rPr dirty="0" sz="1600" spc="-45" i="1">
                <a:solidFill>
                  <a:srgbClr val="FF0000"/>
                </a:solidFill>
                <a:latin typeface="Franklin Gothic Book"/>
                <a:cs typeface="Franklin Gothic Book"/>
              </a:rPr>
              <a:t>t</a:t>
            </a:r>
            <a:r>
              <a:rPr dirty="0" sz="1600" i="1">
                <a:solidFill>
                  <a:srgbClr val="FF0000"/>
                </a:solidFill>
                <a:latin typeface="Franklin Gothic Book"/>
                <a:cs typeface="Franklin Gothic Book"/>
              </a:rPr>
              <a:t>ezza </a:t>
            </a:r>
            <a:r>
              <a:rPr dirty="0" sz="1600" spc="-10" i="1">
                <a:solidFill>
                  <a:srgbClr val="FF0000"/>
                </a:solidFill>
                <a:latin typeface="Franklin Gothic Book"/>
                <a:cs typeface="Franklin Gothic Book"/>
              </a:rPr>
              <a:t>p</a:t>
            </a:r>
            <a:r>
              <a:rPr dirty="0" sz="1600" i="1">
                <a:solidFill>
                  <a:srgbClr val="FF0000"/>
                </a:solidFill>
                <a:latin typeface="Franklin Gothic Book"/>
                <a:cs typeface="Franklin Gothic Book"/>
              </a:rPr>
              <a:t>u</a:t>
            </a:r>
            <a:r>
              <a:rPr dirty="0" sz="1600" spc="-10" i="1">
                <a:solidFill>
                  <a:srgbClr val="FF0000"/>
                </a:solidFill>
                <a:latin typeface="Franklin Gothic Book"/>
                <a:cs typeface="Franklin Gothic Book"/>
              </a:rPr>
              <a:t>ò</a:t>
            </a:r>
            <a:r>
              <a:rPr dirty="0" sz="1600" i="1">
                <a:solidFill>
                  <a:srgbClr val="FF0000"/>
                </a:solidFill>
                <a:latin typeface="Franklin Gothic Book"/>
                <a:cs typeface="Franklin Gothic Book"/>
              </a:rPr>
              <a:t> </a:t>
            </a:r>
            <a:r>
              <a:rPr dirty="0" sz="1600" spc="-5" i="1">
                <a:solidFill>
                  <a:srgbClr val="FF0000"/>
                </a:solidFill>
                <a:latin typeface="Franklin Gothic Book"/>
                <a:cs typeface="Franklin Gothic Book"/>
              </a:rPr>
              <a:t>f</a:t>
            </a:r>
            <a:r>
              <a:rPr dirty="0" sz="1600" i="1">
                <a:solidFill>
                  <a:srgbClr val="FF0000"/>
                </a:solidFill>
                <a:latin typeface="Franklin Gothic Book"/>
                <a:cs typeface="Franklin Gothic Book"/>
              </a:rPr>
              <a:t>a</a:t>
            </a:r>
            <a:r>
              <a:rPr dirty="0" sz="1600" spc="0" i="1">
                <a:solidFill>
                  <a:srgbClr val="FF0000"/>
                </a:solidFill>
                <a:latin typeface="Franklin Gothic Book"/>
                <a:cs typeface="Franklin Gothic Book"/>
              </a:rPr>
              <a:t>r</a:t>
            </a:r>
            <a:r>
              <a:rPr dirty="0" sz="1600" i="1">
                <a:solidFill>
                  <a:srgbClr val="FF0000"/>
                </a:solidFill>
                <a:latin typeface="Franklin Gothic Book"/>
                <a:cs typeface="Franklin Gothic Book"/>
              </a:rPr>
              <a:t>si </a:t>
            </a:r>
            <a:r>
              <a:rPr dirty="0" sz="1600" spc="-15" i="1">
                <a:solidFill>
                  <a:srgbClr val="FF0000"/>
                </a:solidFill>
                <a:latin typeface="Franklin Gothic Book"/>
                <a:cs typeface="Franklin Gothic Book"/>
              </a:rPr>
              <a:t>m</a:t>
            </a:r>
            <a:r>
              <a:rPr dirty="0" sz="1600" i="1">
                <a:solidFill>
                  <a:srgbClr val="FF0000"/>
                </a:solidFill>
                <a:latin typeface="Franklin Gothic Book"/>
                <a:cs typeface="Franklin Gothic Book"/>
              </a:rPr>
              <a:t>ale</a:t>
            </a:r>
            <a:endParaRPr sz="1600">
              <a:latin typeface="Franklin Gothic Book"/>
              <a:cs typeface="Franklin Gothic Book"/>
            </a:endParaRPr>
          </a:p>
          <a:p>
            <a:pPr marL="12700" marR="171450">
              <a:lnSpc>
                <a:spcPct val="133700"/>
              </a:lnSpc>
              <a:spcBef>
                <a:spcPts val="30"/>
              </a:spcBef>
            </a:pPr>
            <a:r>
              <a:rPr dirty="0" sz="1600" spc="-10">
                <a:latin typeface="Franklin Gothic Book"/>
                <a:cs typeface="Franklin Gothic Book"/>
              </a:rPr>
              <a:t>Anche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uesta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frase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non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ria</a:t>
            </a:r>
            <a:r>
              <a:rPr dirty="0" sz="1600">
                <a:latin typeface="Franklin Gothic Medium"/>
                <a:cs typeface="Franklin Gothic Medium"/>
              </a:rPr>
              <a:t>ss</a:t>
            </a:r>
            <a:r>
              <a:rPr dirty="0" sz="1600" spc="-10">
                <a:latin typeface="Franklin Gothic Medium"/>
                <a:cs typeface="Franklin Gothic Medium"/>
              </a:rPr>
              <a:t>u</a:t>
            </a:r>
            <a:r>
              <a:rPr dirty="0" sz="1600">
                <a:latin typeface="Franklin Gothic Medium"/>
                <a:cs typeface="Franklin Gothic Medium"/>
              </a:rPr>
              <a:t>me </a:t>
            </a:r>
            <a:r>
              <a:rPr dirty="0" sz="1600" spc="-10">
                <a:latin typeface="Franklin Gothic Book"/>
                <a:cs typeface="Franklin Gothic Book"/>
              </a:rPr>
              <a:t>corr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ttamen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5">
                <a:latin typeface="Franklin Gothic Book"/>
                <a:cs typeface="Franklin Gothic Book"/>
              </a:rPr>
              <a:t>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senso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del</a:t>
            </a:r>
            <a:r>
              <a:rPr dirty="0" sz="1600">
                <a:latin typeface="Franklin Gothic Book"/>
                <a:cs typeface="Franklin Gothic Book"/>
              </a:rPr>
              <a:t> b</a:t>
            </a:r>
            <a:r>
              <a:rPr dirty="0" sz="1600" spc="-10">
                <a:latin typeface="Franklin Gothic Book"/>
                <a:cs typeface="Franklin Gothic Book"/>
              </a:rPr>
              <a:t>rano</a:t>
            </a:r>
            <a:r>
              <a:rPr dirty="0" sz="1600">
                <a:latin typeface="Franklin Gothic Book"/>
                <a:cs typeface="Franklin Gothic Book"/>
              </a:rPr>
              <a:t>. </a:t>
            </a:r>
            <a:r>
              <a:rPr dirty="0" sz="1600" spc="-10">
                <a:latin typeface="Franklin Gothic Book"/>
                <a:cs typeface="Franklin Gothic Book"/>
              </a:rPr>
              <a:t>In</a:t>
            </a:r>
            <a:r>
              <a:rPr dirty="0" sz="1600" spc="-20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att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anche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10">
                <a:latin typeface="Franklin Gothic Book"/>
                <a:cs typeface="Franklin Gothic Book"/>
              </a:rPr>
              <a:t>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ues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 spc="-10">
                <a:latin typeface="Franklin Gothic Book"/>
                <a:cs typeface="Franklin Gothic Book"/>
              </a:rPr>
              <a:t> caso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 p</a:t>
            </a:r>
            <a:r>
              <a:rPr dirty="0" sz="1600" spc="-10">
                <a:latin typeface="Franklin Gothic Book"/>
                <a:cs typeface="Franklin Gothic Book"/>
              </a:rPr>
              <a:t>arla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“una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ce</a:t>
            </a:r>
            <a:r>
              <a:rPr dirty="0" sz="1600" spc="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ta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al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zz</a:t>
            </a:r>
            <a:r>
              <a:rPr dirty="0" sz="1600" spc="-10">
                <a:latin typeface="Franklin Gothic Book"/>
                <a:cs typeface="Franklin Gothic Book"/>
              </a:rPr>
              <a:t>a”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10">
                <a:latin typeface="Franklin Gothic Book"/>
                <a:cs typeface="Franklin Gothic Book"/>
              </a:rPr>
              <a:t>se</a:t>
            </a:r>
            <a:r>
              <a:rPr dirty="0" sz="1600">
                <a:latin typeface="Franklin Gothic Book"/>
                <a:cs typeface="Franklin Gothic Book"/>
              </a:rPr>
              <a:t>nz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ec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>
                <a:latin typeface="Franklin Gothic Book"/>
                <a:cs typeface="Franklin Gothic Book"/>
              </a:rPr>
              <a:t>f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care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uale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 i g</a:t>
            </a:r>
            <a:r>
              <a:rPr dirty="0" sz="1600" spc="-10">
                <a:latin typeface="Franklin Gothic Book"/>
                <a:cs typeface="Franklin Gothic Book"/>
              </a:rPr>
              <a:t>att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“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ossono”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20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-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male</a:t>
            </a:r>
            <a:r>
              <a:rPr dirty="0" sz="1600">
                <a:latin typeface="Franklin Gothic Book"/>
                <a:cs typeface="Franklin Gothic Book"/>
              </a:rPr>
              <a:t>. (N</a:t>
            </a:r>
            <a:r>
              <a:rPr dirty="0" sz="1600" spc="-10">
                <a:latin typeface="Franklin Gothic Book"/>
                <a:cs typeface="Franklin Gothic Book"/>
              </a:rPr>
              <a:t>el</a:t>
            </a:r>
            <a:r>
              <a:rPr dirty="0" sz="1600">
                <a:latin typeface="Franklin Gothic Book"/>
                <a:cs typeface="Franklin Gothic Book"/>
              </a:rPr>
              <a:t> b</a:t>
            </a:r>
            <a:r>
              <a:rPr dirty="0" sz="1600" spc="-10">
                <a:latin typeface="Franklin Gothic Book"/>
                <a:cs typeface="Franklin Gothic Book"/>
              </a:rPr>
              <a:t>rano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 i g</a:t>
            </a:r>
            <a:r>
              <a:rPr dirty="0" sz="1600" spc="-10">
                <a:latin typeface="Franklin Gothic Book"/>
                <a:cs typeface="Franklin Gothic Book"/>
              </a:rPr>
              <a:t>att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cadut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dal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5">
                <a:latin typeface="Franklin Gothic Book"/>
                <a:cs typeface="Franklin Gothic Book"/>
              </a:rPr>
              <a:t>tt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5">
                <a:latin typeface="Franklin Gothic Book"/>
                <a:cs typeface="Franklin Gothic Book"/>
              </a:rPr>
              <a:t>mo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o</a:t>
            </a:r>
            <a:r>
              <a:rPr dirty="0" sz="1600" spc="-5">
                <a:latin typeface="Franklin Gothic Book"/>
                <a:cs typeface="Franklin Gothic Book"/>
              </a:rPr>
              <a:t>tt</a:t>
            </a:r>
            <a:r>
              <a:rPr dirty="0" sz="1600" spc="-50">
                <a:latin typeface="Franklin Gothic Book"/>
                <a:cs typeface="Franklin Gothic Book"/>
              </a:rPr>
              <a:t>a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pi</a:t>
            </a:r>
            <a:r>
              <a:rPr dirty="0" sz="1600" spc="-10">
                <a:latin typeface="Franklin Gothic Book"/>
                <a:cs typeface="Franklin Gothic Book"/>
              </a:rPr>
              <a:t>ano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un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ala</a:t>
            </a:r>
            <a:r>
              <a:rPr dirty="0" sz="1600">
                <a:latin typeface="Franklin Gothic Book"/>
                <a:cs typeface="Franklin Gothic Book"/>
              </a:rPr>
              <a:t>zz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 spc="-5">
                <a:latin typeface="Franklin Gothic Book"/>
                <a:cs typeface="Franklin Gothic Book"/>
              </a:rPr>
              <a:t> r</a:t>
            </a:r>
            <a:r>
              <a:rPr dirty="0" sz="1600">
                <a:latin typeface="Franklin Gothic Book"/>
                <a:cs typeface="Franklin Gothic Book"/>
              </a:rPr>
              <a:t>ip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 spc="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tano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les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ni g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 spc="-5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vi)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"/>
              </a:spcBef>
            </a:pPr>
            <a:endParaRPr sz="1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600" spc="-10">
                <a:latin typeface="Franklin Gothic Book"/>
                <a:cs typeface="Franklin Gothic Book"/>
              </a:rPr>
              <a:t>Esa</a:t>
            </a:r>
            <a:r>
              <a:rPr dirty="0" sz="1600" spc="-10">
                <a:latin typeface="Franklin Gothic Book"/>
                <a:cs typeface="Franklin Gothic Book"/>
              </a:rPr>
              <a:t>mini</a:t>
            </a:r>
            <a:r>
              <a:rPr dirty="0" sz="1600" spc="-10">
                <a:latin typeface="Franklin Gothic Book"/>
                <a:cs typeface="Franklin Gothic Book"/>
              </a:rPr>
              <a:t>amo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z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pzi</a:t>
            </a:r>
            <a:r>
              <a:rPr dirty="0" sz="1600" spc="-10">
                <a:latin typeface="Franklin Gothic Book"/>
                <a:cs typeface="Franklin Gothic Book"/>
              </a:rPr>
              <a:t>one</a:t>
            </a:r>
            <a:r>
              <a:rPr dirty="0" sz="1600">
                <a:latin typeface="Franklin Gothic Book"/>
                <a:cs typeface="Franklin Gothic Book"/>
              </a:rPr>
              <a:t>.</a:t>
            </a:r>
            <a:endParaRPr sz="1600">
              <a:latin typeface="Franklin Gothic Book"/>
              <a:cs typeface="Franklin Gothic Book"/>
            </a:endParaRPr>
          </a:p>
          <a:p>
            <a:pPr marL="12700" marR="2040889">
              <a:lnSpc>
                <a:spcPct val="135400"/>
              </a:lnSpc>
              <a:buClr>
                <a:srgbClr val="FF0000"/>
              </a:buClr>
              <a:buFont typeface="Franklin Gothic Book"/>
              <a:buAutoNum type="alphaLcParenBoth" startAt="3"/>
              <a:tabLst>
                <a:tab pos="279400" algn="l"/>
              </a:tabLst>
            </a:pPr>
            <a:r>
              <a:rPr dirty="0" sz="1600" spc="-20" i="1">
                <a:solidFill>
                  <a:srgbClr val="008000"/>
                </a:solidFill>
                <a:latin typeface="Franklin Gothic Book"/>
                <a:cs typeface="Franklin Gothic Book"/>
              </a:rPr>
              <a:t>U</a:t>
            </a:r>
            <a:r>
              <a:rPr dirty="0" sz="1600" spc="-10" i="1">
                <a:solidFill>
                  <a:srgbClr val="008000"/>
                </a:solidFill>
                <a:latin typeface="Franklin Gothic Book"/>
                <a:cs typeface="Franklin Gothic Book"/>
              </a:rPr>
              <a:t>n</a:t>
            </a:r>
            <a:r>
              <a:rPr dirty="0" sz="1600" i="1">
                <a:solidFill>
                  <a:srgbClr val="008000"/>
                </a:solidFill>
                <a:latin typeface="Franklin Gothic Book"/>
                <a:cs typeface="Franklin Gothic Book"/>
              </a:rPr>
              <a:t> ga</a:t>
            </a:r>
            <a:r>
              <a:rPr dirty="0" sz="1600" spc="-5" i="1">
                <a:solidFill>
                  <a:srgbClr val="008000"/>
                </a:solidFill>
                <a:latin typeface="Franklin Gothic Book"/>
                <a:cs typeface="Franklin Gothic Book"/>
              </a:rPr>
              <a:t>t</a:t>
            </a:r>
            <a:r>
              <a:rPr dirty="0" sz="1600" spc="-45" i="1">
                <a:solidFill>
                  <a:srgbClr val="008000"/>
                </a:solidFill>
                <a:latin typeface="Franklin Gothic Book"/>
                <a:cs typeface="Franklin Gothic Book"/>
              </a:rPr>
              <a:t>t</a:t>
            </a:r>
            <a:r>
              <a:rPr dirty="0" sz="1600" spc="-10" i="1">
                <a:solidFill>
                  <a:srgbClr val="008000"/>
                </a:solidFill>
                <a:latin typeface="Franklin Gothic Book"/>
                <a:cs typeface="Franklin Gothic Book"/>
              </a:rPr>
              <a:t>o</a:t>
            </a:r>
            <a:r>
              <a:rPr dirty="0" sz="1600" i="1">
                <a:solidFill>
                  <a:srgbClr val="008000"/>
                </a:solidFill>
                <a:latin typeface="Franklin Gothic Book"/>
                <a:cs typeface="Franklin Gothic Book"/>
              </a:rPr>
              <a:t> </a:t>
            </a:r>
            <a:r>
              <a:rPr dirty="0" sz="1600" spc="-15" i="1">
                <a:solidFill>
                  <a:srgbClr val="008000"/>
                </a:solidFill>
                <a:latin typeface="Franklin Gothic Book"/>
                <a:cs typeface="Franklin Gothic Book"/>
              </a:rPr>
              <a:t>c</a:t>
            </a:r>
            <a:r>
              <a:rPr dirty="0" sz="1600" i="1">
                <a:solidFill>
                  <a:srgbClr val="008000"/>
                </a:solidFill>
                <a:latin typeface="Franklin Gothic Book"/>
                <a:cs typeface="Franklin Gothic Book"/>
              </a:rPr>
              <a:t>he </a:t>
            </a:r>
            <a:r>
              <a:rPr dirty="0" sz="1600" spc="-10" i="1">
                <a:solidFill>
                  <a:srgbClr val="008000"/>
                </a:solidFill>
                <a:latin typeface="Franklin Gothic Book"/>
                <a:cs typeface="Franklin Gothic Book"/>
              </a:rPr>
              <a:t>pr</a:t>
            </a:r>
            <a:r>
              <a:rPr dirty="0" sz="1600" i="1">
                <a:solidFill>
                  <a:srgbClr val="008000"/>
                </a:solidFill>
                <a:latin typeface="Franklin Gothic Book"/>
                <a:cs typeface="Franklin Gothic Book"/>
              </a:rPr>
              <a:t>eci</a:t>
            </a:r>
            <a:r>
              <a:rPr dirty="0" sz="1600" spc="-10" i="1">
                <a:solidFill>
                  <a:srgbClr val="008000"/>
                </a:solidFill>
                <a:latin typeface="Franklin Gothic Book"/>
                <a:cs typeface="Franklin Gothic Book"/>
              </a:rPr>
              <a:t>p</a:t>
            </a:r>
            <a:r>
              <a:rPr dirty="0" sz="1600" i="1">
                <a:solidFill>
                  <a:srgbClr val="008000"/>
                </a:solidFill>
                <a:latin typeface="Franklin Gothic Book"/>
                <a:cs typeface="Franklin Gothic Book"/>
              </a:rPr>
              <a:t>i</a:t>
            </a:r>
            <a:r>
              <a:rPr dirty="0" sz="1600" spc="-5" i="1">
                <a:solidFill>
                  <a:srgbClr val="008000"/>
                </a:solidFill>
                <a:latin typeface="Franklin Gothic Book"/>
                <a:cs typeface="Franklin Gothic Book"/>
              </a:rPr>
              <a:t>t</a:t>
            </a:r>
            <a:r>
              <a:rPr dirty="0" sz="1600" i="1">
                <a:solidFill>
                  <a:srgbClr val="008000"/>
                </a:solidFill>
                <a:latin typeface="Franklin Gothic Book"/>
                <a:cs typeface="Franklin Gothic Book"/>
              </a:rPr>
              <a:t>a </a:t>
            </a:r>
            <a:r>
              <a:rPr dirty="0" sz="1600" spc="-10" i="1">
                <a:solidFill>
                  <a:srgbClr val="008000"/>
                </a:solidFill>
                <a:latin typeface="Franklin Gothic Book"/>
                <a:cs typeface="Franklin Gothic Book"/>
              </a:rPr>
              <a:t>d</a:t>
            </a:r>
            <a:r>
              <a:rPr dirty="0" sz="1600" i="1">
                <a:solidFill>
                  <a:srgbClr val="008000"/>
                </a:solidFill>
                <a:latin typeface="Franklin Gothic Book"/>
                <a:cs typeface="Franklin Gothic Book"/>
              </a:rPr>
              <a:t>al 32-esi</a:t>
            </a:r>
            <a:r>
              <a:rPr dirty="0" sz="1600" spc="-15" i="1">
                <a:solidFill>
                  <a:srgbClr val="008000"/>
                </a:solidFill>
                <a:latin typeface="Franklin Gothic Book"/>
                <a:cs typeface="Franklin Gothic Book"/>
              </a:rPr>
              <a:t>mo</a:t>
            </a:r>
            <a:r>
              <a:rPr dirty="0" sz="1600" i="1">
                <a:solidFill>
                  <a:srgbClr val="008000"/>
                </a:solidFill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solidFill>
                  <a:srgbClr val="008000"/>
                </a:solidFill>
                <a:latin typeface="Franklin Gothic Book"/>
                <a:cs typeface="Franklin Gothic Book"/>
              </a:rPr>
              <a:t>p</a:t>
            </a:r>
            <a:r>
              <a:rPr dirty="0" sz="1600" i="1">
                <a:solidFill>
                  <a:srgbClr val="008000"/>
                </a:solidFill>
                <a:latin typeface="Franklin Gothic Book"/>
                <a:cs typeface="Franklin Gothic Book"/>
              </a:rPr>
              <a:t>ia</a:t>
            </a:r>
            <a:r>
              <a:rPr dirty="0" sz="1600" spc="-10" i="1">
                <a:solidFill>
                  <a:srgbClr val="008000"/>
                </a:solidFill>
                <a:latin typeface="Franklin Gothic Book"/>
                <a:cs typeface="Franklin Gothic Book"/>
              </a:rPr>
              <a:t>no</a:t>
            </a:r>
            <a:r>
              <a:rPr dirty="0" sz="1600" i="1">
                <a:solidFill>
                  <a:srgbClr val="008000"/>
                </a:solidFill>
                <a:latin typeface="Franklin Gothic Book"/>
                <a:cs typeface="Franklin Gothic Book"/>
              </a:rPr>
              <a:t> si </a:t>
            </a:r>
            <a:r>
              <a:rPr dirty="0" sz="1600" spc="-5" i="1">
                <a:solidFill>
                  <a:srgbClr val="008000"/>
                </a:solidFill>
                <a:latin typeface="Franklin Gothic Book"/>
                <a:cs typeface="Franklin Gothic Book"/>
              </a:rPr>
              <a:t>f</a:t>
            </a:r>
            <a:r>
              <a:rPr dirty="0" sz="1600" i="1">
                <a:solidFill>
                  <a:srgbClr val="008000"/>
                </a:solidFill>
                <a:latin typeface="Franklin Gothic Book"/>
                <a:cs typeface="Franklin Gothic Book"/>
              </a:rPr>
              <a:t>a </a:t>
            </a:r>
            <a:r>
              <a:rPr dirty="0" sz="1600" spc="-10" i="1">
                <a:solidFill>
                  <a:srgbClr val="008000"/>
                </a:solidFill>
                <a:latin typeface="Franklin Gothic Book"/>
                <a:cs typeface="Franklin Gothic Book"/>
              </a:rPr>
              <a:t>meno</a:t>
            </a:r>
            <a:r>
              <a:rPr dirty="0" sz="1600" i="1">
                <a:solidFill>
                  <a:srgbClr val="008000"/>
                </a:solidFill>
                <a:latin typeface="Franklin Gothic Book"/>
                <a:cs typeface="Franklin Gothic Book"/>
              </a:rPr>
              <a:t> </a:t>
            </a:r>
            <a:r>
              <a:rPr dirty="0" sz="1600" spc="-15" i="1">
                <a:solidFill>
                  <a:srgbClr val="008000"/>
                </a:solidFill>
                <a:latin typeface="Franklin Gothic Book"/>
                <a:cs typeface="Franklin Gothic Book"/>
              </a:rPr>
              <a:t>m</a:t>
            </a:r>
            <a:r>
              <a:rPr dirty="0" sz="1600" i="1">
                <a:solidFill>
                  <a:srgbClr val="008000"/>
                </a:solidFill>
                <a:latin typeface="Franklin Gothic Book"/>
                <a:cs typeface="Franklin Gothic Book"/>
              </a:rPr>
              <a:t>ale </a:t>
            </a:r>
            <a:r>
              <a:rPr dirty="0" sz="1600" spc="-10" i="1">
                <a:solidFill>
                  <a:srgbClr val="008000"/>
                </a:solidFill>
                <a:latin typeface="Franklin Gothic Book"/>
                <a:cs typeface="Franklin Gothic Book"/>
              </a:rPr>
              <a:t>d</a:t>
            </a:r>
            <a:r>
              <a:rPr dirty="0" sz="1600" i="1">
                <a:solidFill>
                  <a:srgbClr val="008000"/>
                </a:solidFill>
                <a:latin typeface="Franklin Gothic Book"/>
                <a:cs typeface="Franklin Gothic Book"/>
              </a:rPr>
              <a:t>i u</a:t>
            </a:r>
            <a:r>
              <a:rPr dirty="0" sz="1600" spc="-10" i="1">
                <a:solidFill>
                  <a:srgbClr val="008000"/>
                </a:solidFill>
                <a:latin typeface="Franklin Gothic Book"/>
                <a:cs typeface="Franklin Gothic Book"/>
              </a:rPr>
              <a:t>no</a:t>
            </a:r>
            <a:r>
              <a:rPr dirty="0" sz="1600" spc="-10" i="1">
                <a:solidFill>
                  <a:srgbClr val="008000"/>
                </a:solidFill>
                <a:latin typeface="Franklin Gothic Book"/>
                <a:cs typeface="Franklin Gothic Book"/>
              </a:rPr>
              <a:t> pr</a:t>
            </a:r>
            <a:r>
              <a:rPr dirty="0" sz="1600" i="1">
                <a:solidFill>
                  <a:srgbClr val="008000"/>
                </a:solidFill>
                <a:latin typeface="Franklin Gothic Book"/>
                <a:cs typeface="Franklin Gothic Book"/>
              </a:rPr>
              <a:t>eci</a:t>
            </a:r>
            <a:r>
              <a:rPr dirty="0" sz="1600" spc="-10" i="1">
                <a:solidFill>
                  <a:srgbClr val="008000"/>
                </a:solidFill>
                <a:latin typeface="Franklin Gothic Book"/>
                <a:cs typeface="Franklin Gothic Book"/>
              </a:rPr>
              <a:t>p</a:t>
            </a:r>
            <a:r>
              <a:rPr dirty="0" sz="1600" i="1">
                <a:solidFill>
                  <a:srgbClr val="008000"/>
                </a:solidFill>
                <a:latin typeface="Franklin Gothic Book"/>
                <a:cs typeface="Franklin Gothic Book"/>
              </a:rPr>
              <a:t>i</a:t>
            </a:r>
            <a:r>
              <a:rPr dirty="0" sz="1600" spc="-5" i="1">
                <a:solidFill>
                  <a:srgbClr val="008000"/>
                </a:solidFill>
                <a:latin typeface="Franklin Gothic Book"/>
                <a:cs typeface="Franklin Gothic Book"/>
              </a:rPr>
              <a:t>t</a:t>
            </a:r>
            <a:r>
              <a:rPr dirty="0" sz="1600" i="1">
                <a:solidFill>
                  <a:srgbClr val="008000"/>
                </a:solidFill>
                <a:latin typeface="Franklin Gothic Book"/>
                <a:cs typeface="Franklin Gothic Book"/>
              </a:rPr>
              <a:t>a</a:t>
            </a:r>
            <a:r>
              <a:rPr dirty="0" sz="1600" spc="-45" i="1">
                <a:solidFill>
                  <a:srgbClr val="008000"/>
                </a:solidFill>
                <a:latin typeface="Franklin Gothic Book"/>
                <a:cs typeface="Franklin Gothic Book"/>
              </a:rPr>
              <a:t>t</a:t>
            </a:r>
            <a:r>
              <a:rPr dirty="0" sz="1600" spc="-10" i="1">
                <a:solidFill>
                  <a:srgbClr val="008000"/>
                </a:solidFill>
                <a:latin typeface="Franklin Gothic Book"/>
                <a:cs typeface="Franklin Gothic Book"/>
              </a:rPr>
              <a:t>o</a:t>
            </a:r>
            <a:r>
              <a:rPr dirty="0" sz="1600" i="1">
                <a:solidFill>
                  <a:srgbClr val="008000"/>
                </a:solidFill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solidFill>
                  <a:srgbClr val="008000"/>
                </a:solidFill>
                <a:latin typeface="Franklin Gothic Book"/>
                <a:cs typeface="Franklin Gothic Book"/>
              </a:rPr>
              <a:t>d</a:t>
            </a:r>
            <a:r>
              <a:rPr dirty="0" sz="1600" i="1">
                <a:solidFill>
                  <a:srgbClr val="008000"/>
                </a:solidFill>
                <a:latin typeface="Franklin Gothic Book"/>
                <a:cs typeface="Franklin Gothic Book"/>
              </a:rPr>
              <a:t>al sec</a:t>
            </a:r>
            <a:r>
              <a:rPr dirty="0" sz="1600" spc="-10" i="1">
                <a:solidFill>
                  <a:srgbClr val="008000"/>
                </a:solidFill>
                <a:latin typeface="Franklin Gothic Book"/>
                <a:cs typeface="Franklin Gothic Book"/>
              </a:rPr>
              <a:t>ondo</a:t>
            </a:r>
            <a:r>
              <a:rPr dirty="0" sz="1600" i="1">
                <a:solidFill>
                  <a:srgbClr val="008000"/>
                </a:solidFill>
                <a:latin typeface="Franklin Gothic Book"/>
                <a:cs typeface="Franklin Gothic Book"/>
              </a:rPr>
              <a:t>.</a:t>
            </a:r>
            <a:endParaRPr sz="1600">
              <a:latin typeface="Franklin Gothic Book"/>
              <a:cs typeface="Franklin Gothic Book"/>
            </a:endParaRPr>
          </a:p>
          <a:p>
            <a:pPr marL="12700" marR="5080">
              <a:lnSpc>
                <a:spcPct val="133700"/>
              </a:lnSpc>
              <a:spcBef>
                <a:spcPts val="30"/>
              </a:spcBef>
            </a:pPr>
            <a:r>
              <a:rPr dirty="0" sz="1600" spc="-10">
                <a:latin typeface="Franklin Gothic Book"/>
                <a:cs typeface="Franklin Gothic Book"/>
              </a:rPr>
              <a:t>Anche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uesta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frase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non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ria</a:t>
            </a:r>
            <a:r>
              <a:rPr dirty="0" sz="1600">
                <a:latin typeface="Franklin Gothic Medium"/>
                <a:cs typeface="Franklin Gothic Medium"/>
              </a:rPr>
              <a:t>ss</a:t>
            </a:r>
            <a:r>
              <a:rPr dirty="0" sz="1600" spc="-10">
                <a:latin typeface="Franklin Gothic Medium"/>
                <a:cs typeface="Franklin Gothic Medium"/>
              </a:rPr>
              <a:t>u</a:t>
            </a:r>
            <a:r>
              <a:rPr dirty="0" sz="1600">
                <a:latin typeface="Franklin Gothic Medium"/>
                <a:cs typeface="Franklin Gothic Medium"/>
              </a:rPr>
              <a:t>me </a:t>
            </a:r>
            <a:r>
              <a:rPr dirty="0" sz="1600" spc="-10">
                <a:latin typeface="Franklin Gothic Book"/>
                <a:cs typeface="Franklin Gothic Book"/>
              </a:rPr>
              <a:t>corr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ttamen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5">
                <a:latin typeface="Franklin Gothic Book"/>
                <a:cs typeface="Franklin Gothic Book"/>
              </a:rPr>
              <a:t>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senso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del</a:t>
            </a:r>
            <a:r>
              <a:rPr dirty="0" sz="1600">
                <a:latin typeface="Franklin Gothic Book"/>
                <a:cs typeface="Franklin Gothic Book"/>
              </a:rPr>
              <a:t> b</a:t>
            </a:r>
            <a:r>
              <a:rPr dirty="0" sz="1600" spc="-10">
                <a:latin typeface="Franklin Gothic Book"/>
                <a:cs typeface="Franklin Gothic Book"/>
              </a:rPr>
              <a:t>rano</a:t>
            </a:r>
            <a:r>
              <a:rPr dirty="0" sz="1600">
                <a:latin typeface="Franklin Gothic Book"/>
                <a:cs typeface="Franklin Gothic Book"/>
              </a:rPr>
              <a:t>. </a:t>
            </a:r>
            <a:r>
              <a:rPr dirty="0" sz="1600" spc="-10">
                <a:latin typeface="Franklin Gothic Book"/>
                <a:cs typeface="Franklin Gothic Book"/>
              </a:rPr>
              <a:t>In</a:t>
            </a:r>
            <a:r>
              <a:rPr dirty="0" sz="1600" spc="-20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att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cont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ene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’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tà</a:t>
            </a:r>
            <a:r>
              <a:rPr dirty="0" sz="1600">
                <a:latin typeface="Franklin Gothic Book"/>
                <a:cs typeface="Franklin Gothic Book"/>
              </a:rPr>
              <a:t> (UN S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 spc="-50">
                <a:latin typeface="Franklin Gothic Book"/>
                <a:cs typeface="Franklin Gothic Book"/>
              </a:rPr>
              <a:t>L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G</a:t>
            </a:r>
            <a:r>
              <a:rPr dirty="0" sz="1600" spc="-12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T</a:t>
            </a:r>
            <a:r>
              <a:rPr dirty="0" sz="1600" spc="-5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cadu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dal</a:t>
            </a:r>
            <a:r>
              <a:rPr dirty="0" sz="1600">
                <a:latin typeface="Franklin Gothic Book"/>
                <a:cs typeface="Franklin Gothic Book"/>
              </a:rPr>
              <a:t> 32</a:t>
            </a:r>
            <a:r>
              <a:rPr dirty="0" sz="1600" spc="-10">
                <a:latin typeface="Franklin Gothic Book"/>
                <a:cs typeface="Franklin Gothic Book"/>
              </a:rPr>
              <a:t>-es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5">
                <a:latin typeface="Franklin Gothic Book"/>
                <a:cs typeface="Franklin Gothic Book"/>
              </a:rPr>
              <a:t>mo</a:t>
            </a:r>
            <a:r>
              <a:rPr dirty="0" sz="1600">
                <a:latin typeface="Franklin Gothic Book"/>
                <a:cs typeface="Franklin Gothic Book"/>
              </a:rPr>
              <a:t> pi</a:t>
            </a:r>
            <a:r>
              <a:rPr dirty="0" sz="1600" spc="-10">
                <a:latin typeface="Franklin Gothic Book"/>
                <a:cs typeface="Franklin Gothic Book"/>
              </a:rPr>
              <a:t>ano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un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ala</a:t>
            </a:r>
            <a:r>
              <a:rPr dirty="0" sz="1600">
                <a:latin typeface="Franklin Gothic Book"/>
                <a:cs typeface="Franklin Gothic Book"/>
              </a:rPr>
              <a:t>zz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ha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ip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 spc="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ta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les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ni </a:t>
            </a:r>
            <a:r>
              <a:rPr dirty="0" sz="1600" spc="-10">
                <a:latin typeface="Franklin Gothic Book"/>
                <a:cs typeface="Franklin Gothic Book"/>
              </a:rPr>
              <a:t>meno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g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 spc="-5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vi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ue</a:t>
            </a:r>
            <a:r>
              <a:rPr dirty="0" sz="1600">
                <a:latin typeface="Franklin Gothic Book"/>
                <a:cs typeface="Franklin Gothic Book"/>
              </a:rPr>
              <a:t>lli </a:t>
            </a:r>
            <a:r>
              <a:rPr dirty="0" sz="1600" spc="-10">
                <a:latin typeface="Franklin Gothic Book"/>
                <a:cs typeface="Franklin Gothic Book"/>
              </a:rPr>
              <a:t>cadut</a:t>
            </a:r>
            <a:r>
              <a:rPr dirty="0" sz="1600">
                <a:latin typeface="Franklin Gothic Book"/>
                <a:cs typeface="Franklin Gothic Book"/>
              </a:rPr>
              <a:t>i  </a:t>
            </a:r>
            <a:r>
              <a:rPr dirty="0" sz="1600" spc="-10">
                <a:latin typeface="Franklin Gothic Book"/>
                <a:cs typeface="Franklin Gothic Book"/>
              </a:rPr>
              <a:t>dal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secondo</a:t>
            </a:r>
            <a:r>
              <a:rPr dirty="0" sz="1600">
                <a:latin typeface="Franklin Gothic Book"/>
                <a:cs typeface="Franklin Gothic Book"/>
              </a:rPr>
              <a:t>), </a:t>
            </a:r>
            <a:r>
              <a:rPr dirty="0" sz="1600" spc="-15">
                <a:latin typeface="Franklin Gothic Book"/>
                <a:cs typeface="Franklin Gothic Book"/>
              </a:rPr>
              <a:t>ma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non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</a:t>
            </a:r>
            <a:r>
              <a:rPr dirty="0" sz="1600">
                <a:latin typeface="Franklin Gothic Book"/>
                <a:cs typeface="Franklin Gothic Book"/>
              </a:rPr>
              <a:t>gli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5">
                <a:latin typeface="Franklin Gothic Book"/>
                <a:cs typeface="Franklin Gothic Book"/>
              </a:rPr>
              <a:t>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0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at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g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 spc="-5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vi</a:t>
            </a:r>
            <a:r>
              <a:rPr dirty="0" sz="1600" spc="-10">
                <a:latin typeface="Franklin Gothic Book"/>
                <a:cs typeface="Franklin Gothic Book"/>
              </a:rPr>
              <a:t>tà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delle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les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ni 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ip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 spc="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ta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 da</a:t>
            </a:r>
            <a:r>
              <a:rPr dirty="0" sz="1600">
                <a:latin typeface="Franklin Gothic Book"/>
                <a:cs typeface="Franklin Gothic Book"/>
              </a:rPr>
              <a:t>i g</a:t>
            </a:r>
            <a:r>
              <a:rPr dirty="0" sz="1600" spc="-10">
                <a:latin typeface="Franklin Gothic Book"/>
                <a:cs typeface="Franklin Gothic Book"/>
              </a:rPr>
              <a:t>att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mi</a:t>
            </a:r>
            <a:r>
              <a:rPr dirty="0" sz="1600" spc="-10">
                <a:latin typeface="Franklin Gothic Book"/>
                <a:cs typeface="Franklin Gothic Book"/>
              </a:rPr>
              <a:t>nore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caduta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vvi</a:t>
            </a:r>
            <a:r>
              <a:rPr dirty="0" sz="1600" spc="-10">
                <a:latin typeface="Franklin Gothic Book"/>
                <a:cs typeface="Franklin Gothic Book"/>
              </a:rPr>
              <a:t>ene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dal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nono</a:t>
            </a:r>
            <a:r>
              <a:rPr dirty="0" sz="1600">
                <a:latin typeface="Franklin Gothic Book"/>
                <a:cs typeface="Franklin Gothic Book"/>
              </a:rPr>
              <a:t> pi</a:t>
            </a:r>
            <a:r>
              <a:rPr dirty="0" sz="1600" spc="-10">
                <a:latin typeface="Franklin Gothic Book"/>
                <a:cs typeface="Franklin Gothic Book"/>
              </a:rPr>
              <a:t>ano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oltre</a:t>
            </a:r>
            <a:r>
              <a:rPr dirty="0" sz="1600">
                <a:latin typeface="Franklin Gothic Book"/>
                <a:cs typeface="Franklin Gothic Book"/>
              </a:rPr>
              <a:t>.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479792" y="3395472"/>
            <a:ext cx="1981198" cy="1219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22</a:t>
            </a:fld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9050">
              <a:lnSpc>
                <a:spcPct val="100000"/>
              </a:lnSpc>
            </a:pPr>
            <a:r>
              <a:rPr dirty="0" spc="-10"/>
              <a:t>Il</a:t>
            </a:r>
            <a:r>
              <a:rPr dirty="0" spc="-10"/>
              <a:t> </a:t>
            </a:r>
            <a:r>
              <a:rPr dirty="0" spc="-10"/>
              <a:t>lin</a:t>
            </a:r>
            <a:r>
              <a:rPr dirty="0" spc="-10"/>
              <a:t>g</a:t>
            </a:r>
            <a:r>
              <a:rPr dirty="0" spc="-15"/>
              <a:t>ua</a:t>
            </a:r>
            <a:r>
              <a:rPr dirty="0" spc="-15"/>
              <a:t>gg</a:t>
            </a:r>
            <a:r>
              <a:rPr dirty="0" spc="-10"/>
              <a:t>io</a:t>
            </a:r>
            <a:r>
              <a:rPr dirty="0" spc="-10"/>
              <a:t> </a:t>
            </a:r>
            <a:r>
              <a:rPr dirty="0" spc="-15"/>
              <a:t>d</a:t>
            </a:r>
            <a:r>
              <a:rPr dirty="0" spc="-15"/>
              <a:t>e</a:t>
            </a:r>
            <a:r>
              <a:rPr dirty="0" spc="-10"/>
              <a:t>lla</a:t>
            </a:r>
            <a:r>
              <a:rPr dirty="0" spc="-10"/>
              <a:t> (e </a:t>
            </a:r>
            <a:r>
              <a:rPr dirty="0" spc="-15"/>
              <a:t>n</a:t>
            </a:r>
            <a:r>
              <a:rPr dirty="0" spc="-15"/>
              <a:t>e</a:t>
            </a:r>
            <a:r>
              <a:rPr dirty="0" spc="-10"/>
              <a:t>lla</a:t>
            </a:r>
            <a:r>
              <a:rPr dirty="0" spc="-10"/>
              <a:t>) m</a:t>
            </a:r>
            <a:r>
              <a:rPr dirty="0" spc="-15"/>
              <a:t>a</a:t>
            </a:r>
            <a:r>
              <a:rPr dirty="0" spc="-30"/>
              <a:t>t</a:t>
            </a:r>
            <a:r>
              <a:rPr dirty="0"/>
              <a:t>em</a:t>
            </a:r>
            <a:r>
              <a:rPr dirty="0" spc="-15"/>
              <a:t>a</a:t>
            </a:r>
            <a:r>
              <a:rPr dirty="0"/>
              <a:t>t</a:t>
            </a:r>
            <a:r>
              <a:rPr dirty="0" spc="-10"/>
              <a:t>ica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75841" y="1851147"/>
            <a:ext cx="7989570" cy="44938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30480">
              <a:lnSpc>
                <a:spcPct val="134600"/>
              </a:lnSpc>
            </a:pPr>
            <a:r>
              <a:rPr dirty="0" sz="1600" spc="-10">
                <a:latin typeface="Franklin Gothic Book"/>
                <a:cs typeface="Franklin Gothic Book"/>
              </a:rPr>
              <a:t>Esa</a:t>
            </a:r>
            <a:r>
              <a:rPr dirty="0" sz="1600" spc="-10">
                <a:latin typeface="Franklin Gothic Book"/>
                <a:cs typeface="Franklin Gothic Book"/>
              </a:rPr>
              <a:t>mini</a:t>
            </a:r>
            <a:r>
              <a:rPr dirty="0" sz="1600" spc="-10">
                <a:latin typeface="Franklin Gothic Book"/>
                <a:cs typeface="Franklin Gothic Book"/>
              </a:rPr>
              <a:t>amo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l’ult</a:t>
            </a:r>
            <a:r>
              <a:rPr dirty="0" sz="1600" spc="-5">
                <a:latin typeface="Franklin Gothic Book"/>
                <a:cs typeface="Franklin Gothic Book"/>
              </a:rPr>
              <a:t>i</a:t>
            </a:r>
            <a:r>
              <a:rPr dirty="0" sz="1600" spc="-15">
                <a:latin typeface="Franklin Gothic Book"/>
                <a:cs typeface="Franklin Gothic Book"/>
              </a:rPr>
              <a:t>ma</a:t>
            </a:r>
            <a:r>
              <a:rPr dirty="0" sz="1600" spc="-1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 spc="-10">
                <a:latin typeface="Franklin Gothic Book"/>
                <a:cs typeface="Franklin Gothic Book"/>
              </a:rPr>
              <a:t>pzi</a:t>
            </a:r>
            <a:r>
              <a:rPr dirty="0" sz="1600" spc="-10">
                <a:latin typeface="Franklin Gothic Book"/>
                <a:cs typeface="Franklin Gothic Book"/>
              </a:rPr>
              <a:t>one</a:t>
            </a:r>
            <a:r>
              <a:rPr dirty="0" sz="1600" spc="-10">
                <a:latin typeface="Franklin Gothic Book"/>
                <a:cs typeface="Franklin Gothic Book"/>
              </a:rPr>
              <a:t> (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 spc="-4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re</a:t>
            </a:r>
            <a:r>
              <a:rPr dirty="0" sz="1600">
                <a:latin typeface="Franklin Gothic Book"/>
                <a:cs typeface="Franklin Gothic Book"/>
              </a:rPr>
              <a:t>bb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essere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uella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corr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tta</a:t>
            </a:r>
            <a:r>
              <a:rPr dirty="0" sz="1600">
                <a:latin typeface="Franklin Gothic Book"/>
                <a:cs typeface="Franklin Gothic Book"/>
              </a:rPr>
              <a:t> vi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tut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altre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non</a:t>
            </a:r>
            <a:r>
              <a:rPr dirty="0" sz="1600" spc="-10">
                <a:latin typeface="Franklin Gothic Book"/>
                <a:cs typeface="Franklin Gothic Book"/>
              </a:rPr>
              <a:t> lo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sono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meno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</a:t>
            </a:r>
            <a:r>
              <a:rPr dirty="0" sz="1600">
                <a:latin typeface="Franklin Gothic Book"/>
                <a:cs typeface="Franklin Gothic Book"/>
              </a:rPr>
              <a:t>hi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one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non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bbi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commesso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</a:t>
            </a:r>
            <a:r>
              <a:rPr dirty="0" sz="1600">
                <a:latin typeface="Franklin Gothic Book"/>
                <a:cs typeface="Franklin Gothic Book"/>
              </a:rPr>
              <a:t>gli </a:t>
            </a:r>
            <a:r>
              <a:rPr dirty="0" sz="1600" spc="-10">
                <a:latin typeface="Franklin Gothic Book"/>
                <a:cs typeface="Franklin Gothic Book"/>
              </a:rPr>
              <a:t>er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or</a:t>
            </a:r>
            <a:r>
              <a:rPr dirty="0" sz="1600">
                <a:latin typeface="Franklin Gothic Book"/>
                <a:cs typeface="Franklin Gothic Book"/>
              </a:rPr>
              <a:t>i).</a:t>
            </a:r>
            <a:endParaRPr sz="1600">
              <a:latin typeface="Franklin Gothic Book"/>
              <a:cs typeface="Franklin Gothic Book"/>
            </a:endParaRPr>
          </a:p>
          <a:p>
            <a:pPr marL="12700" marR="1397000">
              <a:lnSpc>
                <a:spcPct val="135400"/>
              </a:lnSpc>
            </a:pPr>
            <a:r>
              <a:rPr dirty="0" sz="1600" i="1">
                <a:solidFill>
                  <a:srgbClr val="800000"/>
                </a:solidFill>
                <a:latin typeface="Franklin Gothic Book"/>
                <a:cs typeface="Franklin Gothic Book"/>
              </a:rPr>
              <a:t>(</a:t>
            </a:r>
            <a:r>
              <a:rPr dirty="0" sz="1600" spc="-5" i="1">
                <a:solidFill>
                  <a:srgbClr val="800000"/>
                </a:solidFill>
                <a:latin typeface="Franklin Gothic Book"/>
                <a:cs typeface="Franklin Gothic Book"/>
              </a:rPr>
              <a:t>d</a:t>
            </a:r>
            <a:r>
              <a:rPr dirty="0" sz="1600" i="1">
                <a:solidFill>
                  <a:srgbClr val="800000"/>
                </a:solidFill>
                <a:latin typeface="Franklin Gothic Book"/>
                <a:cs typeface="Franklin Gothic Book"/>
              </a:rPr>
              <a:t>)</a:t>
            </a:r>
            <a:r>
              <a:rPr dirty="0" sz="1600" spc="195" i="1">
                <a:solidFill>
                  <a:srgbClr val="800000"/>
                </a:solidFill>
                <a:latin typeface="Franklin Gothic Book"/>
                <a:cs typeface="Franklin Gothic Book"/>
              </a:rPr>
              <a:t> </a:t>
            </a:r>
            <a:r>
              <a:rPr dirty="0" sz="1600" spc="-20" i="1">
                <a:solidFill>
                  <a:srgbClr val="800000"/>
                </a:solidFill>
                <a:latin typeface="Franklin Gothic Book"/>
                <a:cs typeface="Franklin Gothic Book"/>
              </a:rPr>
              <a:t>U</a:t>
            </a:r>
            <a:r>
              <a:rPr dirty="0" sz="1600" spc="-10" i="1">
                <a:solidFill>
                  <a:srgbClr val="800000"/>
                </a:solidFill>
                <a:latin typeface="Franklin Gothic Book"/>
                <a:cs typeface="Franklin Gothic Book"/>
              </a:rPr>
              <a:t>n</a:t>
            </a:r>
            <a:r>
              <a:rPr dirty="0" sz="1600" i="1">
                <a:solidFill>
                  <a:srgbClr val="800000"/>
                </a:solidFill>
                <a:latin typeface="Franklin Gothic Book"/>
                <a:cs typeface="Franklin Gothic Book"/>
              </a:rPr>
              <a:t> ga</a:t>
            </a:r>
            <a:r>
              <a:rPr dirty="0" sz="1600" spc="-5" i="1">
                <a:solidFill>
                  <a:srgbClr val="800000"/>
                </a:solidFill>
                <a:latin typeface="Franklin Gothic Book"/>
                <a:cs typeface="Franklin Gothic Book"/>
              </a:rPr>
              <a:t>t</a:t>
            </a:r>
            <a:r>
              <a:rPr dirty="0" sz="1600" spc="-45" i="1">
                <a:solidFill>
                  <a:srgbClr val="800000"/>
                </a:solidFill>
                <a:latin typeface="Franklin Gothic Book"/>
                <a:cs typeface="Franklin Gothic Book"/>
              </a:rPr>
              <a:t>t</a:t>
            </a:r>
            <a:r>
              <a:rPr dirty="0" sz="1600" spc="-10" i="1">
                <a:solidFill>
                  <a:srgbClr val="800000"/>
                </a:solidFill>
                <a:latin typeface="Franklin Gothic Book"/>
                <a:cs typeface="Franklin Gothic Book"/>
              </a:rPr>
              <a:t>o</a:t>
            </a:r>
            <a:r>
              <a:rPr dirty="0" sz="1600" i="1">
                <a:solidFill>
                  <a:srgbClr val="800000"/>
                </a:solidFill>
                <a:latin typeface="Franklin Gothic Book"/>
                <a:cs typeface="Franklin Gothic Book"/>
              </a:rPr>
              <a:t> </a:t>
            </a:r>
            <a:r>
              <a:rPr dirty="0" sz="1600" spc="-15" i="1">
                <a:solidFill>
                  <a:srgbClr val="800000"/>
                </a:solidFill>
                <a:latin typeface="Franklin Gothic Book"/>
                <a:cs typeface="Franklin Gothic Book"/>
              </a:rPr>
              <a:t>c</a:t>
            </a:r>
            <a:r>
              <a:rPr dirty="0" sz="1600" i="1">
                <a:solidFill>
                  <a:srgbClr val="800000"/>
                </a:solidFill>
                <a:latin typeface="Franklin Gothic Book"/>
                <a:cs typeface="Franklin Gothic Book"/>
              </a:rPr>
              <a:t>he </a:t>
            </a:r>
            <a:r>
              <a:rPr dirty="0" sz="1600" spc="-10" i="1">
                <a:solidFill>
                  <a:srgbClr val="800000"/>
                </a:solidFill>
                <a:latin typeface="Franklin Gothic Book"/>
                <a:cs typeface="Franklin Gothic Book"/>
              </a:rPr>
              <a:t>pr</a:t>
            </a:r>
            <a:r>
              <a:rPr dirty="0" sz="1600" i="1">
                <a:solidFill>
                  <a:srgbClr val="800000"/>
                </a:solidFill>
                <a:latin typeface="Franklin Gothic Book"/>
                <a:cs typeface="Franklin Gothic Book"/>
              </a:rPr>
              <a:t>eci</a:t>
            </a:r>
            <a:r>
              <a:rPr dirty="0" sz="1600" spc="-10" i="1">
                <a:solidFill>
                  <a:srgbClr val="800000"/>
                </a:solidFill>
                <a:latin typeface="Franklin Gothic Book"/>
                <a:cs typeface="Franklin Gothic Book"/>
              </a:rPr>
              <a:t>p</a:t>
            </a:r>
            <a:r>
              <a:rPr dirty="0" sz="1600" i="1">
                <a:solidFill>
                  <a:srgbClr val="800000"/>
                </a:solidFill>
                <a:latin typeface="Franklin Gothic Book"/>
                <a:cs typeface="Franklin Gothic Book"/>
              </a:rPr>
              <a:t>i</a:t>
            </a:r>
            <a:r>
              <a:rPr dirty="0" sz="1600" spc="-5" i="1">
                <a:solidFill>
                  <a:srgbClr val="800000"/>
                </a:solidFill>
                <a:latin typeface="Franklin Gothic Book"/>
                <a:cs typeface="Franklin Gothic Book"/>
              </a:rPr>
              <a:t>t</a:t>
            </a:r>
            <a:r>
              <a:rPr dirty="0" sz="1600" i="1">
                <a:solidFill>
                  <a:srgbClr val="800000"/>
                </a:solidFill>
                <a:latin typeface="Franklin Gothic Book"/>
                <a:cs typeface="Franklin Gothic Book"/>
              </a:rPr>
              <a:t>a </a:t>
            </a:r>
            <a:r>
              <a:rPr dirty="0" sz="1600" spc="-10" i="1">
                <a:solidFill>
                  <a:srgbClr val="800000"/>
                </a:solidFill>
                <a:latin typeface="Franklin Gothic Book"/>
                <a:cs typeface="Franklin Gothic Book"/>
              </a:rPr>
              <a:t>d</a:t>
            </a:r>
            <a:r>
              <a:rPr dirty="0" sz="1600" i="1">
                <a:solidFill>
                  <a:srgbClr val="800000"/>
                </a:solidFill>
                <a:latin typeface="Franklin Gothic Book"/>
                <a:cs typeface="Franklin Gothic Book"/>
              </a:rPr>
              <a:t>a u</a:t>
            </a:r>
            <a:r>
              <a:rPr dirty="0" sz="1600" spc="-10" i="1">
                <a:solidFill>
                  <a:srgbClr val="800000"/>
                </a:solidFill>
                <a:latin typeface="Franklin Gothic Book"/>
                <a:cs typeface="Franklin Gothic Book"/>
              </a:rPr>
              <a:t>n</a:t>
            </a:r>
            <a:r>
              <a:rPr dirty="0" sz="1600" i="1">
                <a:solidFill>
                  <a:srgbClr val="800000"/>
                </a:solidFill>
                <a:latin typeface="Franklin Gothic Book"/>
                <a:cs typeface="Franklin Gothic Book"/>
              </a:rPr>
              <a:t>a c</a:t>
            </a:r>
            <a:r>
              <a:rPr dirty="0" sz="1600" spc="-10" i="1">
                <a:solidFill>
                  <a:srgbClr val="800000"/>
                </a:solidFill>
                <a:latin typeface="Franklin Gothic Book"/>
                <a:cs typeface="Franklin Gothic Book"/>
              </a:rPr>
              <a:t>e</a:t>
            </a:r>
            <a:r>
              <a:rPr dirty="0" sz="1600" spc="30" i="1">
                <a:solidFill>
                  <a:srgbClr val="800000"/>
                </a:solidFill>
                <a:latin typeface="Franklin Gothic Book"/>
                <a:cs typeface="Franklin Gothic Book"/>
              </a:rPr>
              <a:t>r</a:t>
            </a:r>
            <a:r>
              <a:rPr dirty="0" sz="1600" spc="-5" i="1">
                <a:solidFill>
                  <a:srgbClr val="800000"/>
                </a:solidFill>
                <a:latin typeface="Franklin Gothic Book"/>
                <a:cs typeface="Franklin Gothic Book"/>
              </a:rPr>
              <a:t>t</a:t>
            </a:r>
            <a:r>
              <a:rPr dirty="0" sz="1600" i="1">
                <a:solidFill>
                  <a:srgbClr val="800000"/>
                </a:solidFill>
                <a:latin typeface="Franklin Gothic Book"/>
                <a:cs typeface="Franklin Gothic Book"/>
              </a:rPr>
              <a:t>a al</a:t>
            </a:r>
            <a:r>
              <a:rPr dirty="0" sz="1600" spc="-45" i="1">
                <a:solidFill>
                  <a:srgbClr val="800000"/>
                </a:solidFill>
                <a:latin typeface="Franklin Gothic Book"/>
                <a:cs typeface="Franklin Gothic Book"/>
              </a:rPr>
              <a:t>t</a:t>
            </a:r>
            <a:r>
              <a:rPr dirty="0" sz="1600" i="1">
                <a:solidFill>
                  <a:srgbClr val="800000"/>
                </a:solidFill>
                <a:latin typeface="Franklin Gothic Book"/>
                <a:cs typeface="Franklin Gothic Book"/>
              </a:rPr>
              <a:t>ezza si </a:t>
            </a:r>
            <a:r>
              <a:rPr dirty="0" sz="1600" spc="-5" i="1">
                <a:solidFill>
                  <a:srgbClr val="800000"/>
                </a:solidFill>
                <a:latin typeface="Franklin Gothic Book"/>
                <a:cs typeface="Franklin Gothic Book"/>
              </a:rPr>
              <a:t>f</a:t>
            </a:r>
            <a:r>
              <a:rPr dirty="0" sz="1600" i="1">
                <a:solidFill>
                  <a:srgbClr val="800000"/>
                </a:solidFill>
                <a:latin typeface="Franklin Gothic Book"/>
                <a:cs typeface="Franklin Gothic Book"/>
              </a:rPr>
              <a:t>a </a:t>
            </a:r>
            <a:r>
              <a:rPr dirty="0" sz="1600" spc="-10" i="1">
                <a:solidFill>
                  <a:srgbClr val="800000"/>
                </a:solidFill>
                <a:latin typeface="Franklin Gothic Book"/>
                <a:cs typeface="Franklin Gothic Book"/>
              </a:rPr>
              <a:t>meno</a:t>
            </a:r>
            <a:r>
              <a:rPr dirty="0" sz="1600" i="1">
                <a:solidFill>
                  <a:srgbClr val="800000"/>
                </a:solidFill>
                <a:latin typeface="Franklin Gothic Book"/>
                <a:cs typeface="Franklin Gothic Book"/>
              </a:rPr>
              <a:t> </a:t>
            </a:r>
            <a:r>
              <a:rPr dirty="0" sz="1600" spc="-15" i="1">
                <a:solidFill>
                  <a:srgbClr val="800000"/>
                </a:solidFill>
                <a:latin typeface="Franklin Gothic Book"/>
                <a:cs typeface="Franklin Gothic Book"/>
              </a:rPr>
              <a:t>m</a:t>
            </a:r>
            <a:r>
              <a:rPr dirty="0" sz="1600" i="1">
                <a:solidFill>
                  <a:srgbClr val="800000"/>
                </a:solidFill>
                <a:latin typeface="Franklin Gothic Book"/>
                <a:cs typeface="Franklin Gothic Book"/>
              </a:rPr>
              <a:t>ale se l’al</a:t>
            </a:r>
            <a:r>
              <a:rPr dirty="0" sz="1600" spc="-45" i="1">
                <a:solidFill>
                  <a:srgbClr val="800000"/>
                </a:solidFill>
                <a:latin typeface="Franklin Gothic Book"/>
                <a:cs typeface="Franklin Gothic Book"/>
              </a:rPr>
              <a:t>t</a:t>
            </a:r>
            <a:r>
              <a:rPr dirty="0" sz="1600" i="1">
                <a:solidFill>
                  <a:srgbClr val="800000"/>
                </a:solidFill>
                <a:latin typeface="Franklin Gothic Book"/>
                <a:cs typeface="Franklin Gothic Book"/>
              </a:rPr>
              <a:t>ezza è</a:t>
            </a:r>
            <a:r>
              <a:rPr dirty="0" sz="1600" i="1">
                <a:solidFill>
                  <a:srgbClr val="800000"/>
                </a:solidFill>
                <a:latin typeface="Franklin Gothic Book"/>
                <a:cs typeface="Franklin Gothic Book"/>
              </a:rPr>
              <a:t> su</a:t>
            </a:r>
            <a:r>
              <a:rPr dirty="0" sz="1600" spc="35" i="1">
                <a:solidFill>
                  <a:srgbClr val="800000"/>
                </a:solidFill>
                <a:latin typeface="Franklin Gothic Book"/>
                <a:cs typeface="Franklin Gothic Book"/>
              </a:rPr>
              <a:t>f</a:t>
            </a:r>
            <a:r>
              <a:rPr dirty="0" sz="1600" spc="0" i="1">
                <a:solidFill>
                  <a:srgbClr val="800000"/>
                </a:solidFill>
                <a:latin typeface="Franklin Gothic Book"/>
                <a:cs typeface="Franklin Gothic Book"/>
              </a:rPr>
              <a:t>f</a:t>
            </a:r>
            <a:r>
              <a:rPr dirty="0" sz="1600" i="1">
                <a:solidFill>
                  <a:srgbClr val="800000"/>
                </a:solidFill>
                <a:latin typeface="Franklin Gothic Book"/>
                <a:cs typeface="Franklin Gothic Book"/>
              </a:rPr>
              <a:t>ici</a:t>
            </a:r>
            <a:r>
              <a:rPr dirty="0" sz="1600" spc="-10" i="1">
                <a:solidFill>
                  <a:srgbClr val="800000"/>
                </a:solidFill>
                <a:latin typeface="Franklin Gothic Book"/>
                <a:cs typeface="Franklin Gothic Book"/>
              </a:rPr>
              <a:t>en</a:t>
            </a:r>
            <a:r>
              <a:rPr dirty="0" sz="1600" spc="-45" i="1">
                <a:solidFill>
                  <a:srgbClr val="800000"/>
                </a:solidFill>
                <a:latin typeface="Franklin Gothic Book"/>
                <a:cs typeface="Franklin Gothic Book"/>
              </a:rPr>
              <a:t>t</a:t>
            </a:r>
            <a:r>
              <a:rPr dirty="0" sz="1600" spc="-10" i="1">
                <a:solidFill>
                  <a:srgbClr val="800000"/>
                </a:solidFill>
                <a:latin typeface="Franklin Gothic Book"/>
                <a:cs typeface="Franklin Gothic Book"/>
              </a:rPr>
              <a:t>emen</a:t>
            </a:r>
            <a:r>
              <a:rPr dirty="0" sz="1600" spc="-45" i="1">
                <a:solidFill>
                  <a:srgbClr val="800000"/>
                </a:solidFill>
                <a:latin typeface="Franklin Gothic Book"/>
                <a:cs typeface="Franklin Gothic Book"/>
              </a:rPr>
              <a:t>t</a:t>
            </a:r>
            <a:r>
              <a:rPr dirty="0" sz="1600" i="1">
                <a:solidFill>
                  <a:srgbClr val="800000"/>
                </a:solidFill>
                <a:latin typeface="Franklin Gothic Book"/>
                <a:cs typeface="Franklin Gothic Book"/>
              </a:rPr>
              <a:t>e el</a:t>
            </a:r>
            <a:r>
              <a:rPr dirty="0" sz="1600" spc="-30" i="1">
                <a:solidFill>
                  <a:srgbClr val="800000"/>
                </a:solidFill>
                <a:latin typeface="Franklin Gothic Book"/>
                <a:cs typeface="Franklin Gothic Book"/>
              </a:rPr>
              <a:t>e</a:t>
            </a:r>
            <a:r>
              <a:rPr dirty="0" sz="1600" spc="-15" i="1">
                <a:solidFill>
                  <a:srgbClr val="800000"/>
                </a:solidFill>
                <a:latin typeface="Franklin Gothic Book"/>
                <a:cs typeface="Franklin Gothic Book"/>
              </a:rPr>
              <a:t>v</a:t>
            </a:r>
            <a:r>
              <a:rPr dirty="0" sz="1600" i="1">
                <a:solidFill>
                  <a:srgbClr val="800000"/>
                </a:solidFill>
                <a:latin typeface="Franklin Gothic Book"/>
                <a:cs typeface="Franklin Gothic Book"/>
              </a:rPr>
              <a:t>a</a:t>
            </a:r>
            <a:r>
              <a:rPr dirty="0" sz="1600" spc="-5" i="1">
                <a:solidFill>
                  <a:srgbClr val="800000"/>
                </a:solidFill>
                <a:latin typeface="Franklin Gothic Book"/>
                <a:cs typeface="Franklin Gothic Book"/>
              </a:rPr>
              <a:t>t</a:t>
            </a:r>
            <a:r>
              <a:rPr dirty="0" sz="1600" i="1">
                <a:solidFill>
                  <a:srgbClr val="800000"/>
                </a:solidFill>
                <a:latin typeface="Franklin Gothic Book"/>
                <a:cs typeface="Franklin Gothic Book"/>
              </a:rPr>
              <a:t>a.</a:t>
            </a:r>
            <a:endParaRPr sz="1600">
              <a:latin typeface="Franklin Gothic Book"/>
              <a:cs typeface="Franklin Gothic Book"/>
            </a:endParaRPr>
          </a:p>
          <a:p>
            <a:pPr marL="12700" marR="1326515">
              <a:lnSpc>
                <a:spcPct val="132800"/>
              </a:lnSpc>
              <a:spcBef>
                <a:spcPts val="50"/>
              </a:spcBef>
            </a:pPr>
            <a:r>
              <a:rPr dirty="0" sz="1600" spc="-10">
                <a:latin typeface="Franklin Gothic Book"/>
                <a:cs typeface="Franklin Gothic Book"/>
              </a:rPr>
              <a:t>Questa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frase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ria</a:t>
            </a:r>
            <a:r>
              <a:rPr dirty="0" sz="1600">
                <a:latin typeface="Franklin Gothic Medium"/>
                <a:cs typeface="Franklin Gothic Medium"/>
              </a:rPr>
              <a:t>ss</a:t>
            </a:r>
            <a:r>
              <a:rPr dirty="0" sz="1600" spc="-10">
                <a:latin typeface="Franklin Gothic Medium"/>
                <a:cs typeface="Franklin Gothic Medium"/>
              </a:rPr>
              <a:t>u</a:t>
            </a:r>
            <a:r>
              <a:rPr dirty="0" sz="1600">
                <a:latin typeface="Franklin Gothic Medium"/>
                <a:cs typeface="Franklin Gothic Medium"/>
              </a:rPr>
              <a:t>me meg</a:t>
            </a:r>
            <a:r>
              <a:rPr dirty="0" sz="1600" spc="-10">
                <a:latin typeface="Franklin Gothic Medium"/>
                <a:cs typeface="Franklin Gothic Medium"/>
              </a:rPr>
              <a:t>lio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di</a:t>
            </a:r>
            <a:r>
              <a:rPr dirty="0" sz="1600">
                <a:latin typeface="Franklin Gothic Medium"/>
                <a:cs typeface="Franklin Gothic Medium"/>
              </a:rPr>
              <a:t> t</a:t>
            </a:r>
            <a:r>
              <a:rPr dirty="0" sz="1600" spc="-10">
                <a:latin typeface="Franklin Gothic Medium"/>
                <a:cs typeface="Franklin Gothic Medium"/>
              </a:rPr>
              <a:t>u</a:t>
            </a:r>
            <a:r>
              <a:rPr dirty="0" sz="1600">
                <a:latin typeface="Franklin Gothic Medium"/>
                <a:cs typeface="Franklin Gothic Medium"/>
              </a:rPr>
              <a:t>t</a:t>
            </a:r>
            <a:r>
              <a:rPr dirty="0" sz="1600" spc="-25">
                <a:latin typeface="Franklin Gothic Medium"/>
                <a:cs typeface="Franklin Gothic Medium"/>
              </a:rPr>
              <a:t>t</a:t>
            </a:r>
            <a:r>
              <a:rPr dirty="0" sz="1600">
                <a:latin typeface="Franklin Gothic Medium"/>
                <a:cs typeface="Franklin Gothic Medium"/>
              </a:rPr>
              <a:t>e </a:t>
            </a:r>
            <a:r>
              <a:rPr dirty="0" sz="1600" spc="-5">
                <a:latin typeface="Franklin Gothic Medium"/>
                <a:cs typeface="Franklin Gothic Medium"/>
              </a:rPr>
              <a:t>l</a:t>
            </a:r>
            <a:r>
              <a:rPr dirty="0" sz="1600">
                <a:latin typeface="Franklin Gothic Medium"/>
                <a:cs typeface="Franklin Gothic Medium"/>
              </a:rPr>
              <a:t>e </a:t>
            </a:r>
            <a:r>
              <a:rPr dirty="0" sz="1600" spc="-10">
                <a:latin typeface="Franklin Gothic Medium"/>
                <a:cs typeface="Franklin Gothic Medium"/>
              </a:rPr>
              <a:t>al</a:t>
            </a:r>
            <a:r>
              <a:rPr dirty="0" sz="1600">
                <a:latin typeface="Franklin Gothic Medium"/>
                <a:cs typeface="Franklin Gothic Medium"/>
              </a:rPr>
              <a:t>t</a:t>
            </a:r>
            <a:r>
              <a:rPr dirty="0" sz="1600" spc="-10">
                <a:latin typeface="Franklin Gothic Medium"/>
                <a:cs typeface="Franklin Gothic Medium"/>
              </a:rPr>
              <a:t>r</a:t>
            </a:r>
            <a:r>
              <a:rPr dirty="0" sz="1600">
                <a:latin typeface="Franklin Gothic Medium"/>
                <a:cs typeface="Franklin Gothic Medium"/>
              </a:rPr>
              <a:t>e 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5">
                <a:latin typeface="Franklin Gothic Book"/>
                <a:cs typeface="Franklin Gothic Book"/>
              </a:rPr>
              <a:t>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senso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del</a:t>
            </a:r>
            <a:r>
              <a:rPr dirty="0" sz="1600">
                <a:latin typeface="Franklin Gothic Book"/>
                <a:cs typeface="Franklin Gothic Book"/>
              </a:rPr>
              <a:t> b</a:t>
            </a:r>
            <a:r>
              <a:rPr dirty="0" sz="1600" spc="-10">
                <a:latin typeface="Franklin Gothic Book"/>
                <a:cs typeface="Franklin Gothic Book"/>
              </a:rPr>
              <a:t>rano</a:t>
            </a:r>
            <a:r>
              <a:rPr dirty="0" sz="1600">
                <a:latin typeface="Franklin Gothic Book"/>
                <a:cs typeface="Franklin Gothic Book"/>
              </a:rPr>
              <a:t>. </a:t>
            </a:r>
            <a:r>
              <a:rPr dirty="0" sz="1600" spc="-10">
                <a:latin typeface="Franklin Gothic Book"/>
                <a:cs typeface="Franklin Gothic Book"/>
              </a:rPr>
              <a:t>In</a:t>
            </a:r>
            <a:r>
              <a:rPr dirty="0" sz="1600" spc="-20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att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co</a:t>
            </a:r>
            <a:r>
              <a:rPr dirty="0" sz="1600">
                <a:latin typeface="Franklin Gothic Book"/>
                <a:cs typeface="Franklin Gothic Book"/>
              </a:rPr>
              <a:t>gli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5">
                <a:latin typeface="Franklin Gothic Book"/>
                <a:cs typeface="Franklin Gothic Book"/>
              </a:rPr>
              <a:t>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0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at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g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 spc="-5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vi</a:t>
            </a:r>
            <a:r>
              <a:rPr dirty="0" sz="1600" spc="-10">
                <a:latin typeface="Franklin Gothic Book"/>
                <a:cs typeface="Franklin Gothic Book"/>
              </a:rPr>
              <a:t>tà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delle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les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ni 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ip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 spc="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ta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da</a:t>
            </a:r>
            <a:r>
              <a:rPr dirty="0" sz="1600">
                <a:latin typeface="Franklin Gothic Book"/>
                <a:cs typeface="Franklin Gothic Book"/>
              </a:rPr>
              <a:t>i g</a:t>
            </a:r>
            <a:r>
              <a:rPr dirty="0" sz="1600" spc="-10">
                <a:latin typeface="Franklin Gothic Book"/>
                <a:cs typeface="Franklin Gothic Book"/>
              </a:rPr>
              <a:t>att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mi</a:t>
            </a:r>
            <a:r>
              <a:rPr dirty="0" sz="1600" spc="-10">
                <a:latin typeface="Franklin Gothic Book"/>
                <a:cs typeface="Franklin Gothic Book"/>
              </a:rPr>
              <a:t>nore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caduta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5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vvi</a:t>
            </a:r>
            <a:r>
              <a:rPr dirty="0" sz="1600" spc="-10">
                <a:latin typeface="Franklin Gothic Book"/>
                <a:cs typeface="Franklin Gothic Book"/>
              </a:rPr>
              <a:t>ene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dal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nono</a:t>
            </a:r>
            <a:r>
              <a:rPr dirty="0" sz="1600">
                <a:latin typeface="Franklin Gothic Book"/>
                <a:cs typeface="Franklin Gothic Book"/>
              </a:rPr>
              <a:t> pi</a:t>
            </a:r>
            <a:r>
              <a:rPr dirty="0" sz="1600" spc="-10">
                <a:latin typeface="Franklin Gothic Book"/>
                <a:cs typeface="Franklin Gothic Book"/>
              </a:rPr>
              <a:t>ano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oltre</a:t>
            </a:r>
            <a:r>
              <a:rPr dirty="0" sz="1600">
                <a:latin typeface="Franklin Gothic Book"/>
                <a:cs typeface="Franklin Gothic Book"/>
              </a:rPr>
              <a:t> (</a:t>
            </a:r>
            <a:r>
              <a:rPr dirty="0" sz="1600" spc="-10">
                <a:latin typeface="Franklin Gothic Book"/>
                <a:cs typeface="Franklin Gothic Book"/>
              </a:rPr>
              <a:t>un’al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zz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su</a:t>
            </a:r>
            <a:r>
              <a:rPr dirty="0" sz="1600" spc="30">
                <a:latin typeface="Franklin Gothic Book"/>
                <a:cs typeface="Franklin Gothic Book"/>
              </a:rPr>
              <a:t>f</a:t>
            </a:r>
            <a:r>
              <a:rPr dirty="0" sz="1600">
                <a:latin typeface="Franklin Gothic Book"/>
                <a:cs typeface="Franklin Gothic Book"/>
              </a:rPr>
              <a:t>f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en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emen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el</a:t>
            </a:r>
            <a:r>
              <a:rPr dirty="0" sz="1600" spc="-40">
                <a:latin typeface="Franklin Gothic Book"/>
                <a:cs typeface="Franklin Gothic Book"/>
              </a:rPr>
              <a:t>e</a:t>
            </a:r>
            <a:r>
              <a:rPr dirty="0" sz="1600" spc="-2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ata</a:t>
            </a:r>
            <a:r>
              <a:rPr dirty="0" sz="1600">
                <a:latin typeface="Franklin Gothic Book"/>
                <a:cs typeface="Franklin Gothic Book"/>
              </a:rPr>
              <a:t>).</a:t>
            </a:r>
            <a:endParaRPr sz="1600">
              <a:latin typeface="Franklin Gothic Book"/>
              <a:cs typeface="Franklin Gothic Book"/>
            </a:endParaRPr>
          </a:p>
          <a:p>
            <a:pPr marL="12700" marR="2872740">
              <a:lnSpc>
                <a:spcPct val="135400"/>
              </a:lnSpc>
            </a:pPr>
            <a:r>
              <a:rPr dirty="0" sz="1600">
                <a:latin typeface="Franklin Gothic Book"/>
                <a:cs typeface="Franklin Gothic Book"/>
              </a:rPr>
              <a:t>I g</a:t>
            </a:r>
            <a:r>
              <a:rPr dirty="0" sz="1600" spc="-10">
                <a:latin typeface="Franklin Gothic Book"/>
                <a:cs typeface="Franklin Gothic Book"/>
              </a:rPr>
              <a:t>att</a:t>
            </a:r>
            <a:r>
              <a:rPr dirty="0" sz="1600" spc="-1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cadono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dall’</a:t>
            </a:r>
            <a:r>
              <a:rPr dirty="0" sz="1600" spc="-25">
                <a:latin typeface="Franklin Gothic Book"/>
                <a:cs typeface="Franklin Gothic Book"/>
              </a:rPr>
              <a:t>o</a:t>
            </a:r>
            <a:r>
              <a:rPr dirty="0" sz="1600" spc="-5">
                <a:latin typeface="Franklin Gothic Book"/>
                <a:cs typeface="Franklin Gothic Book"/>
              </a:rPr>
              <a:t>tt</a:t>
            </a:r>
            <a:r>
              <a:rPr dirty="0" sz="1600" spc="-50">
                <a:latin typeface="Franklin Gothic Book"/>
                <a:cs typeface="Franklin Gothic Book"/>
              </a:rPr>
              <a:t>a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pi</a:t>
            </a:r>
            <a:r>
              <a:rPr dirty="0" sz="1600" spc="-10">
                <a:latin typeface="Franklin Gothic Book"/>
                <a:cs typeface="Franklin Gothic Book"/>
              </a:rPr>
              <a:t>ano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pi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ni i</a:t>
            </a:r>
            <a:r>
              <a:rPr dirty="0" sz="1600" spc="-10">
                <a:latin typeface="Franklin Gothic Book"/>
                <a:cs typeface="Franklin Gothic Book"/>
              </a:rPr>
              <a:t>n</a:t>
            </a:r>
            <a:r>
              <a:rPr dirty="0" sz="1600" spc="-45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er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or</a:t>
            </a:r>
            <a:r>
              <a:rPr dirty="0" sz="1600">
                <a:latin typeface="Franklin Gothic Book"/>
                <a:cs typeface="Franklin Gothic Book"/>
              </a:rPr>
              <a:t>i p</a:t>
            </a:r>
            <a:r>
              <a:rPr dirty="0" sz="1600" spc="-10">
                <a:latin typeface="Franklin Gothic Book"/>
                <a:cs typeface="Franklin Gothic Book"/>
              </a:rPr>
              <a:t>ossono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20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-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 pi</a:t>
            </a:r>
            <a:r>
              <a:rPr dirty="0" sz="1600" spc="-10">
                <a:latin typeface="Franklin Gothic Book"/>
                <a:cs typeface="Franklin Gothic Book"/>
              </a:rPr>
              <a:t>ù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male</a:t>
            </a:r>
            <a:r>
              <a:rPr dirty="0" sz="1600">
                <a:latin typeface="Franklin Gothic Book"/>
                <a:cs typeface="Franklin Gothic Book"/>
              </a:rPr>
              <a:t>.</a:t>
            </a:r>
            <a:endParaRPr sz="1600">
              <a:latin typeface="Franklin Gothic Book"/>
              <a:cs typeface="Franklin Gothic Book"/>
            </a:endParaRPr>
          </a:p>
          <a:p>
            <a:pPr marL="12700" marR="316865" indent="152400">
              <a:lnSpc>
                <a:spcPct val="135400"/>
              </a:lnSpc>
            </a:pP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Qu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es</a:t>
            </a:r>
            <a:r>
              <a:rPr dirty="0" sz="1600" spc="-30">
                <a:solidFill>
                  <a:srgbClr val="800000"/>
                </a:solidFill>
                <a:latin typeface="Franklin Gothic Medium"/>
                <a:cs typeface="Franklin Gothic Medium"/>
              </a:rPr>
              <a:t>t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o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 ese</a:t>
            </a:r>
            <a:r>
              <a:rPr dirty="0" sz="1600" spc="-20">
                <a:solidFill>
                  <a:srgbClr val="800000"/>
                </a:solidFill>
                <a:latin typeface="Franklin Gothic Medium"/>
                <a:cs typeface="Franklin Gothic Medium"/>
              </a:rPr>
              <a:t>r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ci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z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io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in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seg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na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a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5">
                <a:solidFill>
                  <a:srgbClr val="800000"/>
                </a:solidFill>
                <a:latin typeface="Franklin Gothic Medium"/>
                <a:cs typeface="Franklin Gothic Medium"/>
              </a:rPr>
              <a:t>l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egge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r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e 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con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a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t</a:t>
            </a:r>
            <a:r>
              <a:rPr dirty="0" sz="1600" spc="-25">
                <a:solidFill>
                  <a:srgbClr val="800000"/>
                </a:solidFill>
                <a:latin typeface="Franklin Gothic Medium"/>
                <a:cs typeface="Franklin Gothic Medium"/>
              </a:rPr>
              <a:t>t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e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n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z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ion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e 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qu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e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llo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5">
                <a:solidFill>
                  <a:srgbClr val="800000"/>
                </a:solidFill>
                <a:latin typeface="Franklin Gothic Medium"/>
                <a:cs typeface="Franklin Gothic Medium"/>
              </a:rPr>
              <a:t>c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he 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ci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 v</a:t>
            </a:r>
            <a:r>
              <a:rPr dirty="0" sz="1600" spc="-5">
                <a:solidFill>
                  <a:srgbClr val="800000"/>
                </a:solidFill>
                <a:latin typeface="Franklin Gothic Medium"/>
                <a:cs typeface="Franklin Gothic Medium"/>
              </a:rPr>
              <a:t>i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e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n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e 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p</a:t>
            </a:r>
            <a:r>
              <a:rPr dirty="0" sz="1600" spc="-20">
                <a:solidFill>
                  <a:srgbClr val="800000"/>
                </a:solidFill>
                <a:latin typeface="Franklin Gothic Medium"/>
                <a:cs typeface="Franklin Gothic Medium"/>
              </a:rPr>
              <a:t>r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opo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s</a:t>
            </a:r>
            <a:r>
              <a:rPr dirty="0" sz="1600" spc="-30">
                <a:solidFill>
                  <a:srgbClr val="800000"/>
                </a:solidFill>
                <a:latin typeface="Franklin Gothic Medium"/>
                <a:cs typeface="Franklin Gothic Medium"/>
              </a:rPr>
              <a:t>t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o: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la</a:t>
            </a:r>
            <a:r>
              <a:rPr dirty="0" sz="1600" spc="-5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s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up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e</a:t>
            </a:r>
            <a:r>
              <a:rPr dirty="0" sz="1600" spc="25">
                <a:solidFill>
                  <a:srgbClr val="800000"/>
                </a:solidFill>
                <a:latin typeface="Franklin Gothic Medium"/>
                <a:cs typeface="Franklin Gothic Medium"/>
              </a:rPr>
              <a:t>r</a:t>
            </a:r>
            <a:r>
              <a:rPr dirty="0" sz="1600" spc="-15">
                <a:solidFill>
                  <a:srgbClr val="800000"/>
                </a:solidFill>
                <a:latin typeface="Franklin Gothic Medium"/>
                <a:cs typeface="Franklin Gothic Medium"/>
              </a:rPr>
              <a:t>f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iciali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t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à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può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30">
                <a:solidFill>
                  <a:srgbClr val="800000"/>
                </a:solidFill>
                <a:latin typeface="Franklin Gothic Medium"/>
                <a:cs typeface="Franklin Gothic Medium"/>
              </a:rPr>
              <a:t>a</a:t>
            </a:r>
            <a:r>
              <a:rPr dirty="0" sz="1600" spc="-15">
                <a:solidFill>
                  <a:srgbClr val="800000"/>
                </a:solidFill>
                <a:latin typeface="Franklin Gothic Medium"/>
                <a:cs typeface="Franklin Gothic Medium"/>
              </a:rPr>
              <a:t>v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e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r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e 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con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seg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u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e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n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ze s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piac</a:t>
            </a:r>
            <a:r>
              <a:rPr dirty="0" sz="1600" spc="-20">
                <a:solidFill>
                  <a:srgbClr val="800000"/>
                </a:solidFill>
                <a:latin typeface="Franklin Gothic Medium"/>
                <a:cs typeface="Franklin Gothic Medium"/>
              </a:rPr>
              <a:t>ev</a:t>
            </a:r>
            <a:r>
              <a:rPr dirty="0" sz="1600" spc="-5">
                <a:solidFill>
                  <a:srgbClr val="800000"/>
                </a:solidFill>
                <a:latin typeface="Franklin Gothic Medium"/>
                <a:cs typeface="Franklin Gothic Medium"/>
              </a:rPr>
              <a:t>oli,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 s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p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e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ci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e se </a:t>
            </a:r>
            <a:r>
              <a:rPr dirty="0" sz="1600" spc="-5">
                <a:solidFill>
                  <a:srgbClr val="800000"/>
                </a:solidFill>
                <a:latin typeface="Franklin Gothic Medium"/>
                <a:cs typeface="Franklin Gothic Medium"/>
              </a:rPr>
              <a:t>ri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g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uarda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un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5">
                <a:solidFill>
                  <a:srgbClr val="800000"/>
                </a:solidFill>
                <a:latin typeface="Franklin Gothic Medium"/>
                <a:cs typeface="Franklin Gothic Medium"/>
              </a:rPr>
              <a:t>l</a:t>
            </a:r>
            <a:r>
              <a:rPr dirty="0" sz="1600" spc="-30">
                <a:solidFill>
                  <a:srgbClr val="800000"/>
                </a:solidFill>
                <a:latin typeface="Franklin Gothic Medium"/>
                <a:cs typeface="Franklin Gothic Medium"/>
              </a:rPr>
              <a:t>a</a:t>
            </a:r>
            <a:r>
              <a:rPr dirty="0" sz="1600" spc="-20">
                <a:solidFill>
                  <a:srgbClr val="800000"/>
                </a:solidFill>
                <a:latin typeface="Franklin Gothic Medium"/>
                <a:cs typeface="Franklin Gothic Medium"/>
              </a:rPr>
              <a:t>v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o</a:t>
            </a:r>
            <a:r>
              <a:rPr dirty="0" sz="1600" spc="-20">
                <a:solidFill>
                  <a:srgbClr val="800000"/>
                </a:solidFill>
                <a:latin typeface="Franklin Gothic Medium"/>
                <a:cs typeface="Franklin Gothic Medium"/>
              </a:rPr>
              <a:t>r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o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 s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ci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e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n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t</a:t>
            </a:r>
            <a:r>
              <a:rPr dirty="0" sz="1600" spc="-5">
                <a:solidFill>
                  <a:srgbClr val="800000"/>
                </a:solidFill>
                <a:latin typeface="Franklin Gothic Medium"/>
                <a:cs typeface="Franklin Gothic Medium"/>
              </a:rPr>
              <a:t>i</a:t>
            </a:r>
            <a:r>
              <a:rPr dirty="0" sz="1600" spc="-15">
                <a:solidFill>
                  <a:srgbClr val="800000"/>
                </a:solidFill>
                <a:latin typeface="Franklin Gothic Medium"/>
                <a:cs typeface="Franklin Gothic Medium"/>
              </a:rPr>
              <a:t>f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ico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!</a:t>
            </a:r>
            <a:endParaRPr sz="16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28"/>
              </a:spcBef>
            </a:pPr>
            <a:endParaRPr sz="2150">
              <a:latin typeface="Times New Roman"/>
              <a:cs typeface="Times New Roman"/>
            </a:endParaRPr>
          </a:p>
          <a:p>
            <a:pPr marL="673100" marR="5080" indent="-50800">
              <a:lnSpc>
                <a:spcPct val="135400"/>
              </a:lnSpc>
            </a:pPr>
            <a:r>
              <a:rPr dirty="0" sz="1600">
                <a:latin typeface="Franklin Gothic Book"/>
                <a:cs typeface="Franklin Gothic Book"/>
              </a:rPr>
              <a:t>(S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25">
                <a:latin typeface="Franklin Gothic Book"/>
                <a:cs typeface="Franklin Gothic Book"/>
              </a:rPr>
              <a:t>r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endos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est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(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30">
                <a:latin typeface="Franklin Gothic Book"/>
                <a:cs typeface="Franklin Gothic Book"/>
              </a:rPr>
              <a:t>f</a:t>
            </a:r>
            <a:r>
              <a:rPr dirty="0" sz="1600">
                <a:latin typeface="Franklin Gothic Book"/>
                <a:cs typeface="Franklin Gothic Book"/>
              </a:rPr>
              <a:t>f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da</a:t>
            </a:r>
            <a:r>
              <a:rPr dirty="0" sz="1600">
                <a:latin typeface="Franklin Gothic Book"/>
                <a:cs typeface="Franklin Gothic Book"/>
              </a:rPr>
              <a:t>bili) p</a:t>
            </a:r>
            <a:r>
              <a:rPr dirty="0" sz="1600" spc="-40">
                <a:latin typeface="Franklin Gothic Book"/>
                <a:cs typeface="Franklin Gothic Book"/>
              </a:rPr>
              <a:t>ro</a:t>
            </a:r>
            <a:r>
              <a:rPr dirty="0" sz="1600" spc="-2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ca</a:t>
            </a:r>
            <a:r>
              <a:rPr dirty="0" sz="1600">
                <a:latin typeface="Franklin Gothic Book"/>
                <a:cs typeface="Franklin Gothic Book"/>
              </a:rPr>
              <a:t>pi</a:t>
            </a:r>
            <a:r>
              <a:rPr dirty="0" sz="1600" spc="-10">
                <a:latin typeface="Franklin Gothic Book"/>
                <a:cs typeface="Franklin Gothic Book"/>
              </a:rPr>
              <a:t>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ua</a:t>
            </a:r>
            <a:r>
              <a:rPr dirty="0" sz="1600">
                <a:latin typeface="Franklin Gothic Book"/>
                <a:cs typeface="Franklin Gothic Book"/>
              </a:rPr>
              <a:t>li </a:t>
            </a:r>
            <a:r>
              <a:rPr dirty="0" sz="1600" spc="-10">
                <a:latin typeface="Franklin Gothic Book"/>
                <a:cs typeface="Franklin Gothic Book"/>
              </a:rPr>
              <a:t>sono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ra</a:t>
            </a:r>
            <a:r>
              <a:rPr dirty="0" sz="1600">
                <a:latin typeface="Franklin Gothic Book"/>
                <a:cs typeface="Franklin Gothic Book"/>
              </a:rPr>
              <a:t>gi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ni p</a:t>
            </a:r>
            <a:r>
              <a:rPr dirty="0" sz="1600" spc="-10">
                <a:latin typeface="Franklin Gothic Book"/>
                <a:cs typeface="Franklin Gothic Book"/>
              </a:rPr>
              <a:t>er</a:t>
            </a:r>
            <a:r>
              <a:rPr dirty="0" sz="1600" spc="-10">
                <a:latin typeface="Franklin Gothic Book"/>
                <a:cs typeface="Franklin Gothic Book"/>
              </a:rPr>
              <a:t> cu</a:t>
            </a:r>
            <a:r>
              <a:rPr dirty="0" sz="1600">
                <a:latin typeface="Franklin Gothic Book"/>
                <a:cs typeface="Franklin Gothic Book"/>
              </a:rPr>
              <a:t>i i  g</a:t>
            </a:r>
            <a:r>
              <a:rPr dirty="0" sz="1600" spc="-10">
                <a:latin typeface="Franklin Gothic Book"/>
                <a:cs typeface="Franklin Gothic Book"/>
              </a:rPr>
              <a:t>att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cadono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al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zz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el</a:t>
            </a:r>
            <a:r>
              <a:rPr dirty="0" sz="1600" spc="-40">
                <a:latin typeface="Franklin Gothic Book"/>
                <a:cs typeface="Franklin Gothic Book"/>
              </a:rPr>
              <a:t>e</a:t>
            </a:r>
            <a:r>
              <a:rPr dirty="0" sz="1600" spc="-2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non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20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anno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male</a:t>
            </a:r>
            <a:r>
              <a:rPr dirty="0" sz="1600">
                <a:latin typeface="Franklin Gothic Book"/>
                <a:cs typeface="Franklin Gothic Book"/>
              </a:rPr>
              <a:t>)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165592" y="2633472"/>
            <a:ext cx="838199" cy="13319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307591" y="5833871"/>
            <a:ext cx="533400" cy="228600"/>
          </a:xfrm>
          <a:custGeom>
            <a:avLst/>
            <a:gdLst/>
            <a:ahLst/>
            <a:cxnLst/>
            <a:rect l="l" t="t" r="r" b="b"/>
            <a:pathLst>
              <a:path w="533400" h="228600">
                <a:moveTo>
                  <a:pt x="419088" y="0"/>
                </a:moveTo>
                <a:lnTo>
                  <a:pt x="419088" y="57150"/>
                </a:lnTo>
                <a:lnTo>
                  <a:pt x="0" y="57150"/>
                </a:lnTo>
                <a:lnTo>
                  <a:pt x="0" y="171449"/>
                </a:lnTo>
                <a:lnTo>
                  <a:pt x="419088" y="171449"/>
                </a:lnTo>
                <a:lnTo>
                  <a:pt x="419088" y="228599"/>
                </a:lnTo>
                <a:lnTo>
                  <a:pt x="533400" y="114299"/>
                </a:lnTo>
                <a:lnTo>
                  <a:pt x="419088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307591" y="5833872"/>
            <a:ext cx="533400" cy="228600"/>
          </a:xfrm>
          <a:custGeom>
            <a:avLst/>
            <a:gdLst/>
            <a:ahLst/>
            <a:cxnLst/>
            <a:rect l="l" t="t" r="r" b="b"/>
            <a:pathLst>
              <a:path w="533400" h="228600">
                <a:moveTo>
                  <a:pt x="0" y="57150"/>
                </a:moveTo>
                <a:lnTo>
                  <a:pt x="419089" y="57150"/>
                </a:lnTo>
                <a:lnTo>
                  <a:pt x="419089" y="0"/>
                </a:lnTo>
                <a:lnTo>
                  <a:pt x="533400" y="114300"/>
                </a:lnTo>
                <a:lnTo>
                  <a:pt x="419089" y="228600"/>
                </a:lnTo>
                <a:lnTo>
                  <a:pt x="419089" y="171450"/>
                </a:lnTo>
                <a:lnTo>
                  <a:pt x="0" y="171450"/>
                </a:lnTo>
                <a:lnTo>
                  <a:pt x="0" y="5715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307591" y="5605272"/>
            <a:ext cx="3124200" cy="1905"/>
          </a:xfrm>
          <a:custGeom>
            <a:avLst/>
            <a:gdLst/>
            <a:ahLst/>
            <a:cxnLst/>
            <a:rect l="l" t="t" r="r" b="b"/>
            <a:pathLst>
              <a:path w="3124200" h="1904">
                <a:moveTo>
                  <a:pt x="0" y="0"/>
                </a:moveTo>
                <a:lnTo>
                  <a:pt x="3124200" y="1588"/>
                </a:lnTo>
              </a:path>
            </a:pathLst>
          </a:custGeom>
          <a:ln w="38100">
            <a:solidFill>
              <a:srgbClr val="9411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22</a:t>
            </a:fld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9050">
              <a:lnSpc>
                <a:spcPct val="100000"/>
              </a:lnSpc>
            </a:pPr>
            <a:r>
              <a:rPr dirty="0" spc="-10"/>
              <a:t>Il</a:t>
            </a:r>
            <a:r>
              <a:rPr dirty="0" spc="-10"/>
              <a:t> </a:t>
            </a:r>
            <a:r>
              <a:rPr dirty="0" spc="-10"/>
              <a:t>lin</a:t>
            </a:r>
            <a:r>
              <a:rPr dirty="0" spc="-10"/>
              <a:t>g</a:t>
            </a:r>
            <a:r>
              <a:rPr dirty="0" spc="-15"/>
              <a:t>ua</a:t>
            </a:r>
            <a:r>
              <a:rPr dirty="0" spc="-15"/>
              <a:t>gg</a:t>
            </a:r>
            <a:r>
              <a:rPr dirty="0" spc="-10"/>
              <a:t>io</a:t>
            </a:r>
            <a:r>
              <a:rPr dirty="0" spc="-10"/>
              <a:t> </a:t>
            </a:r>
            <a:r>
              <a:rPr dirty="0" spc="-15"/>
              <a:t>d</a:t>
            </a:r>
            <a:r>
              <a:rPr dirty="0" spc="-15"/>
              <a:t>e</a:t>
            </a:r>
            <a:r>
              <a:rPr dirty="0" spc="-10"/>
              <a:t>lla</a:t>
            </a:r>
            <a:r>
              <a:rPr dirty="0" spc="-10"/>
              <a:t> (e </a:t>
            </a:r>
            <a:r>
              <a:rPr dirty="0" spc="-15"/>
              <a:t>n</a:t>
            </a:r>
            <a:r>
              <a:rPr dirty="0" spc="-15"/>
              <a:t>e</a:t>
            </a:r>
            <a:r>
              <a:rPr dirty="0" spc="-10"/>
              <a:t>lla</a:t>
            </a:r>
            <a:r>
              <a:rPr dirty="0" spc="-10"/>
              <a:t>) m</a:t>
            </a:r>
            <a:r>
              <a:rPr dirty="0" spc="-15"/>
              <a:t>a</a:t>
            </a:r>
            <a:r>
              <a:rPr dirty="0" spc="-30"/>
              <a:t>t</a:t>
            </a:r>
            <a:r>
              <a:rPr dirty="0"/>
              <a:t>em</a:t>
            </a:r>
            <a:r>
              <a:rPr dirty="0" spc="-15"/>
              <a:t>a</a:t>
            </a:r>
            <a:r>
              <a:rPr dirty="0"/>
              <a:t>t</a:t>
            </a:r>
            <a:r>
              <a:rPr dirty="0" spc="-10"/>
              <a:t>ica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22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1275841" y="1673982"/>
            <a:ext cx="2129155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S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olu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z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ion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e ese</a:t>
            </a:r>
            <a:r>
              <a:rPr dirty="0" sz="1800" spc="-20">
                <a:solidFill>
                  <a:srgbClr val="FF0000"/>
                </a:solidFill>
                <a:latin typeface="Franklin Gothic Medium"/>
                <a:cs typeface="Franklin Gothic Medium"/>
              </a:rPr>
              <a:t>r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ci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z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io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 2</a:t>
            </a:r>
            <a:r>
              <a:rPr dirty="0" sz="1800" spc="-5">
                <a:solidFill>
                  <a:srgbClr val="FF0000"/>
                </a:solidFill>
                <a:latin typeface="Franklin Gothic Medium"/>
                <a:cs typeface="Franklin Gothic Medium"/>
              </a:rPr>
              <a:t>.</a:t>
            </a:r>
            <a:endParaRPr sz="18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50679" y="1694514"/>
            <a:ext cx="4920615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10">
                <a:latin typeface="Franklin Gothic Book"/>
                <a:cs typeface="Franklin Gothic Book"/>
              </a:rPr>
              <a:t>Ques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ese</a:t>
            </a:r>
            <a:r>
              <a:rPr dirty="0" sz="1600" spc="-3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c</a:t>
            </a:r>
            <a:r>
              <a:rPr dirty="0" sz="1600">
                <a:latin typeface="Franklin Gothic Book"/>
                <a:cs typeface="Franklin Gothic Book"/>
              </a:rPr>
              <a:t>izi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u="heavy">
                <a:solidFill>
                  <a:srgbClr val="FF0000"/>
                </a:solidFill>
                <a:latin typeface="Franklin Gothic Medium"/>
                <a:cs typeface="Franklin Gothic Medium"/>
              </a:rPr>
              <a:t>è m</a:t>
            </a:r>
            <a:r>
              <a:rPr dirty="0" sz="1600" spc="-10" u="heavy">
                <a:solidFill>
                  <a:srgbClr val="FF0000"/>
                </a:solidFill>
                <a:latin typeface="Franklin Gothic Medium"/>
                <a:cs typeface="Franklin Gothic Medium"/>
              </a:rPr>
              <a:t>ol</a:t>
            </a:r>
            <a:r>
              <a:rPr dirty="0" sz="1600" spc="-30" u="heavy">
                <a:solidFill>
                  <a:srgbClr val="FF0000"/>
                </a:solidFill>
                <a:latin typeface="Franklin Gothic Medium"/>
                <a:cs typeface="Franklin Gothic Medium"/>
              </a:rPr>
              <a:t>t</a:t>
            </a:r>
            <a:r>
              <a:rPr dirty="0" sz="1600" spc="-10" u="heavy">
                <a:solidFill>
                  <a:srgbClr val="FF0000"/>
                </a:solidFill>
                <a:latin typeface="Franklin Gothic Medium"/>
                <a:cs typeface="Franklin Gothic Medium"/>
              </a:rPr>
              <a:t>o</a:t>
            </a:r>
            <a:r>
              <a:rPr dirty="0" sz="1600" u="heavy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5" u="heavy">
                <a:solidFill>
                  <a:srgbClr val="FF0000"/>
                </a:solidFill>
                <a:latin typeface="Franklin Gothic Medium"/>
                <a:cs typeface="Franklin Gothic Medium"/>
              </a:rPr>
              <a:t>i</a:t>
            </a:r>
            <a:r>
              <a:rPr dirty="0" sz="1600" u="heavy">
                <a:solidFill>
                  <a:srgbClr val="FF0000"/>
                </a:solidFill>
                <a:latin typeface="Franklin Gothic Medium"/>
                <a:cs typeface="Franklin Gothic Medium"/>
              </a:rPr>
              <a:t>m</a:t>
            </a:r>
            <a:r>
              <a:rPr dirty="0" sz="1600" spc="-10" u="heavy">
                <a:solidFill>
                  <a:srgbClr val="FF0000"/>
                </a:solidFill>
                <a:latin typeface="Franklin Gothic Medium"/>
                <a:cs typeface="Franklin Gothic Medium"/>
              </a:rPr>
              <a:t>po</a:t>
            </a:r>
            <a:r>
              <a:rPr dirty="0" sz="1600" spc="20" u="heavy">
                <a:solidFill>
                  <a:srgbClr val="FF0000"/>
                </a:solidFill>
                <a:latin typeface="Franklin Gothic Medium"/>
                <a:cs typeface="Franklin Gothic Medium"/>
              </a:rPr>
              <a:t>r</a:t>
            </a:r>
            <a:r>
              <a:rPr dirty="0" sz="1600" u="heavy">
                <a:solidFill>
                  <a:srgbClr val="FF0000"/>
                </a:solidFill>
                <a:latin typeface="Franklin Gothic Medium"/>
                <a:cs typeface="Franklin Gothic Medium"/>
              </a:rPr>
              <a:t>t</a:t>
            </a:r>
            <a:r>
              <a:rPr dirty="0" sz="1600" spc="-10" u="heavy">
                <a:solidFill>
                  <a:srgbClr val="FF0000"/>
                </a:solidFill>
                <a:latin typeface="Franklin Gothic Medium"/>
                <a:cs typeface="Franklin Gothic Medium"/>
              </a:rPr>
              <a:t>an</a:t>
            </a:r>
            <a:r>
              <a:rPr dirty="0" sz="1600" spc="-25" u="heavy">
                <a:solidFill>
                  <a:srgbClr val="FF0000"/>
                </a:solidFill>
                <a:latin typeface="Franklin Gothic Medium"/>
                <a:cs typeface="Franklin Gothic Medium"/>
              </a:rPr>
              <a:t>t</a:t>
            </a:r>
            <a:r>
              <a:rPr dirty="0" sz="1600" u="heavy">
                <a:solidFill>
                  <a:srgbClr val="FF0000"/>
                </a:solidFill>
                <a:latin typeface="Franklin Gothic Medium"/>
                <a:cs typeface="Franklin Gothic Medium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10">
                <a:latin typeface="Franklin Gothic Book"/>
                <a:cs typeface="Franklin Gothic Book"/>
              </a:rPr>
              <a:t>non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tan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er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5">
                <a:latin typeface="Franklin Gothic Book"/>
                <a:cs typeface="Franklin Gothic Book"/>
              </a:rPr>
              <a:t>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suo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75841" y="2026915"/>
            <a:ext cx="8010525" cy="4165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24130">
              <a:lnSpc>
                <a:spcPct val="130200"/>
              </a:lnSpc>
            </a:pPr>
            <a:r>
              <a:rPr dirty="0" sz="1600" spc="-10">
                <a:latin typeface="Franklin Gothic Book"/>
                <a:cs typeface="Franklin Gothic Book"/>
              </a:rPr>
              <a:t>con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enu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comun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ig</a:t>
            </a:r>
            <a:r>
              <a:rPr dirty="0" sz="1600" spc="-10">
                <a:latin typeface="Franklin Gothic Book"/>
                <a:cs typeface="Franklin Gothic Book"/>
              </a:rPr>
              <a:t>ua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da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uest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ni </a:t>
            </a:r>
            <a:r>
              <a:rPr dirty="0" sz="1600" spc="-10">
                <a:latin typeface="Franklin Gothic Book"/>
                <a:cs typeface="Franklin Gothic Book"/>
              </a:rPr>
              <a:t>elementar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su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numer</a:t>
            </a:r>
            <a:r>
              <a:rPr dirty="0" sz="1600">
                <a:latin typeface="Franklin Gothic Book"/>
                <a:cs typeface="Franklin Gothic Book"/>
              </a:rPr>
              <a:t>i, </a:t>
            </a:r>
            <a:r>
              <a:rPr dirty="0" sz="1600" spc="-15">
                <a:latin typeface="Franklin Gothic Book"/>
                <a:cs typeface="Franklin Gothic Book"/>
              </a:rPr>
              <a:t>ma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3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ché</a:t>
            </a:r>
            <a:r>
              <a:rPr dirty="0" sz="1600">
                <a:latin typeface="Franklin Gothic Book"/>
                <a:cs typeface="Franklin Gothic Book"/>
              </a:rPr>
              <a:t>  p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one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una</a:t>
            </a:r>
            <a:r>
              <a:rPr dirty="0" sz="1600" spc="-5">
                <a:latin typeface="Franklin Gothic Book"/>
                <a:cs typeface="Franklin Gothic Book"/>
              </a:rPr>
              <a:t> 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fless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one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sulla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struttura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delle</a:t>
            </a:r>
            <a:r>
              <a:rPr dirty="0" sz="1600">
                <a:latin typeface="Franklin Gothic Book"/>
                <a:cs typeface="Franklin Gothic Book"/>
              </a:rPr>
              <a:t>  </a:t>
            </a:r>
            <a:r>
              <a:rPr dirty="0" sz="1600" spc="-10">
                <a:latin typeface="Franklin Gothic Book"/>
                <a:cs typeface="Franklin Gothic Book"/>
              </a:rPr>
              <a:t>“a</a:t>
            </a:r>
            <a:r>
              <a:rPr dirty="0" sz="1600" spc="30">
                <a:latin typeface="Franklin Gothic Book"/>
                <a:cs typeface="Franklin Gothic Book"/>
              </a:rPr>
              <a:t>f</a:t>
            </a:r>
            <a:r>
              <a:rPr dirty="0" sz="1600" spc="-45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erma</a:t>
            </a:r>
            <a:r>
              <a:rPr dirty="0" sz="1600">
                <a:latin typeface="Franklin Gothic Book"/>
                <a:cs typeface="Franklin Gothic Book"/>
              </a:rPr>
              <a:t>zi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ni </a:t>
            </a:r>
            <a:r>
              <a:rPr dirty="0" sz="1600" spc="-15">
                <a:latin typeface="Franklin Gothic Book"/>
                <a:cs typeface="Franklin Gothic Book"/>
              </a:rPr>
              <a:t>ma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emat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che”</a:t>
            </a:r>
            <a:r>
              <a:rPr dirty="0" sz="1600">
                <a:latin typeface="Franklin Gothic Book"/>
                <a:cs typeface="Franklin Gothic Book"/>
              </a:rPr>
              <a:t>.</a:t>
            </a:r>
            <a:endParaRPr sz="1600">
              <a:latin typeface="Franklin Gothic Book"/>
              <a:cs typeface="Franklin Gothic Book"/>
            </a:endParaRPr>
          </a:p>
          <a:p>
            <a:pPr marL="12700" marR="86995">
              <a:lnSpc>
                <a:spcPct val="135400"/>
              </a:lnSpc>
            </a:pPr>
            <a:r>
              <a:rPr dirty="0" sz="1600">
                <a:latin typeface="Franklin Gothic Book"/>
                <a:cs typeface="Franklin Gothic Book"/>
              </a:rPr>
              <a:t>Si</a:t>
            </a:r>
            <a:r>
              <a:rPr dirty="0" sz="1600" spc="-10">
                <a:latin typeface="Franklin Gothic Book"/>
                <a:cs typeface="Franklin Gothic Book"/>
              </a:rPr>
              <a:t>n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dal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IV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secolo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-10">
                <a:latin typeface="Franklin Gothic Book"/>
                <a:cs typeface="Franklin Gothic Book"/>
              </a:rPr>
              <a:t>.C. </a:t>
            </a:r>
            <a:r>
              <a:rPr dirty="0" sz="1600" spc="-10">
                <a:latin typeface="Franklin Gothic Book"/>
                <a:cs typeface="Franklin Gothic Book"/>
              </a:rPr>
              <a:t>le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30">
                <a:latin typeface="Franklin Gothic Book"/>
                <a:cs typeface="Franklin Gothic Book"/>
              </a:rPr>
              <a:t>f</a:t>
            </a:r>
            <a:r>
              <a:rPr dirty="0" sz="1600" spc="-45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erma</a:t>
            </a:r>
            <a:r>
              <a:rPr dirty="0" sz="1600">
                <a:latin typeface="Franklin Gothic Book"/>
                <a:cs typeface="Franklin Gothic Book"/>
              </a:rPr>
              <a:t>zi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ni </a:t>
            </a:r>
            <a:r>
              <a:rPr dirty="0" sz="1600" spc="-15">
                <a:latin typeface="Franklin Gothic Book"/>
                <a:cs typeface="Franklin Gothic Book"/>
              </a:rPr>
              <a:t>ma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emat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sono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10">
                <a:latin typeface="Franklin Gothic Book"/>
                <a:cs typeface="Franklin Gothic Book"/>
              </a:rPr>
              <a:t>n</a:t>
            </a:r>
            <a:r>
              <a:rPr dirty="0" sz="1600" spc="-20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att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45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ormula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secondo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re</a:t>
            </a:r>
            <a:r>
              <a:rPr dirty="0" sz="1600">
                <a:latin typeface="Franklin Gothic Book"/>
                <a:cs typeface="Franklin Gothic Book"/>
              </a:rPr>
              <a:t>g</a:t>
            </a:r>
            <a:r>
              <a:rPr dirty="0" sz="1600" spc="-10">
                <a:latin typeface="Franklin Gothic Book"/>
                <a:cs typeface="Franklin Gothic Book"/>
              </a:rPr>
              <a:t>ole</a:t>
            </a:r>
            <a:r>
              <a:rPr dirty="0" sz="1600">
                <a:latin typeface="Franklin Gothic Book"/>
                <a:cs typeface="Franklin Gothic Book"/>
              </a:rPr>
              <a:t> b</a:t>
            </a:r>
            <a:r>
              <a:rPr dirty="0" sz="1600" spc="-10">
                <a:latin typeface="Franklin Gothic Book"/>
                <a:cs typeface="Franklin Gothic Book"/>
              </a:rPr>
              <a:t>en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rec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se</a:t>
            </a:r>
            <a:r>
              <a:rPr dirty="0" sz="1600">
                <a:latin typeface="Franklin Gothic Book"/>
                <a:cs typeface="Franklin Gothic Book"/>
              </a:rPr>
              <a:t>: </a:t>
            </a:r>
            <a:r>
              <a:rPr dirty="0" sz="1600" spc="-10">
                <a:latin typeface="Franklin Gothic Book"/>
                <a:cs typeface="Franklin Gothic Book"/>
              </a:rPr>
              <a:t>da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alcune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assu</a:t>
            </a:r>
            <a:r>
              <a:rPr dirty="0" sz="1600">
                <a:latin typeface="Franklin Gothic Book"/>
                <a:cs typeface="Franklin Gothic Book"/>
              </a:rPr>
              <a:t>nzi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ni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p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40">
                <a:latin typeface="Franklin Gothic Book"/>
                <a:cs typeface="Franklin Gothic Book"/>
              </a:rPr>
              <a:t>r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nz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IP</a:t>
            </a:r>
            <a:r>
              <a:rPr dirty="0" sz="1600" spc="-6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SI, 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25">
                <a:latin typeface="Franklin Gothic Book"/>
                <a:cs typeface="Franklin Gothic Book"/>
              </a:rPr>
              <a:t>o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ng</a:t>
            </a:r>
            <a:r>
              <a:rPr dirty="0" sz="1600" spc="-10">
                <a:latin typeface="Franklin Gothic Book"/>
                <a:cs typeface="Franklin Gothic Book"/>
              </a:rPr>
              <a:t>ono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10">
                <a:latin typeface="Franklin Gothic Book"/>
                <a:cs typeface="Franklin Gothic Book"/>
              </a:rPr>
              <a:t>con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ra</a:t>
            </a:r>
            <a:r>
              <a:rPr dirty="0" sz="1600">
                <a:latin typeface="Franklin Gothic Book"/>
                <a:cs typeface="Franklin Gothic Book"/>
              </a:rPr>
              <a:t>gi</a:t>
            </a:r>
            <a:r>
              <a:rPr dirty="0" sz="1600" spc="-10">
                <a:latin typeface="Franklin Gothic Book"/>
                <a:cs typeface="Franklin Gothic Book"/>
              </a:rPr>
              <a:t>onament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dedutt</a:t>
            </a:r>
            <a:r>
              <a:rPr dirty="0" sz="1600">
                <a:latin typeface="Franklin Gothic Book"/>
                <a:cs typeface="Franklin Gothic Book"/>
              </a:rPr>
              <a:t>ivi, </a:t>
            </a:r>
            <a:r>
              <a:rPr dirty="0" sz="1600" spc="-10">
                <a:latin typeface="Franklin Gothic Book"/>
                <a:cs typeface="Franklin Gothic Book"/>
              </a:rPr>
              <a:t>conse</a:t>
            </a:r>
            <a:r>
              <a:rPr dirty="0" sz="1600">
                <a:latin typeface="Franklin Gothic Book"/>
                <a:cs typeface="Franklin Gothic Book"/>
              </a:rPr>
              <a:t>g</a:t>
            </a:r>
            <a:r>
              <a:rPr dirty="0" sz="1600" spc="-10">
                <a:latin typeface="Franklin Gothic Book"/>
                <a:cs typeface="Franklin Gothic Book"/>
              </a:rPr>
              <a:t>ue</a:t>
            </a:r>
            <a:r>
              <a:rPr dirty="0" sz="1600">
                <a:latin typeface="Franklin Gothic Book"/>
                <a:cs typeface="Franklin Gothic Book"/>
              </a:rPr>
              <a:t>nz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SI.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"/>
              </a:spcBef>
            </a:pPr>
            <a:endParaRPr sz="1250">
              <a:latin typeface="Times New Roman"/>
              <a:cs typeface="Times New Roman"/>
            </a:endParaRPr>
          </a:p>
          <a:p>
            <a:pPr marL="12700" indent="406400">
              <a:lnSpc>
                <a:spcPct val="100000"/>
              </a:lnSpc>
            </a:pPr>
            <a:r>
              <a:rPr dirty="0" sz="1600" spc="-15">
                <a:solidFill>
                  <a:srgbClr val="800000"/>
                </a:solidFill>
                <a:latin typeface="Franklin Gothic Medium"/>
                <a:cs typeface="Franklin Gothic Medium"/>
              </a:rPr>
              <a:t>N</a:t>
            </a:r>
            <a:r>
              <a:rPr dirty="0" sz="1600" spc="-15">
                <a:solidFill>
                  <a:srgbClr val="800000"/>
                </a:solidFill>
                <a:latin typeface="Franklin Gothic Medium"/>
                <a:cs typeface="Franklin Gothic Medium"/>
              </a:rPr>
              <a:t>e</a:t>
            </a:r>
            <a:r>
              <a:rPr dirty="0" sz="1600" spc="-5">
                <a:solidFill>
                  <a:srgbClr val="800000"/>
                </a:solidFill>
                <a:latin typeface="Franklin Gothic Medium"/>
                <a:cs typeface="Franklin Gothic Medium"/>
              </a:rPr>
              <a:t>l</a:t>
            </a:r>
            <a:r>
              <a:rPr dirty="0" sz="1600" spc="-5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ca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s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o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di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qu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es</a:t>
            </a:r>
            <a:r>
              <a:rPr dirty="0" sz="1600" spc="-30">
                <a:solidFill>
                  <a:srgbClr val="800000"/>
                </a:solidFill>
                <a:latin typeface="Franklin Gothic Medium"/>
                <a:cs typeface="Franklin Gothic Medium"/>
              </a:rPr>
              <a:t>t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o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 ese</a:t>
            </a:r>
            <a:r>
              <a:rPr dirty="0" sz="1600" spc="-20">
                <a:solidFill>
                  <a:srgbClr val="800000"/>
                </a:solidFill>
                <a:latin typeface="Franklin Gothic Medium"/>
                <a:cs typeface="Franklin Gothic Medium"/>
              </a:rPr>
              <a:t>r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ci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z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io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5">
                <a:solidFill>
                  <a:srgbClr val="800000"/>
                </a:solidFill>
                <a:latin typeface="Franklin Gothic Medium"/>
                <a:cs typeface="Franklin Gothic Medium"/>
              </a:rPr>
              <a:t>l’ip</a:t>
            </a:r>
            <a:r>
              <a:rPr dirty="0" sz="1600" spc="-20">
                <a:solidFill>
                  <a:srgbClr val="800000"/>
                </a:solidFill>
                <a:latin typeface="Franklin Gothic Medium"/>
                <a:cs typeface="Franklin Gothic Medium"/>
              </a:rPr>
              <a:t>o</a:t>
            </a:r>
            <a:r>
              <a:rPr dirty="0" sz="1600" spc="-25">
                <a:solidFill>
                  <a:srgbClr val="800000"/>
                </a:solidFill>
                <a:latin typeface="Franklin Gothic Medium"/>
                <a:cs typeface="Franklin Gothic Medium"/>
              </a:rPr>
              <a:t>t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es</a:t>
            </a:r>
            <a:r>
              <a:rPr dirty="0" sz="1600" spc="-5">
                <a:solidFill>
                  <a:srgbClr val="800000"/>
                </a:solidFill>
                <a:latin typeface="Franklin Gothic Medium"/>
                <a:cs typeface="Franklin Gothic Medium"/>
              </a:rPr>
              <a:t>i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 è </a:t>
            </a:r>
            <a:r>
              <a:rPr dirty="0" sz="1600">
                <a:latin typeface="Franklin Gothic Medium"/>
                <a:cs typeface="Franklin Gothic Medium"/>
              </a:rPr>
              <a:t>“</a:t>
            </a:r>
            <a:r>
              <a:rPr dirty="0" sz="1600" i="1">
                <a:latin typeface="Franklin Gothic Medium"/>
                <a:cs typeface="Franklin Gothic Medium"/>
              </a:rPr>
              <a:t>se </a:t>
            </a:r>
            <a:r>
              <a:rPr dirty="0" sz="1600" spc="-10" i="1">
                <a:latin typeface="Franklin Gothic Medium"/>
                <a:cs typeface="Franklin Gothic Medium"/>
              </a:rPr>
              <a:t>u</a:t>
            </a:r>
            <a:r>
              <a:rPr dirty="0" sz="1600" i="1">
                <a:latin typeface="Franklin Gothic Medium"/>
                <a:cs typeface="Franklin Gothic Medium"/>
              </a:rPr>
              <a:t>n n</a:t>
            </a:r>
            <a:r>
              <a:rPr dirty="0" sz="1600" spc="-15" i="1">
                <a:latin typeface="Franklin Gothic Medium"/>
                <a:cs typeface="Franklin Gothic Medium"/>
              </a:rPr>
              <a:t>um</a:t>
            </a:r>
            <a:r>
              <a:rPr dirty="0" sz="1600" i="1">
                <a:latin typeface="Franklin Gothic Medium"/>
                <a:cs typeface="Franklin Gothic Medium"/>
              </a:rPr>
              <a:t>er</a:t>
            </a:r>
            <a:r>
              <a:rPr dirty="0" sz="1600" spc="-10" i="1">
                <a:latin typeface="Franklin Gothic Medium"/>
                <a:cs typeface="Franklin Gothic Medium"/>
              </a:rPr>
              <a:t>o</a:t>
            </a:r>
            <a:r>
              <a:rPr dirty="0" sz="1600" i="1">
                <a:latin typeface="Franklin Gothic Medium"/>
                <a:cs typeface="Franklin Gothic Medium"/>
              </a:rPr>
              <a:t> in</a:t>
            </a:r>
            <a:r>
              <a:rPr dirty="0" sz="1600" spc="-35" i="1">
                <a:latin typeface="Franklin Gothic Medium"/>
                <a:cs typeface="Franklin Gothic Medium"/>
              </a:rPr>
              <a:t>t</a:t>
            </a:r>
            <a:r>
              <a:rPr dirty="0" sz="1600" i="1">
                <a:latin typeface="Franklin Gothic Medium"/>
                <a:cs typeface="Franklin Gothic Medium"/>
              </a:rPr>
              <a:t>er</a:t>
            </a:r>
            <a:r>
              <a:rPr dirty="0" sz="1600" spc="-10" i="1">
                <a:latin typeface="Franklin Gothic Medium"/>
                <a:cs typeface="Franklin Gothic Medium"/>
              </a:rPr>
              <a:t>o</a:t>
            </a:r>
            <a:r>
              <a:rPr dirty="0" sz="1600" i="1">
                <a:latin typeface="Franklin Gothic Medium"/>
                <a:cs typeface="Franklin Gothic Medium"/>
              </a:rPr>
              <a:t> è </a:t>
            </a:r>
            <a:r>
              <a:rPr dirty="0" sz="1600" spc="-10" i="1">
                <a:latin typeface="Franklin Gothic Medium"/>
                <a:cs typeface="Franklin Gothic Medium"/>
              </a:rPr>
              <a:t>mult</a:t>
            </a:r>
            <a:r>
              <a:rPr dirty="0" sz="1600" i="1">
                <a:latin typeface="Franklin Gothic Medium"/>
                <a:cs typeface="Franklin Gothic Medium"/>
              </a:rPr>
              <a:t>ip</a:t>
            </a:r>
            <a:r>
              <a:rPr dirty="0" sz="1600" spc="-10" i="1">
                <a:latin typeface="Franklin Gothic Medium"/>
                <a:cs typeface="Franklin Gothic Medium"/>
              </a:rPr>
              <a:t>lo</a:t>
            </a:r>
            <a:r>
              <a:rPr dirty="0" sz="1600" i="1">
                <a:latin typeface="Franklin Gothic Medium"/>
                <a:cs typeface="Franklin Gothic Medium"/>
              </a:rPr>
              <a:t> di 9 …</a:t>
            </a:r>
            <a:r>
              <a:rPr dirty="0" sz="1600" spc="-10" i="1">
                <a:latin typeface="Franklin Gothic Medium"/>
                <a:cs typeface="Franklin Gothic Medium"/>
              </a:rPr>
              <a:t>”</a:t>
            </a:r>
            <a:endParaRPr sz="16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dirty="0" sz="1600" spc="-5">
                <a:latin typeface="Franklin Gothic Book"/>
                <a:cs typeface="Franklin Gothic Book"/>
              </a:rPr>
              <a:t>Il</a:t>
            </a:r>
            <a:r>
              <a:rPr dirty="0" sz="1600" spc="-5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un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p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40">
                <a:latin typeface="Franklin Gothic Book"/>
                <a:cs typeface="Franklin Gothic Book"/>
              </a:rPr>
              <a:t>r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nz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,  </a:t>
            </a:r>
            <a:r>
              <a:rPr dirty="0" sz="1600" spc="-10">
                <a:latin typeface="Franklin Gothic Book"/>
                <a:cs typeface="Franklin Gothic Book"/>
              </a:rPr>
              <a:t>dun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ue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uello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>
                <a:latin typeface="Franklin Gothic Book"/>
                <a:cs typeface="Franklin Gothic Book"/>
              </a:rPr>
              <a:t>f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ssare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l’at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nzi</a:t>
            </a:r>
            <a:r>
              <a:rPr dirty="0" sz="1600" spc="-10">
                <a:latin typeface="Franklin Gothic Book"/>
                <a:cs typeface="Franklin Gothic Book"/>
              </a:rPr>
              <a:t>one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su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ue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numer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endParaRPr sz="1600">
              <a:latin typeface="Franklin Gothic Book"/>
              <a:cs typeface="Franklin Gothic Book"/>
            </a:endParaRPr>
          </a:p>
          <a:p>
            <a:pPr marL="12700" marR="12700">
              <a:lnSpc>
                <a:spcPct val="135400"/>
              </a:lnSpc>
            </a:pP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ossono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scr</a:t>
            </a:r>
            <a:r>
              <a:rPr dirty="0" sz="1600" spc="-10">
                <a:latin typeface="Franklin Gothic Book"/>
                <a:cs typeface="Franklin Gothic Book"/>
              </a:rPr>
              <a:t>i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come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od</a:t>
            </a:r>
            <a:r>
              <a:rPr dirty="0" sz="1600" spc="-25">
                <a:latin typeface="Franklin Gothic Book"/>
                <a:cs typeface="Franklin Gothic Book"/>
              </a:rPr>
              <a:t>o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9 p</a:t>
            </a:r>
            <a:r>
              <a:rPr dirty="0" sz="1600" spc="-10">
                <a:latin typeface="Franklin Gothic Book"/>
                <a:cs typeface="Franklin Gothic Book"/>
              </a:rPr>
              <a:t>er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ualun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alt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nume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10">
                <a:latin typeface="Franklin Gothic Book"/>
                <a:cs typeface="Franklin Gothic Book"/>
              </a:rPr>
              <a:t>come</a:t>
            </a:r>
            <a:r>
              <a:rPr dirty="0" sz="1600">
                <a:latin typeface="Franklin Gothic Book"/>
                <a:cs typeface="Franklin Gothic Book"/>
              </a:rPr>
              <a:t> , </a:t>
            </a:r>
            <a:r>
              <a:rPr dirty="0" sz="1600" spc="-10">
                <a:latin typeface="Franklin Gothic Book"/>
                <a:cs typeface="Franklin Gothic Book"/>
              </a:rPr>
              <a:t>ad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ese</a:t>
            </a:r>
            <a:r>
              <a:rPr dirty="0" sz="1600" spc="-30">
                <a:latin typeface="Franklin Gothic Book"/>
                <a:cs typeface="Franklin Gothic Book"/>
              </a:rPr>
              <a:t>m</a:t>
            </a:r>
            <a:r>
              <a:rPr dirty="0" sz="1600">
                <a:latin typeface="Franklin Gothic Book"/>
                <a:cs typeface="Franklin Gothic Book"/>
              </a:rPr>
              <a:t>pi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, 9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>
                <a:latin typeface="Franklin Gothic Book"/>
                <a:cs typeface="Franklin Gothic Book"/>
              </a:rPr>
              <a:t>3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pp</a:t>
            </a:r>
            <a:r>
              <a:rPr dirty="0" sz="1600" spc="-10">
                <a:latin typeface="Franklin Gothic Book"/>
                <a:cs typeface="Franklin Gothic Book"/>
              </a:rPr>
              <a:t>ure</a:t>
            </a:r>
            <a:r>
              <a:rPr dirty="0" sz="1600">
                <a:latin typeface="Franklin Gothic Book"/>
                <a:cs typeface="Franklin Gothic Book"/>
              </a:rPr>
              <a:t> 9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>
                <a:latin typeface="Franklin Gothic Book"/>
                <a:cs typeface="Franklin Gothic Book"/>
              </a:rPr>
              <a:t>(-1),  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anche</a:t>
            </a:r>
            <a:r>
              <a:rPr dirty="0" sz="1600">
                <a:latin typeface="Franklin Gothic Book"/>
                <a:cs typeface="Franklin Gothic Book"/>
              </a:rPr>
              <a:t> 9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>
                <a:latin typeface="Franklin Gothic Book"/>
                <a:cs typeface="Franklin Gothic Book"/>
              </a:rPr>
              <a:t>0 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pi</a:t>
            </a:r>
            <a:r>
              <a:rPr dirty="0" sz="1600" spc="-10">
                <a:latin typeface="Franklin Gothic Book"/>
                <a:cs typeface="Franklin Gothic Book"/>
              </a:rPr>
              <a:t>ù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10">
                <a:latin typeface="Franklin Gothic Book"/>
                <a:cs typeface="Franklin Gothic Book"/>
              </a:rPr>
              <a:t>n</a:t>
            </a:r>
            <a:r>
              <a:rPr dirty="0" sz="1600">
                <a:latin typeface="Franklin Gothic Book"/>
                <a:cs typeface="Franklin Gothic Book"/>
              </a:rPr>
              <a:t> g</a:t>
            </a:r>
            <a:r>
              <a:rPr dirty="0" sz="1600" spc="-10">
                <a:latin typeface="Franklin Gothic Book"/>
                <a:cs typeface="Franklin Gothic Book"/>
              </a:rPr>
              <a:t>enerale</a:t>
            </a:r>
            <a:r>
              <a:rPr dirty="0" sz="1600">
                <a:latin typeface="Franklin Gothic Book"/>
                <a:cs typeface="Franklin Gothic Book"/>
              </a:rPr>
              <a:t>  9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>
                <a:latin typeface="Franklin Gothic Book"/>
                <a:cs typeface="Franklin Gothic Book"/>
              </a:rPr>
              <a:t>N,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 spc="-40">
                <a:latin typeface="Franklin Gothic Book"/>
                <a:cs typeface="Franklin Gothic Book"/>
              </a:rPr>
              <a:t>o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N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10">
                <a:latin typeface="Franklin Gothic Book"/>
                <a:cs typeface="Franklin Gothic Book"/>
              </a:rPr>
              <a:t>n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ualun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ue</a:t>
            </a:r>
            <a:r>
              <a:rPr dirty="0" sz="1600">
                <a:latin typeface="Franklin Gothic Book"/>
                <a:cs typeface="Franklin Gothic Book"/>
              </a:rPr>
              <a:t>.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"/>
              </a:spcBef>
            </a:pPr>
            <a:endParaRPr sz="1250">
              <a:latin typeface="Times New Roman"/>
              <a:cs typeface="Times New Roman"/>
            </a:endParaRPr>
          </a:p>
          <a:p>
            <a:pPr marL="418465">
              <a:lnSpc>
                <a:spcPct val="100000"/>
              </a:lnSpc>
            </a:pPr>
            <a:r>
              <a:rPr dirty="0" sz="1600">
                <a:solidFill>
                  <a:srgbClr val="0000FF"/>
                </a:solidFill>
                <a:latin typeface="Franklin Gothic Medium"/>
                <a:cs typeface="Franklin Gothic Medium"/>
              </a:rPr>
              <a:t>C</a:t>
            </a:r>
            <a:r>
              <a:rPr dirty="0" sz="1600" spc="-10">
                <a:solidFill>
                  <a:srgbClr val="0000FF"/>
                </a:solidFill>
                <a:latin typeface="Franklin Gothic Medium"/>
                <a:cs typeface="Franklin Gothic Medium"/>
              </a:rPr>
              <a:t>on</a:t>
            </a:r>
            <a:r>
              <a:rPr dirty="0" sz="1600" spc="-10">
                <a:solidFill>
                  <a:srgbClr val="0000FF"/>
                </a:solidFill>
                <a:latin typeface="Franklin Gothic Medium"/>
                <a:cs typeface="Franklin Gothic Medium"/>
              </a:rPr>
              <a:t>seg</a:t>
            </a:r>
            <a:r>
              <a:rPr dirty="0" sz="1600" spc="-10">
                <a:solidFill>
                  <a:srgbClr val="0000FF"/>
                </a:solidFill>
                <a:latin typeface="Franklin Gothic Medium"/>
                <a:cs typeface="Franklin Gothic Medium"/>
              </a:rPr>
              <a:t>u</a:t>
            </a:r>
            <a:r>
              <a:rPr dirty="0" sz="1600" spc="-10">
                <a:solidFill>
                  <a:srgbClr val="0000FF"/>
                </a:solidFill>
                <a:latin typeface="Franklin Gothic Medium"/>
                <a:cs typeface="Franklin Gothic Medium"/>
              </a:rPr>
              <a:t>e</a:t>
            </a:r>
            <a:r>
              <a:rPr dirty="0" sz="1600" spc="-10">
                <a:solidFill>
                  <a:srgbClr val="0000FF"/>
                </a:solidFill>
                <a:latin typeface="Franklin Gothic Medium"/>
                <a:cs typeface="Franklin Gothic Medium"/>
              </a:rPr>
              <a:t>n</a:t>
            </a:r>
            <a:r>
              <a:rPr dirty="0" sz="1600" spc="-10">
                <a:solidFill>
                  <a:srgbClr val="0000FF"/>
                </a:solidFill>
                <a:latin typeface="Franklin Gothic Medium"/>
                <a:cs typeface="Franklin Gothic Medium"/>
              </a:rPr>
              <a:t>z</a:t>
            </a:r>
            <a:r>
              <a:rPr dirty="0" sz="1600" spc="-10">
                <a:solidFill>
                  <a:srgbClr val="0000FF"/>
                </a:solidFill>
                <a:latin typeface="Franklin Gothic Medium"/>
                <a:cs typeface="Franklin Gothic Medium"/>
              </a:rPr>
              <a:t>a</a:t>
            </a:r>
            <a:r>
              <a:rPr dirty="0" sz="1600" spc="-10">
                <a:solidFill>
                  <a:srgbClr val="0000FF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>
                <a:solidFill>
                  <a:srgbClr val="0000FF"/>
                </a:solidFill>
                <a:latin typeface="Franklin Gothic Medium"/>
                <a:cs typeface="Franklin Gothic Medium"/>
              </a:rPr>
              <a:t>d</a:t>
            </a:r>
            <a:r>
              <a:rPr dirty="0" sz="1600" spc="-10">
                <a:solidFill>
                  <a:srgbClr val="0000FF"/>
                </a:solidFill>
                <a:latin typeface="Franklin Gothic Medium"/>
                <a:cs typeface="Franklin Gothic Medium"/>
              </a:rPr>
              <a:t>e</a:t>
            </a:r>
            <a:r>
              <a:rPr dirty="0" sz="1600" spc="-5">
                <a:solidFill>
                  <a:srgbClr val="0000FF"/>
                </a:solidFill>
                <a:latin typeface="Franklin Gothic Medium"/>
                <a:cs typeface="Franklin Gothic Medium"/>
              </a:rPr>
              <a:t>ll’ip</a:t>
            </a:r>
            <a:r>
              <a:rPr dirty="0" sz="1600" spc="-20">
                <a:solidFill>
                  <a:srgbClr val="0000FF"/>
                </a:solidFill>
                <a:latin typeface="Franklin Gothic Medium"/>
                <a:cs typeface="Franklin Gothic Medium"/>
              </a:rPr>
              <a:t>o</a:t>
            </a:r>
            <a:r>
              <a:rPr dirty="0" sz="1600" spc="-25">
                <a:solidFill>
                  <a:srgbClr val="0000FF"/>
                </a:solidFill>
                <a:latin typeface="Franklin Gothic Medium"/>
                <a:cs typeface="Franklin Gothic Medium"/>
              </a:rPr>
              <a:t>t</a:t>
            </a:r>
            <a:r>
              <a:rPr dirty="0" sz="1600">
                <a:solidFill>
                  <a:srgbClr val="0000FF"/>
                </a:solidFill>
                <a:latin typeface="Franklin Gothic Medium"/>
                <a:cs typeface="Franklin Gothic Medium"/>
              </a:rPr>
              <a:t>es</a:t>
            </a:r>
            <a:r>
              <a:rPr dirty="0" sz="1600" spc="-5">
                <a:solidFill>
                  <a:srgbClr val="0000FF"/>
                </a:solidFill>
                <a:latin typeface="Franklin Gothic Medium"/>
                <a:cs typeface="Franklin Gothic Medium"/>
              </a:rPr>
              <a:t>i</a:t>
            </a:r>
            <a:r>
              <a:rPr dirty="0" sz="1600">
                <a:solidFill>
                  <a:srgbClr val="0000FF"/>
                </a:solidFill>
                <a:latin typeface="Franklin Gothic Medium"/>
                <a:cs typeface="Franklin Gothic Medium"/>
              </a:rPr>
              <a:t> (</a:t>
            </a:r>
            <a:r>
              <a:rPr dirty="0" sz="1600" spc="-10">
                <a:solidFill>
                  <a:srgbClr val="0000FF"/>
                </a:solidFill>
                <a:latin typeface="Franklin Gothic Medium"/>
                <a:cs typeface="Franklin Gothic Medium"/>
              </a:rPr>
              <a:t>la</a:t>
            </a:r>
            <a:r>
              <a:rPr dirty="0" sz="1600">
                <a:solidFill>
                  <a:srgbClr val="0000FF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25">
                <a:solidFill>
                  <a:srgbClr val="0000FF"/>
                </a:solidFill>
                <a:latin typeface="Franklin Gothic Medium"/>
                <a:cs typeface="Franklin Gothic Medium"/>
              </a:rPr>
              <a:t>t</a:t>
            </a:r>
            <a:r>
              <a:rPr dirty="0" sz="1600">
                <a:solidFill>
                  <a:srgbClr val="0000FF"/>
                </a:solidFill>
                <a:latin typeface="Franklin Gothic Medium"/>
                <a:cs typeface="Franklin Gothic Medium"/>
              </a:rPr>
              <a:t>es</a:t>
            </a:r>
            <a:r>
              <a:rPr dirty="0" sz="1600" spc="-5">
                <a:solidFill>
                  <a:srgbClr val="0000FF"/>
                </a:solidFill>
                <a:latin typeface="Franklin Gothic Medium"/>
                <a:cs typeface="Franklin Gothic Medium"/>
              </a:rPr>
              <a:t>i</a:t>
            </a:r>
            <a:r>
              <a:rPr dirty="0" sz="1600">
                <a:solidFill>
                  <a:srgbClr val="0000FF"/>
                </a:solidFill>
                <a:latin typeface="Franklin Gothic Medium"/>
                <a:cs typeface="Franklin Gothic Medium"/>
              </a:rPr>
              <a:t>) è </a:t>
            </a:r>
            <a:r>
              <a:rPr dirty="0" sz="1600">
                <a:latin typeface="Franklin Gothic Medium"/>
                <a:cs typeface="Franklin Gothic Medium"/>
              </a:rPr>
              <a:t>“</a:t>
            </a:r>
            <a:r>
              <a:rPr dirty="0" sz="1600" spc="-10" i="1">
                <a:latin typeface="Franklin Gothic Medium"/>
                <a:cs typeface="Franklin Gothic Medium"/>
              </a:rPr>
              <a:t>allo</a:t>
            </a:r>
            <a:r>
              <a:rPr dirty="0" sz="1600" spc="5" i="1">
                <a:latin typeface="Franklin Gothic Medium"/>
                <a:cs typeface="Franklin Gothic Medium"/>
              </a:rPr>
              <a:t>r</a:t>
            </a:r>
            <a:r>
              <a:rPr dirty="0" sz="1600" spc="-10" i="1">
                <a:latin typeface="Franklin Gothic Medium"/>
                <a:cs typeface="Franklin Gothic Medium"/>
              </a:rPr>
              <a:t>a</a:t>
            </a:r>
            <a:r>
              <a:rPr dirty="0" sz="1600" i="1">
                <a:latin typeface="Franklin Gothic Medium"/>
                <a:cs typeface="Franklin Gothic Medium"/>
              </a:rPr>
              <a:t> che (</a:t>
            </a:r>
            <a:r>
              <a:rPr dirty="0" sz="1600" spc="-5" i="1">
                <a:latin typeface="Franklin Gothic Medium"/>
                <a:cs typeface="Franklin Gothic Medium"/>
              </a:rPr>
              <a:t>i</a:t>
            </a:r>
            <a:r>
              <a:rPr dirty="0" sz="1600" i="1">
                <a:latin typeface="Franklin Gothic Medium"/>
                <a:cs typeface="Franklin Gothic Medium"/>
              </a:rPr>
              <a:t>l n</a:t>
            </a:r>
            <a:r>
              <a:rPr dirty="0" sz="1600" spc="-15" i="1">
                <a:latin typeface="Franklin Gothic Medium"/>
                <a:cs typeface="Franklin Gothic Medium"/>
              </a:rPr>
              <a:t>um</a:t>
            </a:r>
            <a:r>
              <a:rPr dirty="0" sz="1600" i="1">
                <a:latin typeface="Franklin Gothic Medium"/>
                <a:cs typeface="Franklin Gothic Medium"/>
              </a:rPr>
              <a:t>er</a:t>
            </a:r>
            <a:r>
              <a:rPr dirty="0" sz="1600" spc="-10" i="1">
                <a:latin typeface="Franklin Gothic Medium"/>
                <a:cs typeface="Franklin Gothic Medium"/>
              </a:rPr>
              <a:t>o</a:t>
            </a:r>
            <a:r>
              <a:rPr dirty="0" sz="1600" i="1">
                <a:latin typeface="Franklin Gothic Medium"/>
                <a:cs typeface="Franklin Gothic Medium"/>
              </a:rPr>
              <a:t> </a:t>
            </a:r>
            <a:r>
              <a:rPr dirty="0" sz="1600" spc="-10" i="1">
                <a:latin typeface="Franklin Gothic Medium"/>
                <a:cs typeface="Franklin Gothic Medium"/>
              </a:rPr>
              <a:t>co</a:t>
            </a:r>
            <a:r>
              <a:rPr dirty="0" sz="1600" i="1">
                <a:latin typeface="Franklin Gothic Medium"/>
                <a:cs typeface="Franklin Gothic Medium"/>
              </a:rPr>
              <a:t>nside</a:t>
            </a:r>
            <a:r>
              <a:rPr dirty="0" sz="1600" spc="5" i="1">
                <a:latin typeface="Franklin Gothic Medium"/>
                <a:cs typeface="Franklin Gothic Medium"/>
              </a:rPr>
              <a:t>r</a:t>
            </a:r>
            <a:r>
              <a:rPr dirty="0" sz="1600" spc="-10" i="1">
                <a:latin typeface="Franklin Gothic Medium"/>
                <a:cs typeface="Franklin Gothic Medium"/>
              </a:rPr>
              <a:t>a</a:t>
            </a:r>
            <a:r>
              <a:rPr dirty="0" sz="1600" spc="-35" i="1">
                <a:latin typeface="Franklin Gothic Medium"/>
                <a:cs typeface="Franklin Gothic Medium"/>
              </a:rPr>
              <a:t>t</a:t>
            </a:r>
            <a:r>
              <a:rPr dirty="0" sz="1600" spc="-10" i="1">
                <a:latin typeface="Franklin Gothic Medium"/>
                <a:cs typeface="Franklin Gothic Medium"/>
              </a:rPr>
              <a:t>o</a:t>
            </a:r>
            <a:r>
              <a:rPr dirty="0" sz="1600" i="1">
                <a:latin typeface="Franklin Gothic Medium"/>
                <a:cs typeface="Franklin Gothic Medium"/>
              </a:rPr>
              <a:t> ) è </a:t>
            </a:r>
            <a:r>
              <a:rPr dirty="0" sz="1600" spc="-10" i="1">
                <a:latin typeface="Franklin Gothic Medium"/>
                <a:cs typeface="Franklin Gothic Medium"/>
              </a:rPr>
              <a:t>mult</a:t>
            </a:r>
            <a:r>
              <a:rPr dirty="0" sz="1600" i="1">
                <a:latin typeface="Franklin Gothic Medium"/>
                <a:cs typeface="Franklin Gothic Medium"/>
              </a:rPr>
              <a:t>ip</a:t>
            </a:r>
            <a:r>
              <a:rPr dirty="0" sz="1600" spc="-10" i="1">
                <a:latin typeface="Franklin Gothic Medium"/>
                <a:cs typeface="Franklin Gothic Medium"/>
              </a:rPr>
              <a:t>lo</a:t>
            </a:r>
            <a:r>
              <a:rPr dirty="0" sz="1600" i="1">
                <a:latin typeface="Franklin Gothic Medium"/>
                <a:cs typeface="Franklin Gothic Medium"/>
              </a:rPr>
              <a:t> di 3</a:t>
            </a:r>
            <a:r>
              <a:rPr dirty="0" sz="1600" spc="-10" i="1">
                <a:latin typeface="Franklin Gothic Medium"/>
                <a:cs typeface="Franklin Gothic Medium"/>
              </a:rPr>
              <a:t>”</a:t>
            </a:r>
            <a:r>
              <a:rPr dirty="0" sz="1600" i="1">
                <a:latin typeface="Franklin Gothic Medium"/>
                <a:cs typeface="Franklin Gothic Medium"/>
              </a:rPr>
              <a:t> </a:t>
            </a:r>
            <a:r>
              <a:rPr dirty="0" sz="1600" spc="-5" i="1">
                <a:latin typeface="Franklin Gothic Medium"/>
                <a:cs typeface="Franklin Gothic Medium"/>
              </a:rPr>
              <a:t>.</a:t>
            </a:r>
            <a:endParaRPr sz="1600">
              <a:latin typeface="Franklin Gothic Medium"/>
              <a:cs typeface="Franklin Gothic Medium"/>
            </a:endParaRPr>
          </a:p>
          <a:p>
            <a:pPr marL="1028065">
              <a:lnSpc>
                <a:spcPct val="100000"/>
              </a:lnSpc>
              <a:spcBef>
                <a:spcPts val="680"/>
              </a:spcBef>
            </a:pPr>
            <a:r>
              <a:rPr dirty="0" sz="1600" spc="-210">
                <a:latin typeface="Franklin Gothic Book"/>
                <a:cs typeface="Franklin Gothic Book"/>
              </a:rPr>
              <a:t>L</a:t>
            </a:r>
            <a:r>
              <a:rPr dirty="0" sz="1600" spc="-10">
                <a:latin typeface="Franklin Gothic Book"/>
                <a:cs typeface="Franklin Gothic Book"/>
              </a:rPr>
              <a:t>’ese</a:t>
            </a:r>
            <a:r>
              <a:rPr dirty="0" sz="1600" spc="-3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c</a:t>
            </a:r>
            <a:r>
              <a:rPr dirty="0" sz="1600">
                <a:latin typeface="Franklin Gothic Book"/>
                <a:cs typeface="Franklin Gothic Book"/>
              </a:rPr>
              <a:t>izi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cons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nell’ana</a:t>
            </a:r>
            <a:r>
              <a:rPr dirty="0" sz="1600">
                <a:latin typeface="Franklin Gothic Book"/>
                <a:cs typeface="Franklin Gothic Book"/>
              </a:rPr>
              <a:t>li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delle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30">
                <a:latin typeface="Franklin Gothic Book"/>
                <a:cs typeface="Franklin Gothic Book"/>
              </a:rPr>
              <a:t>f</a:t>
            </a:r>
            <a:r>
              <a:rPr dirty="0" sz="1600" spc="-45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erma</a:t>
            </a:r>
            <a:r>
              <a:rPr dirty="0" sz="1600">
                <a:latin typeface="Franklin Gothic Book"/>
                <a:cs typeface="Franklin Gothic Book"/>
              </a:rPr>
              <a:t>zi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ni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se</a:t>
            </a:r>
            <a:r>
              <a:rPr dirty="0" sz="1600">
                <a:latin typeface="Franklin Gothic Book"/>
                <a:cs typeface="Franklin Gothic Book"/>
              </a:rPr>
              <a:t>g</a:t>
            </a:r>
            <a:r>
              <a:rPr dirty="0" sz="1600" spc="-10">
                <a:latin typeface="Franklin Gothic Book"/>
                <a:cs typeface="Franklin Gothic Book"/>
              </a:rPr>
              <a:t>uono</a:t>
            </a:r>
            <a:r>
              <a:rPr dirty="0" sz="1600">
                <a:latin typeface="Franklin Gothic Book"/>
                <a:cs typeface="Franklin Gothic Book"/>
              </a:rPr>
              <a:t>.</a:t>
            </a:r>
            <a:endParaRPr sz="16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9050">
              <a:lnSpc>
                <a:spcPct val="100000"/>
              </a:lnSpc>
            </a:pPr>
            <a:r>
              <a:rPr dirty="0" spc="-10"/>
              <a:t>Il</a:t>
            </a:r>
            <a:r>
              <a:rPr dirty="0" spc="-10"/>
              <a:t> </a:t>
            </a:r>
            <a:r>
              <a:rPr dirty="0" spc="-10"/>
              <a:t>lin</a:t>
            </a:r>
            <a:r>
              <a:rPr dirty="0" spc="-10"/>
              <a:t>g</a:t>
            </a:r>
            <a:r>
              <a:rPr dirty="0" spc="-15"/>
              <a:t>ua</a:t>
            </a:r>
            <a:r>
              <a:rPr dirty="0" spc="-15"/>
              <a:t>gg</a:t>
            </a:r>
            <a:r>
              <a:rPr dirty="0" spc="-10"/>
              <a:t>io</a:t>
            </a:r>
            <a:r>
              <a:rPr dirty="0" spc="-10"/>
              <a:t> </a:t>
            </a:r>
            <a:r>
              <a:rPr dirty="0" spc="-15"/>
              <a:t>d</a:t>
            </a:r>
            <a:r>
              <a:rPr dirty="0" spc="-15"/>
              <a:t>e</a:t>
            </a:r>
            <a:r>
              <a:rPr dirty="0" spc="-10"/>
              <a:t>lla</a:t>
            </a:r>
            <a:r>
              <a:rPr dirty="0" spc="-10"/>
              <a:t> (e </a:t>
            </a:r>
            <a:r>
              <a:rPr dirty="0" spc="-15"/>
              <a:t>n</a:t>
            </a:r>
            <a:r>
              <a:rPr dirty="0" spc="-15"/>
              <a:t>e</a:t>
            </a:r>
            <a:r>
              <a:rPr dirty="0" spc="-10"/>
              <a:t>lla</a:t>
            </a:r>
            <a:r>
              <a:rPr dirty="0" spc="-10"/>
              <a:t>) m</a:t>
            </a:r>
            <a:r>
              <a:rPr dirty="0" spc="-15"/>
              <a:t>a</a:t>
            </a:r>
            <a:r>
              <a:rPr dirty="0" spc="-30"/>
              <a:t>t</a:t>
            </a:r>
            <a:r>
              <a:rPr dirty="0"/>
              <a:t>em</a:t>
            </a:r>
            <a:r>
              <a:rPr dirty="0" spc="-15"/>
              <a:t>a</a:t>
            </a:r>
            <a:r>
              <a:rPr dirty="0"/>
              <a:t>t</a:t>
            </a:r>
            <a:r>
              <a:rPr dirty="0" spc="-10"/>
              <a:t>ica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22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1275841" y="1774947"/>
            <a:ext cx="8016875" cy="41128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marR="57785" indent="-342900">
              <a:lnSpc>
                <a:spcPct val="114599"/>
              </a:lnSpc>
              <a:tabLst>
                <a:tab pos="833755" algn="l"/>
              </a:tabLst>
            </a:pPr>
            <a:r>
              <a:rPr dirty="0" sz="1600">
                <a:solidFill>
                  <a:srgbClr val="3366FF"/>
                </a:solidFill>
                <a:latin typeface="Franklin Gothic Book"/>
                <a:cs typeface="Franklin Gothic Book"/>
              </a:rPr>
              <a:t>(</a:t>
            </a:r>
            <a:r>
              <a:rPr dirty="0" sz="1600" spc="-5">
                <a:solidFill>
                  <a:srgbClr val="3366FF"/>
                </a:solidFill>
                <a:latin typeface="Franklin Gothic Book"/>
                <a:cs typeface="Franklin Gothic Book"/>
              </a:rPr>
              <a:t>A</a:t>
            </a:r>
            <a:r>
              <a:rPr dirty="0" sz="1600">
                <a:solidFill>
                  <a:srgbClr val="3366FF"/>
                </a:solidFill>
                <a:latin typeface="Franklin Gothic Book"/>
                <a:cs typeface="Franklin Gothic Book"/>
              </a:rPr>
              <a:t>) </a:t>
            </a:r>
            <a:r>
              <a:rPr dirty="0" sz="1600" spc="100">
                <a:solidFill>
                  <a:srgbClr val="3366FF"/>
                </a:solidFill>
                <a:latin typeface="Franklin Gothic Book"/>
                <a:cs typeface="Franklin Gothic Book"/>
              </a:rPr>
              <a:t> </a:t>
            </a:r>
            <a:r>
              <a:rPr dirty="0" sz="1600">
                <a:solidFill>
                  <a:srgbClr val="3366FF"/>
                </a:solidFill>
                <a:latin typeface="Franklin Gothic Book"/>
                <a:cs typeface="Franklin Gothic Book"/>
              </a:rPr>
              <a:t>(</a:t>
            </a:r>
            <a:r>
              <a:rPr dirty="0" sz="1600" spc="-210">
                <a:solidFill>
                  <a:srgbClr val="3366FF"/>
                </a:solidFill>
                <a:latin typeface="Franklin Gothic Book"/>
                <a:cs typeface="Franklin Gothic Book"/>
              </a:rPr>
              <a:t>L</a:t>
            </a:r>
            <a:r>
              <a:rPr dirty="0" sz="1600" spc="-10">
                <a:solidFill>
                  <a:srgbClr val="3366FF"/>
                </a:solidFill>
                <a:latin typeface="Franklin Gothic Book"/>
                <a:cs typeface="Franklin Gothic Book"/>
              </a:rPr>
              <a:t>’a</a:t>
            </a:r>
            <a:r>
              <a:rPr dirty="0" sz="1600" spc="30">
                <a:solidFill>
                  <a:srgbClr val="3366FF"/>
                </a:solidFill>
                <a:latin typeface="Franklin Gothic Book"/>
                <a:cs typeface="Franklin Gothic Book"/>
              </a:rPr>
              <a:t>f</a:t>
            </a:r>
            <a:r>
              <a:rPr dirty="0" sz="1600" spc="-45">
                <a:solidFill>
                  <a:srgbClr val="3366FF"/>
                </a:solidFill>
                <a:latin typeface="Franklin Gothic Book"/>
                <a:cs typeface="Franklin Gothic Book"/>
              </a:rPr>
              <a:t>f</a:t>
            </a:r>
            <a:r>
              <a:rPr dirty="0" sz="1600" spc="-10">
                <a:solidFill>
                  <a:srgbClr val="3366FF"/>
                </a:solidFill>
                <a:latin typeface="Franklin Gothic Book"/>
                <a:cs typeface="Franklin Gothic Book"/>
              </a:rPr>
              <a:t>erma</a:t>
            </a:r>
            <a:r>
              <a:rPr dirty="0" sz="1600">
                <a:solidFill>
                  <a:srgbClr val="3366FF"/>
                </a:solidFill>
                <a:latin typeface="Franklin Gothic Book"/>
                <a:cs typeface="Franklin Gothic Book"/>
              </a:rPr>
              <a:t>zi</a:t>
            </a:r>
            <a:r>
              <a:rPr dirty="0" sz="1600" spc="-10">
                <a:solidFill>
                  <a:srgbClr val="3366FF"/>
                </a:solidFill>
                <a:latin typeface="Franklin Gothic Book"/>
                <a:cs typeface="Franklin Gothic Book"/>
              </a:rPr>
              <a:t>one</a:t>
            </a:r>
            <a:r>
              <a:rPr dirty="0" sz="1600">
                <a:solidFill>
                  <a:srgbClr val="3366FF"/>
                </a:solidFill>
                <a:latin typeface="Franklin Gothic Book"/>
                <a:cs typeface="Franklin Gothic Book"/>
              </a:rPr>
              <a:t> </a:t>
            </a:r>
            <a:r>
              <a:rPr dirty="0" sz="1600" spc="-10">
                <a:solidFill>
                  <a:srgbClr val="3366FF"/>
                </a:solidFill>
                <a:latin typeface="Franklin Gothic Book"/>
                <a:cs typeface="Franklin Gothic Book"/>
              </a:rPr>
              <a:t>data</a:t>
            </a:r>
            <a:r>
              <a:rPr dirty="0" sz="1600">
                <a:solidFill>
                  <a:srgbClr val="3366FF"/>
                </a:solidFill>
                <a:latin typeface="Franklin Gothic Book"/>
                <a:cs typeface="Franklin Gothic Book"/>
              </a:rPr>
              <a:t> </a:t>
            </a:r>
            <a:r>
              <a:rPr dirty="0" sz="1600" spc="-10">
                <a:solidFill>
                  <a:srgbClr val="3366FF"/>
                </a:solidFill>
                <a:latin typeface="Franklin Gothic Book"/>
                <a:cs typeface="Franklin Gothic Book"/>
              </a:rPr>
              <a:t>è</a:t>
            </a:r>
            <a:r>
              <a:rPr dirty="0" sz="1600">
                <a:solidFill>
                  <a:srgbClr val="3366FF"/>
                </a:solidFill>
                <a:latin typeface="Franklin Gothic Book"/>
                <a:cs typeface="Franklin Gothic Book"/>
              </a:rPr>
              <a:t>) </a:t>
            </a:r>
            <a:r>
              <a:rPr dirty="0" sz="1600" spc="-10">
                <a:solidFill>
                  <a:srgbClr val="3366FF"/>
                </a:solidFill>
                <a:latin typeface="Franklin Gothic Book"/>
                <a:cs typeface="Franklin Gothic Book"/>
              </a:rPr>
              <a:t>corr</a:t>
            </a:r>
            <a:r>
              <a:rPr dirty="0" sz="1600" spc="-20">
                <a:solidFill>
                  <a:srgbClr val="3366FF"/>
                </a:solidFill>
                <a:latin typeface="Franklin Gothic Book"/>
                <a:cs typeface="Franklin Gothic Book"/>
              </a:rPr>
              <a:t>e</a:t>
            </a:r>
            <a:r>
              <a:rPr dirty="0" sz="1600" spc="-10">
                <a:solidFill>
                  <a:srgbClr val="3366FF"/>
                </a:solidFill>
                <a:latin typeface="Franklin Gothic Book"/>
                <a:cs typeface="Franklin Gothic Book"/>
              </a:rPr>
              <a:t>tta</a:t>
            </a:r>
            <a:r>
              <a:rPr dirty="0" sz="1600">
                <a:solidFill>
                  <a:srgbClr val="3366FF"/>
                </a:solidFill>
                <a:latin typeface="Franklin Gothic Book"/>
                <a:cs typeface="Franklin Gothic Book"/>
              </a:rPr>
              <a:t> </a:t>
            </a:r>
            <a:r>
              <a:rPr dirty="0" sz="1600" spc="-10">
                <a:solidFill>
                  <a:srgbClr val="3366FF"/>
                </a:solidFill>
                <a:latin typeface="Franklin Gothic Book"/>
                <a:cs typeface="Franklin Gothic Book"/>
              </a:rPr>
              <a:t>e</a:t>
            </a:r>
            <a:r>
              <a:rPr dirty="0" sz="1600">
                <a:solidFill>
                  <a:srgbClr val="3366FF"/>
                </a:solidFill>
                <a:latin typeface="Franklin Gothic Book"/>
                <a:cs typeface="Franklin Gothic Book"/>
              </a:rPr>
              <a:t> </a:t>
            </a:r>
            <a:r>
              <a:rPr dirty="0" sz="1600" spc="-10">
                <a:solidFill>
                  <a:srgbClr val="3366FF"/>
                </a:solidFill>
                <a:latin typeface="Franklin Gothic Book"/>
                <a:cs typeface="Franklin Gothic Book"/>
              </a:rPr>
              <a:t>e</a:t>
            </a:r>
            <a:r>
              <a:rPr dirty="0" sz="1600" spc="-30">
                <a:solidFill>
                  <a:srgbClr val="3366FF"/>
                </a:solidFill>
                <a:latin typeface="Franklin Gothic Book"/>
                <a:cs typeface="Franklin Gothic Book"/>
              </a:rPr>
              <a:t>q</a:t>
            </a:r>
            <a:r>
              <a:rPr dirty="0" sz="1600" spc="-10">
                <a:solidFill>
                  <a:srgbClr val="3366FF"/>
                </a:solidFill>
                <a:latin typeface="Franklin Gothic Book"/>
                <a:cs typeface="Franklin Gothic Book"/>
              </a:rPr>
              <a:t>u</a:t>
            </a:r>
            <a:r>
              <a:rPr dirty="0" sz="1600">
                <a:solidFill>
                  <a:srgbClr val="3366FF"/>
                </a:solidFill>
                <a:latin typeface="Franklin Gothic Book"/>
                <a:cs typeface="Franklin Gothic Book"/>
              </a:rPr>
              <a:t>i</a:t>
            </a:r>
            <a:r>
              <a:rPr dirty="0" sz="1600" spc="-20">
                <a:solidFill>
                  <a:srgbClr val="3366FF"/>
                </a:solidFill>
                <a:latin typeface="Franklin Gothic Book"/>
                <a:cs typeface="Franklin Gothic Book"/>
              </a:rPr>
              <a:t>v</a:t>
            </a:r>
            <a:r>
              <a:rPr dirty="0" sz="1600" spc="-10">
                <a:solidFill>
                  <a:srgbClr val="3366FF"/>
                </a:solidFill>
                <a:latin typeface="Franklin Gothic Book"/>
                <a:cs typeface="Franklin Gothic Book"/>
              </a:rPr>
              <a:t>alen</a:t>
            </a:r>
            <a:r>
              <a:rPr dirty="0" sz="1600" spc="-35">
                <a:solidFill>
                  <a:srgbClr val="3366FF"/>
                </a:solidFill>
                <a:latin typeface="Franklin Gothic Book"/>
                <a:cs typeface="Franklin Gothic Book"/>
              </a:rPr>
              <a:t>t</a:t>
            </a:r>
            <a:r>
              <a:rPr dirty="0" sz="1600" spc="-10">
                <a:solidFill>
                  <a:srgbClr val="3366FF"/>
                </a:solidFill>
                <a:latin typeface="Franklin Gothic Book"/>
                <a:cs typeface="Franklin Gothic Book"/>
              </a:rPr>
              <a:t>e</a:t>
            </a:r>
            <a:r>
              <a:rPr dirty="0" sz="1600">
                <a:solidFill>
                  <a:srgbClr val="3366FF"/>
                </a:solidFill>
                <a:latin typeface="Franklin Gothic Book"/>
                <a:cs typeface="Franklin Gothic Book"/>
              </a:rPr>
              <a:t> </a:t>
            </a:r>
            <a:r>
              <a:rPr dirty="0" sz="1600" spc="-10">
                <a:solidFill>
                  <a:srgbClr val="3366FF"/>
                </a:solidFill>
                <a:latin typeface="Franklin Gothic Book"/>
                <a:cs typeface="Franklin Gothic Book"/>
              </a:rPr>
              <a:t>all’a</a:t>
            </a:r>
            <a:r>
              <a:rPr dirty="0" sz="1600" spc="30">
                <a:solidFill>
                  <a:srgbClr val="3366FF"/>
                </a:solidFill>
                <a:latin typeface="Franklin Gothic Book"/>
                <a:cs typeface="Franklin Gothic Book"/>
              </a:rPr>
              <a:t>f</a:t>
            </a:r>
            <a:r>
              <a:rPr dirty="0" sz="1600" spc="-45">
                <a:solidFill>
                  <a:srgbClr val="3366FF"/>
                </a:solidFill>
                <a:latin typeface="Franklin Gothic Book"/>
                <a:cs typeface="Franklin Gothic Book"/>
              </a:rPr>
              <a:t>f</a:t>
            </a:r>
            <a:r>
              <a:rPr dirty="0" sz="1600" spc="-10">
                <a:solidFill>
                  <a:srgbClr val="3366FF"/>
                </a:solidFill>
                <a:latin typeface="Franklin Gothic Book"/>
                <a:cs typeface="Franklin Gothic Book"/>
              </a:rPr>
              <a:t>erma</a:t>
            </a:r>
            <a:r>
              <a:rPr dirty="0" sz="1600">
                <a:solidFill>
                  <a:srgbClr val="3366FF"/>
                </a:solidFill>
                <a:latin typeface="Franklin Gothic Book"/>
                <a:cs typeface="Franklin Gothic Book"/>
              </a:rPr>
              <a:t>zi</a:t>
            </a:r>
            <a:r>
              <a:rPr dirty="0" sz="1600" spc="-10">
                <a:solidFill>
                  <a:srgbClr val="3366FF"/>
                </a:solidFill>
                <a:latin typeface="Franklin Gothic Book"/>
                <a:cs typeface="Franklin Gothic Book"/>
              </a:rPr>
              <a:t>one</a:t>
            </a:r>
            <a:r>
              <a:rPr dirty="0" sz="1600">
                <a:solidFill>
                  <a:srgbClr val="3366FF"/>
                </a:solidFill>
                <a:latin typeface="Franklin Gothic Book"/>
                <a:cs typeface="Franklin Gothic Book"/>
              </a:rPr>
              <a:t> </a:t>
            </a:r>
            <a:r>
              <a:rPr dirty="0" sz="1600" spc="-10">
                <a:solidFill>
                  <a:srgbClr val="3366FF"/>
                </a:solidFill>
                <a:latin typeface="Franklin Gothic Book"/>
                <a:cs typeface="Franklin Gothic Book"/>
              </a:rPr>
              <a:t>“</a:t>
            </a:r>
            <a:r>
              <a:rPr dirty="0" sz="1600">
                <a:solidFill>
                  <a:srgbClr val="3366FF"/>
                </a:solidFill>
                <a:latin typeface="Franklin Gothic Book"/>
                <a:cs typeface="Franklin Gothic Book"/>
              </a:rPr>
              <a:t> </a:t>
            </a:r>
            <a:r>
              <a:rPr dirty="0" sz="1600" i="1">
                <a:solidFill>
                  <a:srgbClr val="3366FF"/>
                </a:solidFill>
                <a:latin typeface="Franklin Gothic Book"/>
                <a:cs typeface="Franklin Gothic Book"/>
              </a:rPr>
              <a:t>se u</a:t>
            </a:r>
            <a:r>
              <a:rPr dirty="0" sz="1600" spc="-10" i="1">
                <a:solidFill>
                  <a:srgbClr val="3366FF"/>
                </a:solidFill>
                <a:latin typeface="Franklin Gothic Book"/>
                <a:cs typeface="Franklin Gothic Book"/>
              </a:rPr>
              <a:t>n</a:t>
            </a:r>
            <a:r>
              <a:rPr dirty="0" sz="1600" i="1">
                <a:solidFill>
                  <a:srgbClr val="3366FF"/>
                </a:solidFill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solidFill>
                  <a:srgbClr val="3366FF"/>
                </a:solidFill>
                <a:latin typeface="Franklin Gothic Book"/>
                <a:cs typeface="Franklin Gothic Book"/>
              </a:rPr>
              <a:t>n</a:t>
            </a:r>
            <a:r>
              <a:rPr dirty="0" sz="1600" i="1">
                <a:solidFill>
                  <a:srgbClr val="3366FF"/>
                </a:solidFill>
                <a:latin typeface="Franklin Gothic Book"/>
                <a:cs typeface="Franklin Gothic Book"/>
              </a:rPr>
              <a:t>u</a:t>
            </a:r>
            <a:r>
              <a:rPr dirty="0" sz="1600" spc="-15" i="1">
                <a:solidFill>
                  <a:srgbClr val="3366FF"/>
                </a:solidFill>
                <a:latin typeface="Franklin Gothic Book"/>
                <a:cs typeface="Franklin Gothic Book"/>
              </a:rPr>
              <a:t>me</a:t>
            </a:r>
            <a:r>
              <a:rPr dirty="0" sz="1600" spc="-25" i="1">
                <a:solidFill>
                  <a:srgbClr val="3366FF"/>
                </a:solidFill>
                <a:latin typeface="Franklin Gothic Book"/>
                <a:cs typeface="Franklin Gothic Book"/>
              </a:rPr>
              <a:t>r</a:t>
            </a:r>
            <a:r>
              <a:rPr dirty="0" sz="1600" spc="-10" i="1">
                <a:solidFill>
                  <a:srgbClr val="3366FF"/>
                </a:solidFill>
                <a:latin typeface="Franklin Gothic Book"/>
                <a:cs typeface="Franklin Gothic Book"/>
              </a:rPr>
              <a:t>o</a:t>
            </a:r>
            <a:r>
              <a:rPr dirty="0" sz="1600" i="1">
                <a:solidFill>
                  <a:srgbClr val="3366FF"/>
                </a:solidFill>
                <a:latin typeface="Franklin Gothic Book"/>
                <a:cs typeface="Franklin Gothic Book"/>
              </a:rPr>
              <a:t> è </a:t>
            </a:r>
            <a:r>
              <a:rPr dirty="0" sz="1600" spc="-15" i="1">
                <a:solidFill>
                  <a:srgbClr val="3366FF"/>
                </a:solidFill>
                <a:latin typeface="Franklin Gothic Book"/>
                <a:cs typeface="Franklin Gothic Book"/>
              </a:rPr>
              <a:t>m</a:t>
            </a:r>
            <a:r>
              <a:rPr dirty="0" sz="1600" i="1">
                <a:solidFill>
                  <a:srgbClr val="3366FF"/>
                </a:solidFill>
                <a:latin typeface="Franklin Gothic Book"/>
                <a:cs typeface="Franklin Gothic Book"/>
              </a:rPr>
              <a:t>ul</a:t>
            </a:r>
            <a:r>
              <a:rPr dirty="0" sz="1600" spc="-5" i="1">
                <a:solidFill>
                  <a:srgbClr val="3366FF"/>
                </a:solidFill>
                <a:latin typeface="Franklin Gothic Book"/>
                <a:cs typeface="Franklin Gothic Book"/>
              </a:rPr>
              <a:t>t</a:t>
            </a:r>
            <a:r>
              <a:rPr dirty="0" sz="1600" i="1">
                <a:solidFill>
                  <a:srgbClr val="3366FF"/>
                </a:solidFill>
                <a:latin typeface="Franklin Gothic Book"/>
                <a:cs typeface="Franklin Gothic Book"/>
              </a:rPr>
              <a:t>i</a:t>
            </a:r>
            <a:r>
              <a:rPr dirty="0" sz="1600" spc="-10" i="1">
                <a:solidFill>
                  <a:srgbClr val="3366FF"/>
                </a:solidFill>
                <a:latin typeface="Franklin Gothic Book"/>
                <a:cs typeface="Franklin Gothic Book"/>
              </a:rPr>
              <a:t>p</a:t>
            </a:r>
            <a:r>
              <a:rPr dirty="0" sz="1600" i="1">
                <a:solidFill>
                  <a:srgbClr val="3366FF"/>
                </a:solidFill>
                <a:latin typeface="Franklin Gothic Book"/>
                <a:cs typeface="Franklin Gothic Book"/>
              </a:rPr>
              <a:t>l</a:t>
            </a:r>
            <a:r>
              <a:rPr dirty="0" sz="1600" spc="-10" i="1">
                <a:solidFill>
                  <a:srgbClr val="3366FF"/>
                </a:solidFill>
                <a:latin typeface="Franklin Gothic Book"/>
                <a:cs typeface="Franklin Gothic Book"/>
              </a:rPr>
              <a:t>o</a:t>
            </a:r>
            <a:r>
              <a:rPr dirty="0" sz="1600" spc="-5" i="1">
                <a:solidFill>
                  <a:srgbClr val="3366FF"/>
                </a:solidFill>
                <a:latin typeface="Franklin Gothic Book"/>
                <a:cs typeface="Franklin Gothic Book"/>
              </a:rPr>
              <a:t> </a:t>
            </a:r>
            <a:r>
              <a:rPr dirty="0" sz="1600" i="1">
                <a:solidFill>
                  <a:srgbClr val="3366FF"/>
                </a:solidFill>
                <a:latin typeface="Franklin Gothic Book"/>
                <a:cs typeface="Franklin Gothic Book"/>
              </a:rPr>
              <a:t>di 3	</a:t>
            </a:r>
            <a:r>
              <a:rPr dirty="0" sz="1600" i="1">
                <a:solidFill>
                  <a:srgbClr val="3366FF"/>
                </a:solidFill>
                <a:latin typeface="Franklin Gothic Book"/>
                <a:cs typeface="Franklin Gothic Book"/>
              </a:rPr>
              <a:t>all</a:t>
            </a:r>
            <a:r>
              <a:rPr dirty="0" sz="1600" spc="-10" i="1">
                <a:solidFill>
                  <a:srgbClr val="3366FF"/>
                </a:solidFill>
                <a:latin typeface="Franklin Gothic Book"/>
                <a:cs typeface="Franklin Gothic Book"/>
              </a:rPr>
              <a:t>or</a:t>
            </a:r>
            <a:r>
              <a:rPr dirty="0" sz="1600" i="1">
                <a:solidFill>
                  <a:srgbClr val="3366FF"/>
                </a:solidFill>
                <a:latin typeface="Franklin Gothic Book"/>
                <a:cs typeface="Franklin Gothic Book"/>
              </a:rPr>
              <a:t>a è </a:t>
            </a:r>
            <a:r>
              <a:rPr dirty="0" sz="1600" spc="-15" i="1">
                <a:solidFill>
                  <a:srgbClr val="3366FF"/>
                </a:solidFill>
                <a:latin typeface="Franklin Gothic Book"/>
                <a:cs typeface="Franklin Gothic Book"/>
              </a:rPr>
              <a:t>m</a:t>
            </a:r>
            <a:r>
              <a:rPr dirty="0" sz="1600" i="1">
                <a:solidFill>
                  <a:srgbClr val="3366FF"/>
                </a:solidFill>
                <a:latin typeface="Franklin Gothic Book"/>
                <a:cs typeface="Franklin Gothic Book"/>
              </a:rPr>
              <a:t>ul</a:t>
            </a:r>
            <a:r>
              <a:rPr dirty="0" sz="1600" spc="-5" i="1">
                <a:solidFill>
                  <a:srgbClr val="3366FF"/>
                </a:solidFill>
                <a:latin typeface="Franklin Gothic Book"/>
                <a:cs typeface="Franklin Gothic Book"/>
              </a:rPr>
              <a:t>t</a:t>
            </a:r>
            <a:r>
              <a:rPr dirty="0" sz="1600" i="1">
                <a:solidFill>
                  <a:srgbClr val="3366FF"/>
                </a:solidFill>
                <a:latin typeface="Franklin Gothic Book"/>
                <a:cs typeface="Franklin Gothic Book"/>
              </a:rPr>
              <a:t>i</a:t>
            </a:r>
            <a:r>
              <a:rPr dirty="0" sz="1600" spc="-10" i="1">
                <a:solidFill>
                  <a:srgbClr val="3366FF"/>
                </a:solidFill>
                <a:latin typeface="Franklin Gothic Book"/>
                <a:cs typeface="Franklin Gothic Book"/>
              </a:rPr>
              <a:t>p</a:t>
            </a:r>
            <a:r>
              <a:rPr dirty="0" sz="1600" i="1">
                <a:solidFill>
                  <a:srgbClr val="3366FF"/>
                </a:solidFill>
                <a:latin typeface="Franklin Gothic Book"/>
                <a:cs typeface="Franklin Gothic Book"/>
              </a:rPr>
              <a:t>l</a:t>
            </a:r>
            <a:r>
              <a:rPr dirty="0" sz="1600" spc="-10" i="1">
                <a:solidFill>
                  <a:srgbClr val="3366FF"/>
                </a:solidFill>
                <a:latin typeface="Franklin Gothic Book"/>
                <a:cs typeface="Franklin Gothic Book"/>
              </a:rPr>
              <a:t>o</a:t>
            </a:r>
            <a:r>
              <a:rPr dirty="0" sz="1600" i="1">
                <a:solidFill>
                  <a:srgbClr val="3366FF"/>
                </a:solidFill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solidFill>
                  <a:srgbClr val="3366FF"/>
                </a:solidFill>
                <a:latin typeface="Franklin Gothic Book"/>
                <a:cs typeface="Franklin Gothic Book"/>
              </a:rPr>
              <a:t>d</a:t>
            </a:r>
            <a:r>
              <a:rPr dirty="0" sz="1600" i="1">
                <a:solidFill>
                  <a:srgbClr val="3366FF"/>
                </a:solidFill>
                <a:latin typeface="Franklin Gothic Book"/>
                <a:cs typeface="Franklin Gothic Book"/>
              </a:rPr>
              <a:t>i</a:t>
            </a:r>
            <a:r>
              <a:rPr dirty="0" sz="1600" spc="-5" i="1">
                <a:solidFill>
                  <a:srgbClr val="3366FF"/>
                </a:solidFill>
                <a:latin typeface="Franklin Gothic Book"/>
                <a:cs typeface="Franklin Gothic Book"/>
              </a:rPr>
              <a:t> </a:t>
            </a:r>
            <a:r>
              <a:rPr dirty="0" sz="1600" i="1">
                <a:solidFill>
                  <a:srgbClr val="3366FF"/>
                </a:solidFill>
                <a:latin typeface="Franklin Gothic Book"/>
                <a:cs typeface="Franklin Gothic Book"/>
              </a:rPr>
              <a:t>9</a:t>
            </a:r>
            <a:r>
              <a:rPr dirty="0" sz="1600" spc="-10">
                <a:solidFill>
                  <a:srgbClr val="3366FF"/>
                </a:solidFill>
                <a:latin typeface="Franklin Gothic Book"/>
                <a:cs typeface="Franklin Gothic Book"/>
              </a:rPr>
              <a:t>”</a:t>
            </a:r>
            <a:r>
              <a:rPr dirty="0" sz="1600">
                <a:solidFill>
                  <a:srgbClr val="3366FF"/>
                </a:solidFill>
                <a:latin typeface="Franklin Gothic Book"/>
                <a:cs typeface="Franklin Gothic Book"/>
              </a:rPr>
              <a:t>.</a:t>
            </a:r>
            <a:endParaRPr sz="16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dirty="0" sz="1600" spc="-10">
                <a:latin typeface="Franklin Gothic Book"/>
                <a:cs typeface="Franklin Gothic Book"/>
              </a:rPr>
              <a:t>Esa</a:t>
            </a:r>
            <a:r>
              <a:rPr dirty="0" sz="1600" spc="-10">
                <a:latin typeface="Franklin Gothic Book"/>
                <a:cs typeface="Franklin Gothic Book"/>
              </a:rPr>
              <a:t>mini</a:t>
            </a:r>
            <a:r>
              <a:rPr dirty="0" sz="1600" spc="-10">
                <a:latin typeface="Franklin Gothic Book"/>
                <a:cs typeface="Franklin Gothic Book"/>
              </a:rPr>
              <a:t>amo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 spc="-1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i</a:t>
            </a:r>
            <a:r>
              <a:rPr dirty="0" sz="1600" spc="-15">
                <a:latin typeface="Franklin Gothic Book"/>
                <a:cs typeface="Franklin Gothic Book"/>
              </a:rPr>
              <a:t>ma</a:t>
            </a:r>
            <a:r>
              <a:rPr dirty="0" sz="1600" spc="-15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40">
                <a:latin typeface="Franklin Gothic Book"/>
                <a:cs typeface="Franklin Gothic Book"/>
              </a:rPr>
              <a:t>r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(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)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l’a</a:t>
            </a:r>
            <a:r>
              <a:rPr dirty="0" sz="1600" spc="30">
                <a:latin typeface="Franklin Gothic Book"/>
                <a:cs typeface="Franklin Gothic Book"/>
              </a:rPr>
              <a:t>f</a:t>
            </a:r>
            <a:r>
              <a:rPr dirty="0" sz="1600" spc="-45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erma</a:t>
            </a:r>
            <a:r>
              <a:rPr dirty="0" sz="1600">
                <a:latin typeface="Franklin Gothic Book"/>
                <a:cs typeface="Franklin Gothic Book"/>
              </a:rPr>
              <a:t>zi</a:t>
            </a:r>
            <a:r>
              <a:rPr dirty="0" sz="1600" spc="-10">
                <a:latin typeface="Franklin Gothic Book"/>
                <a:cs typeface="Franklin Gothic Book"/>
              </a:rPr>
              <a:t>one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data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corr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tta</a:t>
            </a:r>
            <a:r>
              <a:rPr dirty="0" sz="1600">
                <a:latin typeface="Franklin Gothic Book"/>
                <a:cs typeface="Franklin Gothic Book"/>
              </a:rPr>
              <a:t>.</a:t>
            </a:r>
            <a:endParaRPr sz="1600">
              <a:latin typeface="Franklin Gothic Book"/>
              <a:cs typeface="Franklin Gothic Book"/>
            </a:endParaRPr>
          </a:p>
          <a:p>
            <a:pPr marL="12700" marR="5080">
              <a:lnSpc>
                <a:spcPct val="135400"/>
              </a:lnSpc>
            </a:pPr>
            <a:r>
              <a:rPr dirty="0" sz="1600" spc="-10">
                <a:latin typeface="Franklin Gothic Book"/>
                <a:cs typeface="Franklin Gothic Book"/>
              </a:rPr>
              <a:t>Ques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curamen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vi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 9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scr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come</a:t>
            </a:r>
            <a:r>
              <a:rPr dirty="0" sz="1600">
                <a:latin typeface="Franklin Gothic Book"/>
                <a:cs typeface="Franklin Gothic Book"/>
              </a:rPr>
              <a:t> 3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>
                <a:latin typeface="Franklin Gothic Book"/>
                <a:cs typeface="Franklin Gothic Book"/>
              </a:rPr>
              <a:t>3 (= 3</a:t>
            </a:r>
            <a:r>
              <a:rPr dirty="0" baseline="26455" sz="1575" spc="7">
                <a:latin typeface="Franklin Gothic Book"/>
                <a:cs typeface="Franklin Gothic Book"/>
              </a:rPr>
              <a:t>2</a:t>
            </a:r>
            <a:r>
              <a:rPr dirty="0" sz="1600">
                <a:latin typeface="Franklin Gothic Book"/>
                <a:cs typeface="Franklin Gothic Book"/>
              </a:rPr>
              <a:t>)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nume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mult</a:t>
            </a:r>
            <a:r>
              <a:rPr dirty="0" sz="1600">
                <a:latin typeface="Franklin Gothic Book"/>
                <a:cs typeface="Franklin Gothic Book"/>
              </a:rPr>
              <a:t>ip</a:t>
            </a:r>
            <a:r>
              <a:rPr dirty="0" sz="1600" spc="-10">
                <a:latin typeface="Franklin Gothic Book"/>
                <a:cs typeface="Franklin Gothic Book"/>
              </a:rPr>
              <a:t>lo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>
                <a:latin typeface="Franklin Gothic Book"/>
                <a:cs typeface="Franklin Gothic Book"/>
              </a:rPr>
              <a:t> 9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scr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come</a:t>
            </a:r>
            <a:endParaRPr sz="1600">
              <a:latin typeface="Franklin Gothic Book"/>
              <a:cs typeface="Franklin Gothic Book"/>
            </a:endParaRPr>
          </a:p>
          <a:p>
            <a:pPr marL="1841500">
              <a:lnSpc>
                <a:spcPct val="100000"/>
              </a:lnSpc>
              <a:spcBef>
                <a:spcPts val="680"/>
              </a:spcBef>
            </a:pPr>
            <a:r>
              <a:rPr dirty="0" sz="1600">
                <a:latin typeface="Franklin Gothic Book"/>
                <a:cs typeface="Franklin Gothic Book"/>
              </a:rPr>
              <a:t>9N = (3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 spc="-10">
                <a:latin typeface="Franklin Gothic Book"/>
                <a:cs typeface="Franklin Gothic Book"/>
              </a:rPr>
              <a:t>3)N = 3(3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 spc="-10">
                <a:latin typeface="Franklin Gothic Book"/>
                <a:cs typeface="Franklin Gothic Book"/>
              </a:rPr>
              <a:t>N) = 3</a:t>
            </a:r>
            <a:r>
              <a:rPr dirty="0" sz="1600" spc="-5">
                <a:latin typeface="Franklin Gothic Book"/>
                <a:cs typeface="Franklin Gothic Book"/>
              </a:rPr>
              <a:t>k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 spc="-40">
                <a:latin typeface="Franklin Gothic Book"/>
                <a:cs typeface="Franklin Gothic Book"/>
              </a:rPr>
              <a:t>o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k</a:t>
            </a:r>
            <a:r>
              <a:rPr dirty="0" sz="1600">
                <a:latin typeface="Franklin Gothic Book"/>
                <a:cs typeface="Franklin Gothic Book"/>
              </a:rPr>
              <a:t>  = 3N.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28"/>
              </a:spcBef>
            </a:pPr>
            <a:endParaRPr sz="2150">
              <a:latin typeface="Times New Roman"/>
              <a:cs typeface="Times New Roman"/>
            </a:endParaRPr>
          </a:p>
          <a:p>
            <a:pPr marL="12700" marR="71120">
              <a:lnSpc>
                <a:spcPct val="135400"/>
              </a:lnSpc>
            </a:pPr>
            <a:r>
              <a:rPr dirty="0" sz="1600" spc="-1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5">
                <a:latin typeface="Franklin Gothic Book"/>
                <a:cs typeface="Franklin Gothic Book"/>
              </a:rPr>
              <a:t>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nume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bbi</a:t>
            </a:r>
            <a:r>
              <a:rPr dirty="0" sz="1600" spc="-10">
                <a:latin typeface="Franklin Gothic Book"/>
                <a:cs typeface="Franklin Gothic Book"/>
              </a:rPr>
              <a:t>amo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cons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dera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scr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come</a:t>
            </a:r>
            <a:r>
              <a:rPr dirty="0" sz="1600">
                <a:latin typeface="Franklin Gothic Book"/>
                <a:cs typeface="Franklin Gothic Book"/>
              </a:rPr>
              <a:t> 3</a:t>
            </a:r>
            <a:r>
              <a:rPr dirty="0" sz="1600" spc="-5">
                <a:latin typeface="Franklin Gothic Book"/>
                <a:cs typeface="Franklin Gothic Book"/>
              </a:rPr>
              <a:t>k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ues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v</a:t>
            </a:r>
            <a:r>
              <a:rPr dirty="0" sz="1600" spc="-10">
                <a:latin typeface="Franklin Gothic Book"/>
                <a:cs typeface="Franklin Gothic Book"/>
              </a:rPr>
              <a:t>uol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tratta</a:t>
            </a:r>
            <a:r>
              <a:rPr dirty="0" sz="1600" spc="-10">
                <a:latin typeface="Franklin Gothic Book"/>
                <a:cs typeface="Franklin Gothic Book"/>
              </a:rPr>
              <a:t> d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un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mult</a:t>
            </a:r>
            <a:r>
              <a:rPr dirty="0" sz="1600">
                <a:latin typeface="Franklin Gothic Book"/>
                <a:cs typeface="Franklin Gothic Book"/>
              </a:rPr>
              <a:t>ip</a:t>
            </a:r>
            <a:r>
              <a:rPr dirty="0" sz="1600" spc="-10">
                <a:latin typeface="Franklin Gothic Book"/>
                <a:cs typeface="Franklin Gothic Book"/>
              </a:rPr>
              <a:t>lo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3, </a:t>
            </a:r>
            <a:r>
              <a:rPr dirty="0" sz="1600" spc="-10">
                <a:latin typeface="Franklin Gothic Book"/>
                <a:cs typeface="Franklin Gothic Book"/>
              </a:rPr>
              <a:t>come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nella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es</a:t>
            </a:r>
            <a:r>
              <a:rPr dirty="0" sz="1600">
                <a:latin typeface="Franklin Gothic Book"/>
                <a:cs typeface="Franklin Gothic Book"/>
              </a:rPr>
              <a:t>i: </a:t>
            </a:r>
            <a:r>
              <a:rPr dirty="0" sz="1600" spc="-10">
                <a:latin typeface="Franklin Gothic Book"/>
                <a:cs typeface="Franklin Gothic Book"/>
              </a:rPr>
              <a:t>l’a</a:t>
            </a:r>
            <a:r>
              <a:rPr dirty="0" sz="1600" spc="30">
                <a:latin typeface="Franklin Gothic Book"/>
                <a:cs typeface="Franklin Gothic Book"/>
              </a:rPr>
              <a:t>f</a:t>
            </a:r>
            <a:r>
              <a:rPr dirty="0" sz="1600" spc="-45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erma</a:t>
            </a:r>
            <a:r>
              <a:rPr dirty="0" sz="1600">
                <a:latin typeface="Franklin Gothic Book"/>
                <a:cs typeface="Franklin Gothic Book"/>
              </a:rPr>
              <a:t>zi</a:t>
            </a:r>
            <a:r>
              <a:rPr dirty="0" sz="1600" spc="-10">
                <a:latin typeface="Franklin Gothic Book"/>
                <a:cs typeface="Franklin Gothic Book"/>
              </a:rPr>
              <a:t>one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corr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tta</a:t>
            </a:r>
            <a:r>
              <a:rPr dirty="0" sz="1600">
                <a:latin typeface="Franklin Gothic Book"/>
                <a:cs typeface="Franklin Gothic Book"/>
              </a:rPr>
              <a:t>.</a:t>
            </a:r>
            <a:endParaRPr sz="1600">
              <a:latin typeface="Franklin Gothic Book"/>
              <a:cs typeface="Franklin Gothic Book"/>
            </a:endParaRPr>
          </a:p>
          <a:p>
            <a:pPr marL="12700" marR="585470">
              <a:lnSpc>
                <a:spcPct val="135400"/>
              </a:lnSpc>
              <a:tabLst>
                <a:tab pos="4938395" algn="l"/>
              </a:tabLst>
            </a:pPr>
            <a:r>
              <a:rPr dirty="0" sz="1600" spc="-10">
                <a:latin typeface="Franklin Gothic Book"/>
                <a:cs typeface="Franklin Gothic Book"/>
              </a:rPr>
              <a:t>Esa</a:t>
            </a:r>
            <a:r>
              <a:rPr dirty="0" sz="1600" spc="-10">
                <a:latin typeface="Franklin Gothic Book"/>
                <a:cs typeface="Franklin Gothic Book"/>
              </a:rPr>
              <a:t>mini</a:t>
            </a:r>
            <a:r>
              <a:rPr dirty="0" sz="1600" spc="-10">
                <a:latin typeface="Franklin Gothic Book"/>
                <a:cs typeface="Franklin Gothic Book"/>
              </a:rPr>
              <a:t>amo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ora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seconda</a:t>
            </a:r>
            <a:r>
              <a:rPr dirty="0" sz="1600" spc="-1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40">
                <a:latin typeface="Franklin Gothic Book"/>
                <a:cs typeface="Franklin Gothic Book"/>
              </a:rPr>
              <a:t>r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(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)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l’a</a:t>
            </a:r>
            <a:r>
              <a:rPr dirty="0" sz="1600" spc="30">
                <a:latin typeface="Franklin Gothic Book"/>
                <a:cs typeface="Franklin Gothic Book"/>
              </a:rPr>
              <a:t>f</a:t>
            </a:r>
            <a:r>
              <a:rPr dirty="0" sz="1600" spc="-45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erma</a:t>
            </a:r>
            <a:r>
              <a:rPr dirty="0" sz="1600">
                <a:latin typeface="Franklin Gothic Book"/>
                <a:cs typeface="Franklin Gothic Book"/>
              </a:rPr>
              <a:t>zi</a:t>
            </a:r>
            <a:r>
              <a:rPr dirty="0" sz="1600" spc="-10">
                <a:latin typeface="Franklin Gothic Book"/>
                <a:cs typeface="Franklin Gothic Book"/>
              </a:rPr>
              <a:t>one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data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2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alen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 alla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se</a:t>
            </a:r>
            <a:r>
              <a:rPr dirty="0" sz="1600">
                <a:latin typeface="Franklin Gothic Book"/>
                <a:cs typeface="Franklin Gothic Book"/>
              </a:rPr>
              <a:t>g</a:t>
            </a:r>
            <a:r>
              <a:rPr dirty="0" sz="1600" spc="-10">
                <a:latin typeface="Franklin Gothic Book"/>
                <a:cs typeface="Franklin Gothic Book"/>
              </a:rPr>
              <a:t>uen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asse</a:t>
            </a:r>
            <a:r>
              <a:rPr dirty="0" sz="160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zi</a:t>
            </a:r>
            <a:r>
              <a:rPr dirty="0" sz="1600" spc="-10">
                <a:latin typeface="Franklin Gothic Book"/>
                <a:cs typeface="Franklin Gothic Book"/>
              </a:rPr>
              <a:t>one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“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se u</a:t>
            </a:r>
            <a:r>
              <a:rPr dirty="0" sz="1600" spc="-10" i="1">
                <a:latin typeface="Franklin Gothic Book"/>
                <a:cs typeface="Franklin Gothic Book"/>
              </a:rPr>
              <a:t>n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n</a:t>
            </a:r>
            <a:r>
              <a:rPr dirty="0" sz="1600" i="1">
                <a:latin typeface="Franklin Gothic Book"/>
                <a:cs typeface="Franklin Gothic Book"/>
              </a:rPr>
              <a:t>u</a:t>
            </a:r>
            <a:r>
              <a:rPr dirty="0" sz="1600" spc="-15" i="1">
                <a:latin typeface="Franklin Gothic Book"/>
                <a:cs typeface="Franklin Gothic Book"/>
              </a:rPr>
              <a:t>me</a:t>
            </a:r>
            <a:r>
              <a:rPr dirty="0" sz="1600" spc="-25" i="1">
                <a:latin typeface="Franklin Gothic Book"/>
                <a:cs typeface="Franklin Gothic Book"/>
              </a:rPr>
              <a:t>r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 è </a:t>
            </a:r>
            <a:r>
              <a:rPr dirty="0" sz="1600" spc="-15" i="1">
                <a:latin typeface="Franklin Gothic Book"/>
                <a:cs typeface="Franklin Gothic Book"/>
              </a:rPr>
              <a:t>m</a:t>
            </a:r>
            <a:r>
              <a:rPr dirty="0" sz="1600" i="1">
                <a:latin typeface="Franklin Gothic Book"/>
                <a:cs typeface="Franklin Gothic Book"/>
              </a:rPr>
              <a:t>ul</a:t>
            </a:r>
            <a:r>
              <a:rPr dirty="0" sz="1600" spc="-5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i</a:t>
            </a:r>
            <a:r>
              <a:rPr dirty="0" sz="1600" spc="-10" i="1">
                <a:latin typeface="Franklin Gothic Book"/>
                <a:cs typeface="Franklin Gothic Book"/>
              </a:rPr>
              <a:t>p</a:t>
            </a:r>
            <a:r>
              <a:rPr dirty="0" sz="1600" i="1">
                <a:latin typeface="Franklin Gothic Book"/>
                <a:cs typeface="Franklin Gothic Book"/>
              </a:rPr>
              <a:t>l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i="1">
                <a:latin typeface="Franklin Gothic Book"/>
                <a:cs typeface="Franklin Gothic Book"/>
              </a:rPr>
              <a:t>i 3	all</a:t>
            </a:r>
            <a:r>
              <a:rPr dirty="0" sz="1600" spc="-10" i="1">
                <a:latin typeface="Franklin Gothic Book"/>
                <a:cs typeface="Franklin Gothic Book"/>
              </a:rPr>
              <a:t>or</a:t>
            </a:r>
            <a:r>
              <a:rPr dirty="0" sz="1600" i="1">
                <a:latin typeface="Franklin Gothic Book"/>
                <a:cs typeface="Franklin Gothic Book"/>
              </a:rPr>
              <a:t>a è </a:t>
            </a:r>
            <a:r>
              <a:rPr dirty="0" sz="1600" spc="-15" i="1">
                <a:latin typeface="Franklin Gothic Book"/>
                <a:cs typeface="Franklin Gothic Book"/>
              </a:rPr>
              <a:t>m</a:t>
            </a:r>
            <a:r>
              <a:rPr dirty="0" sz="1600" i="1">
                <a:latin typeface="Franklin Gothic Book"/>
                <a:cs typeface="Franklin Gothic Book"/>
              </a:rPr>
              <a:t>ul</a:t>
            </a:r>
            <a:r>
              <a:rPr dirty="0" sz="1600" spc="-5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i</a:t>
            </a:r>
            <a:r>
              <a:rPr dirty="0" sz="1600" spc="-10" i="1">
                <a:latin typeface="Franklin Gothic Book"/>
                <a:cs typeface="Franklin Gothic Book"/>
              </a:rPr>
              <a:t>p</a:t>
            </a:r>
            <a:r>
              <a:rPr dirty="0" sz="1600" i="1">
                <a:latin typeface="Franklin Gothic Book"/>
                <a:cs typeface="Franklin Gothic Book"/>
              </a:rPr>
              <a:t>l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i="1">
                <a:latin typeface="Franklin Gothic Book"/>
                <a:cs typeface="Franklin Gothic Book"/>
              </a:rPr>
              <a:t>i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9</a:t>
            </a:r>
            <a:r>
              <a:rPr dirty="0" sz="1600" spc="-10">
                <a:latin typeface="Franklin Gothic Book"/>
                <a:cs typeface="Franklin Gothic Book"/>
              </a:rPr>
              <a:t>”</a:t>
            </a:r>
            <a:r>
              <a:rPr dirty="0" sz="1600">
                <a:latin typeface="Franklin Gothic Book"/>
                <a:cs typeface="Franklin Gothic Book"/>
              </a:rPr>
              <a:t>.</a:t>
            </a:r>
            <a:endParaRPr sz="1600">
              <a:latin typeface="Franklin Gothic Book"/>
              <a:cs typeface="Franklin Gothic Book"/>
            </a:endParaRPr>
          </a:p>
          <a:p>
            <a:pPr marL="12700" marR="431800">
              <a:lnSpc>
                <a:spcPct val="130200"/>
              </a:lnSpc>
              <a:spcBef>
                <a:spcPts val="100"/>
              </a:spcBef>
            </a:pPr>
            <a:r>
              <a:rPr dirty="0" sz="1600" spc="-10">
                <a:latin typeface="Franklin Gothic Book"/>
                <a:cs typeface="Franklin Gothic Book"/>
              </a:rPr>
              <a:t>In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ues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caso</a:t>
            </a:r>
            <a:r>
              <a:rPr dirty="0" sz="1600">
                <a:latin typeface="Franklin Gothic Book"/>
                <a:cs typeface="Franklin Gothic Book"/>
              </a:rPr>
              <a:t> l’ip</a:t>
            </a:r>
            <a:r>
              <a:rPr dirty="0" sz="1600" spc="-25">
                <a:latin typeface="Franklin Gothic Book"/>
                <a:cs typeface="Franklin Gothic Book"/>
              </a:rPr>
              <a:t>o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es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“</a:t>
            </a:r>
            <a:r>
              <a:rPr dirty="0" sz="1600" i="1">
                <a:latin typeface="Franklin Gothic Book"/>
                <a:cs typeface="Franklin Gothic Book"/>
              </a:rPr>
              <a:t>se u</a:t>
            </a:r>
            <a:r>
              <a:rPr dirty="0" sz="1600" spc="-10" i="1">
                <a:latin typeface="Franklin Gothic Book"/>
                <a:cs typeface="Franklin Gothic Book"/>
              </a:rPr>
              <a:t>n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n</a:t>
            </a:r>
            <a:r>
              <a:rPr dirty="0" sz="1600" i="1">
                <a:latin typeface="Franklin Gothic Book"/>
                <a:cs typeface="Franklin Gothic Book"/>
              </a:rPr>
              <a:t>u</a:t>
            </a:r>
            <a:r>
              <a:rPr dirty="0" sz="1600" spc="-15" i="1">
                <a:latin typeface="Franklin Gothic Book"/>
                <a:cs typeface="Franklin Gothic Book"/>
              </a:rPr>
              <a:t>me</a:t>
            </a:r>
            <a:r>
              <a:rPr dirty="0" sz="1600" spc="-25" i="1">
                <a:latin typeface="Franklin Gothic Book"/>
                <a:cs typeface="Franklin Gothic Book"/>
              </a:rPr>
              <a:t>r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 è </a:t>
            </a:r>
            <a:r>
              <a:rPr dirty="0" sz="1600" spc="-15" i="1">
                <a:latin typeface="Franklin Gothic Book"/>
                <a:cs typeface="Franklin Gothic Book"/>
              </a:rPr>
              <a:t>m</a:t>
            </a:r>
            <a:r>
              <a:rPr dirty="0" sz="1600" i="1">
                <a:latin typeface="Franklin Gothic Book"/>
                <a:cs typeface="Franklin Gothic Book"/>
              </a:rPr>
              <a:t>ul</a:t>
            </a:r>
            <a:r>
              <a:rPr dirty="0" sz="1600" spc="-5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i</a:t>
            </a:r>
            <a:r>
              <a:rPr dirty="0" sz="1600" spc="-10" i="1">
                <a:latin typeface="Franklin Gothic Book"/>
                <a:cs typeface="Franklin Gothic Book"/>
              </a:rPr>
              <a:t>p</a:t>
            </a:r>
            <a:r>
              <a:rPr dirty="0" sz="1600" i="1">
                <a:latin typeface="Franklin Gothic Book"/>
                <a:cs typeface="Franklin Gothic Book"/>
              </a:rPr>
              <a:t>l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i="1">
                <a:latin typeface="Franklin Gothic Book"/>
                <a:cs typeface="Franklin Gothic Book"/>
              </a:rPr>
              <a:t>i 3</a:t>
            </a:r>
            <a:r>
              <a:rPr dirty="0" sz="1600" spc="-10" i="1">
                <a:latin typeface="Franklin Gothic Book"/>
                <a:cs typeface="Franklin Gothic Book"/>
              </a:rPr>
              <a:t>”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(</a:t>
            </a:r>
            <a:r>
              <a:rPr dirty="0" sz="1600" spc="-10">
                <a:latin typeface="Franklin Gothic Book"/>
                <a:cs typeface="Franklin Gothic Book"/>
              </a:rPr>
              <a:t>c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oè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scr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come</a:t>
            </a:r>
            <a:r>
              <a:rPr dirty="0" sz="1600">
                <a:latin typeface="Franklin Gothic Book"/>
                <a:cs typeface="Franklin Gothic Book"/>
              </a:rPr>
              <a:t> 3k)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es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 spc="-10">
                <a:latin typeface="Franklin Gothic Book"/>
                <a:cs typeface="Franklin Gothic Book"/>
              </a:rPr>
              <a:t> “</a:t>
            </a:r>
            <a:r>
              <a:rPr dirty="0" sz="1600" i="1">
                <a:latin typeface="Franklin Gothic Book"/>
                <a:cs typeface="Franklin Gothic Book"/>
              </a:rPr>
              <a:t>all</a:t>
            </a:r>
            <a:r>
              <a:rPr dirty="0" sz="1600" spc="-10" i="1">
                <a:latin typeface="Franklin Gothic Book"/>
                <a:cs typeface="Franklin Gothic Book"/>
              </a:rPr>
              <a:t>or</a:t>
            </a:r>
            <a:r>
              <a:rPr dirty="0" sz="1600" i="1">
                <a:latin typeface="Franklin Gothic Book"/>
                <a:cs typeface="Franklin Gothic Book"/>
              </a:rPr>
              <a:t>a è </a:t>
            </a:r>
            <a:r>
              <a:rPr dirty="0" sz="1600" spc="-15" i="1">
                <a:latin typeface="Franklin Gothic Book"/>
                <a:cs typeface="Franklin Gothic Book"/>
              </a:rPr>
              <a:t>m</a:t>
            </a:r>
            <a:r>
              <a:rPr dirty="0" sz="1600" i="1">
                <a:latin typeface="Franklin Gothic Book"/>
                <a:cs typeface="Franklin Gothic Book"/>
              </a:rPr>
              <a:t>ul</a:t>
            </a:r>
            <a:r>
              <a:rPr dirty="0" sz="1600" spc="-5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i</a:t>
            </a:r>
            <a:r>
              <a:rPr dirty="0" sz="1600" spc="-10" i="1">
                <a:latin typeface="Franklin Gothic Book"/>
                <a:cs typeface="Franklin Gothic Book"/>
              </a:rPr>
              <a:t>p</a:t>
            </a:r>
            <a:r>
              <a:rPr dirty="0" sz="1600" i="1">
                <a:latin typeface="Franklin Gothic Book"/>
                <a:cs typeface="Franklin Gothic Book"/>
              </a:rPr>
              <a:t>l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i="1">
                <a:latin typeface="Franklin Gothic Book"/>
                <a:cs typeface="Franklin Gothic Book"/>
              </a:rPr>
              <a:t>i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9</a:t>
            </a:r>
            <a:r>
              <a:rPr dirty="0" sz="1600" spc="-10">
                <a:latin typeface="Franklin Gothic Book"/>
                <a:cs typeface="Franklin Gothic Book"/>
              </a:rPr>
              <a:t>”</a:t>
            </a:r>
            <a:r>
              <a:rPr dirty="0" sz="1600">
                <a:latin typeface="Franklin Gothic Book"/>
                <a:cs typeface="Franklin Gothic Book"/>
              </a:rPr>
              <a:t> (</a:t>
            </a:r>
            <a:r>
              <a:rPr dirty="0" sz="1600" spc="-10">
                <a:latin typeface="Franklin Gothic Book"/>
                <a:cs typeface="Franklin Gothic Book"/>
              </a:rPr>
              <a:t>c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oè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scr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come</a:t>
            </a:r>
            <a:r>
              <a:rPr dirty="0" sz="1600">
                <a:latin typeface="Franklin Gothic Book"/>
                <a:cs typeface="Franklin Gothic Book"/>
              </a:rPr>
              <a:t> 9N).</a:t>
            </a:r>
            <a:endParaRPr sz="16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9050">
              <a:lnSpc>
                <a:spcPct val="100000"/>
              </a:lnSpc>
            </a:pPr>
            <a:r>
              <a:rPr dirty="0" spc="-10"/>
              <a:t>Il</a:t>
            </a:r>
            <a:r>
              <a:rPr dirty="0" spc="-10"/>
              <a:t> </a:t>
            </a:r>
            <a:r>
              <a:rPr dirty="0" spc="-10"/>
              <a:t>lin</a:t>
            </a:r>
            <a:r>
              <a:rPr dirty="0" spc="-10"/>
              <a:t>g</a:t>
            </a:r>
            <a:r>
              <a:rPr dirty="0" spc="-15"/>
              <a:t>ua</a:t>
            </a:r>
            <a:r>
              <a:rPr dirty="0" spc="-15"/>
              <a:t>gg</a:t>
            </a:r>
            <a:r>
              <a:rPr dirty="0" spc="-10"/>
              <a:t>io</a:t>
            </a:r>
            <a:r>
              <a:rPr dirty="0" spc="-10"/>
              <a:t> </a:t>
            </a:r>
            <a:r>
              <a:rPr dirty="0" spc="-15"/>
              <a:t>d</a:t>
            </a:r>
            <a:r>
              <a:rPr dirty="0" spc="-15"/>
              <a:t>e</a:t>
            </a:r>
            <a:r>
              <a:rPr dirty="0" spc="-10"/>
              <a:t>lla</a:t>
            </a:r>
            <a:r>
              <a:rPr dirty="0" spc="-10"/>
              <a:t> (e </a:t>
            </a:r>
            <a:r>
              <a:rPr dirty="0" spc="-15"/>
              <a:t>n</a:t>
            </a:r>
            <a:r>
              <a:rPr dirty="0" spc="-15"/>
              <a:t>e</a:t>
            </a:r>
            <a:r>
              <a:rPr dirty="0" spc="-10"/>
              <a:t>lla</a:t>
            </a:r>
            <a:r>
              <a:rPr dirty="0" spc="-10"/>
              <a:t>) m</a:t>
            </a:r>
            <a:r>
              <a:rPr dirty="0" spc="-15"/>
              <a:t>a</a:t>
            </a:r>
            <a:r>
              <a:rPr dirty="0" spc="-30"/>
              <a:t>t</a:t>
            </a:r>
            <a:r>
              <a:rPr dirty="0"/>
              <a:t>em</a:t>
            </a:r>
            <a:r>
              <a:rPr dirty="0" spc="-15"/>
              <a:t>a</a:t>
            </a:r>
            <a:r>
              <a:rPr dirty="0"/>
              <a:t>t</a:t>
            </a:r>
            <a:r>
              <a:rPr dirty="0" spc="-10"/>
              <a:t>ica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22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1275841" y="1774947"/>
            <a:ext cx="8029575" cy="48240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35000"/>
              </a:lnSpc>
            </a:pPr>
            <a:r>
              <a:rPr dirty="0" sz="1600" spc="-15">
                <a:latin typeface="Franklin Gothic Book"/>
                <a:cs typeface="Franklin Gothic Book"/>
              </a:rPr>
              <a:t>D</a:t>
            </a:r>
            <a:r>
              <a:rPr dirty="0" sz="1600" spc="-4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re</a:t>
            </a:r>
            <a:r>
              <a:rPr dirty="0" sz="1600">
                <a:latin typeface="Franklin Gothic Book"/>
                <a:cs typeface="Franklin Gothic Book"/>
              </a:rPr>
              <a:t>bb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essere</a:t>
            </a:r>
            <a:r>
              <a:rPr dirty="0" sz="1600">
                <a:latin typeface="Franklin Gothic Book"/>
                <a:cs typeface="Franklin Gothic Book"/>
              </a:rPr>
              <a:t> pi</a:t>
            </a:r>
            <a:r>
              <a:rPr dirty="0" sz="1600" spc="-10">
                <a:latin typeface="Franklin Gothic Book"/>
                <a:cs typeface="Franklin Gothic Book"/>
              </a:rPr>
              <a:t>ut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os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se</a:t>
            </a:r>
            <a:r>
              <a:rPr dirty="0" sz="1600" spc="-30">
                <a:latin typeface="Franklin Gothic Book"/>
                <a:cs typeface="Franklin Gothic Book"/>
              </a:rPr>
              <a:t>m</a:t>
            </a:r>
            <a:r>
              <a:rPr dirty="0" sz="1600">
                <a:latin typeface="Franklin Gothic Book"/>
                <a:cs typeface="Franklin Gothic Book"/>
              </a:rPr>
              <a:t>pli</a:t>
            </a:r>
            <a:r>
              <a:rPr dirty="0" sz="1600" spc="-10">
                <a:latin typeface="Franklin Gothic Book"/>
                <a:cs typeface="Franklin Gothic Book"/>
              </a:rPr>
              <a:t>ce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accor</a:t>
            </a:r>
            <a:r>
              <a:rPr dirty="0" sz="1600">
                <a:latin typeface="Franklin Gothic Book"/>
                <a:cs typeface="Franklin Gothic Book"/>
              </a:rPr>
              <a:t>g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del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0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at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nume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mult</a:t>
            </a:r>
            <a:r>
              <a:rPr dirty="0" sz="1600">
                <a:latin typeface="Franklin Gothic Book"/>
                <a:cs typeface="Franklin Gothic Book"/>
              </a:rPr>
              <a:t>ip</a:t>
            </a:r>
            <a:r>
              <a:rPr dirty="0" sz="1600" spc="-10">
                <a:latin typeface="Franklin Gothic Book"/>
                <a:cs typeface="Franklin Gothic Book"/>
              </a:rPr>
              <a:t>lo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3 </a:t>
            </a:r>
            <a:r>
              <a:rPr dirty="0" sz="1600" spc="-10">
                <a:latin typeface="Franklin Gothic Book"/>
                <a:cs typeface="Franklin Gothic Book"/>
              </a:rPr>
              <a:t>non</a:t>
            </a:r>
            <a:r>
              <a:rPr dirty="0" sz="1600" spc="-10">
                <a:latin typeface="Franklin Gothic Book"/>
                <a:cs typeface="Franklin Gothic Book"/>
              </a:rPr>
              <a:t> è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anche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mult</a:t>
            </a:r>
            <a:r>
              <a:rPr dirty="0" sz="1600">
                <a:latin typeface="Franklin Gothic Book"/>
                <a:cs typeface="Franklin Gothic Book"/>
              </a:rPr>
              <a:t>ip</a:t>
            </a:r>
            <a:r>
              <a:rPr dirty="0" sz="1600" spc="-10">
                <a:latin typeface="Franklin Gothic Book"/>
                <a:cs typeface="Franklin Gothic Book"/>
              </a:rPr>
              <a:t>lo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9. (</a:t>
            </a:r>
            <a:r>
              <a:rPr dirty="0" sz="1600" spc="-10">
                <a:latin typeface="Franklin Gothic Book"/>
                <a:cs typeface="Franklin Gothic Book"/>
              </a:rPr>
              <a:t>ad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ese</a:t>
            </a:r>
            <a:r>
              <a:rPr dirty="0" sz="1600" spc="-30">
                <a:latin typeface="Franklin Gothic Book"/>
                <a:cs typeface="Franklin Gothic Book"/>
              </a:rPr>
              <a:t>m</a:t>
            </a:r>
            <a:r>
              <a:rPr dirty="0" sz="1600">
                <a:latin typeface="Franklin Gothic Book"/>
                <a:cs typeface="Franklin Gothic Book"/>
              </a:rPr>
              <a:t>pi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6 = 3</a:t>
            </a:r>
            <a:r>
              <a:rPr dirty="0" sz="1600" spc="-10">
                <a:latin typeface="Franklin Gothic Book"/>
                <a:cs typeface="Franklin Gothic Book"/>
              </a:rPr>
              <a:t>x</a:t>
            </a:r>
            <a:r>
              <a:rPr dirty="0" sz="1600">
                <a:latin typeface="Franklin Gothic Book"/>
                <a:cs typeface="Franklin Gothic Book"/>
              </a:rPr>
              <a:t>2, </a:t>
            </a:r>
            <a:r>
              <a:rPr dirty="0" sz="1600" spc="-15">
                <a:latin typeface="Franklin Gothic Book"/>
                <a:cs typeface="Franklin Gothic Book"/>
              </a:rPr>
              <a:t>ma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non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es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nume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10">
                <a:latin typeface="Franklin Gothic Book"/>
                <a:cs typeface="Franklin Gothic Book"/>
              </a:rPr>
              <a:t>n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er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cu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ha</a:t>
            </a:r>
            <a:r>
              <a:rPr dirty="0" sz="1600">
                <a:latin typeface="Franklin Gothic Book"/>
                <a:cs typeface="Franklin Gothic Book"/>
              </a:rPr>
              <a:t> 6 = 9</a:t>
            </a:r>
            <a:r>
              <a:rPr dirty="0" sz="1600" spc="-10">
                <a:latin typeface="Franklin Gothic Book"/>
                <a:cs typeface="Franklin Gothic Book"/>
              </a:rPr>
              <a:t>c</a:t>
            </a:r>
            <a:r>
              <a:rPr dirty="0" sz="1600">
                <a:latin typeface="Franklin Gothic Book"/>
                <a:cs typeface="Franklin Gothic Book"/>
              </a:rPr>
              <a:t>).</a:t>
            </a:r>
            <a:endParaRPr sz="16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dirty="0" sz="1600">
                <a:latin typeface="Franklin Gothic Book"/>
                <a:cs typeface="Franklin Gothic Book"/>
              </a:rPr>
              <a:t>Si </a:t>
            </a:r>
            <a:r>
              <a:rPr dirty="0" sz="1600" spc="-10">
                <a:latin typeface="Franklin Gothic Book"/>
                <a:cs typeface="Franklin Gothic Book"/>
              </a:rPr>
              <a:t>conclude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l’a</a:t>
            </a:r>
            <a:r>
              <a:rPr dirty="0" sz="1600" spc="30">
                <a:latin typeface="Franklin Gothic Book"/>
                <a:cs typeface="Franklin Gothic Book"/>
              </a:rPr>
              <a:t>f</a:t>
            </a:r>
            <a:r>
              <a:rPr dirty="0" sz="1600" spc="-45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erma</a:t>
            </a:r>
            <a:r>
              <a:rPr dirty="0" sz="1600">
                <a:latin typeface="Franklin Gothic Book"/>
                <a:cs typeface="Franklin Gothic Book"/>
              </a:rPr>
              <a:t>zi</a:t>
            </a:r>
            <a:r>
              <a:rPr dirty="0" sz="1600" spc="-10">
                <a:latin typeface="Franklin Gothic Book"/>
                <a:cs typeface="Franklin Gothic Book"/>
              </a:rPr>
              <a:t>one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data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corr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tta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15">
                <a:latin typeface="Franklin Gothic Book"/>
                <a:cs typeface="Franklin Gothic Book"/>
              </a:rPr>
              <a:t>ma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non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2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alen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alla</a:t>
            </a:r>
            <a:r>
              <a:rPr dirty="0" sz="1600">
                <a:latin typeface="Franklin Gothic Book"/>
                <a:cs typeface="Franklin Gothic Book"/>
              </a:rPr>
              <a:t> (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).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 marR="60325">
              <a:lnSpc>
                <a:spcPct val="129000"/>
              </a:lnSpc>
            </a:pPr>
            <a:r>
              <a:rPr dirty="0" sz="18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N</a:t>
            </a:r>
            <a:r>
              <a:rPr dirty="0" sz="1800" spc="-5">
                <a:solidFill>
                  <a:srgbClr val="800000"/>
                </a:solidFill>
                <a:latin typeface="Franklin Gothic Medium"/>
                <a:cs typeface="Franklin Gothic Medium"/>
              </a:rPr>
              <a:t>.</a:t>
            </a:r>
            <a:r>
              <a:rPr dirty="0" sz="1800" spc="-5">
                <a:solidFill>
                  <a:srgbClr val="800000"/>
                </a:solidFill>
                <a:latin typeface="Franklin Gothic Medium"/>
                <a:cs typeface="Franklin Gothic Medium"/>
              </a:rPr>
              <a:t>B</a:t>
            </a:r>
            <a:r>
              <a:rPr dirty="0" sz="1800">
                <a:solidFill>
                  <a:srgbClr val="800000"/>
                </a:solidFill>
                <a:latin typeface="Franklin Gothic Book"/>
                <a:cs typeface="Franklin Gothic Book"/>
              </a:rPr>
              <a:t>. </a:t>
            </a:r>
            <a:r>
              <a:rPr dirty="0" sz="1600">
                <a:latin typeface="Franklin Gothic Book"/>
                <a:cs typeface="Franklin Gothic Book"/>
              </a:rPr>
              <a:t>Si p</a:t>
            </a:r>
            <a:r>
              <a:rPr dirty="0" sz="1600" spc="-10">
                <a:latin typeface="Franklin Gothic Book"/>
                <a:cs typeface="Franklin Gothic Book"/>
              </a:rPr>
              <a:t>uò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osse</a:t>
            </a:r>
            <a:r>
              <a:rPr dirty="0" sz="1600" spc="25">
                <a:latin typeface="Franklin Gothic Book"/>
                <a:cs typeface="Franklin Gothic Book"/>
              </a:rPr>
              <a:t>r</a:t>
            </a:r>
            <a:r>
              <a:rPr dirty="0" sz="1600" spc="-2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le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con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enu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nella</a:t>
            </a:r>
            <a:r>
              <a:rPr dirty="0" sz="1600">
                <a:latin typeface="Franklin Gothic Book"/>
                <a:cs typeface="Franklin Gothic Book"/>
              </a:rPr>
              <a:t> (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) </a:t>
            </a:r>
            <a:r>
              <a:rPr dirty="0" sz="1600" spc="-10">
                <a:latin typeface="Franklin Gothic Book"/>
                <a:cs typeface="Franklin Gothic Book"/>
              </a:rPr>
              <a:t>sono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esse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dell’a</a:t>
            </a:r>
            <a:r>
              <a:rPr dirty="0" sz="1600" spc="30">
                <a:latin typeface="Franklin Gothic Book"/>
                <a:cs typeface="Franklin Gothic Book"/>
              </a:rPr>
              <a:t>f</a:t>
            </a:r>
            <a:r>
              <a:rPr dirty="0" sz="1600" spc="-45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erma</a:t>
            </a:r>
            <a:r>
              <a:rPr dirty="0" sz="1600">
                <a:latin typeface="Franklin Gothic Book"/>
                <a:cs typeface="Franklin Gothic Book"/>
              </a:rPr>
              <a:t>zi</a:t>
            </a:r>
            <a:r>
              <a:rPr dirty="0" sz="1600" spc="-10">
                <a:latin typeface="Franklin Gothic Book"/>
                <a:cs typeface="Franklin Gothic Book"/>
              </a:rPr>
              <a:t>one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data</a:t>
            </a:r>
            <a:r>
              <a:rPr dirty="0" sz="1600" spc="-10">
                <a:latin typeface="Franklin Gothic Book"/>
                <a:cs typeface="Franklin Gothic Book"/>
              </a:rPr>
              <a:t> ma</a:t>
            </a:r>
            <a:r>
              <a:rPr dirty="0" sz="1600">
                <a:latin typeface="Franklin Gothic Book"/>
                <a:cs typeface="Franklin Gothic Book"/>
              </a:rPr>
              <a:t> 3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sta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“sca</a:t>
            </a:r>
            <a:r>
              <a:rPr dirty="0" sz="1600">
                <a:latin typeface="Franklin Gothic Book"/>
                <a:cs typeface="Franklin Gothic Book"/>
              </a:rPr>
              <a:t>mbi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o”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con</a:t>
            </a:r>
            <a:r>
              <a:rPr dirty="0" sz="1600">
                <a:latin typeface="Franklin Gothic Book"/>
                <a:cs typeface="Franklin Gothic Book"/>
              </a:rPr>
              <a:t> 9  (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nd</a:t>
            </a:r>
            <a:r>
              <a:rPr dirty="0" sz="1600">
                <a:latin typeface="Franklin Gothic Book"/>
                <a:cs typeface="Franklin Gothic Book"/>
              </a:rPr>
              <a:t>i l’ip</a:t>
            </a:r>
            <a:r>
              <a:rPr dirty="0" sz="1600" spc="-25">
                <a:latin typeface="Franklin Gothic Book"/>
                <a:cs typeface="Franklin Gothic Book"/>
              </a:rPr>
              <a:t>o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es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stata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sca</a:t>
            </a:r>
            <a:r>
              <a:rPr dirty="0" sz="1600">
                <a:latin typeface="Franklin Gothic Book"/>
                <a:cs typeface="Franklin Gothic Book"/>
              </a:rPr>
              <a:t>mbi</a:t>
            </a:r>
            <a:r>
              <a:rPr dirty="0" sz="1600" spc="-10">
                <a:latin typeface="Franklin Gothic Book"/>
                <a:cs typeface="Franklin Gothic Book"/>
              </a:rPr>
              <a:t>ata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es</a:t>
            </a:r>
            <a:r>
              <a:rPr dirty="0" sz="1600">
                <a:latin typeface="Franklin Gothic Book"/>
                <a:cs typeface="Franklin Gothic Book"/>
              </a:rPr>
              <a:t>i).</a:t>
            </a:r>
            <a:endParaRPr sz="1600">
              <a:latin typeface="Franklin Gothic Book"/>
              <a:cs typeface="Franklin Gothic Book"/>
            </a:endParaRPr>
          </a:p>
          <a:p>
            <a:pPr marL="12700" marR="126364">
              <a:lnSpc>
                <a:spcPct val="135400"/>
              </a:lnSpc>
            </a:pPr>
            <a:r>
              <a:rPr dirty="0" sz="1600" spc="-10">
                <a:latin typeface="Franklin Gothic Book"/>
                <a:cs typeface="Franklin Gothic Book"/>
              </a:rPr>
              <a:t>In</a:t>
            </a:r>
            <a:r>
              <a:rPr dirty="0" sz="1600" spc="-10">
                <a:latin typeface="Franklin Gothic Book"/>
                <a:cs typeface="Franklin Gothic Book"/>
              </a:rPr>
              <a:t> g</a:t>
            </a:r>
            <a:r>
              <a:rPr dirty="0" sz="1600" spc="-10">
                <a:latin typeface="Franklin Gothic Book"/>
                <a:cs typeface="Franklin Gothic Book"/>
              </a:rPr>
              <a:t>enerale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un’a</a:t>
            </a:r>
            <a:r>
              <a:rPr dirty="0" sz="1600" spc="30">
                <a:latin typeface="Franklin Gothic Book"/>
                <a:cs typeface="Franklin Gothic Book"/>
              </a:rPr>
              <a:t>f</a:t>
            </a:r>
            <a:r>
              <a:rPr dirty="0" sz="1600" spc="-45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erma</a:t>
            </a:r>
            <a:r>
              <a:rPr dirty="0" sz="1600">
                <a:latin typeface="Franklin Gothic Book"/>
                <a:cs typeface="Franklin Gothic Book"/>
              </a:rPr>
              <a:t>zi</a:t>
            </a:r>
            <a:r>
              <a:rPr dirty="0" sz="1600" spc="-10">
                <a:latin typeface="Franklin Gothic Book"/>
                <a:cs typeface="Franklin Gothic Book"/>
              </a:rPr>
              <a:t>one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era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10">
                <a:latin typeface="Franklin Gothic Book"/>
                <a:cs typeface="Franklin Gothic Book"/>
              </a:rPr>
              <a:t>come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uella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data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10">
                <a:latin typeface="Franklin Gothic Book"/>
                <a:cs typeface="Franklin Gothic Book"/>
              </a:rPr>
              <a:t>non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sost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tuendo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es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ll’ip</a:t>
            </a:r>
            <a:r>
              <a:rPr dirty="0" sz="1600" spc="-25">
                <a:latin typeface="Franklin Gothic Book"/>
                <a:cs typeface="Franklin Gothic Book"/>
              </a:rPr>
              <a:t>o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es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anche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l’a</a:t>
            </a:r>
            <a:r>
              <a:rPr dirty="0" sz="1600" spc="30">
                <a:latin typeface="Franklin Gothic Book"/>
                <a:cs typeface="Franklin Gothic Book"/>
              </a:rPr>
              <a:t>f</a:t>
            </a:r>
            <a:r>
              <a:rPr dirty="0" sz="1600" spc="-45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erma</a:t>
            </a:r>
            <a:r>
              <a:rPr dirty="0" sz="1600">
                <a:latin typeface="Franklin Gothic Book"/>
                <a:cs typeface="Franklin Gothic Book"/>
              </a:rPr>
              <a:t>zi</a:t>
            </a:r>
            <a:r>
              <a:rPr dirty="0" sz="1600" spc="-10">
                <a:latin typeface="Franklin Gothic Book"/>
                <a:cs typeface="Franklin Gothic Book"/>
              </a:rPr>
              <a:t>one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cos</a:t>
            </a:r>
            <a:r>
              <a:rPr dirty="0" sz="1600">
                <a:latin typeface="Franklin Gothic Book"/>
                <a:cs typeface="Franklin Gothic Book"/>
              </a:rPr>
              <a:t>ì </a:t>
            </a:r>
            <a:r>
              <a:rPr dirty="0" sz="1600" spc="-25">
                <a:latin typeface="Franklin Gothic Book"/>
                <a:cs typeface="Franklin Gothic Book"/>
              </a:rPr>
              <a:t>o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enuta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era</a:t>
            </a:r>
            <a:r>
              <a:rPr dirty="0" sz="1600">
                <a:latin typeface="Franklin Gothic Book"/>
                <a:cs typeface="Franklin Gothic Book"/>
              </a:rPr>
              <a:t>.</a:t>
            </a:r>
            <a:endParaRPr sz="1600">
              <a:latin typeface="Franklin Gothic Book"/>
              <a:cs typeface="Franklin Gothic Book"/>
            </a:endParaRPr>
          </a:p>
          <a:p>
            <a:pPr marL="824865">
              <a:lnSpc>
                <a:spcPct val="100000"/>
              </a:lnSpc>
              <a:spcBef>
                <a:spcPts val="680"/>
              </a:spcBef>
            </a:pP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Se 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qu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es</a:t>
            </a:r>
            <a:r>
              <a:rPr dirty="0" sz="1600" spc="-30">
                <a:solidFill>
                  <a:srgbClr val="800000"/>
                </a:solidFill>
                <a:latin typeface="Franklin Gothic Medium"/>
                <a:cs typeface="Franklin Gothic Medium"/>
              </a:rPr>
              <a:t>t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o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accad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e</a:t>
            </a:r>
            <a:r>
              <a:rPr dirty="0" sz="1600" spc="-5">
                <a:solidFill>
                  <a:srgbClr val="800000"/>
                </a:solidFill>
                <a:latin typeface="Franklin Gothic Medium"/>
                <a:cs typeface="Franklin Gothic Medium"/>
              </a:rPr>
              <a:t>,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allora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5">
                <a:solidFill>
                  <a:srgbClr val="800000"/>
                </a:solidFill>
                <a:latin typeface="Franklin Gothic Medium"/>
                <a:cs typeface="Franklin Gothic Medium"/>
              </a:rPr>
              <a:t>l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e 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du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e 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a</a:t>
            </a:r>
            <a:r>
              <a:rPr dirty="0" sz="1600" spc="25">
                <a:solidFill>
                  <a:srgbClr val="800000"/>
                </a:solidFill>
                <a:latin typeface="Franklin Gothic Medium"/>
                <a:cs typeface="Franklin Gothic Medium"/>
              </a:rPr>
              <a:t>f</a:t>
            </a:r>
            <a:r>
              <a:rPr dirty="0" sz="1600" spc="-20">
                <a:solidFill>
                  <a:srgbClr val="800000"/>
                </a:solidFill>
                <a:latin typeface="Franklin Gothic Medium"/>
                <a:cs typeface="Franklin Gothic Medium"/>
              </a:rPr>
              <a:t>f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e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r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m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a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z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ioni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 s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ono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 “e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qui</a:t>
            </a:r>
            <a:r>
              <a:rPr dirty="0" sz="1600" spc="-20">
                <a:solidFill>
                  <a:srgbClr val="800000"/>
                </a:solidFill>
                <a:latin typeface="Franklin Gothic Medium"/>
                <a:cs typeface="Franklin Gothic Medium"/>
              </a:rPr>
              <a:t>v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al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e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n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t</a:t>
            </a:r>
            <a:r>
              <a:rPr dirty="0" sz="1600" spc="-5">
                <a:solidFill>
                  <a:srgbClr val="800000"/>
                </a:solidFill>
                <a:latin typeface="Franklin Gothic Medium"/>
                <a:cs typeface="Franklin Gothic Medium"/>
              </a:rPr>
              <a:t>i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”</a:t>
            </a:r>
            <a:r>
              <a:rPr dirty="0" sz="1600" spc="-5">
                <a:solidFill>
                  <a:srgbClr val="800000"/>
                </a:solidFill>
                <a:latin typeface="Franklin Gothic Medium"/>
                <a:cs typeface="Franklin Gothic Medium"/>
              </a:rPr>
              <a:t>.</a:t>
            </a:r>
            <a:endParaRPr sz="1600">
              <a:latin typeface="Franklin Gothic Medium"/>
              <a:cs typeface="Franklin Gothic Medium"/>
            </a:endParaRPr>
          </a:p>
          <a:p>
            <a:pPr marL="12700" marR="723900">
              <a:lnSpc>
                <a:spcPct val="130200"/>
              </a:lnSpc>
              <a:spcBef>
                <a:spcPts val="100"/>
              </a:spcBef>
            </a:pPr>
            <a:r>
              <a:rPr dirty="0" sz="1600" spc="-30">
                <a:latin typeface="Franklin Gothic Book"/>
                <a:cs typeface="Franklin Gothic Book"/>
              </a:rPr>
              <a:t>A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ese</a:t>
            </a:r>
            <a:r>
              <a:rPr dirty="0" sz="1600" spc="-30">
                <a:latin typeface="Franklin Gothic Book"/>
                <a:cs typeface="Franklin Gothic Book"/>
              </a:rPr>
              <a:t>m</a:t>
            </a:r>
            <a:r>
              <a:rPr dirty="0" sz="1600">
                <a:latin typeface="Franklin Gothic Book"/>
                <a:cs typeface="Franklin Gothic Book"/>
              </a:rPr>
              <a:t>pi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10">
                <a:latin typeface="Franklin Gothic Book"/>
                <a:cs typeface="Franklin Gothic Book"/>
              </a:rPr>
              <a:t>l’a</a:t>
            </a:r>
            <a:r>
              <a:rPr dirty="0" sz="1600" spc="30">
                <a:latin typeface="Franklin Gothic Book"/>
                <a:cs typeface="Franklin Gothic Book"/>
              </a:rPr>
              <a:t>f</a:t>
            </a:r>
            <a:r>
              <a:rPr dirty="0" sz="1600" spc="-45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erma</a:t>
            </a:r>
            <a:r>
              <a:rPr dirty="0" sz="1600">
                <a:latin typeface="Franklin Gothic Book"/>
                <a:cs typeface="Franklin Gothic Book"/>
              </a:rPr>
              <a:t>zi</a:t>
            </a:r>
            <a:r>
              <a:rPr dirty="0" sz="1600" spc="-10">
                <a:latin typeface="Franklin Gothic Book"/>
                <a:cs typeface="Franklin Gothic Book"/>
              </a:rPr>
              <a:t>one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“</a:t>
            </a:r>
            <a:r>
              <a:rPr dirty="0" sz="1600" i="1">
                <a:latin typeface="Franklin Gothic Book"/>
                <a:cs typeface="Franklin Gothic Book"/>
              </a:rPr>
              <a:t>se 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i="1">
                <a:latin typeface="Franklin Gothic Book"/>
                <a:cs typeface="Franklin Gothic Book"/>
              </a:rPr>
              <a:t>a</a:t>
            </a:r>
            <a:r>
              <a:rPr dirty="0" sz="1600" spc="-5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i 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i="1">
                <a:latin typeface="Franklin Gothic Book"/>
                <a:cs typeface="Franklin Gothic Book"/>
              </a:rPr>
              <a:t>ue </a:t>
            </a:r>
            <a:r>
              <a:rPr dirty="0" sz="1600" spc="-10" i="1">
                <a:latin typeface="Franklin Gothic Book"/>
                <a:cs typeface="Franklin Gothic Book"/>
              </a:rPr>
              <a:t>n</a:t>
            </a:r>
            <a:r>
              <a:rPr dirty="0" sz="1600" i="1">
                <a:latin typeface="Franklin Gothic Book"/>
                <a:cs typeface="Franklin Gothic Book"/>
              </a:rPr>
              <a:t>u</a:t>
            </a:r>
            <a:r>
              <a:rPr dirty="0" sz="1600" spc="-10" i="1">
                <a:latin typeface="Franklin Gothic Book"/>
                <a:cs typeface="Franklin Gothic Book"/>
              </a:rPr>
              <a:t>mer</a:t>
            </a:r>
            <a:r>
              <a:rPr dirty="0" sz="1600" i="1">
                <a:latin typeface="Franklin Gothic Book"/>
                <a:cs typeface="Franklin Gothic Book"/>
              </a:rPr>
              <a:t>i a e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b</a:t>
            </a:r>
            <a:r>
              <a:rPr dirty="0" sz="1600" i="1">
                <a:latin typeface="Franklin Gothic Book"/>
                <a:cs typeface="Franklin Gothic Book"/>
              </a:rPr>
              <a:t> si ha </a:t>
            </a:r>
            <a:r>
              <a:rPr dirty="0" sz="1600" spc="-15" i="1">
                <a:latin typeface="Franklin Gothic Book"/>
                <a:cs typeface="Franklin Gothic Book"/>
              </a:rPr>
              <a:t>c</a:t>
            </a:r>
            <a:r>
              <a:rPr dirty="0" sz="1600" i="1">
                <a:latin typeface="Franklin Gothic Book"/>
                <a:cs typeface="Franklin Gothic Book"/>
              </a:rPr>
              <a:t>he a&gt;</a:t>
            </a:r>
            <a:r>
              <a:rPr dirty="0" sz="1600" spc="-10" i="1">
                <a:latin typeface="Franklin Gothic Book"/>
                <a:cs typeface="Franklin Gothic Book"/>
              </a:rPr>
              <a:t>b</a:t>
            </a:r>
            <a:r>
              <a:rPr dirty="0" sz="1600" i="1">
                <a:latin typeface="Franklin Gothic Book"/>
                <a:cs typeface="Franklin Gothic Book"/>
              </a:rPr>
              <a:t>, all</a:t>
            </a:r>
            <a:r>
              <a:rPr dirty="0" sz="1600" spc="-10" i="1">
                <a:latin typeface="Franklin Gothic Book"/>
                <a:cs typeface="Franklin Gothic Book"/>
              </a:rPr>
              <a:t>or</a:t>
            </a:r>
            <a:r>
              <a:rPr dirty="0" sz="1600" i="1">
                <a:latin typeface="Franklin Gothic Book"/>
                <a:cs typeface="Franklin Gothic Book"/>
              </a:rPr>
              <a:t>a a</a:t>
            </a:r>
            <a:r>
              <a:rPr dirty="0" sz="1600" spc="-10" i="1">
                <a:latin typeface="Franklin Gothic Book"/>
                <a:cs typeface="Franklin Gothic Book"/>
              </a:rPr>
              <a:t>-b</a:t>
            </a:r>
            <a:r>
              <a:rPr dirty="0" sz="1600" spc="-5" i="1">
                <a:latin typeface="Franklin Gothic Book"/>
                <a:cs typeface="Franklin Gothic Book"/>
              </a:rPr>
              <a:t>&gt;</a:t>
            </a:r>
            <a:r>
              <a:rPr dirty="0" sz="1600" i="1">
                <a:latin typeface="Franklin Gothic Book"/>
                <a:cs typeface="Franklin Gothic Book"/>
              </a:rPr>
              <a:t>0</a:t>
            </a:r>
            <a:r>
              <a:rPr dirty="0" sz="1600" spc="-10">
                <a:latin typeface="Franklin Gothic Book"/>
                <a:cs typeface="Franklin Gothic Book"/>
              </a:rPr>
              <a:t>”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 spc="-10">
                <a:latin typeface="Franklin Gothic Book"/>
                <a:cs typeface="Franklin Gothic Book"/>
              </a:rPr>
              <a:t> e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2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alen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all’a</a:t>
            </a:r>
            <a:r>
              <a:rPr dirty="0" sz="1600" spc="30">
                <a:latin typeface="Franklin Gothic Book"/>
                <a:cs typeface="Franklin Gothic Book"/>
              </a:rPr>
              <a:t>f</a:t>
            </a:r>
            <a:r>
              <a:rPr dirty="0" sz="1600" spc="-45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erma</a:t>
            </a:r>
            <a:r>
              <a:rPr dirty="0" sz="1600">
                <a:latin typeface="Franklin Gothic Book"/>
                <a:cs typeface="Franklin Gothic Book"/>
              </a:rPr>
              <a:t>zi</a:t>
            </a:r>
            <a:r>
              <a:rPr dirty="0" sz="1600" spc="-10">
                <a:latin typeface="Franklin Gothic Book"/>
                <a:cs typeface="Franklin Gothic Book"/>
              </a:rPr>
              <a:t>one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“</a:t>
            </a:r>
            <a:r>
              <a:rPr dirty="0" sz="1600" i="1">
                <a:latin typeface="Franklin Gothic Book"/>
                <a:cs typeface="Franklin Gothic Book"/>
              </a:rPr>
              <a:t>se 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i="1">
                <a:latin typeface="Franklin Gothic Book"/>
                <a:cs typeface="Franklin Gothic Book"/>
              </a:rPr>
              <a:t>a</a:t>
            </a:r>
            <a:r>
              <a:rPr dirty="0" sz="1600" spc="-5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i 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i="1">
                <a:latin typeface="Franklin Gothic Book"/>
                <a:cs typeface="Franklin Gothic Book"/>
              </a:rPr>
              <a:t>ue </a:t>
            </a:r>
            <a:r>
              <a:rPr dirty="0" sz="1600" spc="-10" i="1">
                <a:latin typeface="Franklin Gothic Book"/>
                <a:cs typeface="Franklin Gothic Book"/>
              </a:rPr>
              <a:t>n</a:t>
            </a:r>
            <a:r>
              <a:rPr dirty="0" sz="1600" i="1">
                <a:latin typeface="Franklin Gothic Book"/>
                <a:cs typeface="Franklin Gothic Book"/>
              </a:rPr>
              <a:t>u</a:t>
            </a:r>
            <a:r>
              <a:rPr dirty="0" sz="1600" spc="-10" i="1">
                <a:latin typeface="Franklin Gothic Book"/>
                <a:cs typeface="Franklin Gothic Book"/>
              </a:rPr>
              <a:t>mer</a:t>
            </a:r>
            <a:r>
              <a:rPr dirty="0" sz="1600" i="1">
                <a:latin typeface="Franklin Gothic Book"/>
                <a:cs typeface="Franklin Gothic Book"/>
              </a:rPr>
              <a:t>i a e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b</a:t>
            </a:r>
            <a:r>
              <a:rPr dirty="0" sz="1600" i="1">
                <a:latin typeface="Franklin Gothic Book"/>
                <a:cs typeface="Franklin Gothic Book"/>
              </a:rPr>
              <a:t> si ha </a:t>
            </a:r>
            <a:r>
              <a:rPr dirty="0" sz="1600" spc="-15" i="1">
                <a:latin typeface="Franklin Gothic Book"/>
                <a:cs typeface="Franklin Gothic Book"/>
              </a:rPr>
              <a:t>c</a:t>
            </a:r>
            <a:r>
              <a:rPr dirty="0" sz="1600" i="1">
                <a:latin typeface="Franklin Gothic Book"/>
                <a:cs typeface="Franklin Gothic Book"/>
              </a:rPr>
              <a:t>he a</a:t>
            </a:r>
            <a:r>
              <a:rPr dirty="0" sz="1600" spc="-10" i="1">
                <a:latin typeface="Franklin Gothic Book"/>
                <a:cs typeface="Franklin Gothic Book"/>
              </a:rPr>
              <a:t>-b</a:t>
            </a:r>
            <a:r>
              <a:rPr dirty="0" sz="1600" i="1">
                <a:latin typeface="Franklin Gothic Book"/>
                <a:cs typeface="Franklin Gothic Book"/>
              </a:rPr>
              <a:t>&gt;0, all</a:t>
            </a:r>
            <a:r>
              <a:rPr dirty="0" sz="1600" spc="-10" i="1">
                <a:latin typeface="Franklin Gothic Book"/>
                <a:cs typeface="Franklin Gothic Book"/>
              </a:rPr>
              <a:t>or</a:t>
            </a:r>
            <a:r>
              <a:rPr dirty="0" sz="1600" i="1">
                <a:latin typeface="Franklin Gothic Book"/>
                <a:cs typeface="Franklin Gothic Book"/>
              </a:rPr>
              <a:t>a a</a:t>
            </a:r>
            <a:r>
              <a:rPr dirty="0" sz="1600" spc="-5" i="1">
                <a:latin typeface="Franklin Gothic Book"/>
                <a:cs typeface="Franklin Gothic Book"/>
              </a:rPr>
              <a:t>&gt;</a:t>
            </a:r>
            <a:r>
              <a:rPr dirty="0" sz="1600" spc="-10" i="1">
                <a:latin typeface="Franklin Gothic Book"/>
                <a:cs typeface="Franklin Gothic Book"/>
              </a:rPr>
              <a:t>b</a:t>
            </a:r>
            <a:r>
              <a:rPr dirty="0" sz="1600" spc="-10">
                <a:latin typeface="Franklin Gothic Book"/>
                <a:cs typeface="Franklin Gothic Book"/>
              </a:rPr>
              <a:t>”</a:t>
            </a:r>
            <a:r>
              <a:rPr dirty="0" sz="1600">
                <a:latin typeface="Franklin Gothic Book"/>
                <a:cs typeface="Franklin Gothic Book"/>
              </a:rPr>
              <a:t>.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13"/>
              </a:spcBef>
            </a:pPr>
            <a:endParaRPr sz="2250">
              <a:latin typeface="Times New Roman"/>
              <a:cs typeface="Times New Roman"/>
            </a:endParaRPr>
          </a:p>
          <a:p>
            <a:pPr marL="12700" marR="723900">
              <a:lnSpc>
                <a:spcPct val="135400"/>
              </a:lnSpc>
            </a:pPr>
            <a:r>
              <a:rPr dirty="0" sz="1600" spc="-10">
                <a:latin typeface="Franklin Gothic Book"/>
                <a:cs typeface="Franklin Gothic Book"/>
              </a:rPr>
              <a:t>In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ues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caso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 p</a:t>
            </a:r>
            <a:r>
              <a:rPr dirty="0" sz="1600" spc="-10">
                <a:latin typeface="Franklin Gothic Book"/>
                <a:cs typeface="Franklin Gothic Book"/>
              </a:rPr>
              <a:t>uò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anche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“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i="1">
                <a:latin typeface="Franklin Gothic Book"/>
                <a:cs typeface="Franklin Gothic Book"/>
              </a:rPr>
              <a:t>a</a:t>
            </a:r>
            <a:r>
              <a:rPr dirty="0" sz="1600" spc="-5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i 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i="1">
                <a:latin typeface="Franklin Gothic Book"/>
                <a:cs typeface="Franklin Gothic Book"/>
              </a:rPr>
              <a:t>ue </a:t>
            </a:r>
            <a:r>
              <a:rPr dirty="0" sz="1600" spc="-10" i="1">
                <a:latin typeface="Franklin Gothic Book"/>
                <a:cs typeface="Franklin Gothic Book"/>
              </a:rPr>
              <a:t>n</a:t>
            </a:r>
            <a:r>
              <a:rPr dirty="0" sz="1600" i="1">
                <a:latin typeface="Franklin Gothic Book"/>
                <a:cs typeface="Franklin Gothic Book"/>
              </a:rPr>
              <a:t>u</a:t>
            </a:r>
            <a:r>
              <a:rPr dirty="0" sz="1600" spc="-10" i="1">
                <a:latin typeface="Franklin Gothic Book"/>
                <a:cs typeface="Franklin Gothic Book"/>
              </a:rPr>
              <a:t>mer</a:t>
            </a:r>
            <a:r>
              <a:rPr dirty="0" sz="1600" i="1">
                <a:latin typeface="Franklin Gothic Book"/>
                <a:cs typeface="Franklin Gothic Book"/>
              </a:rPr>
              <a:t>i a e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b</a:t>
            </a:r>
            <a:r>
              <a:rPr dirty="0" sz="1600" i="1">
                <a:latin typeface="Franklin Gothic Book"/>
                <a:cs typeface="Franklin Gothic Book"/>
              </a:rPr>
              <a:t>, </a:t>
            </a:r>
            <a:r>
              <a:rPr dirty="0" sz="1600" spc="-10" i="1">
                <a:latin typeface="Franklin Gothic Medium"/>
                <a:cs typeface="Franklin Gothic Medium"/>
              </a:rPr>
              <a:t>co</a:t>
            </a:r>
            <a:r>
              <a:rPr dirty="0" sz="1600" i="1">
                <a:latin typeface="Franklin Gothic Medium"/>
                <a:cs typeface="Franklin Gothic Medium"/>
              </a:rPr>
              <a:t>ndiz</a:t>
            </a:r>
            <a:r>
              <a:rPr dirty="0" sz="1600" spc="-10" i="1">
                <a:latin typeface="Franklin Gothic Medium"/>
                <a:cs typeface="Franklin Gothic Medium"/>
              </a:rPr>
              <a:t>io</a:t>
            </a:r>
            <a:r>
              <a:rPr dirty="0" sz="1600" i="1">
                <a:latin typeface="Franklin Gothic Medium"/>
                <a:cs typeface="Franklin Gothic Medium"/>
              </a:rPr>
              <a:t>ne nece</a:t>
            </a:r>
            <a:r>
              <a:rPr dirty="0" sz="1600" spc="-10" i="1">
                <a:latin typeface="Franklin Gothic Medium"/>
                <a:cs typeface="Franklin Gothic Medium"/>
              </a:rPr>
              <a:t>ssa</a:t>
            </a:r>
            <a:r>
              <a:rPr dirty="0" sz="1600" i="1">
                <a:latin typeface="Franklin Gothic Medium"/>
                <a:cs typeface="Franklin Gothic Medium"/>
              </a:rPr>
              <a:t>r</a:t>
            </a:r>
            <a:r>
              <a:rPr dirty="0" sz="1600" spc="-10" i="1">
                <a:latin typeface="Franklin Gothic Medium"/>
                <a:cs typeface="Franklin Gothic Medium"/>
              </a:rPr>
              <a:t>ia</a:t>
            </a:r>
            <a:r>
              <a:rPr dirty="0" sz="1600" i="1">
                <a:latin typeface="Franklin Gothic Medium"/>
                <a:cs typeface="Franklin Gothic Medium"/>
              </a:rPr>
              <a:t> e</a:t>
            </a:r>
            <a:r>
              <a:rPr dirty="0" sz="1600" i="1">
                <a:latin typeface="Franklin Gothic Medium"/>
                <a:cs typeface="Franklin Gothic Medium"/>
              </a:rPr>
              <a:t> </a:t>
            </a:r>
            <a:r>
              <a:rPr dirty="0" sz="1600" spc="-10" i="1">
                <a:latin typeface="Franklin Gothic Medium"/>
                <a:cs typeface="Franklin Gothic Medium"/>
              </a:rPr>
              <a:t>su</a:t>
            </a:r>
            <a:r>
              <a:rPr dirty="0" sz="1600" spc="25" i="1">
                <a:latin typeface="Franklin Gothic Medium"/>
                <a:cs typeface="Franklin Gothic Medium"/>
              </a:rPr>
              <a:t>f</a:t>
            </a:r>
            <a:r>
              <a:rPr dirty="0" sz="1600" spc="0" i="1">
                <a:latin typeface="Franklin Gothic Medium"/>
                <a:cs typeface="Franklin Gothic Medium"/>
              </a:rPr>
              <a:t>f</a:t>
            </a:r>
            <a:r>
              <a:rPr dirty="0" sz="1600" i="1">
                <a:latin typeface="Franklin Gothic Medium"/>
                <a:cs typeface="Franklin Gothic Medium"/>
              </a:rPr>
              <a:t>icien</a:t>
            </a:r>
            <a:r>
              <a:rPr dirty="0" sz="1600" spc="-35" i="1">
                <a:latin typeface="Franklin Gothic Medium"/>
                <a:cs typeface="Franklin Gothic Medium"/>
              </a:rPr>
              <a:t>t</a:t>
            </a:r>
            <a:r>
              <a:rPr dirty="0" sz="1600" i="1">
                <a:latin typeface="Franklin Gothic Medium"/>
                <a:cs typeface="Franklin Gothic Medium"/>
              </a:rPr>
              <a:t>e </a:t>
            </a:r>
            <a:r>
              <a:rPr dirty="0" sz="1600" i="1">
                <a:latin typeface="Franklin Gothic Book"/>
                <a:cs typeface="Franklin Gothic Book"/>
              </a:rPr>
              <a:t>a</a:t>
            </a:r>
            <a:r>
              <a:rPr dirty="0" sz="1600" spc="35" i="1">
                <a:latin typeface="Franklin Gothic Book"/>
                <a:cs typeface="Franklin Gothic Book"/>
              </a:rPr>
              <a:t>f</a:t>
            </a:r>
            <a:r>
              <a:rPr dirty="0" sz="1600" spc="0" i="1">
                <a:latin typeface="Franklin Gothic Book"/>
                <a:cs typeface="Franklin Gothic Book"/>
              </a:rPr>
              <a:t>f</a:t>
            </a:r>
            <a:r>
              <a:rPr dirty="0" sz="1600" i="1">
                <a:latin typeface="Franklin Gothic Book"/>
                <a:cs typeface="Franklin Gothic Book"/>
              </a:rPr>
              <a:t>i</a:t>
            </a:r>
            <a:r>
              <a:rPr dirty="0" sz="1600" spc="-10" i="1">
                <a:latin typeface="Franklin Gothic Book"/>
                <a:cs typeface="Franklin Gothic Book"/>
              </a:rPr>
              <a:t>n</a:t>
            </a:r>
            <a:r>
              <a:rPr dirty="0" sz="1600" spc="-15" i="1">
                <a:latin typeface="Franklin Gothic Book"/>
                <a:cs typeface="Franklin Gothic Book"/>
              </a:rPr>
              <a:t>c</a:t>
            </a:r>
            <a:r>
              <a:rPr dirty="0" sz="1600" i="1">
                <a:latin typeface="Franklin Gothic Book"/>
                <a:cs typeface="Franklin Gothic Book"/>
              </a:rPr>
              <a:t>hé si a</a:t>
            </a:r>
            <a:r>
              <a:rPr dirty="0" sz="1600" spc="-10" i="1">
                <a:latin typeface="Franklin Gothic Book"/>
                <a:cs typeface="Franklin Gothic Book"/>
              </a:rPr>
              <a:t>bb</a:t>
            </a:r>
            <a:r>
              <a:rPr dirty="0" sz="1600" i="1">
                <a:latin typeface="Franklin Gothic Book"/>
                <a:cs typeface="Franklin Gothic Book"/>
              </a:rPr>
              <a:t>ia  a</a:t>
            </a:r>
            <a:r>
              <a:rPr dirty="0" sz="1600" spc="-10" i="1">
                <a:latin typeface="Franklin Gothic Book"/>
                <a:cs typeface="Franklin Gothic Book"/>
              </a:rPr>
              <a:t>-b</a:t>
            </a:r>
            <a:r>
              <a:rPr dirty="0" sz="1600" spc="-5" i="1">
                <a:latin typeface="Franklin Gothic Book"/>
                <a:cs typeface="Franklin Gothic Book"/>
              </a:rPr>
              <a:t>&gt;</a:t>
            </a:r>
            <a:r>
              <a:rPr dirty="0" sz="1600" i="1">
                <a:latin typeface="Franklin Gothic Book"/>
                <a:cs typeface="Franklin Gothic Book"/>
              </a:rPr>
              <a:t>0 è </a:t>
            </a:r>
            <a:r>
              <a:rPr dirty="0" sz="1600" spc="-15" i="1">
                <a:latin typeface="Franklin Gothic Book"/>
                <a:cs typeface="Franklin Gothic Book"/>
              </a:rPr>
              <a:t>c</a:t>
            </a:r>
            <a:r>
              <a:rPr dirty="0" sz="1600" i="1">
                <a:latin typeface="Franklin Gothic Book"/>
                <a:cs typeface="Franklin Gothic Book"/>
              </a:rPr>
              <a:t>he a sia </a:t>
            </a:r>
            <a:r>
              <a:rPr dirty="0" sz="1600" spc="-15" i="1">
                <a:latin typeface="Franklin Gothic Book"/>
                <a:cs typeface="Franklin Gothic Book"/>
              </a:rPr>
              <a:t>m</a:t>
            </a:r>
            <a:r>
              <a:rPr dirty="0" sz="1600" i="1">
                <a:latin typeface="Franklin Gothic Book"/>
                <a:cs typeface="Franklin Gothic Book"/>
              </a:rPr>
              <a:t>aggi</a:t>
            </a:r>
            <a:r>
              <a:rPr dirty="0" sz="1600" spc="-10" i="1">
                <a:latin typeface="Franklin Gothic Book"/>
                <a:cs typeface="Franklin Gothic Book"/>
              </a:rPr>
              <a:t>or</a:t>
            </a:r>
            <a:r>
              <a:rPr dirty="0" sz="1600" i="1">
                <a:latin typeface="Franklin Gothic Book"/>
                <a:cs typeface="Franklin Gothic Book"/>
              </a:rPr>
              <a:t>e 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i="1">
                <a:latin typeface="Franklin Gothic Book"/>
                <a:cs typeface="Franklin Gothic Book"/>
              </a:rPr>
              <a:t>i </a:t>
            </a:r>
            <a:r>
              <a:rPr dirty="0" sz="1600" spc="-10" i="1">
                <a:latin typeface="Franklin Gothic Book"/>
                <a:cs typeface="Franklin Gothic Book"/>
              </a:rPr>
              <a:t>b</a:t>
            </a:r>
            <a:r>
              <a:rPr dirty="0" sz="1600" i="1">
                <a:latin typeface="Franklin Gothic Book"/>
                <a:cs typeface="Franklin Gothic Book"/>
              </a:rPr>
              <a:t> (a</a:t>
            </a:r>
            <a:r>
              <a:rPr dirty="0" sz="1600" spc="-5" i="1">
                <a:latin typeface="Franklin Gothic Book"/>
                <a:cs typeface="Franklin Gothic Book"/>
              </a:rPr>
              <a:t>&gt;</a:t>
            </a:r>
            <a:r>
              <a:rPr dirty="0" sz="1600" spc="-10" i="1">
                <a:latin typeface="Franklin Gothic Book"/>
                <a:cs typeface="Franklin Gothic Book"/>
              </a:rPr>
              <a:t>b</a:t>
            </a:r>
            <a:r>
              <a:rPr dirty="0" sz="1600" i="1">
                <a:latin typeface="Franklin Gothic Book"/>
                <a:cs typeface="Franklin Gothic Book"/>
              </a:rPr>
              <a:t>)</a:t>
            </a:r>
            <a:r>
              <a:rPr dirty="0" sz="1600" spc="-10">
                <a:latin typeface="Franklin Gothic Book"/>
                <a:cs typeface="Franklin Gothic Book"/>
              </a:rPr>
              <a:t>”</a:t>
            </a:r>
            <a:r>
              <a:rPr dirty="0" sz="1600">
                <a:latin typeface="Franklin Gothic Book"/>
                <a:cs typeface="Franklin Gothic Book"/>
              </a:rPr>
              <a:t>.</a:t>
            </a:r>
            <a:endParaRPr sz="16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9050">
              <a:lnSpc>
                <a:spcPct val="100000"/>
              </a:lnSpc>
            </a:pPr>
            <a:r>
              <a:rPr dirty="0" spc="-10"/>
              <a:t>Il</a:t>
            </a:r>
            <a:r>
              <a:rPr dirty="0" spc="-10"/>
              <a:t> </a:t>
            </a:r>
            <a:r>
              <a:rPr dirty="0" spc="-10"/>
              <a:t>lin</a:t>
            </a:r>
            <a:r>
              <a:rPr dirty="0" spc="-10"/>
              <a:t>g</a:t>
            </a:r>
            <a:r>
              <a:rPr dirty="0" spc="-15"/>
              <a:t>ua</a:t>
            </a:r>
            <a:r>
              <a:rPr dirty="0" spc="-15"/>
              <a:t>gg</a:t>
            </a:r>
            <a:r>
              <a:rPr dirty="0" spc="-10"/>
              <a:t>io</a:t>
            </a:r>
            <a:r>
              <a:rPr dirty="0" spc="-10"/>
              <a:t> </a:t>
            </a:r>
            <a:r>
              <a:rPr dirty="0" spc="-15"/>
              <a:t>d</a:t>
            </a:r>
            <a:r>
              <a:rPr dirty="0" spc="-15"/>
              <a:t>e</a:t>
            </a:r>
            <a:r>
              <a:rPr dirty="0" spc="-10"/>
              <a:t>lla</a:t>
            </a:r>
            <a:r>
              <a:rPr dirty="0" spc="-10"/>
              <a:t> (e </a:t>
            </a:r>
            <a:r>
              <a:rPr dirty="0" spc="-15"/>
              <a:t>n</a:t>
            </a:r>
            <a:r>
              <a:rPr dirty="0" spc="-15"/>
              <a:t>e</a:t>
            </a:r>
            <a:r>
              <a:rPr dirty="0" spc="-10"/>
              <a:t>lla</a:t>
            </a:r>
            <a:r>
              <a:rPr dirty="0" spc="-10"/>
              <a:t>) m</a:t>
            </a:r>
            <a:r>
              <a:rPr dirty="0" spc="-15"/>
              <a:t>a</a:t>
            </a:r>
            <a:r>
              <a:rPr dirty="0" spc="-30"/>
              <a:t>t</a:t>
            </a:r>
            <a:r>
              <a:rPr dirty="0"/>
              <a:t>em</a:t>
            </a:r>
            <a:r>
              <a:rPr dirty="0" spc="-15"/>
              <a:t>a</a:t>
            </a:r>
            <a:r>
              <a:rPr dirty="0"/>
              <a:t>t</a:t>
            </a:r>
            <a:r>
              <a:rPr dirty="0" spc="-10"/>
              <a:t>ica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22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1275841" y="1851147"/>
            <a:ext cx="7880350" cy="38334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10">
                <a:latin typeface="Franklin Gothic Book"/>
                <a:cs typeface="Franklin Gothic Book"/>
              </a:rPr>
              <a:t>Esa</a:t>
            </a:r>
            <a:r>
              <a:rPr dirty="0" sz="1600" spc="-10">
                <a:latin typeface="Franklin Gothic Book"/>
                <a:cs typeface="Franklin Gothic Book"/>
              </a:rPr>
              <a:t>mini</a:t>
            </a:r>
            <a:r>
              <a:rPr dirty="0" sz="1600" spc="-10">
                <a:latin typeface="Franklin Gothic Book"/>
                <a:cs typeface="Franklin Gothic Book"/>
              </a:rPr>
              <a:t>amo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ora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(</a:t>
            </a:r>
            <a:r>
              <a:rPr dirty="0" sz="1600">
                <a:latin typeface="Franklin Gothic Book"/>
                <a:cs typeface="Franklin Gothic Book"/>
              </a:rPr>
              <a:t>B):</a:t>
            </a:r>
            <a:endParaRPr sz="1600">
              <a:latin typeface="Franklin Gothic Book"/>
              <a:cs typeface="Franklin Gothic Book"/>
            </a:endParaRPr>
          </a:p>
          <a:p>
            <a:pPr marL="419100" marR="173990" indent="-406400">
              <a:lnSpc>
                <a:spcPts val="2600"/>
              </a:lnSpc>
              <a:spcBef>
                <a:spcPts val="180"/>
              </a:spcBef>
              <a:tabLst>
                <a:tab pos="407034" algn="l"/>
              </a:tabLst>
            </a:pPr>
            <a:r>
              <a:rPr dirty="0" sz="1600">
                <a:solidFill>
                  <a:srgbClr val="008000"/>
                </a:solidFill>
                <a:latin typeface="Franklin Gothic Book"/>
                <a:cs typeface="Franklin Gothic Book"/>
              </a:rPr>
              <a:t>(B)	</a:t>
            </a:r>
            <a:r>
              <a:rPr dirty="0" sz="1600">
                <a:solidFill>
                  <a:srgbClr val="008000"/>
                </a:solidFill>
                <a:latin typeface="Franklin Gothic Book"/>
                <a:cs typeface="Franklin Gothic Book"/>
              </a:rPr>
              <a:t>(</a:t>
            </a:r>
            <a:r>
              <a:rPr dirty="0" sz="1600" spc="-210">
                <a:solidFill>
                  <a:srgbClr val="008000"/>
                </a:solidFill>
                <a:latin typeface="Franklin Gothic Book"/>
                <a:cs typeface="Franklin Gothic Book"/>
              </a:rPr>
              <a:t>L</a:t>
            </a:r>
            <a:r>
              <a:rPr dirty="0" sz="1600" spc="-10">
                <a:solidFill>
                  <a:srgbClr val="008000"/>
                </a:solidFill>
                <a:latin typeface="Franklin Gothic Book"/>
                <a:cs typeface="Franklin Gothic Book"/>
              </a:rPr>
              <a:t>’a</a:t>
            </a:r>
            <a:r>
              <a:rPr dirty="0" sz="1600" spc="30">
                <a:solidFill>
                  <a:srgbClr val="008000"/>
                </a:solidFill>
                <a:latin typeface="Franklin Gothic Book"/>
                <a:cs typeface="Franklin Gothic Book"/>
              </a:rPr>
              <a:t>f</a:t>
            </a:r>
            <a:r>
              <a:rPr dirty="0" sz="1600" spc="-45">
                <a:solidFill>
                  <a:srgbClr val="008000"/>
                </a:solidFill>
                <a:latin typeface="Franklin Gothic Book"/>
                <a:cs typeface="Franklin Gothic Book"/>
              </a:rPr>
              <a:t>f</a:t>
            </a:r>
            <a:r>
              <a:rPr dirty="0" sz="1600" spc="-10">
                <a:solidFill>
                  <a:srgbClr val="008000"/>
                </a:solidFill>
                <a:latin typeface="Franklin Gothic Book"/>
                <a:cs typeface="Franklin Gothic Book"/>
              </a:rPr>
              <a:t>erma</a:t>
            </a:r>
            <a:r>
              <a:rPr dirty="0" sz="1600">
                <a:solidFill>
                  <a:srgbClr val="008000"/>
                </a:solidFill>
                <a:latin typeface="Franklin Gothic Book"/>
                <a:cs typeface="Franklin Gothic Book"/>
              </a:rPr>
              <a:t>zi</a:t>
            </a:r>
            <a:r>
              <a:rPr dirty="0" sz="1600" spc="-10">
                <a:solidFill>
                  <a:srgbClr val="008000"/>
                </a:solidFill>
                <a:latin typeface="Franklin Gothic Book"/>
                <a:cs typeface="Franklin Gothic Book"/>
              </a:rPr>
              <a:t>one</a:t>
            </a:r>
            <a:r>
              <a:rPr dirty="0" sz="1600">
                <a:solidFill>
                  <a:srgbClr val="008000"/>
                </a:solidFill>
                <a:latin typeface="Franklin Gothic Book"/>
                <a:cs typeface="Franklin Gothic Book"/>
              </a:rPr>
              <a:t> </a:t>
            </a:r>
            <a:r>
              <a:rPr dirty="0" sz="1600" spc="-10">
                <a:solidFill>
                  <a:srgbClr val="008000"/>
                </a:solidFill>
                <a:latin typeface="Franklin Gothic Book"/>
                <a:cs typeface="Franklin Gothic Book"/>
              </a:rPr>
              <a:t>data</a:t>
            </a:r>
            <a:r>
              <a:rPr dirty="0" sz="1600">
                <a:solidFill>
                  <a:srgbClr val="008000"/>
                </a:solidFill>
                <a:latin typeface="Franklin Gothic Book"/>
                <a:cs typeface="Franklin Gothic Book"/>
              </a:rPr>
              <a:t>) </a:t>
            </a:r>
            <a:r>
              <a:rPr dirty="0" sz="1600" spc="-10">
                <a:solidFill>
                  <a:srgbClr val="008000"/>
                </a:solidFill>
                <a:latin typeface="Franklin Gothic Book"/>
                <a:cs typeface="Franklin Gothic Book"/>
              </a:rPr>
              <a:t>è</a:t>
            </a:r>
            <a:r>
              <a:rPr dirty="0" sz="1600">
                <a:solidFill>
                  <a:srgbClr val="008000"/>
                </a:solidFill>
                <a:latin typeface="Franklin Gothic Book"/>
                <a:cs typeface="Franklin Gothic Book"/>
              </a:rPr>
              <a:t> </a:t>
            </a:r>
            <a:r>
              <a:rPr dirty="0" sz="1600" spc="-10">
                <a:solidFill>
                  <a:srgbClr val="008000"/>
                </a:solidFill>
                <a:latin typeface="Franklin Gothic Book"/>
                <a:cs typeface="Franklin Gothic Book"/>
              </a:rPr>
              <a:t>corr</a:t>
            </a:r>
            <a:r>
              <a:rPr dirty="0" sz="1600" spc="-20">
                <a:solidFill>
                  <a:srgbClr val="008000"/>
                </a:solidFill>
                <a:latin typeface="Franklin Gothic Book"/>
                <a:cs typeface="Franklin Gothic Book"/>
              </a:rPr>
              <a:t>e</a:t>
            </a:r>
            <a:r>
              <a:rPr dirty="0" sz="1600" spc="-10">
                <a:solidFill>
                  <a:srgbClr val="008000"/>
                </a:solidFill>
                <a:latin typeface="Franklin Gothic Book"/>
                <a:cs typeface="Franklin Gothic Book"/>
              </a:rPr>
              <a:t>tta</a:t>
            </a:r>
            <a:r>
              <a:rPr dirty="0" sz="1600">
                <a:solidFill>
                  <a:srgbClr val="008000"/>
                </a:solidFill>
                <a:latin typeface="Franklin Gothic Book"/>
                <a:cs typeface="Franklin Gothic Book"/>
              </a:rPr>
              <a:t> </a:t>
            </a:r>
            <a:r>
              <a:rPr dirty="0" sz="1600" spc="-10">
                <a:solidFill>
                  <a:srgbClr val="008000"/>
                </a:solidFill>
                <a:latin typeface="Franklin Gothic Book"/>
                <a:cs typeface="Franklin Gothic Book"/>
              </a:rPr>
              <a:t>e</a:t>
            </a:r>
            <a:r>
              <a:rPr dirty="0" sz="1600">
                <a:solidFill>
                  <a:srgbClr val="008000"/>
                </a:solidFill>
                <a:latin typeface="Franklin Gothic Book"/>
                <a:cs typeface="Franklin Gothic Book"/>
              </a:rPr>
              <a:t> </a:t>
            </a:r>
            <a:r>
              <a:rPr dirty="0" sz="1600" spc="-10">
                <a:solidFill>
                  <a:srgbClr val="008000"/>
                </a:solidFill>
                <a:latin typeface="Franklin Gothic Book"/>
                <a:cs typeface="Franklin Gothic Book"/>
              </a:rPr>
              <a:t>e</a:t>
            </a:r>
            <a:r>
              <a:rPr dirty="0" sz="1600" spc="-30">
                <a:solidFill>
                  <a:srgbClr val="008000"/>
                </a:solidFill>
                <a:latin typeface="Franklin Gothic Book"/>
                <a:cs typeface="Franklin Gothic Book"/>
              </a:rPr>
              <a:t>q</a:t>
            </a:r>
            <a:r>
              <a:rPr dirty="0" sz="1600" spc="-10">
                <a:solidFill>
                  <a:srgbClr val="008000"/>
                </a:solidFill>
                <a:latin typeface="Franklin Gothic Book"/>
                <a:cs typeface="Franklin Gothic Book"/>
              </a:rPr>
              <a:t>u</a:t>
            </a:r>
            <a:r>
              <a:rPr dirty="0" sz="1600">
                <a:solidFill>
                  <a:srgbClr val="008000"/>
                </a:solidFill>
                <a:latin typeface="Franklin Gothic Book"/>
                <a:cs typeface="Franklin Gothic Book"/>
              </a:rPr>
              <a:t>i</a:t>
            </a:r>
            <a:r>
              <a:rPr dirty="0" sz="1600" spc="-20">
                <a:solidFill>
                  <a:srgbClr val="008000"/>
                </a:solidFill>
                <a:latin typeface="Franklin Gothic Book"/>
                <a:cs typeface="Franklin Gothic Book"/>
              </a:rPr>
              <a:t>v</a:t>
            </a:r>
            <a:r>
              <a:rPr dirty="0" sz="1600" spc="-10">
                <a:solidFill>
                  <a:srgbClr val="008000"/>
                </a:solidFill>
                <a:latin typeface="Franklin Gothic Book"/>
                <a:cs typeface="Franklin Gothic Book"/>
              </a:rPr>
              <a:t>alen</a:t>
            </a:r>
            <a:r>
              <a:rPr dirty="0" sz="1600" spc="-35">
                <a:solidFill>
                  <a:srgbClr val="008000"/>
                </a:solidFill>
                <a:latin typeface="Franklin Gothic Book"/>
                <a:cs typeface="Franklin Gothic Book"/>
              </a:rPr>
              <a:t>t</a:t>
            </a:r>
            <a:r>
              <a:rPr dirty="0" sz="1600" spc="-10">
                <a:solidFill>
                  <a:srgbClr val="008000"/>
                </a:solidFill>
                <a:latin typeface="Franklin Gothic Book"/>
                <a:cs typeface="Franklin Gothic Book"/>
              </a:rPr>
              <a:t>e</a:t>
            </a:r>
            <a:r>
              <a:rPr dirty="0" sz="1600">
                <a:solidFill>
                  <a:srgbClr val="008000"/>
                </a:solidFill>
                <a:latin typeface="Franklin Gothic Book"/>
                <a:cs typeface="Franklin Gothic Book"/>
              </a:rPr>
              <a:t> </a:t>
            </a:r>
            <a:r>
              <a:rPr dirty="0" sz="1600" spc="-5">
                <a:solidFill>
                  <a:srgbClr val="008000"/>
                </a:solidFill>
                <a:latin typeface="Franklin Gothic Book"/>
                <a:cs typeface="Franklin Gothic Book"/>
              </a:rPr>
              <a:t>all’</a:t>
            </a:r>
            <a:r>
              <a:rPr dirty="0" sz="1600">
                <a:solidFill>
                  <a:srgbClr val="008000"/>
                </a:solidFill>
                <a:latin typeface="Franklin Gothic Book"/>
                <a:cs typeface="Franklin Gothic Book"/>
              </a:rPr>
              <a:t> </a:t>
            </a:r>
            <a:r>
              <a:rPr dirty="0" sz="1600" spc="-10">
                <a:solidFill>
                  <a:srgbClr val="008000"/>
                </a:solidFill>
                <a:latin typeface="Franklin Gothic Book"/>
                <a:cs typeface="Franklin Gothic Book"/>
              </a:rPr>
              <a:t>a</a:t>
            </a:r>
            <a:r>
              <a:rPr dirty="0" sz="1600" spc="30">
                <a:solidFill>
                  <a:srgbClr val="008000"/>
                </a:solidFill>
                <a:latin typeface="Franklin Gothic Book"/>
                <a:cs typeface="Franklin Gothic Book"/>
              </a:rPr>
              <a:t>f</a:t>
            </a:r>
            <a:r>
              <a:rPr dirty="0" sz="1600" spc="-45">
                <a:solidFill>
                  <a:srgbClr val="008000"/>
                </a:solidFill>
                <a:latin typeface="Franklin Gothic Book"/>
                <a:cs typeface="Franklin Gothic Book"/>
              </a:rPr>
              <a:t>f</a:t>
            </a:r>
            <a:r>
              <a:rPr dirty="0" sz="1600" spc="-10">
                <a:solidFill>
                  <a:srgbClr val="008000"/>
                </a:solidFill>
                <a:latin typeface="Franklin Gothic Book"/>
                <a:cs typeface="Franklin Gothic Book"/>
              </a:rPr>
              <a:t>erma</a:t>
            </a:r>
            <a:r>
              <a:rPr dirty="0" sz="1600">
                <a:solidFill>
                  <a:srgbClr val="008000"/>
                </a:solidFill>
                <a:latin typeface="Franklin Gothic Book"/>
                <a:cs typeface="Franklin Gothic Book"/>
              </a:rPr>
              <a:t>zi</a:t>
            </a:r>
            <a:r>
              <a:rPr dirty="0" sz="1600" spc="-10">
                <a:solidFill>
                  <a:srgbClr val="008000"/>
                </a:solidFill>
                <a:latin typeface="Franklin Gothic Book"/>
                <a:cs typeface="Franklin Gothic Book"/>
              </a:rPr>
              <a:t>one</a:t>
            </a:r>
            <a:r>
              <a:rPr dirty="0" sz="1600">
                <a:solidFill>
                  <a:srgbClr val="008000"/>
                </a:solidFill>
                <a:latin typeface="Franklin Gothic Book"/>
                <a:cs typeface="Franklin Gothic Book"/>
              </a:rPr>
              <a:t>  </a:t>
            </a:r>
            <a:r>
              <a:rPr dirty="0" sz="1600" spc="-10">
                <a:solidFill>
                  <a:srgbClr val="008000"/>
                </a:solidFill>
                <a:latin typeface="Franklin Gothic Book"/>
                <a:cs typeface="Franklin Gothic Book"/>
              </a:rPr>
              <a:t>“</a:t>
            </a:r>
            <a:r>
              <a:rPr dirty="0" sz="1600" spc="-5" i="1">
                <a:solidFill>
                  <a:srgbClr val="008000"/>
                </a:solidFill>
                <a:latin typeface="Franklin Gothic Book"/>
                <a:cs typeface="Franklin Gothic Book"/>
              </a:rPr>
              <a:t>t</a:t>
            </a:r>
            <a:r>
              <a:rPr dirty="0" sz="1600" i="1">
                <a:solidFill>
                  <a:srgbClr val="008000"/>
                </a:solidFill>
                <a:latin typeface="Franklin Gothic Book"/>
                <a:cs typeface="Franklin Gothic Book"/>
              </a:rPr>
              <a:t>u</a:t>
            </a:r>
            <a:r>
              <a:rPr dirty="0" sz="1600" spc="-5" i="1">
                <a:solidFill>
                  <a:srgbClr val="008000"/>
                </a:solidFill>
                <a:latin typeface="Franklin Gothic Book"/>
                <a:cs typeface="Franklin Gothic Book"/>
              </a:rPr>
              <a:t>tt</a:t>
            </a:r>
            <a:r>
              <a:rPr dirty="0" sz="1600" i="1">
                <a:solidFill>
                  <a:srgbClr val="008000"/>
                </a:solidFill>
                <a:latin typeface="Franklin Gothic Book"/>
                <a:cs typeface="Franklin Gothic Book"/>
              </a:rPr>
              <a:t>i i </a:t>
            </a:r>
            <a:r>
              <a:rPr dirty="0" sz="1600" spc="-10" i="1">
                <a:solidFill>
                  <a:srgbClr val="008000"/>
                </a:solidFill>
                <a:latin typeface="Franklin Gothic Book"/>
                <a:cs typeface="Franklin Gothic Book"/>
              </a:rPr>
              <a:t>n</a:t>
            </a:r>
            <a:r>
              <a:rPr dirty="0" sz="1600" i="1">
                <a:solidFill>
                  <a:srgbClr val="008000"/>
                </a:solidFill>
                <a:latin typeface="Franklin Gothic Book"/>
                <a:cs typeface="Franklin Gothic Book"/>
              </a:rPr>
              <a:t>u</a:t>
            </a:r>
            <a:r>
              <a:rPr dirty="0" sz="1600" spc="-10" i="1">
                <a:solidFill>
                  <a:srgbClr val="008000"/>
                </a:solidFill>
                <a:latin typeface="Franklin Gothic Book"/>
                <a:cs typeface="Franklin Gothic Book"/>
              </a:rPr>
              <a:t>mer</a:t>
            </a:r>
            <a:r>
              <a:rPr dirty="0" sz="1600" i="1">
                <a:solidFill>
                  <a:srgbClr val="008000"/>
                </a:solidFill>
                <a:latin typeface="Franklin Gothic Book"/>
                <a:cs typeface="Franklin Gothic Book"/>
              </a:rPr>
              <a:t>i </a:t>
            </a:r>
            <a:r>
              <a:rPr dirty="0" sz="1600" spc="-10" i="1">
                <a:solidFill>
                  <a:srgbClr val="008000"/>
                </a:solidFill>
                <a:latin typeface="Franklin Gothic Book"/>
                <a:cs typeface="Franklin Gothic Book"/>
              </a:rPr>
              <a:t>d</a:t>
            </a:r>
            <a:r>
              <a:rPr dirty="0" sz="1600" i="1">
                <a:solidFill>
                  <a:srgbClr val="008000"/>
                </a:solidFill>
                <a:latin typeface="Franklin Gothic Book"/>
                <a:cs typeface="Franklin Gothic Book"/>
              </a:rPr>
              <a:t>is</a:t>
            </a:r>
            <a:r>
              <a:rPr dirty="0" sz="1600" spc="-10" i="1">
                <a:solidFill>
                  <a:srgbClr val="008000"/>
                </a:solidFill>
                <a:latin typeface="Franklin Gothic Book"/>
                <a:cs typeface="Franklin Gothic Book"/>
              </a:rPr>
              <a:t>p</a:t>
            </a:r>
            <a:r>
              <a:rPr dirty="0" sz="1600" i="1">
                <a:solidFill>
                  <a:srgbClr val="008000"/>
                </a:solidFill>
                <a:latin typeface="Franklin Gothic Book"/>
                <a:cs typeface="Franklin Gothic Book"/>
              </a:rPr>
              <a:t>a</a:t>
            </a:r>
            <a:r>
              <a:rPr dirty="0" sz="1600" spc="-10" i="1">
                <a:solidFill>
                  <a:srgbClr val="008000"/>
                </a:solidFill>
                <a:latin typeface="Franklin Gothic Book"/>
                <a:cs typeface="Franklin Gothic Book"/>
              </a:rPr>
              <a:t>r</a:t>
            </a:r>
            <a:r>
              <a:rPr dirty="0" sz="1600" i="1">
                <a:solidFill>
                  <a:srgbClr val="008000"/>
                </a:solidFill>
                <a:latin typeface="Franklin Gothic Book"/>
                <a:cs typeface="Franklin Gothic Book"/>
              </a:rPr>
              <a:t>i</a:t>
            </a:r>
            <a:r>
              <a:rPr dirty="0" sz="1600" i="1">
                <a:solidFill>
                  <a:srgbClr val="008000"/>
                </a:solidFill>
                <a:latin typeface="Franklin Gothic Book"/>
                <a:cs typeface="Franklin Gothic Book"/>
              </a:rPr>
              <a:t> s</a:t>
            </a:r>
            <a:r>
              <a:rPr dirty="0" sz="1600" spc="-10" i="1">
                <a:solidFill>
                  <a:srgbClr val="008000"/>
                </a:solidFill>
                <a:latin typeface="Franklin Gothic Book"/>
                <a:cs typeface="Franklin Gothic Book"/>
              </a:rPr>
              <a:t>ono</a:t>
            </a:r>
            <a:r>
              <a:rPr dirty="0" sz="1600" i="1">
                <a:solidFill>
                  <a:srgbClr val="008000"/>
                </a:solidFill>
                <a:latin typeface="Franklin Gothic Book"/>
                <a:cs typeface="Franklin Gothic Book"/>
              </a:rPr>
              <a:t> </a:t>
            </a:r>
            <a:r>
              <a:rPr dirty="0" sz="1600" spc="-15" i="1">
                <a:solidFill>
                  <a:srgbClr val="008000"/>
                </a:solidFill>
                <a:latin typeface="Franklin Gothic Book"/>
                <a:cs typeface="Franklin Gothic Book"/>
              </a:rPr>
              <a:t>m</a:t>
            </a:r>
            <a:r>
              <a:rPr dirty="0" sz="1600" i="1">
                <a:solidFill>
                  <a:srgbClr val="008000"/>
                </a:solidFill>
                <a:latin typeface="Franklin Gothic Book"/>
                <a:cs typeface="Franklin Gothic Book"/>
              </a:rPr>
              <a:t>ul</a:t>
            </a:r>
            <a:r>
              <a:rPr dirty="0" sz="1600" spc="-5" i="1">
                <a:solidFill>
                  <a:srgbClr val="008000"/>
                </a:solidFill>
                <a:latin typeface="Franklin Gothic Book"/>
                <a:cs typeface="Franklin Gothic Book"/>
              </a:rPr>
              <a:t>t</a:t>
            </a:r>
            <a:r>
              <a:rPr dirty="0" sz="1600" i="1">
                <a:solidFill>
                  <a:srgbClr val="008000"/>
                </a:solidFill>
                <a:latin typeface="Franklin Gothic Book"/>
                <a:cs typeface="Franklin Gothic Book"/>
              </a:rPr>
              <a:t>i</a:t>
            </a:r>
            <a:r>
              <a:rPr dirty="0" sz="1600" spc="-10" i="1">
                <a:solidFill>
                  <a:srgbClr val="008000"/>
                </a:solidFill>
                <a:latin typeface="Franklin Gothic Book"/>
                <a:cs typeface="Franklin Gothic Book"/>
              </a:rPr>
              <a:t>p</a:t>
            </a:r>
            <a:r>
              <a:rPr dirty="0" sz="1600" i="1">
                <a:solidFill>
                  <a:srgbClr val="008000"/>
                </a:solidFill>
                <a:latin typeface="Franklin Gothic Book"/>
                <a:cs typeface="Franklin Gothic Book"/>
              </a:rPr>
              <a:t>li </a:t>
            </a:r>
            <a:r>
              <a:rPr dirty="0" sz="1600" spc="-10" i="1">
                <a:solidFill>
                  <a:srgbClr val="008000"/>
                </a:solidFill>
                <a:latin typeface="Franklin Gothic Book"/>
                <a:cs typeface="Franklin Gothic Book"/>
              </a:rPr>
              <a:t>d</a:t>
            </a:r>
            <a:r>
              <a:rPr dirty="0" sz="1600" i="1">
                <a:solidFill>
                  <a:srgbClr val="008000"/>
                </a:solidFill>
                <a:latin typeface="Franklin Gothic Book"/>
                <a:cs typeface="Franklin Gothic Book"/>
              </a:rPr>
              <a:t>i 3 e a</a:t>
            </a:r>
            <a:r>
              <a:rPr dirty="0" sz="1600" spc="-10" i="1">
                <a:solidFill>
                  <a:srgbClr val="008000"/>
                </a:solidFill>
                <a:latin typeface="Franklin Gothic Book"/>
                <a:cs typeface="Franklin Gothic Book"/>
              </a:rPr>
              <a:t>n</a:t>
            </a:r>
            <a:r>
              <a:rPr dirty="0" sz="1600" spc="-15" i="1">
                <a:solidFill>
                  <a:srgbClr val="008000"/>
                </a:solidFill>
                <a:latin typeface="Franklin Gothic Book"/>
                <a:cs typeface="Franklin Gothic Book"/>
              </a:rPr>
              <a:t>c</a:t>
            </a:r>
            <a:r>
              <a:rPr dirty="0" sz="1600" i="1">
                <a:solidFill>
                  <a:srgbClr val="008000"/>
                </a:solidFill>
                <a:latin typeface="Franklin Gothic Book"/>
                <a:cs typeface="Franklin Gothic Book"/>
              </a:rPr>
              <a:t>he </a:t>
            </a:r>
            <a:r>
              <a:rPr dirty="0" sz="1600" spc="-10" i="1">
                <a:solidFill>
                  <a:srgbClr val="008000"/>
                </a:solidFill>
                <a:latin typeface="Franklin Gothic Book"/>
                <a:cs typeface="Franklin Gothic Book"/>
              </a:rPr>
              <a:t>d</a:t>
            </a:r>
            <a:r>
              <a:rPr dirty="0" sz="1600" i="1">
                <a:solidFill>
                  <a:srgbClr val="008000"/>
                </a:solidFill>
                <a:latin typeface="Franklin Gothic Book"/>
                <a:cs typeface="Franklin Gothic Book"/>
              </a:rPr>
              <a:t>i 9</a:t>
            </a:r>
            <a:r>
              <a:rPr dirty="0" sz="1600" spc="-10" i="1">
                <a:solidFill>
                  <a:srgbClr val="008000"/>
                </a:solidFill>
                <a:latin typeface="Franklin Gothic Book"/>
                <a:cs typeface="Franklin Gothic Book"/>
              </a:rPr>
              <a:t>”</a:t>
            </a:r>
            <a:r>
              <a:rPr dirty="0" sz="1600" i="1">
                <a:solidFill>
                  <a:srgbClr val="008000"/>
                </a:solidFill>
                <a:latin typeface="Franklin Gothic Book"/>
                <a:cs typeface="Franklin Gothic Book"/>
              </a:rPr>
              <a:t>.</a:t>
            </a:r>
            <a:endParaRPr sz="1600">
              <a:latin typeface="Franklin Gothic Book"/>
              <a:cs typeface="Franklin Gothic Book"/>
            </a:endParaRPr>
          </a:p>
          <a:p>
            <a:pPr marL="12700" marR="167640">
              <a:lnSpc>
                <a:spcPts val="2600"/>
              </a:lnSpc>
            </a:pPr>
            <a:r>
              <a:rPr dirty="0" sz="1600">
                <a:latin typeface="Franklin Gothic Book"/>
                <a:cs typeface="Franklin Gothic Book"/>
              </a:rPr>
              <a:t>C</a:t>
            </a:r>
            <a:r>
              <a:rPr dirty="0" sz="1600" spc="-10">
                <a:latin typeface="Franklin Gothic Book"/>
                <a:cs typeface="Franklin Gothic Book"/>
              </a:rPr>
              <a:t>ome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-10">
                <a:latin typeface="Franklin Gothic Book"/>
                <a:cs typeface="Franklin Gothic Book"/>
              </a:rPr>
              <a:t>bbi</a:t>
            </a:r>
            <a:r>
              <a:rPr dirty="0" sz="1600" spc="-10">
                <a:latin typeface="Franklin Gothic Book"/>
                <a:cs typeface="Franklin Gothic Book"/>
              </a:rPr>
              <a:t>amo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osse</a:t>
            </a:r>
            <a:r>
              <a:rPr dirty="0" sz="1600" spc="25">
                <a:latin typeface="Franklin Gothic Book"/>
                <a:cs typeface="Franklin Gothic Book"/>
              </a:rPr>
              <a:t>r</a:t>
            </a:r>
            <a:r>
              <a:rPr dirty="0" sz="1600" spc="-2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al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un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receden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10">
                <a:latin typeface="Franklin Gothic Book"/>
                <a:cs typeface="Franklin Gothic Book"/>
              </a:rPr>
              <a:t>l’a</a:t>
            </a:r>
            <a:r>
              <a:rPr dirty="0" sz="1600" spc="30">
                <a:latin typeface="Franklin Gothic Book"/>
                <a:cs typeface="Franklin Gothic Book"/>
              </a:rPr>
              <a:t>f</a:t>
            </a:r>
            <a:r>
              <a:rPr dirty="0" sz="1600" spc="-45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erma</a:t>
            </a:r>
            <a:r>
              <a:rPr dirty="0" sz="1600">
                <a:latin typeface="Franklin Gothic Book"/>
                <a:cs typeface="Franklin Gothic Book"/>
              </a:rPr>
              <a:t>zi</a:t>
            </a:r>
            <a:r>
              <a:rPr dirty="0" sz="1600" spc="-10">
                <a:latin typeface="Franklin Gothic Book"/>
                <a:cs typeface="Franklin Gothic Book"/>
              </a:rPr>
              <a:t>one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data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corr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tta</a:t>
            </a:r>
            <a:r>
              <a:rPr dirty="0" sz="1600">
                <a:latin typeface="Franklin Gothic Book"/>
                <a:cs typeface="Franklin Gothic Book"/>
              </a:rPr>
              <a:t>. </a:t>
            </a:r>
            <a:r>
              <a:rPr dirty="0" sz="1600" spc="-7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ed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amo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se</a:t>
            </a:r>
            <a:r>
              <a:rPr dirty="0" sz="1600" spc="-10">
                <a:latin typeface="Franklin Gothic Book"/>
                <a:cs typeface="Franklin Gothic Book"/>
              </a:rPr>
              <a:t> anche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seconda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40">
                <a:latin typeface="Franklin Gothic Book"/>
                <a:cs typeface="Franklin Gothic Book"/>
              </a:rPr>
              <a:t>r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(B)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era</a:t>
            </a:r>
            <a:r>
              <a:rPr dirty="0" sz="1600">
                <a:latin typeface="Franklin Gothic Book"/>
                <a:cs typeface="Franklin Gothic Book"/>
              </a:rPr>
              <a:t>.</a:t>
            </a:r>
            <a:endParaRPr sz="16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dirty="0" sz="1600" spc="-10">
                <a:latin typeface="Franklin Gothic Book"/>
                <a:cs typeface="Franklin Gothic Book"/>
              </a:rPr>
              <a:t>In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ues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caso</a:t>
            </a:r>
            <a:r>
              <a:rPr dirty="0" sz="1600">
                <a:latin typeface="Franklin Gothic Book"/>
                <a:cs typeface="Franklin Gothic Book"/>
              </a:rPr>
              <a:t> l’ip</a:t>
            </a:r>
            <a:r>
              <a:rPr dirty="0" sz="1600" spc="-25">
                <a:latin typeface="Franklin Gothic Book"/>
                <a:cs typeface="Franklin Gothic Book"/>
              </a:rPr>
              <a:t>o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es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“</a:t>
            </a:r>
            <a:r>
              <a:rPr dirty="0" sz="1600" i="1">
                <a:latin typeface="Franklin Gothic Book"/>
                <a:cs typeface="Franklin Gothic Book"/>
              </a:rPr>
              <a:t>(c</a:t>
            </a:r>
            <a:r>
              <a:rPr dirty="0" sz="1600" spc="-10" i="1">
                <a:latin typeface="Franklin Gothic Book"/>
                <a:cs typeface="Franklin Gothic Book"/>
              </a:rPr>
              <a:t>on</a:t>
            </a:r>
            <a:r>
              <a:rPr dirty="0" sz="1600" i="1">
                <a:latin typeface="Franklin Gothic Book"/>
                <a:cs typeface="Franklin Gothic Book"/>
              </a:rPr>
              <a:t>si</a:t>
            </a:r>
            <a:r>
              <a:rPr dirty="0" sz="1600" spc="-10" i="1">
                <a:latin typeface="Franklin Gothic Book"/>
                <a:cs typeface="Franklin Gothic Book"/>
              </a:rPr>
              <a:t>der</a:t>
            </a:r>
            <a:r>
              <a:rPr dirty="0" sz="1600" i="1">
                <a:latin typeface="Franklin Gothic Book"/>
                <a:cs typeface="Franklin Gothic Book"/>
              </a:rPr>
              <a:t>a</a:t>
            </a:r>
            <a:r>
              <a:rPr dirty="0" sz="1600" spc="-10" i="1">
                <a:latin typeface="Franklin Gothic Book"/>
                <a:cs typeface="Franklin Gothic Book"/>
              </a:rPr>
              <a:t>r</a:t>
            </a:r>
            <a:r>
              <a:rPr dirty="0" sz="1600" i="1">
                <a:latin typeface="Franklin Gothic Book"/>
                <a:cs typeface="Franklin Gothic Book"/>
              </a:rPr>
              <a:t>e </a:t>
            </a:r>
            <a:r>
              <a:rPr dirty="0" sz="1600" spc="-5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u</a:t>
            </a:r>
            <a:r>
              <a:rPr dirty="0" sz="1600" spc="-5" i="1">
                <a:latin typeface="Franklin Gothic Book"/>
                <a:cs typeface="Franklin Gothic Book"/>
              </a:rPr>
              <a:t>tt</a:t>
            </a:r>
            <a:r>
              <a:rPr dirty="0" sz="1600" i="1">
                <a:latin typeface="Franklin Gothic Book"/>
                <a:cs typeface="Franklin Gothic Book"/>
              </a:rPr>
              <a:t>i) i </a:t>
            </a:r>
            <a:r>
              <a:rPr dirty="0" sz="1600" spc="-10" i="1">
                <a:latin typeface="Franklin Gothic Book"/>
                <a:cs typeface="Franklin Gothic Book"/>
              </a:rPr>
              <a:t>n</a:t>
            </a:r>
            <a:r>
              <a:rPr dirty="0" sz="1600" i="1">
                <a:latin typeface="Franklin Gothic Book"/>
                <a:cs typeface="Franklin Gothic Book"/>
              </a:rPr>
              <a:t>u</a:t>
            </a:r>
            <a:r>
              <a:rPr dirty="0" sz="1600" spc="-10" i="1">
                <a:latin typeface="Franklin Gothic Book"/>
                <a:cs typeface="Franklin Gothic Book"/>
              </a:rPr>
              <a:t>mer</a:t>
            </a:r>
            <a:r>
              <a:rPr dirty="0" sz="1600" i="1">
                <a:latin typeface="Franklin Gothic Book"/>
                <a:cs typeface="Franklin Gothic Book"/>
              </a:rPr>
              <a:t>i 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i="1">
                <a:latin typeface="Franklin Gothic Book"/>
                <a:cs typeface="Franklin Gothic Book"/>
              </a:rPr>
              <a:t>is</a:t>
            </a:r>
            <a:r>
              <a:rPr dirty="0" sz="1600" spc="-10" i="1">
                <a:latin typeface="Franklin Gothic Book"/>
                <a:cs typeface="Franklin Gothic Book"/>
              </a:rPr>
              <a:t>p</a:t>
            </a:r>
            <a:r>
              <a:rPr dirty="0" sz="1600" i="1">
                <a:latin typeface="Franklin Gothic Book"/>
                <a:cs typeface="Franklin Gothic Book"/>
              </a:rPr>
              <a:t>a</a:t>
            </a:r>
            <a:r>
              <a:rPr dirty="0" sz="1600" spc="-10" i="1">
                <a:latin typeface="Franklin Gothic Book"/>
                <a:cs typeface="Franklin Gothic Book"/>
              </a:rPr>
              <a:t>r</a:t>
            </a:r>
            <a:r>
              <a:rPr dirty="0" sz="1600" i="1">
                <a:latin typeface="Franklin Gothic Book"/>
                <a:cs typeface="Franklin Gothic Book"/>
              </a:rPr>
              <a:t>i</a:t>
            </a:r>
            <a:r>
              <a:rPr dirty="0" sz="1600" spc="-10" i="1">
                <a:latin typeface="Franklin Gothic Book"/>
                <a:cs typeface="Franklin Gothic Book"/>
              </a:rPr>
              <a:t>”</a:t>
            </a:r>
            <a:r>
              <a:rPr dirty="0" sz="1600" i="1">
                <a:latin typeface="Franklin Gothic Book"/>
                <a:cs typeface="Franklin Gothic Book"/>
              </a:rPr>
              <a:t>,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se</a:t>
            </a:r>
            <a:r>
              <a:rPr dirty="0" sz="1600">
                <a:latin typeface="Franklin Gothic Book"/>
                <a:cs typeface="Franklin Gothic Book"/>
              </a:rPr>
              <a:t>g</a:t>
            </a:r>
            <a:r>
              <a:rPr dirty="0" sz="1600" spc="-10">
                <a:latin typeface="Franklin Gothic Book"/>
                <a:cs typeface="Franklin Gothic Book"/>
              </a:rPr>
              <a:t>ue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es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 i="1">
                <a:latin typeface="Franklin Gothic Book"/>
                <a:cs typeface="Franklin Gothic Book"/>
              </a:rPr>
              <a:t>“</a:t>
            </a:r>
            <a:r>
              <a:rPr dirty="0" sz="1600" i="1">
                <a:latin typeface="Franklin Gothic Book"/>
                <a:cs typeface="Franklin Gothic Book"/>
              </a:rPr>
              <a:t>(</a:t>
            </a:r>
            <a:r>
              <a:rPr dirty="0" sz="1600" spc="-25" i="1">
                <a:latin typeface="Franklin Gothic Book"/>
                <a:cs typeface="Franklin Gothic Book"/>
              </a:rPr>
              <a:t>q</a:t>
            </a:r>
            <a:r>
              <a:rPr dirty="0" sz="1600" i="1">
                <a:latin typeface="Franklin Gothic Book"/>
                <a:cs typeface="Franklin Gothic Book"/>
              </a:rPr>
              <a:t>ue</a:t>
            </a:r>
            <a:r>
              <a:rPr dirty="0" sz="1600" spc="-25" i="1">
                <a:latin typeface="Franklin Gothic Book"/>
                <a:cs typeface="Franklin Gothic Book"/>
              </a:rPr>
              <a:t>s</a:t>
            </a:r>
            <a:r>
              <a:rPr dirty="0" sz="1600" spc="-5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i </a:t>
            </a:r>
            <a:r>
              <a:rPr dirty="0" sz="1600" spc="-10" i="1">
                <a:latin typeface="Franklin Gothic Book"/>
                <a:cs typeface="Franklin Gothic Book"/>
              </a:rPr>
              <a:t>n</a:t>
            </a:r>
            <a:r>
              <a:rPr dirty="0" sz="1600" i="1">
                <a:latin typeface="Franklin Gothic Book"/>
                <a:cs typeface="Franklin Gothic Book"/>
              </a:rPr>
              <a:t>u</a:t>
            </a:r>
            <a:r>
              <a:rPr dirty="0" sz="1600" spc="-10" i="1">
                <a:latin typeface="Franklin Gothic Book"/>
                <a:cs typeface="Franklin Gothic Book"/>
              </a:rPr>
              <a:t>mer</a:t>
            </a:r>
            <a:r>
              <a:rPr dirty="0" sz="1600" i="1">
                <a:latin typeface="Franklin Gothic Book"/>
                <a:cs typeface="Franklin Gothic Book"/>
              </a:rPr>
              <a:t>i)</a:t>
            </a:r>
            <a:endParaRPr sz="1600">
              <a:latin typeface="Franklin Gothic Book"/>
              <a:cs typeface="Franklin Gothic Book"/>
            </a:endParaRPr>
          </a:p>
          <a:p>
            <a:pPr marL="12700" marR="263525">
              <a:lnSpc>
                <a:spcPct val="135400"/>
              </a:lnSpc>
            </a:pPr>
            <a:r>
              <a:rPr dirty="0" sz="1600" i="1">
                <a:latin typeface="Franklin Gothic Book"/>
                <a:cs typeface="Franklin Gothic Book"/>
              </a:rPr>
              <a:t>s</a:t>
            </a:r>
            <a:r>
              <a:rPr dirty="0" sz="1600" spc="-10" i="1">
                <a:latin typeface="Franklin Gothic Book"/>
                <a:cs typeface="Franklin Gothic Book"/>
              </a:rPr>
              <a:t>ono</a:t>
            </a:r>
            <a:r>
              <a:rPr dirty="0" sz="1600" spc="-10" i="1">
                <a:latin typeface="Franklin Gothic Book"/>
                <a:cs typeface="Franklin Gothic Book"/>
              </a:rPr>
              <a:t> </a:t>
            </a:r>
            <a:r>
              <a:rPr dirty="0" sz="1600" spc="-15" i="1">
                <a:latin typeface="Franklin Gothic Book"/>
                <a:cs typeface="Franklin Gothic Book"/>
              </a:rPr>
              <a:t>m</a:t>
            </a:r>
            <a:r>
              <a:rPr dirty="0" sz="1600" spc="-15" i="1">
                <a:latin typeface="Franklin Gothic Book"/>
                <a:cs typeface="Franklin Gothic Book"/>
              </a:rPr>
              <a:t>ul</a:t>
            </a:r>
            <a:r>
              <a:rPr dirty="0" sz="1600" spc="-5" i="1">
                <a:latin typeface="Franklin Gothic Book"/>
                <a:cs typeface="Franklin Gothic Book"/>
              </a:rPr>
              <a:t>t</a:t>
            </a:r>
            <a:r>
              <a:rPr dirty="0" sz="1600" spc="-5" i="1">
                <a:latin typeface="Franklin Gothic Book"/>
                <a:cs typeface="Franklin Gothic Book"/>
              </a:rPr>
              <a:t>i</a:t>
            </a:r>
            <a:r>
              <a:rPr dirty="0" sz="1600" spc="-10" i="1">
                <a:latin typeface="Franklin Gothic Book"/>
                <a:cs typeface="Franklin Gothic Book"/>
              </a:rPr>
              <a:t>p</a:t>
            </a:r>
            <a:r>
              <a:rPr dirty="0" sz="1600" spc="-10" i="1">
                <a:latin typeface="Franklin Gothic Book"/>
                <a:cs typeface="Franklin Gothic Book"/>
              </a:rPr>
              <a:t>li 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spc="-10" i="1">
                <a:latin typeface="Franklin Gothic Book"/>
                <a:cs typeface="Franklin Gothic Book"/>
              </a:rPr>
              <a:t>i 3 e 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spc="-10" i="1">
                <a:latin typeface="Franklin Gothic Book"/>
                <a:cs typeface="Franklin Gothic Book"/>
              </a:rPr>
              <a:t>i 9</a:t>
            </a:r>
            <a:r>
              <a:rPr dirty="0" sz="1600" spc="-10" i="1">
                <a:latin typeface="Franklin Gothic Book"/>
                <a:cs typeface="Franklin Gothic Book"/>
              </a:rPr>
              <a:t>”</a:t>
            </a:r>
            <a:r>
              <a:rPr dirty="0" sz="1600" spc="-10">
                <a:latin typeface="Franklin Gothic Book"/>
                <a:cs typeface="Franklin Gothic Book"/>
              </a:rPr>
              <a:t>.  </a:t>
            </a:r>
            <a:r>
              <a:rPr dirty="0" sz="1600" spc="-10">
                <a:latin typeface="Franklin Gothic Book"/>
                <a:cs typeface="Franklin Gothic Book"/>
              </a:rPr>
              <a:t>Questa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30">
                <a:latin typeface="Franklin Gothic Book"/>
                <a:cs typeface="Franklin Gothic Book"/>
              </a:rPr>
              <a:t>f</a:t>
            </a:r>
            <a:r>
              <a:rPr dirty="0" sz="1600" spc="-45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erma</a:t>
            </a:r>
            <a:r>
              <a:rPr dirty="0" sz="1600">
                <a:latin typeface="Franklin Gothic Book"/>
                <a:cs typeface="Franklin Gothic Book"/>
              </a:rPr>
              <a:t>zi</a:t>
            </a:r>
            <a:r>
              <a:rPr dirty="0" sz="1600" spc="-10">
                <a:latin typeface="Franklin Gothic Book"/>
                <a:cs typeface="Franklin Gothic Book"/>
              </a:rPr>
              <a:t>one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ce</a:t>
            </a:r>
            <a:r>
              <a:rPr dirty="0" sz="1600" spc="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tamen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0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alsa</a:t>
            </a:r>
            <a:r>
              <a:rPr dirty="0" sz="1600">
                <a:latin typeface="Franklin Gothic Book"/>
                <a:cs typeface="Franklin Gothic Book"/>
              </a:rPr>
              <a:t>, i</a:t>
            </a:r>
            <a:r>
              <a:rPr dirty="0" sz="1600" spc="-10">
                <a:latin typeface="Franklin Gothic Book"/>
                <a:cs typeface="Franklin Gothic Book"/>
              </a:rPr>
              <a:t>n</a:t>
            </a:r>
            <a:r>
              <a:rPr dirty="0" sz="1600" spc="-20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att</a:t>
            </a:r>
            <a:r>
              <a:rPr dirty="0" sz="1600">
                <a:latin typeface="Franklin Gothic Book"/>
                <a:cs typeface="Franklin Gothic Book"/>
              </a:rPr>
              <a:t>i 7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nume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 spc="-10">
                <a:latin typeface="Franklin Gothic Book"/>
                <a:cs typeface="Franklin Gothic Book"/>
              </a:rPr>
              <a:t> d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ar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5">
                <a:latin typeface="Franklin Gothic Book"/>
                <a:cs typeface="Franklin Gothic Book"/>
              </a:rPr>
              <a:t>ma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non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mult</a:t>
            </a:r>
            <a:r>
              <a:rPr dirty="0" sz="1600">
                <a:latin typeface="Franklin Gothic Book"/>
                <a:cs typeface="Franklin Gothic Book"/>
              </a:rPr>
              <a:t>ip</a:t>
            </a:r>
            <a:r>
              <a:rPr dirty="0" sz="1600" spc="-10">
                <a:latin typeface="Franklin Gothic Book"/>
                <a:cs typeface="Franklin Gothic Book"/>
              </a:rPr>
              <a:t>lo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né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3 </a:t>
            </a:r>
            <a:r>
              <a:rPr dirty="0" sz="1600" spc="-10">
                <a:latin typeface="Franklin Gothic Book"/>
                <a:cs typeface="Franklin Gothic Book"/>
              </a:rPr>
              <a:t>né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9.</a:t>
            </a:r>
            <a:endParaRPr sz="1600">
              <a:latin typeface="Franklin Gothic Book"/>
              <a:cs typeface="Franklin Gothic Book"/>
            </a:endParaRPr>
          </a:p>
          <a:p>
            <a:pPr marL="12700" marR="123825">
              <a:lnSpc>
                <a:spcPct val="135400"/>
              </a:lnSpc>
            </a:pPr>
            <a:r>
              <a:rPr dirty="0" sz="1600">
                <a:latin typeface="Franklin Gothic Book"/>
                <a:cs typeface="Franklin Gothic Book"/>
              </a:rPr>
              <a:t>C</a:t>
            </a:r>
            <a:r>
              <a:rPr dirty="0" sz="1600" spc="-10">
                <a:latin typeface="Franklin Gothic Book"/>
                <a:cs typeface="Franklin Gothic Book"/>
              </a:rPr>
              <a:t>onclud</a:t>
            </a:r>
            <a:r>
              <a:rPr dirty="0" sz="1600" spc="-1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amo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l’a</a:t>
            </a:r>
            <a:r>
              <a:rPr dirty="0" sz="1600" spc="30">
                <a:latin typeface="Franklin Gothic Book"/>
                <a:cs typeface="Franklin Gothic Book"/>
              </a:rPr>
              <a:t>f</a:t>
            </a:r>
            <a:r>
              <a:rPr dirty="0" sz="1600" spc="-45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erma</a:t>
            </a:r>
            <a:r>
              <a:rPr dirty="0" sz="1600">
                <a:latin typeface="Franklin Gothic Book"/>
                <a:cs typeface="Franklin Gothic Book"/>
              </a:rPr>
              <a:t>zi</a:t>
            </a:r>
            <a:r>
              <a:rPr dirty="0" sz="1600" spc="-10">
                <a:latin typeface="Franklin Gothic Book"/>
                <a:cs typeface="Franklin Gothic Book"/>
              </a:rPr>
              <a:t>one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data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corr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tta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ma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non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2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alen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alla</a:t>
            </a:r>
            <a:r>
              <a:rPr dirty="0" sz="1600">
                <a:latin typeface="Franklin Gothic Book"/>
                <a:cs typeface="Franklin Gothic Book"/>
              </a:rPr>
              <a:t> (B)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, i</a:t>
            </a:r>
            <a:r>
              <a:rPr dirty="0" sz="1600" spc="-10">
                <a:latin typeface="Franklin Gothic Book"/>
                <a:cs typeface="Franklin Gothic Book"/>
              </a:rPr>
              <a:t>noltre</a:t>
            </a:r>
            <a:r>
              <a:rPr dirty="0" sz="1600">
                <a:latin typeface="Franklin Gothic Book"/>
                <a:cs typeface="Franklin Gothic Book"/>
              </a:rPr>
              <a:t>, 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 spc="-10">
                <a:latin typeface="Franklin Gothic Book"/>
                <a:cs typeface="Franklin Gothic Book"/>
              </a:rPr>
              <a:t> anche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0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alsa</a:t>
            </a:r>
            <a:r>
              <a:rPr dirty="0" sz="1600">
                <a:latin typeface="Franklin Gothic Book"/>
                <a:cs typeface="Franklin Gothic Book"/>
              </a:rPr>
              <a:t>.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340"/>
              </a:spcBef>
            </a:pPr>
            <a:r>
              <a:rPr dirty="0" sz="1600" spc="-10">
                <a:latin typeface="Franklin Gothic Book"/>
                <a:cs typeface="Franklin Gothic Book"/>
              </a:rPr>
              <a:t>Esa</a:t>
            </a:r>
            <a:r>
              <a:rPr dirty="0" sz="1600" spc="-10">
                <a:latin typeface="Franklin Gothic Book"/>
                <a:cs typeface="Franklin Gothic Book"/>
              </a:rPr>
              <a:t>mini</a:t>
            </a:r>
            <a:r>
              <a:rPr dirty="0" sz="1600" spc="-10">
                <a:latin typeface="Franklin Gothic Book"/>
                <a:cs typeface="Franklin Gothic Book"/>
              </a:rPr>
              <a:t>amo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l’a</a:t>
            </a:r>
            <a:r>
              <a:rPr dirty="0" sz="1600" spc="30">
                <a:latin typeface="Franklin Gothic Book"/>
                <a:cs typeface="Franklin Gothic Book"/>
              </a:rPr>
              <a:t>f</a:t>
            </a:r>
            <a:r>
              <a:rPr dirty="0" sz="1600" spc="-45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erma</a:t>
            </a:r>
            <a:r>
              <a:rPr dirty="0" sz="1600">
                <a:latin typeface="Franklin Gothic Book"/>
                <a:cs typeface="Franklin Gothic Book"/>
              </a:rPr>
              <a:t>zi</a:t>
            </a:r>
            <a:r>
              <a:rPr dirty="0" sz="1600" spc="-10">
                <a:latin typeface="Franklin Gothic Book"/>
                <a:cs typeface="Franklin Gothic Book"/>
              </a:rPr>
              <a:t>one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(</a:t>
            </a:r>
            <a:r>
              <a:rPr dirty="0" sz="1600">
                <a:latin typeface="Franklin Gothic Book"/>
                <a:cs typeface="Franklin Gothic Book"/>
              </a:rPr>
              <a:t>C).</a:t>
            </a:r>
            <a:endParaRPr sz="16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9050">
              <a:lnSpc>
                <a:spcPct val="100000"/>
              </a:lnSpc>
            </a:pPr>
            <a:r>
              <a:rPr dirty="0" spc="-10"/>
              <a:t>Il</a:t>
            </a:r>
            <a:r>
              <a:rPr dirty="0" spc="-10"/>
              <a:t> </a:t>
            </a:r>
            <a:r>
              <a:rPr dirty="0" spc="-10"/>
              <a:t>lin</a:t>
            </a:r>
            <a:r>
              <a:rPr dirty="0" spc="-10"/>
              <a:t>g</a:t>
            </a:r>
            <a:r>
              <a:rPr dirty="0" spc="-15"/>
              <a:t>ua</a:t>
            </a:r>
            <a:r>
              <a:rPr dirty="0" spc="-15"/>
              <a:t>gg</a:t>
            </a:r>
            <a:r>
              <a:rPr dirty="0" spc="-10"/>
              <a:t>io</a:t>
            </a:r>
            <a:r>
              <a:rPr dirty="0" spc="-10"/>
              <a:t> </a:t>
            </a:r>
            <a:r>
              <a:rPr dirty="0" spc="-15"/>
              <a:t>d</a:t>
            </a:r>
            <a:r>
              <a:rPr dirty="0" spc="-15"/>
              <a:t>e</a:t>
            </a:r>
            <a:r>
              <a:rPr dirty="0" spc="-10"/>
              <a:t>lla</a:t>
            </a:r>
            <a:r>
              <a:rPr dirty="0" spc="-10"/>
              <a:t> (e </a:t>
            </a:r>
            <a:r>
              <a:rPr dirty="0" spc="-15"/>
              <a:t>n</a:t>
            </a:r>
            <a:r>
              <a:rPr dirty="0" spc="-15"/>
              <a:t>e</a:t>
            </a:r>
            <a:r>
              <a:rPr dirty="0" spc="-10"/>
              <a:t>lla</a:t>
            </a:r>
            <a:r>
              <a:rPr dirty="0" spc="-10"/>
              <a:t>) m</a:t>
            </a:r>
            <a:r>
              <a:rPr dirty="0" spc="-15"/>
              <a:t>a</a:t>
            </a:r>
            <a:r>
              <a:rPr dirty="0" spc="-30"/>
              <a:t>t</a:t>
            </a:r>
            <a:r>
              <a:rPr dirty="0"/>
              <a:t>em</a:t>
            </a:r>
            <a:r>
              <a:rPr dirty="0" spc="-15"/>
              <a:t>a</a:t>
            </a:r>
            <a:r>
              <a:rPr dirty="0"/>
              <a:t>t</a:t>
            </a:r>
            <a:r>
              <a:rPr dirty="0" spc="-10"/>
              <a:t>ica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22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1275841" y="1851147"/>
            <a:ext cx="7898130" cy="41636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35100"/>
              </a:lnSpc>
              <a:buClr>
                <a:srgbClr val="800000"/>
              </a:buClr>
              <a:buFont typeface="Franklin Gothic Book"/>
              <a:buAutoNum type="alphaUcParenBoth" startAt="3"/>
              <a:tabLst>
                <a:tab pos="300990" algn="l"/>
              </a:tabLst>
            </a:pPr>
            <a:r>
              <a:rPr dirty="0" sz="1600" i="1">
                <a:solidFill>
                  <a:srgbClr val="800000"/>
                </a:solidFill>
                <a:latin typeface="Franklin Gothic Book"/>
                <a:cs typeface="Franklin Gothic Book"/>
              </a:rPr>
              <a:t>(</a:t>
            </a:r>
            <a:r>
              <a:rPr dirty="0" sz="1600" spc="-220" i="1">
                <a:solidFill>
                  <a:srgbClr val="800000"/>
                </a:solidFill>
                <a:latin typeface="Franklin Gothic Book"/>
                <a:cs typeface="Franklin Gothic Book"/>
              </a:rPr>
              <a:t>L</a:t>
            </a:r>
            <a:r>
              <a:rPr dirty="0" sz="1600" i="1">
                <a:solidFill>
                  <a:srgbClr val="800000"/>
                </a:solidFill>
                <a:latin typeface="Franklin Gothic Book"/>
                <a:cs typeface="Franklin Gothic Book"/>
              </a:rPr>
              <a:t>’a</a:t>
            </a:r>
            <a:r>
              <a:rPr dirty="0" sz="1600" spc="35" i="1">
                <a:solidFill>
                  <a:srgbClr val="800000"/>
                </a:solidFill>
                <a:latin typeface="Franklin Gothic Book"/>
                <a:cs typeface="Franklin Gothic Book"/>
              </a:rPr>
              <a:t>f</a:t>
            </a:r>
            <a:r>
              <a:rPr dirty="0" sz="1600" spc="-25" i="1">
                <a:solidFill>
                  <a:srgbClr val="800000"/>
                </a:solidFill>
                <a:latin typeface="Franklin Gothic Book"/>
                <a:cs typeface="Franklin Gothic Book"/>
              </a:rPr>
              <a:t>f</a:t>
            </a:r>
            <a:r>
              <a:rPr dirty="0" sz="1600" spc="-10" i="1">
                <a:solidFill>
                  <a:srgbClr val="800000"/>
                </a:solidFill>
                <a:latin typeface="Franklin Gothic Book"/>
                <a:cs typeface="Franklin Gothic Book"/>
              </a:rPr>
              <a:t>erm</a:t>
            </a:r>
            <a:r>
              <a:rPr dirty="0" sz="1600" i="1">
                <a:solidFill>
                  <a:srgbClr val="800000"/>
                </a:solidFill>
                <a:latin typeface="Franklin Gothic Book"/>
                <a:cs typeface="Franklin Gothic Book"/>
              </a:rPr>
              <a:t>azi</a:t>
            </a:r>
            <a:r>
              <a:rPr dirty="0" sz="1600" spc="-10" i="1">
                <a:solidFill>
                  <a:srgbClr val="800000"/>
                </a:solidFill>
                <a:latin typeface="Franklin Gothic Book"/>
                <a:cs typeface="Franklin Gothic Book"/>
              </a:rPr>
              <a:t>on</a:t>
            </a:r>
            <a:r>
              <a:rPr dirty="0" sz="1600" i="1">
                <a:solidFill>
                  <a:srgbClr val="800000"/>
                </a:solidFill>
                <a:latin typeface="Franklin Gothic Book"/>
                <a:cs typeface="Franklin Gothic Book"/>
              </a:rPr>
              <a:t>e </a:t>
            </a:r>
            <a:r>
              <a:rPr dirty="0" sz="1600" spc="-10" i="1">
                <a:solidFill>
                  <a:srgbClr val="800000"/>
                </a:solidFill>
                <a:latin typeface="Franklin Gothic Book"/>
                <a:cs typeface="Franklin Gothic Book"/>
              </a:rPr>
              <a:t>d</a:t>
            </a:r>
            <a:r>
              <a:rPr dirty="0" sz="1600" i="1">
                <a:solidFill>
                  <a:srgbClr val="800000"/>
                </a:solidFill>
                <a:latin typeface="Franklin Gothic Book"/>
                <a:cs typeface="Franklin Gothic Book"/>
              </a:rPr>
              <a:t>a</a:t>
            </a:r>
            <a:r>
              <a:rPr dirty="0" sz="1600" spc="-5" i="1">
                <a:solidFill>
                  <a:srgbClr val="800000"/>
                </a:solidFill>
                <a:latin typeface="Franklin Gothic Book"/>
                <a:cs typeface="Franklin Gothic Book"/>
              </a:rPr>
              <a:t>t</a:t>
            </a:r>
            <a:r>
              <a:rPr dirty="0" sz="1600" i="1">
                <a:solidFill>
                  <a:srgbClr val="800000"/>
                </a:solidFill>
                <a:latin typeface="Franklin Gothic Book"/>
                <a:cs typeface="Franklin Gothic Book"/>
              </a:rPr>
              <a:t>a) è s</a:t>
            </a:r>
            <a:r>
              <a:rPr dirty="0" sz="1600" spc="-10" i="1">
                <a:solidFill>
                  <a:srgbClr val="800000"/>
                </a:solidFill>
                <a:latin typeface="Franklin Gothic Book"/>
                <a:cs typeface="Franklin Gothic Book"/>
              </a:rPr>
              <a:t>b</a:t>
            </a:r>
            <a:r>
              <a:rPr dirty="0" sz="1600" i="1">
                <a:solidFill>
                  <a:srgbClr val="800000"/>
                </a:solidFill>
                <a:latin typeface="Franklin Gothic Book"/>
                <a:cs typeface="Franklin Gothic Book"/>
              </a:rPr>
              <a:t>aglia</a:t>
            </a:r>
            <a:r>
              <a:rPr dirty="0" sz="1600" spc="-5" i="1">
                <a:solidFill>
                  <a:srgbClr val="800000"/>
                </a:solidFill>
                <a:latin typeface="Franklin Gothic Book"/>
                <a:cs typeface="Franklin Gothic Book"/>
              </a:rPr>
              <a:t>t</a:t>
            </a:r>
            <a:r>
              <a:rPr dirty="0" sz="1600" i="1">
                <a:solidFill>
                  <a:srgbClr val="800000"/>
                </a:solidFill>
                <a:latin typeface="Franklin Gothic Book"/>
                <a:cs typeface="Franklin Gothic Book"/>
              </a:rPr>
              <a:t>a </a:t>
            </a:r>
            <a:r>
              <a:rPr dirty="0" sz="1600" spc="-10" i="1">
                <a:solidFill>
                  <a:srgbClr val="800000"/>
                </a:solidFill>
                <a:latin typeface="Franklin Gothic Book"/>
                <a:cs typeface="Franklin Gothic Book"/>
              </a:rPr>
              <a:t>per</a:t>
            </a:r>
            <a:r>
              <a:rPr dirty="0" sz="1600" spc="-15" i="1">
                <a:solidFill>
                  <a:srgbClr val="800000"/>
                </a:solidFill>
                <a:latin typeface="Franklin Gothic Book"/>
                <a:cs typeface="Franklin Gothic Book"/>
              </a:rPr>
              <a:t>c</a:t>
            </a:r>
            <a:r>
              <a:rPr dirty="0" sz="1600" i="1">
                <a:solidFill>
                  <a:srgbClr val="800000"/>
                </a:solidFill>
                <a:latin typeface="Franklin Gothic Book"/>
                <a:cs typeface="Franklin Gothic Book"/>
              </a:rPr>
              <a:t>hé i </a:t>
            </a:r>
            <a:r>
              <a:rPr dirty="0" sz="1600" spc="-10" i="1">
                <a:solidFill>
                  <a:srgbClr val="800000"/>
                </a:solidFill>
                <a:latin typeface="Franklin Gothic Book"/>
                <a:cs typeface="Franklin Gothic Book"/>
              </a:rPr>
              <a:t>n</a:t>
            </a:r>
            <a:r>
              <a:rPr dirty="0" sz="1600" i="1">
                <a:solidFill>
                  <a:srgbClr val="800000"/>
                </a:solidFill>
                <a:latin typeface="Franklin Gothic Book"/>
                <a:cs typeface="Franklin Gothic Book"/>
              </a:rPr>
              <a:t>u</a:t>
            </a:r>
            <a:r>
              <a:rPr dirty="0" sz="1600" spc="-10" i="1">
                <a:solidFill>
                  <a:srgbClr val="800000"/>
                </a:solidFill>
                <a:latin typeface="Franklin Gothic Book"/>
                <a:cs typeface="Franklin Gothic Book"/>
              </a:rPr>
              <a:t>mer</a:t>
            </a:r>
            <a:r>
              <a:rPr dirty="0" sz="1600" i="1">
                <a:solidFill>
                  <a:srgbClr val="800000"/>
                </a:solidFill>
                <a:latin typeface="Franklin Gothic Book"/>
                <a:cs typeface="Franklin Gothic Book"/>
              </a:rPr>
              <a:t>i </a:t>
            </a:r>
            <a:r>
              <a:rPr dirty="0" sz="1600" spc="-15" i="1">
                <a:solidFill>
                  <a:srgbClr val="800000"/>
                </a:solidFill>
                <a:latin typeface="Franklin Gothic Book"/>
                <a:cs typeface="Franklin Gothic Book"/>
              </a:rPr>
              <a:t>m</a:t>
            </a:r>
            <a:r>
              <a:rPr dirty="0" sz="1600" i="1">
                <a:solidFill>
                  <a:srgbClr val="800000"/>
                </a:solidFill>
                <a:latin typeface="Franklin Gothic Book"/>
                <a:cs typeface="Franklin Gothic Book"/>
              </a:rPr>
              <a:t>ul</a:t>
            </a:r>
            <a:r>
              <a:rPr dirty="0" sz="1600" spc="-5" i="1">
                <a:solidFill>
                  <a:srgbClr val="800000"/>
                </a:solidFill>
                <a:latin typeface="Franklin Gothic Book"/>
                <a:cs typeface="Franklin Gothic Book"/>
              </a:rPr>
              <a:t>t</a:t>
            </a:r>
            <a:r>
              <a:rPr dirty="0" sz="1600" i="1">
                <a:solidFill>
                  <a:srgbClr val="800000"/>
                </a:solidFill>
                <a:latin typeface="Franklin Gothic Book"/>
                <a:cs typeface="Franklin Gothic Book"/>
              </a:rPr>
              <a:t>i</a:t>
            </a:r>
            <a:r>
              <a:rPr dirty="0" sz="1600" spc="-10" i="1">
                <a:solidFill>
                  <a:srgbClr val="800000"/>
                </a:solidFill>
                <a:latin typeface="Franklin Gothic Book"/>
                <a:cs typeface="Franklin Gothic Book"/>
              </a:rPr>
              <a:t>p</a:t>
            </a:r>
            <a:r>
              <a:rPr dirty="0" sz="1600" i="1">
                <a:solidFill>
                  <a:srgbClr val="800000"/>
                </a:solidFill>
                <a:latin typeface="Franklin Gothic Book"/>
                <a:cs typeface="Franklin Gothic Book"/>
              </a:rPr>
              <a:t>li </a:t>
            </a:r>
            <a:r>
              <a:rPr dirty="0" sz="1600" spc="-10" i="1">
                <a:solidFill>
                  <a:srgbClr val="800000"/>
                </a:solidFill>
                <a:latin typeface="Franklin Gothic Book"/>
                <a:cs typeface="Franklin Gothic Book"/>
              </a:rPr>
              <a:t>d</a:t>
            </a:r>
            <a:r>
              <a:rPr dirty="0" sz="1600" i="1">
                <a:solidFill>
                  <a:srgbClr val="800000"/>
                </a:solidFill>
                <a:latin typeface="Franklin Gothic Book"/>
                <a:cs typeface="Franklin Gothic Book"/>
              </a:rPr>
              <a:t>i</a:t>
            </a:r>
            <a:r>
              <a:rPr dirty="0" sz="1600" spc="-5" i="1">
                <a:solidFill>
                  <a:srgbClr val="800000"/>
                </a:solidFill>
                <a:latin typeface="Franklin Gothic Book"/>
                <a:cs typeface="Franklin Gothic Book"/>
              </a:rPr>
              <a:t> </a:t>
            </a:r>
            <a:r>
              <a:rPr dirty="0" sz="1600" i="1">
                <a:solidFill>
                  <a:srgbClr val="800000"/>
                </a:solidFill>
                <a:latin typeface="Franklin Gothic Book"/>
                <a:cs typeface="Franklin Gothic Book"/>
              </a:rPr>
              <a:t>9 </a:t>
            </a:r>
            <a:r>
              <a:rPr dirty="0" sz="1600" spc="-10" i="1">
                <a:solidFill>
                  <a:srgbClr val="800000"/>
                </a:solidFill>
                <a:latin typeface="Franklin Gothic Book"/>
                <a:cs typeface="Franklin Gothic Book"/>
              </a:rPr>
              <a:t>non</a:t>
            </a:r>
            <a:r>
              <a:rPr dirty="0" sz="1600" i="1">
                <a:solidFill>
                  <a:srgbClr val="800000"/>
                </a:solidFill>
                <a:latin typeface="Franklin Gothic Book"/>
                <a:cs typeface="Franklin Gothic Book"/>
              </a:rPr>
              <a:t> s</a:t>
            </a:r>
            <a:r>
              <a:rPr dirty="0" sz="1600" spc="-10" i="1">
                <a:solidFill>
                  <a:srgbClr val="800000"/>
                </a:solidFill>
                <a:latin typeface="Franklin Gothic Book"/>
                <a:cs typeface="Franklin Gothic Book"/>
              </a:rPr>
              <a:t>ono</a:t>
            </a:r>
            <a:r>
              <a:rPr dirty="0" sz="1600" i="1">
                <a:solidFill>
                  <a:srgbClr val="800000"/>
                </a:solidFill>
                <a:latin typeface="Franklin Gothic Book"/>
                <a:cs typeface="Franklin Gothic Book"/>
              </a:rPr>
              <a:t> </a:t>
            </a:r>
            <a:r>
              <a:rPr dirty="0" sz="1600" spc="-15" i="1">
                <a:solidFill>
                  <a:srgbClr val="800000"/>
                </a:solidFill>
                <a:latin typeface="Franklin Gothic Book"/>
                <a:cs typeface="Franklin Gothic Book"/>
              </a:rPr>
              <a:t>m</a:t>
            </a:r>
            <a:r>
              <a:rPr dirty="0" sz="1600" i="1">
                <a:solidFill>
                  <a:srgbClr val="800000"/>
                </a:solidFill>
                <a:latin typeface="Franklin Gothic Book"/>
                <a:cs typeface="Franklin Gothic Book"/>
              </a:rPr>
              <a:t>ul</a:t>
            </a:r>
            <a:r>
              <a:rPr dirty="0" sz="1600" spc="-5" i="1">
                <a:solidFill>
                  <a:srgbClr val="800000"/>
                </a:solidFill>
                <a:latin typeface="Franklin Gothic Book"/>
                <a:cs typeface="Franklin Gothic Book"/>
              </a:rPr>
              <a:t>t</a:t>
            </a:r>
            <a:r>
              <a:rPr dirty="0" sz="1600" i="1">
                <a:solidFill>
                  <a:srgbClr val="800000"/>
                </a:solidFill>
                <a:latin typeface="Franklin Gothic Book"/>
                <a:cs typeface="Franklin Gothic Book"/>
              </a:rPr>
              <a:t>i</a:t>
            </a:r>
            <a:r>
              <a:rPr dirty="0" sz="1600" spc="-10" i="1">
                <a:solidFill>
                  <a:srgbClr val="800000"/>
                </a:solidFill>
                <a:latin typeface="Franklin Gothic Book"/>
                <a:cs typeface="Franklin Gothic Book"/>
              </a:rPr>
              <a:t>p</a:t>
            </a:r>
            <a:r>
              <a:rPr dirty="0" sz="1600" i="1">
                <a:solidFill>
                  <a:srgbClr val="800000"/>
                </a:solidFill>
                <a:latin typeface="Franklin Gothic Book"/>
                <a:cs typeface="Franklin Gothic Book"/>
              </a:rPr>
              <a:t>li </a:t>
            </a:r>
            <a:r>
              <a:rPr dirty="0" sz="1600" spc="-10" i="1">
                <a:solidFill>
                  <a:srgbClr val="800000"/>
                </a:solidFill>
                <a:latin typeface="Franklin Gothic Book"/>
                <a:cs typeface="Franklin Gothic Book"/>
              </a:rPr>
              <a:t>d</a:t>
            </a:r>
            <a:r>
              <a:rPr dirty="0" sz="1600" i="1">
                <a:solidFill>
                  <a:srgbClr val="800000"/>
                </a:solidFill>
                <a:latin typeface="Franklin Gothic Book"/>
                <a:cs typeface="Franklin Gothic Book"/>
              </a:rPr>
              <a:t>i</a:t>
            </a:r>
            <a:r>
              <a:rPr dirty="0" sz="1600" spc="-5" i="1">
                <a:solidFill>
                  <a:srgbClr val="800000"/>
                </a:solidFill>
                <a:latin typeface="Franklin Gothic Book"/>
                <a:cs typeface="Franklin Gothic Book"/>
              </a:rPr>
              <a:t> </a:t>
            </a:r>
            <a:r>
              <a:rPr dirty="0" sz="1600" i="1">
                <a:solidFill>
                  <a:srgbClr val="800000"/>
                </a:solidFill>
                <a:latin typeface="Franklin Gothic Book"/>
                <a:cs typeface="Franklin Gothic Book"/>
              </a:rPr>
              <a:t>3.</a:t>
            </a:r>
            <a:r>
              <a:rPr dirty="0" sz="1600" i="1">
                <a:solidFill>
                  <a:srgbClr val="800000"/>
                </a:solidFill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N</a:t>
            </a:r>
            <a:r>
              <a:rPr dirty="0" sz="1600" spc="-10">
                <a:latin typeface="Franklin Gothic Book"/>
                <a:cs typeface="Franklin Gothic Book"/>
              </a:rPr>
              <a:t>on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30">
                <a:latin typeface="Franklin Gothic Book"/>
                <a:cs typeface="Franklin Gothic Book"/>
              </a:rPr>
              <a:t>f</a:t>
            </a:r>
            <a:r>
              <a:rPr dirty="0" sz="1600">
                <a:latin typeface="Franklin Gothic Book"/>
                <a:cs typeface="Franklin Gothic Book"/>
              </a:rPr>
              <a:t>f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conoscere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(C),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orre</a:t>
            </a:r>
            <a:r>
              <a:rPr dirty="0" sz="1600">
                <a:latin typeface="Franklin Gothic Book"/>
                <a:cs typeface="Franklin Gothic Book"/>
              </a:rPr>
              <a:t>bb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45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or</a:t>
            </a:r>
            <a:r>
              <a:rPr dirty="0" sz="1600">
                <a:latin typeface="Franklin Gothic Book"/>
                <a:cs typeface="Franklin Gothic Book"/>
              </a:rPr>
              <a:t>ni</a:t>
            </a:r>
            <a:r>
              <a:rPr dirty="0" sz="1600" spc="-10">
                <a:latin typeface="Franklin Gothic Book"/>
                <a:cs typeface="Franklin Gothic Book"/>
              </a:rPr>
              <a:t>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pi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g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zi</a:t>
            </a:r>
            <a:r>
              <a:rPr dirty="0" sz="1600" spc="-10">
                <a:latin typeface="Franklin Gothic Book"/>
                <a:cs typeface="Franklin Gothic Book"/>
              </a:rPr>
              <a:t>one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5">
                <a:latin typeface="Franklin Gothic Book"/>
                <a:cs typeface="Franklin Gothic Book"/>
              </a:rPr>
              <a:t>m</a:t>
            </a:r>
            <a:r>
              <a:rPr dirty="0" sz="1600" spc="-25">
                <a:latin typeface="Franklin Gothic Book"/>
                <a:cs typeface="Franklin Gothic Book"/>
              </a:rPr>
              <a:t>o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>
                <a:latin typeface="Franklin Gothic Book"/>
                <a:cs typeface="Franklin Gothic Book"/>
              </a:rPr>
              <a:t>ivi p</a:t>
            </a:r>
            <a:r>
              <a:rPr dirty="0" sz="1600" spc="-10">
                <a:latin typeface="Franklin Gothic Book"/>
                <a:cs typeface="Franklin Gothic Book"/>
              </a:rPr>
              <a:t>er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cu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l’a</a:t>
            </a:r>
            <a:r>
              <a:rPr dirty="0" sz="1600" spc="30">
                <a:latin typeface="Franklin Gothic Book"/>
                <a:cs typeface="Franklin Gothic Book"/>
              </a:rPr>
              <a:t>f</a:t>
            </a:r>
            <a:r>
              <a:rPr dirty="0" sz="1600" spc="-45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erma</a:t>
            </a:r>
            <a:r>
              <a:rPr dirty="0" sz="1600">
                <a:latin typeface="Franklin Gothic Book"/>
                <a:cs typeface="Franklin Gothic Book"/>
              </a:rPr>
              <a:t>zi</a:t>
            </a:r>
            <a:r>
              <a:rPr dirty="0" sz="1600" spc="-10">
                <a:latin typeface="Franklin Gothic Book"/>
                <a:cs typeface="Franklin Gothic Book"/>
              </a:rPr>
              <a:t>one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data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b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gli</a:t>
            </a:r>
            <a:r>
              <a:rPr dirty="0" sz="1600" spc="-10">
                <a:latin typeface="Franklin Gothic Book"/>
                <a:cs typeface="Franklin Gothic Book"/>
              </a:rPr>
              <a:t>ata</a:t>
            </a:r>
            <a:r>
              <a:rPr dirty="0" sz="1600">
                <a:latin typeface="Franklin Gothic Book"/>
                <a:cs typeface="Franklin Gothic Book"/>
              </a:rPr>
              <a:t>,  </a:t>
            </a:r>
            <a:r>
              <a:rPr dirty="0" sz="1600" spc="-10">
                <a:latin typeface="Franklin Gothic Book"/>
                <a:cs typeface="Franklin Gothic Book"/>
              </a:rPr>
              <a:t>non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era</a:t>
            </a:r>
            <a:r>
              <a:rPr dirty="0" sz="1600">
                <a:latin typeface="Franklin Gothic Book"/>
                <a:cs typeface="Franklin Gothic Book"/>
              </a:rPr>
              <a:t> (i </a:t>
            </a:r>
            <a:r>
              <a:rPr dirty="0" sz="1600" spc="-10">
                <a:latin typeface="Franklin Gothic Book"/>
                <a:cs typeface="Franklin Gothic Book"/>
              </a:rPr>
              <a:t>mult</a:t>
            </a:r>
            <a:r>
              <a:rPr dirty="0" sz="1600">
                <a:latin typeface="Franklin Gothic Book"/>
                <a:cs typeface="Franklin Gothic Book"/>
              </a:rPr>
              <a:t>ipli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9 </a:t>
            </a:r>
            <a:r>
              <a:rPr dirty="0" sz="1600" spc="-10">
                <a:latin typeface="Franklin Gothic Book"/>
                <a:cs typeface="Franklin Gothic Book"/>
              </a:rPr>
              <a:t>sono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tutt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mult</a:t>
            </a:r>
            <a:r>
              <a:rPr dirty="0" sz="1600">
                <a:latin typeface="Franklin Gothic Book"/>
                <a:cs typeface="Franklin Gothic Book"/>
              </a:rPr>
              <a:t>ipli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3 </a:t>
            </a:r>
            <a:r>
              <a:rPr dirty="0" sz="1600" spc="-10">
                <a:latin typeface="Franklin Gothic Book"/>
                <a:cs typeface="Franklin Gothic Book"/>
              </a:rPr>
              <a:t>come</a:t>
            </a:r>
            <a:r>
              <a:rPr dirty="0" sz="1600" spc="-10">
                <a:latin typeface="Franklin Gothic Book"/>
                <a:cs typeface="Franklin Gothic Book"/>
              </a:rPr>
              <a:t> a</a:t>
            </a:r>
            <a:r>
              <a:rPr dirty="0" sz="1600">
                <a:latin typeface="Franklin Gothic Book"/>
                <a:cs typeface="Franklin Gothic Book"/>
              </a:rPr>
              <a:t>bbi</a:t>
            </a:r>
            <a:r>
              <a:rPr dirty="0" sz="1600" spc="-10">
                <a:latin typeface="Franklin Gothic Book"/>
                <a:cs typeface="Franklin Gothic Book"/>
              </a:rPr>
              <a:t>amo</a:t>
            </a:r>
            <a:r>
              <a:rPr dirty="0" sz="1600">
                <a:latin typeface="Franklin Gothic Book"/>
                <a:cs typeface="Franklin Gothic Book"/>
              </a:rPr>
              <a:t> vi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).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buClr>
                <a:srgbClr val="800000"/>
              </a:buClr>
              <a:buFont typeface="Franklin Gothic Book"/>
              <a:buAutoNum type="alphaUcParenBoth" startAt="3"/>
            </a:pP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340"/>
              </a:spcBef>
            </a:pPr>
            <a:r>
              <a:rPr dirty="0" sz="1600" spc="-10">
                <a:latin typeface="Franklin Gothic Book"/>
                <a:cs typeface="Franklin Gothic Book"/>
              </a:rPr>
              <a:t>Esa</a:t>
            </a:r>
            <a:r>
              <a:rPr dirty="0" sz="1600" spc="-10">
                <a:latin typeface="Franklin Gothic Book"/>
                <a:cs typeface="Franklin Gothic Book"/>
              </a:rPr>
              <a:t>mini</a:t>
            </a:r>
            <a:r>
              <a:rPr dirty="0" sz="1600" spc="-10">
                <a:latin typeface="Franklin Gothic Book"/>
                <a:cs typeface="Franklin Gothic Book"/>
              </a:rPr>
              <a:t>amo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(</a:t>
            </a:r>
            <a:r>
              <a:rPr dirty="0" sz="1600" spc="-15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).</a:t>
            </a:r>
            <a:endParaRPr sz="1600">
              <a:latin typeface="Franklin Gothic Book"/>
              <a:cs typeface="Franklin Gothic Book"/>
            </a:endParaRPr>
          </a:p>
          <a:p>
            <a:pPr marL="415290" indent="-402590">
              <a:lnSpc>
                <a:spcPct val="100000"/>
              </a:lnSpc>
              <a:spcBef>
                <a:spcPts val="680"/>
              </a:spcBef>
              <a:buClr>
                <a:srgbClr val="800000"/>
              </a:buClr>
              <a:buFont typeface="Franklin Gothic Book"/>
              <a:buAutoNum type="alphaUcParenBoth" startAt="4"/>
              <a:tabLst>
                <a:tab pos="415925" algn="l"/>
              </a:tabLst>
            </a:pPr>
            <a:r>
              <a:rPr dirty="0" sz="1600">
                <a:solidFill>
                  <a:srgbClr val="FF0000"/>
                </a:solidFill>
                <a:latin typeface="Franklin Gothic Book"/>
                <a:cs typeface="Franklin Gothic Book"/>
              </a:rPr>
              <a:t>(</a:t>
            </a:r>
            <a:r>
              <a:rPr dirty="0" sz="1600" spc="-220" i="1">
                <a:solidFill>
                  <a:srgbClr val="FF0000"/>
                </a:solidFill>
                <a:latin typeface="Franklin Gothic Book"/>
                <a:cs typeface="Franklin Gothic Book"/>
              </a:rPr>
              <a:t>L</a:t>
            </a:r>
            <a:r>
              <a:rPr dirty="0" sz="1600" i="1">
                <a:solidFill>
                  <a:srgbClr val="FF0000"/>
                </a:solidFill>
                <a:latin typeface="Franklin Gothic Book"/>
                <a:cs typeface="Franklin Gothic Book"/>
              </a:rPr>
              <a:t>’a</a:t>
            </a:r>
            <a:r>
              <a:rPr dirty="0" sz="1600" spc="35" i="1">
                <a:solidFill>
                  <a:srgbClr val="FF0000"/>
                </a:solidFill>
                <a:latin typeface="Franklin Gothic Book"/>
                <a:cs typeface="Franklin Gothic Book"/>
              </a:rPr>
              <a:t>f</a:t>
            </a:r>
            <a:r>
              <a:rPr dirty="0" sz="1600" spc="-25" i="1">
                <a:solidFill>
                  <a:srgbClr val="FF0000"/>
                </a:solidFill>
                <a:latin typeface="Franklin Gothic Book"/>
                <a:cs typeface="Franklin Gothic Book"/>
              </a:rPr>
              <a:t>f</a:t>
            </a:r>
            <a:r>
              <a:rPr dirty="0" sz="1600" spc="-10" i="1">
                <a:solidFill>
                  <a:srgbClr val="FF0000"/>
                </a:solidFill>
                <a:latin typeface="Franklin Gothic Book"/>
                <a:cs typeface="Franklin Gothic Book"/>
              </a:rPr>
              <a:t>erm</a:t>
            </a:r>
            <a:r>
              <a:rPr dirty="0" sz="1600" i="1">
                <a:solidFill>
                  <a:srgbClr val="FF0000"/>
                </a:solidFill>
                <a:latin typeface="Franklin Gothic Book"/>
                <a:cs typeface="Franklin Gothic Book"/>
              </a:rPr>
              <a:t>azi</a:t>
            </a:r>
            <a:r>
              <a:rPr dirty="0" sz="1600" spc="-10" i="1">
                <a:solidFill>
                  <a:srgbClr val="FF0000"/>
                </a:solidFill>
                <a:latin typeface="Franklin Gothic Book"/>
                <a:cs typeface="Franklin Gothic Book"/>
              </a:rPr>
              <a:t>on</a:t>
            </a:r>
            <a:r>
              <a:rPr dirty="0" sz="1600" i="1">
                <a:solidFill>
                  <a:srgbClr val="FF0000"/>
                </a:solidFill>
                <a:latin typeface="Franklin Gothic Book"/>
                <a:cs typeface="Franklin Gothic Book"/>
              </a:rPr>
              <a:t>e </a:t>
            </a:r>
            <a:r>
              <a:rPr dirty="0" sz="1600" spc="-10" i="1">
                <a:solidFill>
                  <a:srgbClr val="FF0000"/>
                </a:solidFill>
                <a:latin typeface="Franklin Gothic Book"/>
                <a:cs typeface="Franklin Gothic Book"/>
              </a:rPr>
              <a:t>d</a:t>
            </a:r>
            <a:r>
              <a:rPr dirty="0" sz="1600" i="1">
                <a:solidFill>
                  <a:srgbClr val="FF0000"/>
                </a:solidFill>
                <a:latin typeface="Franklin Gothic Book"/>
                <a:cs typeface="Franklin Gothic Book"/>
              </a:rPr>
              <a:t>a</a:t>
            </a:r>
            <a:r>
              <a:rPr dirty="0" sz="1600" spc="-5" i="1">
                <a:solidFill>
                  <a:srgbClr val="FF0000"/>
                </a:solidFill>
                <a:latin typeface="Franklin Gothic Book"/>
                <a:cs typeface="Franklin Gothic Book"/>
              </a:rPr>
              <a:t>t</a:t>
            </a:r>
            <a:r>
              <a:rPr dirty="0" sz="1600" i="1">
                <a:solidFill>
                  <a:srgbClr val="FF0000"/>
                </a:solidFill>
                <a:latin typeface="Franklin Gothic Book"/>
                <a:cs typeface="Franklin Gothic Book"/>
              </a:rPr>
              <a:t>a) è c</a:t>
            </a:r>
            <a:r>
              <a:rPr dirty="0" sz="1600" spc="-10" i="1">
                <a:solidFill>
                  <a:srgbClr val="FF0000"/>
                </a:solidFill>
                <a:latin typeface="Franklin Gothic Book"/>
                <a:cs typeface="Franklin Gothic Book"/>
              </a:rPr>
              <a:t>orr</a:t>
            </a:r>
            <a:r>
              <a:rPr dirty="0" sz="1600" spc="-15" i="1">
                <a:solidFill>
                  <a:srgbClr val="FF0000"/>
                </a:solidFill>
                <a:latin typeface="Franklin Gothic Book"/>
                <a:cs typeface="Franklin Gothic Book"/>
              </a:rPr>
              <a:t>e</a:t>
            </a:r>
            <a:r>
              <a:rPr dirty="0" sz="1600" spc="-5" i="1">
                <a:solidFill>
                  <a:srgbClr val="FF0000"/>
                </a:solidFill>
                <a:latin typeface="Franklin Gothic Book"/>
                <a:cs typeface="Franklin Gothic Book"/>
              </a:rPr>
              <a:t>tt</a:t>
            </a:r>
            <a:r>
              <a:rPr dirty="0" sz="1600" i="1">
                <a:solidFill>
                  <a:srgbClr val="FF0000"/>
                </a:solidFill>
                <a:latin typeface="Franklin Gothic Book"/>
                <a:cs typeface="Franklin Gothic Book"/>
              </a:rPr>
              <a:t>a </a:t>
            </a:r>
            <a:r>
              <a:rPr dirty="0" sz="1600" spc="-10" i="1">
                <a:solidFill>
                  <a:srgbClr val="FF0000"/>
                </a:solidFill>
                <a:latin typeface="Franklin Gothic Book"/>
                <a:cs typeface="Franklin Gothic Book"/>
              </a:rPr>
              <a:t>per</a:t>
            </a:r>
            <a:r>
              <a:rPr dirty="0" sz="1600" spc="-15" i="1">
                <a:solidFill>
                  <a:srgbClr val="FF0000"/>
                </a:solidFill>
                <a:latin typeface="Franklin Gothic Book"/>
                <a:cs typeface="Franklin Gothic Book"/>
              </a:rPr>
              <a:t>c</a:t>
            </a:r>
            <a:r>
              <a:rPr dirty="0" sz="1600" i="1">
                <a:solidFill>
                  <a:srgbClr val="FF0000"/>
                </a:solidFill>
                <a:latin typeface="Franklin Gothic Book"/>
                <a:cs typeface="Franklin Gothic Book"/>
              </a:rPr>
              <a:t>hé 9 è </a:t>
            </a:r>
            <a:r>
              <a:rPr dirty="0" sz="1600" spc="-15" i="1">
                <a:solidFill>
                  <a:srgbClr val="FF0000"/>
                </a:solidFill>
                <a:latin typeface="Franklin Gothic Book"/>
                <a:cs typeface="Franklin Gothic Book"/>
              </a:rPr>
              <a:t>m</a:t>
            </a:r>
            <a:r>
              <a:rPr dirty="0" sz="1600" i="1">
                <a:solidFill>
                  <a:srgbClr val="FF0000"/>
                </a:solidFill>
                <a:latin typeface="Franklin Gothic Book"/>
                <a:cs typeface="Franklin Gothic Book"/>
              </a:rPr>
              <a:t>ul</a:t>
            </a:r>
            <a:r>
              <a:rPr dirty="0" sz="1600" spc="-5" i="1">
                <a:solidFill>
                  <a:srgbClr val="FF0000"/>
                </a:solidFill>
                <a:latin typeface="Franklin Gothic Book"/>
                <a:cs typeface="Franklin Gothic Book"/>
              </a:rPr>
              <a:t>t</a:t>
            </a:r>
            <a:r>
              <a:rPr dirty="0" sz="1600" i="1">
                <a:solidFill>
                  <a:srgbClr val="FF0000"/>
                </a:solidFill>
                <a:latin typeface="Franklin Gothic Book"/>
                <a:cs typeface="Franklin Gothic Book"/>
              </a:rPr>
              <a:t>i</a:t>
            </a:r>
            <a:r>
              <a:rPr dirty="0" sz="1600" spc="-10" i="1">
                <a:solidFill>
                  <a:srgbClr val="FF0000"/>
                </a:solidFill>
                <a:latin typeface="Franklin Gothic Book"/>
                <a:cs typeface="Franklin Gothic Book"/>
              </a:rPr>
              <a:t>p</a:t>
            </a:r>
            <a:r>
              <a:rPr dirty="0" sz="1600" i="1">
                <a:solidFill>
                  <a:srgbClr val="FF0000"/>
                </a:solidFill>
                <a:latin typeface="Franklin Gothic Book"/>
                <a:cs typeface="Franklin Gothic Book"/>
              </a:rPr>
              <a:t>l</a:t>
            </a:r>
            <a:r>
              <a:rPr dirty="0" sz="1600" spc="-10" i="1">
                <a:solidFill>
                  <a:srgbClr val="FF0000"/>
                </a:solidFill>
                <a:latin typeface="Franklin Gothic Book"/>
                <a:cs typeface="Franklin Gothic Book"/>
              </a:rPr>
              <a:t>o</a:t>
            </a:r>
            <a:r>
              <a:rPr dirty="0" sz="1600" i="1">
                <a:solidFill>
                  <a:srgbClr val="FF0000"/>
                </a:solidFill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solidFill>
                  <a:srgbClr val="FF0000"/>
                </a:solidFill>
                <a:latin typeface="Franklin Gothic Book"/>
                <a:cs typeface="Franklin Gothic Book"/>
              </a:rPr>
              <a:t>d</a:t>
            </a:r>
            <a:r>
              <a:rPr dirty="0" sz="1600" i="1">
                <a:solidFill>
                  <a:srgbClr val="FF0000"/>
                </a:solidFill>
                <a:latin typeface="Franklin Gothic Book"/>
                <a:cs typeface="Franklin Gothic Book"/>
              </a:rPr>
              <a:t>i 3.</a:t>
            </a:r>
            <a:endParaRPr sz="1600">
              <a:latin typeface="Franklin Gothic Book"/>
              <a:cs typeface="Franklin Gothic Book"/>
            </a:endParaRPr>
          </a:p>
          <a:p>
            <a:pPr marL="12700" marR="226695">
              <a:lnSpc>
                <a:spcPct val="135400"/>
              </a:lnSpc>
            </a:pP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 spc="-10">
                <a:latin typeface="Franklin Gothic Book"/>
                <a:cs typeface="Franklin Gothic Book"/>
              </a:rPr>
              <a:t> (</a:t>
            </a:r>
            <a:r>
              <a:rPr dirty="0" sz="1600" spc="-15">
                <a:latin typeface="Franklin Gothic Book"/>
                <a:cs typeface="Franklin Gothic Book"/>
              </a:rPr>
              <a:t>D</a:t>
            </a:r>
            <a:r>
              <a:rPr dirty="0" sz="1600" spc="-15">
                <a:latin typeface="Franklin Gothic Book"/>
                <a:cs typeface="Franklin Gothic Book"/>
              </a:rPr>
              <a:t>)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 spc="-10">
                <a:latin typeface="Franklin Gothic Book"/>
                <a:cs typeface="Franklin Gothic Book"/>
              </a:rPr>
              <a:t>pi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g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-1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3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ché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l’a</a:t>
            </a:r>
            <a:r>
              <a:rPr dirty="0" sz="1600" spc="30">
                <a:latin typeface="Franklin Gothic Book"/>
                <a:cs typeface="Franklin Gothic Book"/>
              </a:rPr>
              <a:t>f</a:t>
            </a:r>
            <a:r>
              <a:rPr dirty="0" sz="1600" spc="-45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erma</a:t>
            </a:r>
            <a:r>
              <a:rPr dirty="0" sz="1600">
                <a:latin typeface="Franklin Gothic Book"/>
                <a:cs typeface="Franklin Gothic Book"/>
              </a:rPr>
              <a:t>zi</a:t>
            </a:r>
            <a:r>
              <a:rPr dirty="0" sz="1600" spc="-10">
                <a:latin typeface="Franklin Gothic Book"/>
                <a:cs typeface="Franklin Gothic Book"/>
              </a:rPr>
              <a:t>one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data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corr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tta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10">
                <a:latin typeface="Franklin Gothic Book"/>
                <a:cs typeface="Franklin Gothic Book"/>
              </a:rPr>
              <a:t>come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conosce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da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ra</a:t>
            </a:r>
            <a:r>
              <a:rPr dirty="0" sz="1600">
                <a:latin typeface="Franklin Gothic Book"/>
                <a:cs typeface="Franklin Gothic Book"/>
              </a:rPr>
              <a:t>gi</a:t>
            </a:r>
            <a:r>
              <a:rPr dirty="0" sz="1600" spc="-10">
                <a:latin typeface="Franklin Gothic Book"/>
                <a:cs typeface="Franklin Gothic Book"/>
              </a:rPr>
              <a:t>onament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bbi</a:t>
            </a:r>
            <a:r>
              <a:rPr dirty="0" sz="1600" spc="-10">
                <a:latin typeface="Franklin Gothic Book"/>
                <a:cs typeface="Franklin Gothic Book"/>
              </a:rPr>
              <a:t>amo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0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at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,  </a:t>
            </a:r>
            <a:r>
              <a:rPr dirty="0" sz="1600" spc="-10">
                <a:latin typeface="Franklin Gothic Book"/>
                <a:cs typeface="Franklin Gothic Book"/>
              </a:rPr>
              <a:t>lo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0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10">
                <a:latin typeface="Franklin Gothic Book"/>
                <a:cs typeface="Franklin Gothic Book"/>
              </a:rPr>
              <a:t>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modo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ade</a:t>
            </a:r>
            <a:r>
              <a:rPr dirty="0" sz="1600">
                <a:latin typeface="Franklin Gothic Book"/>
                <a:cs typeface="Franklin Gothic Book"/>
              </a:rPr>
              <a:t>g</a:t>
            </a:r>
            <a:r>
              <a:rPr dirty="0" sz="1600" spc="-10">
                <a:latin typeface="Franklin Gothic Book"/>
                <a:cs typeface="Franklin Gothic Book"/>
              </a:rPr>
              <a:t>ua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.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"/>
              </a:spcBef>
            </a:pPr>
            <a:endParaRPr sz="1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600" spc="-10">
                <a:latin typeface="Franklin Gothic Book"/>
                <a:cs typeface="Franklin Gothic Book"/>
              </a:rPr>
              <a:t>In</a:t>
            </a:r>
            <a:r>
              <a:rPr dirty="0" sz="1600">
                <a:latin typeface="Franklin Gothic Book"/>
                <a:cs typeface="Franklin Gothic Book"/>
              </a:rPr>
              <a:t>f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ne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cons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der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amo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(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).</a:t>
            </a:r>
            <a:endParaRPr sz="1600">
              <a:latin typeface="Franklin Gothic Book"/>
              <a:cs typeface="Franklin Gothic Book"/>
            </a:endParaRPr>
          </a:p>
          <a:p>
            <a:pPr marL="520700" marR="426084" indent="-508000">
              <a:lnSpc>
                <a:spcPts val="2600"/>
              </a:lnSpc>
              <a:spcBef>
                <a:spcPts val="100"/>
              </a:spcBef>
              <a:buClr>
                <a:srgbClr val="800000"/>
              </a:buClr>
              <a:buFont typeface="Franklin Gothic Book"/>
              <a:buAutoNum type="alphaUcParenBoth" startAt="5"/>
              <a:tabLst>
                <a:tab pos="406400" algn="l"/>
              </a:tabLst>
            </a:pPr>
            <a:r>
              <a:rPr dirty="0" sz="1600">
                <a:solidFill>
                  <a:srgbClr val="CD0C61"/>
                </a:solidFill>
                <a:latin typeface="Franklin Gothic Book"/>
                <a:cs typeface="Franklin Gothic Book"/>
              </a:rPr>
              <a:t>(</a:t>
            </a:r>
            <a:r>
              <a:rPr dirty="0" sz="1600" spc="-220" i="1">
                <a:solidFill>
                  <a:srgbClr val="CD0C61"/>
                </a:solidFill>
                <a:latin typeface="Franklin Gothic Book"/>
                <a:cs typeface="Franklin Gothic Book"/>
              </a:rPr>
              <a:t>L</a:t>
            </a:r>
            <a:r>
              <a:rPr dirty="0" sz="1600" i="1">
                <a:solidFill>
                  <a:srgbClr val="CD0C61"/>
                </a:solidFill>
                <a:latin typeface="Franklin Gothic Book"/>
                <a:cs typeface="Franklin Gothic Book"/>
              </a:rPr>
              <a:t>’a</a:t>
            </a:r>
            <a:r>
              <a:rPr dirty="0" sz="1600" spc="35" i="1">
                <a:solidFill>
                  <a:srgbClr val="CD0C61"/>
                </a:solidFill>
                <a:latin typeface="Franklin Gothic Book"/>
                <a:cs typeface="Franklin Gothic Book"/>
              </a:rPr>
              <a:t>f</a:t>
            </a:r>
            <a:r>
              <a:rPr dirty="0" sz="1600" spc="-25" i="1">
                <a:solidFill>
                  <a:srgbClr val="CD0C61"/>
                </a:solidFill>
                <a:latin typeface="Franklin Gothic Book"/>
                <a:cs typeface="Franklin Gothic Book"/>
              </a:rPr>
              <a:t>f</a:t>
            </a:r>
            <a:r>
              <a:rPr dirty="0" sz="1600" spc="-10" i="1">
                <a:solidFill>
                  <a:srgbClr val="CD0C61"/>
                </a:solidFill>
                <a:latin typeface="Franklin Gothic Book"/>
                <a:cs typeface="Franklin Gothic Book"/>
              </a:rPr>
              <a:t>erm</a:t>
            </a:r>
            <a:r>
              <a:rPr dirty="0" sz="1600" i="1">
                <a:solidFill>
                  <a:srgbClr val="CD0C61"/>
                </a:solidFill>
                <a:latin typeface="Franklin Gothic Book"/>
                <a:cs typeface="Franklin Gothic Book"/>
              </a:rPr>
              <a:t>azi</a:t>
            </a:r>
            <a:r>
              <a:rPr dirty="0" sz="1600" spc="-10" i="1">
                <a:solidFill>
                  <a:srgbClr val="CD0C61"/>
                </a:solidFill>
                <a:latin typeface="Franklin Gothic Book"/>
                <a:cs typeface="Franklin Gothic Book"/>
              </a:rPr>
              <a:t>on</a:t>
            </a:r>
            <a:r>
              <a:rPr dirty="0" sz="1600" i="1">
                <a:solidFill>
                  <a:srgbClr val="CD0C61"/>
                </a:solidFill>
                <a:latin typeface="Franklin Gothic Book"/>
                <a:cs typeface="Franklin Gothic Book"/>
              </a:rPr>
              <a:t>e </a:t>
            </a:r>
            <a:r>
              <a:rPr dirty="0" sz="1600" spc="-10" i="1">
                <a:solidFill>
                  <a:srgbClr val="CD0C61"/>
                </a:solidFill>
                <a:latin typeface="Franklin Gothic Book"/>
                <a:cs typeface="Franklin Gothic Book"/>
              </a:rPr>
              <a:t>d</a:t>
            </a:r>
            <a:r>
              <a:rPr dirty="0" sz="1600" i="1">
                <a:solidFill>
                  <a:srgbClr val="CD0C61"/>
                </a:solidFill>
                <a:latin typeface="Franklin Gothic Book"/>
                <a:cs typeface="Franklin Gothic Book"/>
              </a:rPr>
              <a:t>a</a:t>
            </a:r>
            <a:r>
              <a:rPr dirty="0" sz="1600" spc="-5" i="1">
                <a:solidFill>
                  <a:srgbClr val="CD0C61"/>
                </a:solidFill>
                <a:latin typeface="Franklin Gothic Book"/>
                <a:cs typeface="Franklin Gothic Book"/>
              </a:rPr>
              <a:t>t</a:t>
            </a:r>
            <a:r>
              <a:rPr dirty="0" sz="1600" i="1">
                <a:solidFill>
                  <a:srgbClr val="CD0C61"/>
                </a:solidFill>
                <a:latin typeface="Franklin Gothic Book"/>
                <a:cs typeface="Franklin Gothic Book"/>
              </a:rPr>
              <a:t>a) è s</a:t>
            </a:r>
            <a:r>
              <a:rPr dirty="0" sz="1600" spc="-10" i="1">
                <a:solidFill>
                  <a:srgbClr val="CD0C61"/>
                </a:solidFill>
                <a:latin typeface="Franklin Gothic Book"/>
                <a:cs typeface="Franklin Gothic Book"/>
              </a:rPr>
              <a:t>b</a:t>
            </a:r>
            <a:r>
              <a:rPr dirty="0" sz="1600" i="1">
                <a:solidFill>
                  <a:srgbClr val="CD0C61"/>
                </a:solidFill>
                <a:latin typeface="Franklin Gothic Book"/>
                <a:cs typeface="Franklin Gothic Book"/>
              </a:rPr>
              <a:t>aglia</a:t>
            </a:r>
            <a:r>
              <a:rPr dirty="0" sz="1600" spc="-5" i="1">
                <a:solidFill>
                  <a:srgbClr val="CD0C61"/>
                </a:solidFill>
                <a:latin typeface="Franklin Gothic Book"/>
                <a:cs typeface="Franklin Gothic Book"/>
              </a:rPr>
              <a:t>t</a:t>
            </a:r>
            <a:r>
              <a:rPr dirty="0" sz="1600" i="1">
                <a:solidFill>
                  <a:srgbClr val="CD0C61"/>
                </a:solidFill>
                <a:latin typeface="Franklin Gothic Book"/>
                <a:cs typeface="Franklin Gothic Book"/>
              </a:rPr>
              <a:t>a </a:t>
            </a:r>
            <a:r>
              <a:rPr dirty="0" sz="1600" spc="-10" i="1">
                <a:solidFill>
                  <a:srgbClr val="CD0C61"/>
                </a:solidFill>
                <a:latin typeface="Franklin Gothic Book"/>
                <a:cs typeface="Franklin Gothic Book"/>
              </a:rPr>
              <a:t>per</a:t>
            </a:r>
            <a:r>
              <a:rPr dirty="0" sz="1600" spc="-15" i="1">
                <a:solidFill>
                  <a:srgbClr val="CD0C61"/>
                </a:solidFill>
                <a:latin typeface="Franklin Gothic Book"/>
                <a:cs typeface="Franklin Gothic Book"/>
              </a:rPr>
              <a:t>c</a:t>
            </a:r>
            <a:r>
              <a:rPr dirty="0" sz="1600" i="1">
                <a:solidFill>
                  <a:srgbClr val="CD0C61"/>
                </a:solidFill>
                <a:latin typeface="Franklin Gothic Book"/>
                <a:cs typeface="Franklin Gothic Book"/>
              </a:rPr>
              <a:t>hé se u</a:t>
            </a:r>
            <a:r>
              <a:rPr dirty="0" sz="1600" spc="-10" i="1">
                <a:solidFill>
                  <a:srgbClr val="CD0C61"/>
                </a:solidFill>
                <a:latin typeface="Franklin Gothic Book"/>
                <a:cs typeface="Franklin Gothic Book"/>
              </a:rPr>
              <a:t>n</a:t>
            </a:r>
            <a:r>
              <a:rPr dirty="0" sz="1600" i="1">
                <a:solidFill>
                  <a:srgbClr val="CD0C61"/>
                </a:solidFill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solidFill>
                  <a:srgbClr val="CD0C61"/>
                </a:solidFill>
                <a:latin typeface="Franklin Gothic Book"/>
                <a:cs typeface="Franklin Gothic Book"/>
              </a:rPr>
              <a:t>n</a:t>
            </a:r>
            <a:r>
              <a:rPr dirty="0" sz="1600" i="1">
                <a:solidFill>
                  <a:srgbClr val="CD0C61"/>
                </a:solidFill>
                <a:latin typeface="Franklin Gothic Book"/>
                <a:cs typeface="Franklin Gothic Book"/>
              </a:rPr>
              <a:t>u</a:t>
            </a:r>
            <a:r>
              <a:rPr dirty="0" sz="1600" spc="-15" i="1">
                <a:solidFill>
                  <a:srgbClr val="CD0C61"/>
                </a:solidFill>
                <a:latin typeface="Franklin Gothic Book"/>
                <a:cs typeface="Franklin Gothic Book"/>
              </a:rPr>
              <a:t>me</a:t>
            </a:r>
            <a:r>
              <a:rPr dirty="0" sz="1600" spc="-25" i="1">
                <a:solidFill>
                  <a:srgbClr val="CD0C61"/>
                </a:solidFill>
                <a:latin typeface="Franklin Gothic Book"/>
                <a:cs typeface="Franklin Gothic Book"/>
              </a:rPr>
              <a:t>r</a:t>
            </a:r>
            <a:r>
              <a:rPr dirty="0" sz="1600" spc="-10" i="1">
                <a:solidFill>
                  <a:srgbClr val="CD0C61"/>
                </a:solidFill>
                <a:latin typeface="Franklin Gothic Book"/>
                <a:cs typeface="Franklin Gothic Book"/>
              </a:rPr>
              <a:t>o</a:t>
            </a:r>
            <a:r>
              <a:rPr dirty="0" sz="1600" i="1">
                <a:solidFill>
                  <a:srgbClr val="CD0C61"/>
                </a:solidFill>
                <a:latin typeface="Franklin Gothic Book"/>
                <a:cs typeface="Franklin Gothic Book"/>
              </a:rPr>
              <a:t> è </a:t>
            </a:r>
            <a:r>
              <a:rPr dirty="0" sz="1600" spc="-15" i="1">
                <a:solidFill>
                  <a:srgbClr val="CD0C61"/>
                </a:solidFill>
                <a:latin typeface="Franklin Gothic Book"/>
                <a:cs typeface="Franklin Gothic Book"/>
              </a:rPr>
              <a:t>m</a:t>
            </a:r>
            <a:r>
              <a:rPr dirty="0" sz="1600" i="1">
                <a:solidFill>
                  <a:srgbClr val="CD0C61"/>
                </a:solidFill>
                <a:latin typeface="Franklin Gothic Book"/>
                <a:cs typeface="Franklin Gothic Book"/>
              </a:rPr>
              <a:t>ul</a:t>
            </a:r>
            <a:r>
              <a:rPr dirty="0" sz="1600" spc="-5" i="1">
                <a:solidFill>
                  <a:srgbClr val="CD0C61"/>
                </a:solidFill>
                <a:latin typeface="Franklin Gothic Book"/>
                <a:cs typeface="Franklin Gothic Book"/>
              </a:rPr>
              <a:t>t</a:t>
            </a:r>
            <a:r>
              <a:rPr dirty="0" sz="1600" i="1">
                <a:solidFill>
                  <a:srgbClr val="CD0C61"/>
                </a:solidFill>
                <a:latin typeface="Franklin Gothic Book"/>
                <a:cs typeface="Franklin Gothic Book"/>
              </a:rPr>
              <a:t>i</a:t>
            </a:r>
            <a:r>
              <a:rPr dirty="0" sz="1600" spc="-10" i="1">
                <a:solidFill>
                  <a:srgbClr val="CD0C61"/>
                </a:solidFill>
                <a:latin typeface="Franklin Gothic Book"/>
                <a:cs typeface="Franklin Gothic Book"/>
              </a:rPr>
              <a:t>p</a:t>
            </a:r>
            <a:r>
              <a:rPr dirty="0" sz="1600" i="1">
                <a:solidFill>
                  <a:srgbClr val="CD0C61"/>
                </a:solidFill>
                <a:latin typeface="Franklin Gothic Book"/>
                <a:cs typeface="Franklin Gothic Book"/>
              </a:rPr>
              <a:t>l</a:t>
            </a:r>
            <a:r>
              <a:rPr dirty="0" sz="1600" spc="-10" i="1">
                <a:solidFill>
                  <a:srgbClr val="CD0C61"/>
                </a:solidFill>
                <a:latin typeface="Franklin Gothic Book"/>
                <a:cs typeface="Franklin Gothic Book"/>
              </a:rPr>
              <a:t>o</a:t>
            </a:r>
            <a:r>
              <a:rPr dirty="0" sz="1600" i="1">
                <a:solidFill>
                  <a:srgbClr val="CD0C61"/>
                </a:solidFill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solidFill>
                  <a:srgbClr val="CD0C61"/>
                </a:solidFill>
                <a:latin typeface="Franklin Gothic Book"/>
                <a:cs typeface="Franklin Gothic Book"/>
              </a:rPr>
              <a:t>d</a:t>
            </a:r>
            <a:r>
              <a:rPr dirty="0" sz="1600" i="1">
                <a:solidFill>
                  <a:srgbClr val="CD0C61"/>
                </a:solidFill>
                <a:latin typeface="Franklin Gothic Book"/>
                <a:cs typeface="Franklin Gothic Book"/>
              </a:rPr>
              <a:t>i</a:t>
            </a:r>
            <a:r>
              <a:rPr dirty="0" sz="1600" spc="-5" i="1">
                <a:solidFill>
                  <a:srgbClr val="CD0C61"/>
                </a:solidFill>
                <a:latin typeface="Franklin Gothic Book"/>
                <a:cs typeface="Franklin Gothic Book"/>
              </a:rPr>
              <a:t> </a:t>
            </a:r>
            <a:r>
              <a:rPr dirty="0" sz="1600" i="1">
                <a:solidFill>
                  <a:srgbClr val="CD0C61"/>
                </a:solidFill>
                <a:latin typeface="Franklin Gothic Book"/>
                <a:cs typeface="Franklin Gothic Book"/>
              </a:rPr>
              <a:t>3, </a:t>
            </a:r>
            <a:r>
              <a:rPr dirty="0" sz="1600" spc="-10" i="1">
                <a:solidFill>
                  <a:srgbClr val="CD0C61"/>
                </a:solidFill>
                <a:latin typeface="Franklin Gothic Book"/>
                <a:cs typeface="Franklin Gothic Book"/>
              </a:rPr>
              <a:t>non</a:t>
            </a:r>
            <a:r>
              <a:rPr dirty="0" sz="1600" i="1">
                <a:solidFill>
                  <a:srgbClr val="CD0C61"/>
                </a:solidFill>
                <a:latin typeface="Franklin Gothic Book"/>
                <a:cs typeface="Franklin Gothic Book"/>
              </a:rPr>
              <a:t> è </a:t>
            </a:r>
            <a:r>
              <a:rPr dirty="0" sz="1600" spc="-10" i="1">
                <a:solidFill>
                  <a:srgbClr val="CD0C61"/>
                </a:solidFill>
                <a:latin typeface="Franklin Gothic Book"/>
                <a:cs typeface="Franklin Gothic Book"/>
              </a:rPr>
              <a:t>d</a:t>
            </a:r>
            <a:r>
              <a:rPr dirty="0" sz="1600" spc="-15" i="1">
                <a:solidFill>
                  <a:srgbClr val="CD0C61"/>
                </a:solidFill>
                <a:latin typeface="Franklin Gothic Book"/>
                <a:cs typeface="Franklin Gothic Book"/>
              </a:rPr>
              <a:t>e</a:t>
            </a:r>
            <a:r>
              <a:rPr dirty="0" sz="1600" spc="-5" i="1">
                <a:solidFill>
                  <a:srgbClr val="CD0C61"/>
                </a:solidFill>
                <a:latin typeface="Franklin Gothic Book"/>
                <a:cs typeface="Franklin Gothic Book"/>
              </a:rPr>
              <a:t>t</a:t>
            </a:r>
            <a:r>
              <a:rPr dirty="0" sz="1600" spc="-45" i="1">
                <a:solidFill>
                  <a:srgbClr val="CD0C61"/>
                </a:solidFill>
                <a:latin typeface="Franklin Gothic Book"/>
                <a:cs typeface="Franklin Gothic Book"/>
              </a:rPr>
              <a:t>t</a:t>
            </a:r>
            <a:r>
              <a:rPr dirty="0" sz="1600" spc="-10" i="1">
                <a:solidFill>
                  <a:srgbClr val="CD0C61"/>
                </a:solidFill>
                <a:latin typeface="Franklin Gothic Book"/>
                <a:cs typeface="Franklin Gothic Book"/>
              </a:rPr>
              <a:t>o</a:t>
            </a:r>
            <a:r>
              <a:rPr dirty="0" sz="1600" spc="-5" i="1">
                <a:solidFill>
                  <a:srgbClr val="CD0C61"/>
                </a:solidFill>
                <a:latin typeface="Franklin Gothic Book"/>
                <a:cs typeface="Franklin Gothic Book"/>
              </a:rPr>
              <a:t> </a:t>
            </a:r>
            <a:r>
              <a:rPr dirty="0" sz="1600" spc="-15" i="1">
                <a:solidFill>
                  <a:srgbClr val="CD0C61"/>
                </a:solidFill>
                <a:latin typeface="Franklin Gothic Book"/>
                <a:cs typeface="Franklin Gothic Book"/>
              </a:rPr>
              <a:t>c</a:t>
            </a:r>
            <a:r>
              <a:rPr dirty="0" sz="1600" i="1">
                <a:solidFill>
                  <a:srgbClr val="CD0C61"/>
                </a:solidFill>
                <a:latin typeface="Franklin Gothic Book"/>
                <a:cs typeface="Franklin Gothic Book"/>
              </a:rPr>
              <a:t>he sia </a:t>
            </a:r>
            <a:r>
              <a:rPr dirty="0" sz="1600" spc="-15" i="1">
                <a:solidFill>
                  <a:srgbClr val="CD0C61"/>
                </a:solidFill>
                <a:latin typeface="Franklin Gothic Book"/>
                <a:cs typeface="Franklin Gothic Book"/>
              </a:rPr>
              <a:t>m</a:t>
            </a:r>
            <a:r>
              <a:rPr dirty="0" sz="1600" i="1">
                <a:solidFill>
                  <a:srgbClr val="CD0C61"/>
                </a:solidFill>
                <a:latin typeface="Franklin Gothic Book"/>
                <a:cs typeface="Franklin Gothic Book"/>
              </a:rPr>
              <a:t>ul</a:t>
            </a:r>
            <a:r>
              <a:rPr dirty="0" sz="1600" spc="-5" i="1">
                <a:solidFill>
                  <a:srgbClr val="CD0C61"/>
                </a:solidFill>
                <a:latin typeface="Franklin Gothic Book"/>
                <a:cs typeface="Franklin Gothic Book"/>
              </a:rPr>
              <a:t>t</a:t>
            </a:r>
            <a:r>
              <a:rPr dirty="0" sz="1600" i="1">
                <a:solidFill>
                  <a:srgbClr val="CD0C61"/>
                </a:solidFill>
                <a:latin typeface="Franklin Gothic Book"/>
                <a:cs typeface="Franklin Gothic Book"/>
              </a:rPr>
              <a:t>i</a:t>
            </a:r>
            <a:r>
              <a:rPr dirty="0" sz="1600" spc="-10" i="1">
                <a:solidFill>
                  <a:srgbClr val="CD0C61"/>
                </a:solidFill>
                <a:latin typeface="Franklin Gothic Book"/>
                <a:cs typeface="Franklin Gothic Book"/>
              </a:rPr>
              <a:t>p</a:t>
            </a:r>
            <a:r>
              <a:rPr dirty="0" sz="1600" i="1">
                <a:solidFill>
                  <a:srgbClr val="CD0C61"/>
                </a:solidFill>
                <a:latin typeface="Franklin Gothic Book"/>
                <a:cs typeface="Franklin Gothic Book"/>
              </a:rPr>
              <a:t>l</a:t>
            </a:r>
            <a:r>
              <a:rPr dirty="0" sz="1600" spc="-10" i="1">
                <a:solidFill>
                  <a:srgbClr val="CD0C61"/>
                </a:solidFill>
                <a:latin typeface="Franklin Gothic Book"/>
                <a:cs typeface="Franklin Gothic Book"/>
              </a:rPr>
              <a:t>o</a:t>
            </a:r>
            <a:r>
              <a:rPr dirty="0" sz="1600" i="1">
                <a:solidFill>
                  <a:srgbClr val="CD0C61"/>
                </a:solidFill>
                <a:latin typeface="Franklin Gothic Book"/>
                <a:cs typeface="Franklin Gothic Book"/>
              </a:rPr>
              <a:t> a</a:t>
            </a:r>
            <a:r>
              <a:rPr dirty="0" sz="1600" spc="-10" i="1">
                <a:solidFill>
                  <a:srgbClr val="CD0C61"/>
                </a:solidFill>
                <a:latin typeface="Franklin Gothic Book"/>
                <a:cs typeface="Franklin Gothic Book"/>
              </a:rPr>
              <a:t>n</a:t>
            </a:r>
            <a:r>
              <a:rPr dirty="0" sz="1600" spc="-15" i="1">
                <a:solidFill>
                  <a:srgbClr val="CD0C61"/>
                </a:solidFill>
                <a:latin typeface="Franklin Gothic Book"/>
                <a:cs typeface="Franklin Gothic Book"/>
              </a:rPr>
              <a:t>c</a:t>
            </a:r>
            <a:r>
              <a:rPr dirty="0" sz="1600" i="1">
                <a:solidFill>
                  <a:srgbClr val="CD0C61"/>
                </a:solidFill>
                <a:latin typeface="Franklin Gothic Book"/>
                <a:cs typeface="Franklin Gothic Book"/>
              </a:rPr>
              <a:t>he </a:t>
            </a:r>
            <a:r>
              <a:rPr dirty="0" sz="1600" spc="-10" i="1">
                <a:solidFill>
                  <a:srgbClr val="CD0C61"/>
                </a:solidFill>
                <a:latin typeface="Franklin Gothic Book"/>
                <a:cs typeface="Franklin Gothic Book"/>
              </a:rPr>
              <a:t>d</a:t>
            </a:r>
            <a:r>
              <a:rPr dirty="0" sz="1600" i="1">
                <a:solidFill>
                  <a:srgbClr val="CD0C61"/>
                </a:solidFill>
                <a:latin typeface="Franklin Gothic Book"/>
                <a:cs typeface="Franklin Gothic Book"/>
              </a:rPr>
              <a:t>i 9.</a:t>
            </a:r>
            <a:endParaRPr sz="16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9050">
              <a:lnSpc>
                <a:spcPct val="100000"/>
              </a:lnSpc>
            </a:pPr>
            <a:r>
              <a:rPr dirty="0" spc="-10"/>
              <a:t>Il</a:t>
            </a:r>
            <a:r>
              <a:rPr dirty="0" spc="-10"/>
              <a:t> </a:t>
            </a:r>
            <a:r>
              <a:rPr dirty="0" spc="-10"/>
              <a:t>lin</a:t>
            </a:r>
            <a:r>
              <a:rPr dirty="0" spc="-10"/>
              <a:t>g</a:t>
            </a:r>
            <a:r>
              <a:rPr dirty="0" spc="-15"/>
              <a:t>ua</a:t>
            </a:r>
            <a:r>
              <a:rPr dirty="0" spc="-15"/>
              <a:t>gg</a:t>
            </a:r>
            <a:r>
              <a:rPr dirty="0" spc="-10"/>
              <a:t>io</a:t>
            </a:r>
            <a:r>
              <a:rPr dirty="0" spc="-10"/>
              <a:t> </a:t>
            </a:r>
            <a:r>
              <a:rPr dirty="0" spc="-15"/>
              <a:t>d</a:t>
            </a:r>
            <a:r>
              <a:rPr dirty="0" spc="-15"/>
              <a:t>e</a:t>
            </a:r>
            <a:r>
              <a:rPr dirty="0" spc="-10"/>
              <a:t>lla</a:t>
            </a:r>
            <a:r>
              <a:rPr dirty="0" spc="-10"/>
              <a:t> (e </a:t>
            </a:r>
            <a:r>
              <a:rPr dirty="0" spc="-15"/>
              <a:t>n</a:t>
            </a:r>
            <a:r>
              <a:rPr dirty="0" spc="-15"/>
              <a:t>e</a:t>
            </a:r>
            <a:r>
              <a:rPr dirty="0" spc="-10"/>
              <a:t>lla</a:t>
            </a:r>
            <a:r>
              <a:rPr dirty="0" spc="-10"/>
              <a:t>) m</a:t>
            </a:r>
            <a:r>
              <a:rPr dirty="0" spc="-15"/>
              <a:t>a</a:t>
            </a:r>
            <a:r>
              <a:rPr dirty="0" spc="-30"/>
              <a:t>t</a:t>
            </a:r>
            <a:r>
              <a:rPr dirty="0"/>
              <a:t>em</a:t>
            </a:r>
            <a:r>
              <a:rPr dirty="0" spc="-15"/>
              <a:t>a</a:t>
            </a:r>
            <a:r>
              <a:rPr dirty="0"/>
              <a:t>t</a:t>
            </a:r>
            <a:r>
              <a:rPr dirty="0" spc="-10"/>
              <a:t>ica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75841" y="1774947"/>
            <a:ext cx="7859395" cy="38334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173990">
              <a:lnSpc>
                <a:spcPct val="135000"/>
              </a:lnSpc>
            </a:pPr>
            <a:r>
              <a:rPr dirty="0" sz="1600" spc="-10">
                <a:latin typeface="Franklin Gothic Book"/>
                <a:cs typeface="Franklin Gothic Book"/>
              </a:rPr>
              <a:t>Quest’ult</a:t>
            </a:r>
            <a:r>
              <a:rPr dirty="0" sz="1600" spc="-10">
                <a:latin typeface="Franklin Gothic Book"/>
                <a:cs typeface="Franklin Gothic Book"/>
              </a:rPr>
              <a:t>i</a:t>
            </a:r>
            <a:r>
              <a:rPr dirty="0" sz="1600" spc="-15">
                <a:latin typeface="Franklin Gothic Book"/>
                <a:cs typeface="Franklin Gothic Book"/>
              </a:rPr>
              <a:t>ma</a:t>
            </a:r>
            <a:r>
              <a:rPr dirty="0" sz="1600" spc="-1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30">
                <a:latin typeface="Franklin Gothic Book"/>
                <a:cs typeface="Franklin Gothic Book"/>
              </a:rPr>
              <a:t>f</a:t>
            </a:r>
            <a:r>
              <a:rPr dirty="0" sz="1600" spc="-45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erma</a:t>
            </a:r>
            <a:r>
              <a:rPr dirty="0" sz="1600">
                <a:latin typeface="Franklin Gothic Book"/>
                <a:cs typeface="Franklin Gothic Book"/>
              </a:rPr>
              <a:t>zi</a:t>
            </a:r>
            <a:r>
              <a:rPr dirty="0" sz="1600" spc="-10">
                <a:latin typeface="Franklin Gothic Book"/>
                <a:cs typeface="Franklin Gothic Book"/>
              </a:rPr>
              <a:t>one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non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era</a:t>
            </a:r>
            <a:r>
              <a:rPr dirty="0" sz="1600">
                <a:latin typeface="Franklin Gothic Book"/>
                <a:cs typeface="Franklin Gothic Book"/>
              </a:rPr>
              <a:t>. </a:t>
            </a:r>
            <a:r>
              <a:rPr dirty="0" sz="1600" spc="-10">
                <a:latin typeface="Franklin Gothic Book"/>
                <a:cs typeface="Franklin Gothic Book"/>
              </a:rPr>
              <a:t>In</a:t>
            </a:r>
            <a:r>
              <a:rPr dirty="0" sz="1600" spc="-20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att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sost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ene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l’a</a:t>
            </a:r>
            <a:r>
              <a:rPr dirty="0" sz="1600" spc="30">
                <a:latin typeface="Franklin Gothic Book"/>
                <a:cs typeface="Franklin Gothic Book"/>
              </a:rPr>
              <a:t>f</a:t>
            </a:r>
            <a:r>
              <a:rPr dirty="0" sz="1600" spc="-45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erma</a:t>
            </a:r>
            <a:r>
              <a:rPr dirty="0" sz="1600">
                <a:latin typeface="Franklin Gothic Book"/>
                <a:cs typeface="Franklin Gothic Book"/>
              </a:rPr>
              <a:t>zi</a:t>
            </a:r>
            <a:r>
              <a:rPr dirty="0" sz="1600" spc="-10">
                <a:latin typeface="Franklin Gothic Book"/>
                <a:cs typeface="Franklin Gothic Book"/>
              </a:rPr>
              <a:t>one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data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b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gli</a:t>
            </a:r>
            <a:r>
              <a:rPr dirty="0" sz="1600" spc="-10">
                <a:latin typeface="Franklin Gothic Book"/>
                <a:cs typeface="Franklin Gothic Book"/>
              </a:rPr>
              <a:t>ata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(</a:t>
            </a:r>
            <a:r>
              <a:rPr dirty="0" sz="1600" spc="-10">
                <a:latin typeface="Franklin Gothic Book"/>
                <a:cs typeface="Franklin Gothic Book"/>
              </a:rPr>
              <a:t>mentre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bbi</a:t>
            </a:r>
            <a:r>
              <a:rPr dirty="0" sz="1600" spc="-10">
                <a:latin typeface="Franklin Gothic Book"/>
                <a:cs typeface="Franklin Gothic Book"/>
              </a:rPr>
              <a:t>amo</a:t>
            </a:r>
            <a:r>
              <a:rPr dirty="0" sz="1600">
                <a:latin typeface="Franklin Gothic Book"/>
                <a:cs typeface="Franklin Gothic Book"/>
              </a:rPr>
              <a:t> vi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ues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non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)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45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or</a:t>
            </a:r>
            <a:r>
              <a:rPr dirty="0" sz="1600">
                <a:latin typeface="Franklin Gothic Book"/>
                <a:cs typeface="Franklin Gothic Book"/>
              </a:rPr>
              <a:t>ni</a:t>
            </a:r>
            <a:r>
              <a:rPr dirty="0" sz="1600" spc="-10">
                <a:latin typeface="Franklin Gothic Book"/>
                <a:cs typeface="Franklin Gothic Book"/>
              </a:rPr>
              <a:t>sce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come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m</a:t>
            </a:r>
            <a:r>
              <a:rPr dirty="0" sz="1600" spc="-25">
                <a:latin typeface="Franklin Gothic Book"/>
                <a:cs typeface="Franklin Gothic Book"/>
              </a:rPr>
              <a:t>o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2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zi</a:t>
            </a:r>
            <a:r>
              <a:rPr dirty="0" sz="1600" spc="-10">
                <a:latin typeface="Franklin Gothic Book"/>
                <a:cs typeface="Franklin Gothic Book"/>
              </a:rPr>
              <a:t>one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5">
                <a:latin typeface="Franklin Gothic Book"/>
                <a:cs typeface="Franklin Gothic Book"/>
              </a:rPr>
              <a:t>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0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at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“</a:t>
            </a:r>
            <a:r>
              <a:rPr dirty="0" sz="1600" i="1">
                <a:latin typeface="Franklin Gothic Book"/>
                <a:cs typeface="Franklin Gothic Book"/>
              </a:rPr>
              <a:t>se u</a:t>
            </a:r>
            <a:r>
              <a:rPr dirty="0" sz="1600" spc="-10" i="1">
                <a:latin typeface="Franklin Gothic Book"/>
                <a:cs typeface="Franklin Gothic Book"/>
              </a:rPr>
              <a:t>n</a:t>
            </a:r>
            <a:r>
              <a:rPr dirty="0" sz="1600" spc="-10" i="1">
                <a:latin typeface="Franklin Gothic Book"/>
                <a:cs typeface="Franklin Gothic Book"/>
              </a:rPr>
              <a:t> n</a:t>
            </a:r>
            <a:r>
              <a:rPr dirty="0" sz="1600" i="1">
                <a:latin typeface="Franklin Gothic Book"/>
                <a:cs typeface="Franklin Gothic Book"/>
              </a:rPr>
              <a:t>u</a:t>
            </a:r>
            <a:r>
              <a:rPr dirty="0" sz="1600" spc="-15" i="1">
                <a:latin typeface="Franklin Gothic Book"/>
                <a:cs typeface="Franklin Gothic Book"/>
              </a:rPr>
              <a:t>me</a:t>
            </a:r>
            <a:r>
              <a:rPr dirty="0" sz="1600" spc="-25" i="1">
                <a:latin typeface="Franklin Gothic Book"/>
                <a:cs typeface="Franklin Gothic Book"/>
              </a:rPr>
              <a:t>r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 è </a:t>
            </a:r>
            <a:r>
              <a:rPr dirty="0" sz="1600" spc="-15" i="1">
                <a:latin typeface="Franklin Gothic Book"/>
                <a:cs typeface="Franklin Gothic Book"/>
              </a:rPr>
              <a:t>m</a:t>
            </a:r>
            <a:r>
              <a:rPr dirty="0" sz="1600" i="1">
                <a:latin typeface="Franklin Gothic Book"/>
                <a:cs typeface="Franklin Gothic Book"/>
              </a:rPr>
              <a:t>ul</a:t>
            </a:r>
            <a:r>
              <a:rPr dirty="0" sz="1600" spc="-5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i</a:t>
            </a:r>
            <a:r>
              <a:rPr dirty="0" sz="1600" spc="-10" i="1">
                <a:latin typeface="Franklin Gothic Book"/>
                <a:cs typeface="Franklin Gothic Book"/>
              </a:rPr>
              <a:t>p</a:t>
            </a:r>
            <a:r>
              <a:rPr dirty="0" sz="1600" i="1">
                <a:latin typeface="Franklin Gothic Book"/>
                <a:cs typeface="Franklin Gothic Book"/>
              </a:rPr>
              <a:t>l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i="1">
                <a:latin typeface="Franklin Gothic Book"/>
                <a:cs typeface="Franklin Gothic Book"/>
              </a:rPr>
              <a:t>i 3, </a:t>
            </a:r>
            <a:r>
              <a:rPr dirty="0" sz="1600" spc="-10" i="1">
                <a:latin typeface="Franklin Gothic Book"/>
                <a:cs typeface="Franklin Gothic Book"/>
              </a:rPr>
              <a:t>non</a:t>
            </a:r>
            <a:r>
              <a:rPr dirty="0" sz="1600" i="1">
                <a:latin typeface="Franklin Gothic Book"/>
                <a:cs typeface="Franklin Gothic Book"/>
              </a:rPr>
              <a:t> è 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spc="-15" i="1">
                <a:latin typeface="Franklin Gothic Book"/>
                <a:cs typeface="Franklin Gothic Book"/>
              </a:rPr>
              <a:t>e</a:t>
            </a:r>
            <a:r>
              <a:rPr dirty="0" sz="1600" spc="-5" i="1">
                <a:latin typeface="Franklin Gothic Book"/>
                <a:cs typeface="Franklin Gothic Book"/>
              </a:rPr>
              <a:t>t</a:t>
            </a:r>
            <a:r>
              <a:rPr dirty="0" sz="1600" spc="-45" i="1">
                <a:latin typeface="Franklin Gothic Book"/>
                <a:cs typeface="Franklin Gothic Book"/>
              </a:rPr>
              <a:t>t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  </a:t>
            </a:r>
            <a:r>
              <a:rPr dirty="0" sz="1600" spc="-15" i="1">
                <a:latin typeface="Franklin Gothic Book"/>
                <a:cs typeface="Franklin Gothic Book"/>
              </a:rPr>
              <a:t>c</a:t>
            </a:r>
            <a:r>
              <a:rPr dirty="0" sz="1600" i="1">
                <a:latin typeface="Franklin Gothic Book"/>
                <a:cs typeface="Franklin Gothic Book"/>
              </a:rPr>
              <a:t>he sia </a:t>
            </a:r>
            <a:r>
              <a:rPr dirty="0" sz="1600" spc="-15" i="1">
                <a:latin typeface="Franklin Gothic Book"/>
                <a:cs typeface="Franklin Gothic Book"/>
              </a:rPr>
              <a:t>m</a:t>
            </a:r>
            <a:r>
              <a:rPr dirty="0" sz="1600" i="1">
                <a:latin typeface="Franklin Gothic Book"/>
                <a:cs typeface="Franklin Gothic Book"/>
              </a:rPr>
              <a:t>ul</a:t>
            </a:r>
            <a:r>
              <a:rPr dirty="0" sz="1600" spc="-5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i</a:t>
            </a:r>
            <a:r>
              <a:rPr dirty="0" sz="1600" spc="-10" i="1">
                <a:latin typeface="Franklin Gothic Book"/>
                <a:cs typeface="Franklin Gothic Book"/>
              </a:rPr>
              <a:t>p</a:t>
            </a:r>
            <a:r>
              <a:rPr dirty="0" sz="1600" i="1">
                <a:latin typeface="Franklin Gothic Book"/>
                <a:cs typeface="Franklin Gothic Book"/>
              </a:rPr>
              <a:t>l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 a</a:t>
            </a:r>
            <a:r>
              <a:rPr dirty="0" sz="1600" spc="-10" i="1">
                <a:latin typeface="Franklin Gothic Book"/>
                <a:cs typeface="Franklin Gothic Book"/>
              </a:rPr>
              <a:t>n</a:t>
            </a:r>
            <a:r>
              <a:rPr dirty="0" sz="1600" spc="-15" i="1">
                <a:latin typeface="Franklin Gothic Book"/>
                <a:cs typeface="Franklin Gothic Book"/>
              </a:rPr>
              <a:t>c</a:t>
            </a:r>
            <a:r>
              <a:rPr dirty="0" sz="1600" i="1">
                <a:latin typeface="Franklin Gothic Book"/>
                <a:cs typeface="Franklin Gothic Book"/>
              </a:rPr>
              <a:t>he 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i="1">
                <a:latin typeface="Franklin Gothic Book"/>
                <a:cs typeface="Franklin Gothic Book"/>
              </a:rPr>
              <a:t>i  9</a:t>
            </a:r>
            <a:r>
              <a:rPr dirty="0" sz="1600" spc="-10" i="1">
                <a:latin typeface="Franklin Gothic Book"/>
                <a:cs typeface="Franklin Gothic Book"/>
              </a:rPr>
              <a:t>“</a:t>
            </a:r>
            <a:r>
              <a:rPr dirty="0" sz="1600" i="1">
                <a:latin typeface="Franklin Gothic Book"/>
                <a:cs typeface="Franklin Gothic Book"/>
              </a:rPr>
              <a:t>.</a:t>
            </a:r>
            <a:endParaRPr sz="1600">
              <a:latin typeface="Franklin Gothic Book"/>
              <a:cs typeface="Franklin Gothic Book"/>
            </a:endParaRPr>
          </a:p>
          <a:p>
            <a:pPr marL="12700" marR="50800">
              <a:lnSpc>
                <a:spcPct val="135400"/>
              </a:lnSpc>
            </a:pPr>
            <a:r>
              <a:rPr dirty="0" sz="1600">
                <a:latin typeface="Franklin Gothic Book"/>
                <a:cs typeface="Franklin Gothic Book"/>
              </a:rPr>
              <a:t>M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-10">
                <a:latin typeface="Franklin Gothic Book"/>
                <a:cs typeface="Franklin Gothic Book"/>
              </a:rPr>
              <a:t> i</a:t>
            </a:r>
            <a:r>
              <a:rPr dirty="0" sz="1600" spc="-5">
                <a:latin typeface="Franklin Gothic Book"/>
                <a:cs typeface="Franklin Gothic Book"/>
              </a:rPr>
              <a:t>l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con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enu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dell’a</a:t>
            </a:r>
            <a:r>
              <a:rPr dirty="0" sz="1600" spc="30">
                <a:latin typeface="Franklin Gothic Book"/>
                <a:cs typeface="Franklin Gothic Book"/>
              </a:rPr>
              <a:t>f</a:t>
            </a:r>
            <a:r>
              <a:rPr dirty="0" sz="1600" spc="-45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erma</a:t>
            </a:r>
            <a:r>
              <a:rPr dirty="0" sz="1600">
                <a:latin typeface="Franklin Gothic Book"/>
                <a:cs typeface="Franklin Gothic Book"/>
              </a:rPr>
              <a:t>zi</a:t>
            </a:r>
            <a:r>
              <a:rPr dirty="0" sz="1600" spc="-10">
                <a:latin typeface="Franklin Gothic Book"/>
                <a:cs typeface="Franklin Gothic Book"/>
              </a:rPr>
              <a:t>one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data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non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ues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10">
                <a:latin typeface="Franklin Gothic Book"/>
                <a:cs typeface="Franklin Gothic Book"/>
              </a:rPr>
              <a:t>come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conosce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su</a:t>
            </a:r>
            <a:r>
              <a:rPr dirty="0" sz="1600">
                <a:latin typeface="Franklin Gothic Book"/>
                <a:cs typeface="Franklin Gothic Book"/>
              </a:rPr>
              <a:t>bi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le</a:t>
            </a:r>
            <a:r>
              <a:rPr dirty="0" sz="1600">
                <a:latin typeface="Franklin Gothic Book"/>
                <a:cs typeface="Franklin Gothic Book"/>
              </a:rPr>
              <a:t>gg</a:t>
            </a:r>
            <a:r>
              <a:rPr dirty="0" sz="1600" spc="-10">
                <a:latin typeface="Franklin Gothic Book"/>
                <a:cs typeface="Franklin Gothic Book"/>
              </a:rPr>
              <a:t>endola</a:t>
            </a:r>
            <a:r>
              <a:rPr dirty="0" sz="1600" spc="-10">
                <a:latin typeface="Franklin Gothic Book"/>
                <a:cs typeface="Franklin Gothic Book"/>
              </a:rPr>
              <a:t> at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entamen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.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28"/>
              </a:spcBef>
            </a:pPr>
            <a:endParaRPr sz="2150">
              <a:latin typeface="Times New Roman"/>
              <a:cs typeface="Times New Roman"/>
            </a:endParaRPr>
          </a:p>
          <a:p>
            <a:pPr marL="927100" marR="5080" indent="-50800">
              <a:lnSpc>
                <a:spcPct val="135400"/>
              </a:lnSpc>
            </a:pPr>
            <a:r>
              <a:rPr dirty="0" sz="1600">
                <a:latin typeface="Franklin Gothic Book"/>
                <a:cs typeface="Franklin Gothic Book"/>
              </a:rPr>
              <a:t>(</a:t>
            </a:r>
            <a:r>
              <a:rPr dirty="0" sz="1600" spc="-110">
                <a:latin typeface="Franklin Gothic Book"/>
                <a:cs typeface="Franklin Gothic Book"/>
              </a:rPr>
              <a:t>T</a:t>
            </a:r>
            <a:r>
              <a:rPr dirty="0" sz="1600" spc="-40">
                <a:latin typeface="Franklin Gothic Book"/>
                <a:cs typeface="Franklin Gothic Book"/>
              </a:rPr>
              <a:t>ro</a:t>
            </a:r>
            <a:r>
              <a:rPr dirty="0" sz="1600" spc="-2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are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10">
                <a:latin typeface="Franklin Gothic Book"/>
                <a:cs typeface="Franklin Gothic Book"/>
              </a:rPr>
              <a:t>se</a:t>
            </a:r>
            <a:r>
              <a:rPr dirty="0" sz="1600">
                <a:latin typeface="Franklin Gothic Book"/>
                <a:cs typeface="Franklin Gothic Book"/>
              </a:rPr>
              <a:t>nz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g</a:t>
            </a:r>
            <a:r>
              <a:rPr dirty="0" sz="1600" spc="-10">
                <a:latin typeface="Franklin Gothic Book"/>
                <a:cs typeface="Franklin Gothic Book"/>
              </a:rPr>
              <a:t>ua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dare</a:t>
            </a:r>
            <a:r>
              <a:rPr dirty="0" sz="1600">
                <a:latin typeface="Franklin Gothic Book"/>
                <a:cs typeface="Franklin Gothic Book"/>
              </a:rPr>
              <a:t> lib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se</a:t>
            </a:r>
            <a:r>
              <a:rPr dirty="0" sz="1600">
                <a:latin typeface="Franklin Gothic Book"/>
                <a:cs typeface="Franklin Gothic Book"/>
              </a:rPr>
              <a:t>nz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consultare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10">
                <a:latin typeface="Franklin Gothic Book"/>
                <a:cs typeface="Franklin Gothic Book"/>
              </a:rPr>
              <a:t>una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30">
                <a:latin typeface="Franklin Gothic Book"/>
                <a:cs typeface="Franklin Gothic Book"/>
              </a:rPr>
              <a:t>f</a:t>
            </a:r>
            <a:r>
              <a:rPr dirty="0" sz="1600" spc="-45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erma</a:t>
            </a:r>
            <a:r>
              <a:rPr dirty="0" sz="1600">
                <a:latin typeface="Franklin Gothic Book"/>
                <a:cs typeface="Franklin Gothic Book"/>
              </a:rPr>
              <a:t>zi</a:t>
            </a:r>
            <a:r>
              <a:rPr dirty="0" sz="1600" spc="-10">
                <a:latin typeface="Franklin Gothic Book"/>
                <a:cs typeface="Franklin Gothic Book"/>
              </a:rPr>
              <a:t>one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10">
                <a:latin typeface="Franklin Gothic Book"/>
                <a:cs typeface="Franklin Gothic Book"/>
              </a:rPr>
              <a:t>anche</a:t>
            </a:r>
            <a:r>
              <a:rPr dirty="0" sz="1600" spc="-10">
                <a:latin typeface="Franklin Gothic Book"/>
                <a:cs typeface="Franklin Gothic Book"/>
              </a:rPr>
              <a:t> d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carat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non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ma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emat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co</a:t>
            </a:r>
            <a:r>
              <a:rPr dirty="0" sz="1600">
                <a:latin typeface="Franklin Gothic Book"/>
                <a:cs typeface="Franklin Gothic Book"/>
              </a:rPr>
              <a:t>,  i</a:t>
            </a:r>
            <a:r>
              <a:rPr dirty="0" sz="1600" spc="-10">
                <a:latin typeface="Franklin Gothic Book"/>
                <a:cs typeface="Franklin Gothic Book"/>
              </a:rPr>
              <a:t>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cu</a:t>
            </a:r>
            <a:r>
              <a:rPr dirty="0" sz="1600">
                <a:latin typeface="Franklin Gothic Book"/>
                <a:cs typeface="Franklin Gothic Book"/>
              </a:rPr>
              <a:t>i ip</a:t>
            </a:r>
            <a:r>
              <a:rPr dirty="0" sz="1600" spc="-25">
                <a:latin typeface="Franklin Gothic Book"/>
                <a:cs typeface="Franklin Gothic Book"/>
              </a:rPr>
              <a:t>o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es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es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ano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2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alent</a:t>
            </a:r>
            <a:r>
              <a:rPr dirty="0" sz="1600">
                <a:latin typeface="Franklin Gothic Book"/>
                <a:cs typeface="Franklin Gothic Book"/>
              </a:rPr>
              <a:t>i.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300">
              <a:latin typeface="Times New Roman"/>
              <a:cs typeface="Times New Roman"/>
            </a:endParaRPr>
          </a:p>
          <a:p>
            <a:pPr marL="927100" marR="10795">
              <a:lnSpc>
                <a:spcPct val="132800"/>
              </a:lnSpc>
            </a:pPr>
            <a:r>
              <a:rPr dirty="0" sz="1600">
                <a:latin typeface="Franklin Gothic Book"/>
                <a:cs typeface="Franklin Gothic Book"/>
              </a:rPr>
              <a:t>N</a:t>
            </a:r>
            <a:r>
              <a:rPr dirty="0" sz="1600" spc="-10">
                <a:latin typeface="Franklin Gothic Book"/>
                <a:cs typeface="Franklin Gothic Book"/>
              </a:rPr>
              <a:t>ella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frase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”</a:t>
            </a:r>
            <a:r>
              <a:rPr dirty="0" sz="1600" spc="-10" i="1">
                <a:latin typeface="Franklin Gothic Book"/>
                <a:cs typeface="Franklin Gothic Book"/>
              </a:rPr>
              <a:t>se </a:t>
            </a:r>
            <a:r>
              <a:rPr dirty="0" sz="1600" spc="-10" i="1">
                <a:latin typeface="Franklin Gothic Book"/>
                <a:cs typeface="Franklin Gothic Book"/>
              </a:rPr>
              <a:t>n</a:t>
            </a:r>
            <a:r>
              <a:rPr dirty="0" sz="1600" spc="-10" i="1">
                <a:latin typeface="Franklin Gothic Book"/>
                <a:cs typeface="Franklin Gothic Book"/>
              </a:rPr>
              <a:t>el l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spc="-10" i="1">
                <a:latin typeface="Franklin Gothic Book"/>
                <a:cs typeface="Franklin Gothic Book"/>
              </a:rPr>
              <a:t>cus c</a:t>
            </a:r>
            <a:r>
              <a:rPr dirty="0" sz="1600" spc="-25" i="1">
                <a:latin typeface="Franklin Gothic Book"/>
                <a:cs typeface="Franklin Gothic Book"/>
              </a:rPr>
              <a:t>r</a:t>
            </a:r>
            <a:r>
              <a:rPr dirty="0" sz="1600" spc="-10" i="1">
                <a:latin typeface="Franklin Gothic Book"/>
                <a:cs typeface="Franklin Gothic Book"/>
              </a:rPr>
              <a:t>omo</a:t>
            </a:r>
            <a:r>
              <a:rPr dirty="0" sz="1600" i="1">
                <a:latin typeface="Franklin Gothic Book"/>
                <a:cs typeface="Franklin Gothic Book"/>
              </a:rPr>
              <a:t>s</a:t>
            </a:r>
            <a:r>
              <a:rPr dirty="0" sz="1600" spc="-15" i="1">
                <a:latin typeface="Franklin Gothic Book"/>
                <a:cs typeface="Franklin Gothic Book"/>
              </a:rPr>
              <a:t>om</a:t>
            </a:r>
            <a:r>
              <a:rPr dirty="0" sz="1600" i="1">
                <a:latin typeface="Franklin Gothic Book"/>
                <a:cs typeface="Franklin Gothic Book"/>
              </a:rPr>
              <a:t>ic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110" i="1">
                <a:latin typeface="Franklin Gothic Book"/>
                <a:cs typeface="Franklin Gothic Book"/>
              </a:rPr>
              <a:t>1</a:t>
            </a:r>
            <a:r>
              <a:rPr dirty="0" sz="1600" i="1">
                <a:latin typeface="Franklin Gothic Book"/>
                <a:cs typeface="Franklin Gothic Book"/>
              </a:rPr>
              <a:t>7q</a:t>
            </a:r>
            <a:r>
              <a:rPr dirty="0" sz="1600" spc="-55" i="1">
                <a:latin typeface="Franklin Gothic Book"/>
                <a:cs typeface="Franklin Gothic Book"/>
              </a:rPr>
              <a:t>2</a:t>
            </a:r>
            <a:r>
              <a:rPr dirty="0" sz="1600" i="1">
                <a:latin typeface="Franklin Gothic Book"/>
                <a:cs typeface="Franklin Gothic Book"/>
              </a:rPr>
              <a:t>1 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i="1">
                <a:latin typeface="Franklin Gothic Book"/>
                <a:cs typeface="Franklin Gothic Book"/>
              </a:rPr>
              <a:t>el g</a:t>
            </a:r>
            <a:r>
              <a:rPr dirty="0" sz="1600" spc="-10" i="1">
                <a:latin typeface="Franklin Gothic Book"/>
                <a:cs typeface="Franklin Gothic Book"/>
              </a:rPr>
              <a:t>en</a:t>
            </a:r>
            <a:r>
              <a:rPr dirty="0" sz="1600" i="1">
                <a:latin typeface="Franklin Gothic Book"/>
                <a:cs typeface="Franklin Gothic Book"/>
              </a:rPr>
              <a:t>e </a:t>
            </a:r>
            <a:r>
              <a:rPr dirty="0" sz="1600" spc="-10" i="1">
                <a:latin typeface="Franklin Gothic Book"/>
                <a:cs typeface="Franklin Gothic Book"/>
              </a:rPr>
              <a:t>B</a:t>
            </a:r>
            <a:r>
              <a:rPr dirty="0" sz="1600" spc="-25" i="1">
                <a:latin typeface="Franklin Gothic Book"/>
                <a:cs typeface="Franklin Gothic Book"/>
              </a:rPr>
              <a:t>R</a:t>
            </a:r>
            <a:r>
              <a:rPr dirty="0" sz="1600" spc="-10" i="1">
                <a:latin typeface="Franklin Gothic Book"/>
                <a:cs typeface="Franklin Gothic Book"/>
              </a:rPr>
              <a:t>C</a:t>
            </a:r>
            <a:r>
              <a:rPr dirty="0" sz="1600" i="1">
                <a:latin typeface="Franklin Gothic Book"/>
                <a:cs typeface="Franklin Gothic Book"/>
              </a:rPr>
              <a:t>A1 e’ </a:t>
            </a:r>
            <a:r>
              <a:rPr dirty="0" sz="1600" spc="-10" i="1">
                <a:latin typeface="Franklin Gothic Book"/>
                <a:cs typeface="Franklin Gothic Book"/>
              </a:rPr>
              <a:t>pr</a:t>
            </a:r>
            <a:r>
              <a:rPr dirty="0" sz="1600" i="1">
                <a:latin typeface="Franklin Gothic Book"/>
                <a:cs typeface="Franklin Gothic Book"/>
              </a:rPr>
              <a:t>es</a:t>
            </a:r>
            <a:r>
              <a:rPr dirty="0" sz="1600" spc="-10" i="1">
                <a:latin typeface="Franklin Gothic Book"/>
                <a:cs typeface="Franklin Gothic Book"/>
              </a:rPr>
              <a:t>en</a:t>
            </a:r>
            <a:r>
              <a:rPr dirty="0" sz="1600" spc="-45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e u</a:t>
            </a:r>
            <a:r>
              <a:rPr dirty="0" sz="1600" spc="-10" i="1">
                <a:latin typeface="Franklin Gothic Book"/>
                <a:cs typeface="Franklin Gothic Book"/>
              </a:rPr>
              <a:t>n</a:t>
            </a:r>
            <a:r>
              <a:rPr dirty="0" sz="1600" i="1">
                <a:latin typeface="Franklin Gothic Book"/>
                <a:cs typeface="Franklin Gothic Book"/>
              </a:rPr>
              <a:t>a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15" i="1">
                <a:latin typeface="Franklin Gothic Book"/>
                <a:cs typeface="Franklin Gothic Book"/>
              </a:rPr>
              <a:t>m</a:t>
            </a:r>
            <a:r>
              <a:rPr dirty="0" sz="1600" i="1">
                <a:latin typeface="Franklin Gothic Book"/>
                <a:cs typeface="Franklin Gothic Book"/>
              </a:rPr>
              <a:t>u</a:t>
            </a:r>
            <a:r>
              <a:rPr dirty="0" sz="1600" spc="-5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azi</a:t>
            </a:r>
            <a:r>
              <a:rPr dirty="0" sz="1600" spc="-10" i="1">
                <a:latin typeface="Franklin Gothic Book"/>
                <a:cs typeface="Franklin Gothic Book"/>
              </a:rPr>
              <a:t>on</a:t>
            </a:r>
            <a:r>
              <a:rPr dirty="0" sz="1600" i="1">
                <a:latin typeface="Franklin Gothic Book"/>
                <a:cs typeface="Franklin Gothic Book"/>
              </a:rPr>
              <a:t>e, all</a:t>
            </a:r>
            <a:r>
              <a:rPr dirty="0" sz="1600" spc="-10" i="1">
                <a:latin typeface="Franklin Gothic Book"/>
                <a:cs typeface="Franklin Gothic Book"/>
              </a:rPr>
              <a:t>or</a:t>
            </a:r>
            <a:r>
              <a:rPr dirty="0" sz="1600" i="1">
                <a:latin typeface="Franklin Gothic Book"/>
                <a:cs typeface="Franklin Gothic Book"/>
              </a:rPr>
              <a:t>a il </a:t>
            </a:r>
            <a:r>
              <a:rPr dirty="0" sz="1600" spc="-10" i="1">
                <a:latin typeface="Franklin Gothic Book"/>
                <a:cs typeface="Franklin Gothic Book"/>
              </a:rPr>
              <a:t>r</a:t>
            </a:r>
            <a:r>
              <a:rPr dirty="0" sz="1600" i="1">
                <a:latin typeface="Franklin Gothic Book"/>
                <a:cs typeface="Franklin Gothic Book"/>
              </a:rPr>
              <a:t>is</a:t>
            </a:r>
            <a:r>
              <a:rPr dirty="0" sz="1600" spc="-15" i="1">
                <a:latin typeface="Franklin Gothic Book"/>
                <a:cs typeface="Franklin Gothic Book"/>
              </a:rPr>
              <a:t>c</a:t>
            </a:r>
            <a:r>
              <a:rPr dirty="0" sz="1600" i="1">
                <a:latin typeface="Franklin Gothic Book"/>
                <a:cs typeface="Franklin Gothic Book"/>
              </a:rPr>
              <a:t>hi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i="1">
                <a:latin typeface="Franklin Gothic Book"/>
                <a:cs typeface="Franklin Gothic Book"/>
              </a:rPr>
              <a:t>i </a:t>
            </a:r>
            <a:r>
              <a:rPr dirty="0" sz="1600" spc="-5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u</a:t>
            </a:r>
            <a:r>
              <a:rPr dirty="0" sz="1600" spc="-10" i="1">
                <a:latin typeface="Franklin Gothic Book"/>
                <a:cs typeface="Franklin Gothic Book"/>
              </a:rPr>
              <a:t>mor</a:t>
            </a:r>
            <a:r>
              <a:rPr dirty="0" sz="1600" i="1">
                <a:latin typeface="Franklin Gothic Book"/>
                <a:cs typeface="Franklin Gothic Book"/>
              </a:rPr>
              <a:t>e al c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l</a:t>
            </a:r>
            <a:r>
              <a:rPr dirty="0" sz="1600" spc="-10" i="1">
                <a:latin typeface="Franklin Gothic Book"/>
                <a:cs typeface="Franklin Gothic Book"/>
              </a:rPr>
              <a:t>on</a:t>
            </a:r>
            <a:r>
              <a:rPr dirty="0" sz="1600" i="1">
                <a:latin typeface="Franklin Gothic Book"/>
                <a:cs typeface="Franklin Gothic Book"/>
              </a:rPr>
              <a:t> au</a:t>
            </a:r>
            <a:r>
              <a:rPr dirty="0" sz="1600" spc="-10" i="1">
                <a:latin typeface="Franklin Gothic Book"/>
                <a:cs typeface="Franklin Gothic Book"/>
              </a:rPr>
              <a:t>ment</a:t>
            </a:r>
            <a:r>
              <a:rPr dirty="0" sz="1600" i="1">
                <a:latin typeface="Franklin Gothic Book"/>
                <a:cs typeface="Franklin Gothic Book"/>
              </a:rPr>
              <a:t>a c</a:t>
            </a:r>
            <a:r>
              <a:rPr dirty="0" sz="1600" spc="-10" i="1">
                <a:latin typeface="Franklin Gothic Book"/>
                <a:cs typeface="Franklin Gothic Book"/>
              </a:rPr>
              <a:t>on</a:t>
            </a:r>
            <a:r>
              <a:rPr dirty="0" sz="1600" i="1">
                <a:latin typeface="Franklin Gothic Book"/>
                <a:cs typeface="Franklin Gothic Book"/>
              </a:rPr>
              <a:t>si</a:t>
            </a:r>
            <a:r>
              <a:rPr dirty="0" sz="1600" spc="-25" i="1">
                <a:latin typeface="Franklin Gothic Book"/>
                <a:cs typeface="Franklin Gothic Book"/>
              </a:rPr>
              <a:t>s</a:t>
            </a:r>
            <a:r>
              <a:rPr dirty="0" sz="1600" spc="-45" i="1">
                <a:latin typeface="Franklin Gothic Book"/>
                <a:cs typeface="Franklin Gothic Book"/>
              </a:rPr>
              <a:t>t</a:t>
            </a:r>
            <a:r>
              <a:rPr dirty="0" sz="1600" spc="-10" i="1">
                <a:latin typeface="Franklin Gothic Book"/>
                <a:cs typeface="Franklin Gothic Book"/>
              </a:rPr>
              <a:t>en</a:t>
            </a:r>
            <a:r>
              <a:rPr dirty="0" sz="1600" spc="-45" i="1">
                <a:latin typeface="Franklin Gothic Book"/>
                <a:cs typeface="Franklin Gothic Book"/>
              </a:rPr>
              <a:t>t</a:t>
            </a:r>
            <a:r>
              <a:rPr dirty="0" sz="1600" spc="-10" i="1">
                <a:latin typeface="Franklin Gothic Book"/>
                <a:cs typeface="Franklin Gothic Book"/>
              </a:rPr>
              <a:t>emen</a:t>
            </a:r>
            <a:r>
              <a:rPr dirty="0" sz="1600" spc="-45" i="1">
                <a:latin typeface="Franklin Gothic Book"/>
                <a:cs typeface="Franklin Gothic Book"/>
              </a:rPr>
              <a:t>t</a:t>
            </a:r>
            <a:r>
              <a:rPr dirty="0" sz="1600" spc="-5" i="1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”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ual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l’ip</a:t>
            </a:r>
            <a:r>
              <a:rPr dirty="0" sz="1600" spc="-25">
                <a:latin typeface="Franklin Gothic Book"/>
                <a:cs typeface="Franklin Gothic Book"/>
              </a:rPr>
              <a:t>o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es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uale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es</a:t>
            </a:r>
            <a:r>
              <a:rPr dirty="0" sz="1600">
                <a:latin typeface="Franklin Gothic Book"/>
                <a:cs typeface="Franklin Gothic Book"/>
              </a:rPr>
              <a:t>i? Ip</a:t>
            </a:r>
            <a:r>
              <a:rPr dirty="0" sz="1600" spc="-25">
                <a:latin typeface="Franklin Gothic Book"/>
                <a:cs typeface="Franklin Gothic Book"/>
              </a:rPr>
              <a:t>o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es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es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sono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2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alent</a:t>
            </a:r>
            <a:r>
              <a:rPr dirty="0" sz="1600">
                <a:latin typeface="Franklin Gothic Book"/>
                <a:cs typeface="Franklin Gothic Book"/>
              </a:rPr>
              <a:t>i?)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83791" y="3852671"/>
            <a:ext cx="457200" cy="228600"/>
          </a:xfrm>
          <a:custGeom>
            <a:avLst/>
            <a:gdLst/>
            <a:ahLst/>
            <a:cxnLst/>
            <a:rect l="l" t="t" r="r" b="b"/>
            <a:pathLst>
              <a:path w="457200" h="228600">
                <a:moveTo>
                  <a:pt x="342900" y="0"/>
                </a:moveTo>
                <a:lnTo>
                  <a:pt x="342900" y="57150"/>
                </a:lnTo>
                <a:lnTo>
                  <a:pt x="0" y="57150"/>
                </a:lnTo>
                <a:lnTo>
                  <a:pt x="0" y="171450"/>
                </a:lnTo>
                <a:lnTo>
                  <a:pt x="342900" y="171450"/>
                </a:lnTo>
                <a:lnTo>
                  <a:pt x="342900" y="228600"/>
                </a:lnTo>
                <a:lnTo>
                  <a:pt x="457200" y="114300"/>
                </a:lnTo>
                <a:lnTo>
                  <a:pt x="342900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383791" y="3852672"/>
            <a:ext cx="457200" cy="228600"/>
          </a:xfrm>
          <a:custGeom>
            <a:avLst/>
            <a:gdLst/>
            <a:ahLst/>
            <a:cxnLst/>
            <a:rect l="l" t="t" r="r" b="b"/>
            <a:pathLst>
              <a:path w="457200" h="228600">
                <a:moveTo>
                  <a:pt x="0" y="57150"/>
                </a:moveTo>
                <a:lnTo>
                  <a:pt x="342900" y="57150"/>
                </a:lnTo>
                <a:lnTo>
                  <a:pt x="342900" y="0"/>
                </a:lnTo>
                <a:lnTo>
                  <a:pt x="457200" y="114300"/>
                </a:lnTo>
                <a:lnTo>
                  <a:pt x="342900" y="228600"/>
                </a:lnTo>
                <a:lnTo>
                  <a:pt x="342900" y="171450"/>
                </a:lnTo>
                <a:lnTo>
                  <a:pt x="0" y="171450"/>
                </a:lnTo>
                <a:lnTo>
                  <a:pt x="0" y="5715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231391" y="4538471"/>
            <a:ext cx="917574" cy="2209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307591" y="3624072"/>
            <a:ext cx="3124200" cy="1905"/>
          </a:xfrm>
          <a:custGeom>
            <a:avLst/>
            <a:gdLst/>
            <a:ahLst/>
            <a:cxnLst/>
            <a:rect l="l" t="t" r="r" b="b"/>
            <a:pathLst>
              <a:path w="3124200" h="1904">
                <a:moveTo>
                  <a:pt x="0" y="0"/>
                </a:moveTo>
                <a:lnTo>
                  <a:pt x="3124200" y="1588"/>
                </a:lnTo>
              </a:path>
            </a:pathLst>
          </a:custGeom>
          <a:ln w="38100">
            <a:solidFill>
              <a:srgbClr val="9411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22</a:t>
            </a:fld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9050">
              <a:lnSpc>
                <a:spcPct val="100000"/>
              </a:lnSpc>
            </a:pPr>
            <a:r>
              <a:rPr dirty="0" spc="-10"/>
              <a:t>Il</a:t>
            </a:r>
            <a:r>
              <a:rPr dirty="0" spc="-10"/>
              <a:t> </a:t>
            </a:r>
            <a:r>
              <a:rPr dirty="0" spc="-10"/>
              <a:t>lin</a:t>
            </a:r>
            <a:r>
              <a:rPr dirty="0" spc="-10"/>
              <a:t>g</a:t>
            </a:r>
            <a:r>
              <a:rPr dirty="0" spc="-15"/>
              <a:t>ua</a:t>
            </a:r>
            <a:r>
              <a:rPr dirty="0" spc="-15"/>
              <a:t>gg</a:t>
            </a:r>
            <a:r>
              <a:rPr dirty="0" spc="-10"/>
              <a:t>io</a:t>
            </a:r>
            <a:r>
              <a:rPr dirty="0" spc="-10"/>
              <a:t> </a:t>
            </a:r>
            <a:r>
              <a:rPr dirty="0" spc="-15"/>
              <a:t>d</a:t>
            </a:r>
            <a:r>
              <a:rPr dirty="0" spc="-15"/>
              <a:t>e</a:t>
            </a:r>
            <a:r>
              <a:rPr dirty="0" spc="-10"/>
              <a:t>lla</a:t>
            </a:r>
            <a:r>
              <a:rPr dirty="0" spc="-10"/>
              <a:t> (e </a:t>
            </a:r>
            <a:r>
              <a:rPr dirty="0" spc="-15"/>
              <a:t>n</a:t>
            </a:r>
            <a:r>
              <a:rPr dirty="0" spc="-15"/>
              <a:t>e</a:t>
            </a:r>
            <a:r>
              <a:rPr dirty="0" spc="-10"/>
              <a:t>lla</a:t>
            </a:r>
            <a:r>
              <a:rPr dirty="0" spc="-10"/>
              <a:t>) m</a:t>
            </a:r>
            <a:r>
              <a:rPr dirty="0" spc="-15"/>
              <a:t>a</a:t>
            </a:r>
            <a:r>
              <a:rPr dirty="0" spc="-30"/>
              <a:t>t</a:t>
            </a:r>
            <a:r>
              <a:rPr dirty="0"/>
              <a:t>em</a:t>
            </a:r>
            <a:r>
              <a:rPr dirty="0" spc="-15"/>
              <a:t>a</a:t>
            </a:r>
            <a:r>
              <a:rPr dirty="0"/>
              <a:t>t</a:t>
            </a:r>
            <a:r>
              <a:rPr dirty="0" spc="-10"/>
              <a:t>ica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36242" y="1927347"/>
            <a:ext cx="5833745" cy="5568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3500" marR="5080" indent="-50800">
              <a:lnSpc>
                <a:spcPct val="134600"/>
              </a:lnSpc>
            </a:pPr>
            <a:r>
              <a:rPr dirty="0" sz="1600" i="1">
                <a:latin typeface="Franklin Gothic Book"/>
                <a:cs typeface="Franklin Gothic Book"/>
              </a:rPr>
              <a:t>(</a:t>
            </a:r>
            <a:r>
              <a:rPr dirty="0" sz="1600" spc="-10" i="1">
                <a:latin typeface="Franklin Gothic Book"/>
                <a:cs typeface="Franklin Gothic Book"/>
              </a:rPr>
              <a:t>S</a:t>
            </a:r>
            <a:r>
              <a:rPr dirty="0" sz="1600" spc="-10" i="1">
                <a:latin typeface="Franklin Gothic Book"/>
                <a:cs typeface="Franklin Gothic Book"/>
              </a:rPr>
              <a:t>u</a:t>
            </a:r>
            <a:r>
              <a:rPr dirty="0" sz="1600" spc="-10" i="1">
                <a:latin typeface="Franklin Gothic Book"/>
                <a:cs typeface="Franklin Gothic Book"/>
              </a:rPr>
              <a:t>ppon</a:t>
            </a:r>
            <a:r>
              <a:rPr dirty="0" sz="1600" spc="-10" i="1">
                <a:latin typeface="Franklin Gothic Book"/>
                <a:cs typeface="Franklin Gothic Book"/>
              </a:rPr>
              <a:t>ia</a:t>
            </a:r>
            <a:r>
              <a:rPr dirty="0" sz="1600" spc="-15" i="1">
                <a:latin typeface="Franklin Gothic Book"/>
                <a:cs typeface="Franklin Gothic Book"/>
              </a:rPr>
              <a:t>mo</a:t>
            </a:r>
            <a:r>
              <a:rPr dirty="0" sz="1600" spc="-15" i="1">
                <a:latin typeface="Franklin Gothic Book"/>
                <a:cs typeface="Franklin Gothic Book"/>
              </a:rPr>
              <a:t> </a:t>
            </a:r>
            <a:r>
              <a:rPr dirty="0" sz="1600" spc="-15" i="1">
                <a:latin typeface="Franklin Gothic Book"/>
                <a:cs typeface="Franklin Gothic Book"/>
              </a:rPr>
              <a:t>c</a:t>
            </a:r>
            <a:r>
              <a:rPr dirty="0" sz="1600" i="1">
                <a:latin typeface="Franklin Gothic Book"/>
                <a:cs typeface="Franklin Gothic Book"/>
              </a:rPr>
              <a:t>he sia</a:t>
            </a:r>
            <a:r>
              <a:rPr dirty="0" sz="1600" spc="-10" i="1">
                <a:latin typeface="Franklin Gothic Book"/>
                <a:cs typeface="Franklin Gothic Book"/>
              </a:rPr>
              <a:t>no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i="1">
                <a:latin typeface="Franklin Gothic Book"/>
                <a:cs typeface="Franklin Gothic Book"/>
              </a:rPr>
              <a:t>a</a:t>
            </a:r>
            <a:r>
              <a:rPr dirty="0" sz="1600" spc="-5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i 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i="1">
                <a:latin typeface="Franklin Gothic Book"/>
                <a:cs typeface="Franklin Gothic Book"/>
              </a:rPr>
              <a:t>ue </a:t>
            </a:r>
            <a:r>
              <a:rPr dirty="0" sz="1600" spc="-10" i="1">
                <a:latin typeface="Franklin Gothic Book"/>
                <a:cs typeface="Franklin Gothic Book"/>
              </a:rPr>
              <a:t>n</a:t>
            </a:r>
            <a:r>
              <a:rPr dirty="0" sz="1600" i="1">
                <a:latin typeface="Franklin Gothic Book"/>
                <a:cs typeface="Franklin Gothic Book"/>
              </a:rPr>
              <a:t>u</a:t>
            </a:r>
            <a:r>
              <a:rPr dirty="0" sz="1600" spc="-10" i="1">
                <a:latin typeface="Franklin Gothic Book"/>
                <a:cs typeface="Franklin Gothic Book"/>
              </a:rPr>
              <a:t>mer</a:t>
            </a:r>
            <a:r>
              <a:rPr dirty="0" sz="1600" i="1">
                <a:latin typeface="Franklin Gothic Book"/>
                <a:cs typeface="Franklin Gothic Book"/>
              </a:rPr>
              <a:t>i i</a:t>
            </a:r>
            <a:r>
              <a:rPr dirty="0" sz="1600" spc="-10" i="1">
                <a:latin typeface="Franklin Gothic Book"/>
                <a:cs typeface="Franklin Gothic Book"/>
              </a:rPr>
              <a:t>n</a:t>
            </a:r>
            <a:r>
              <a:rPr dirty="0" sz="1600" spc="-45" i="1">
                <a:latin typeface="Franklin Gothic Book"/>
                <a:cs typeface="Franklin Gothic Book"/>
              </a:rPr>
              <a:t>t</a:t>
            </a:r>
            <a:r>
              <a:rPr dirty="0" sz="1600" spc="-10" i="1">
                <a:latin typeface="Franklin Gothic Book"/>
                <a:cs typeface="Franklin Gothic Book"/>
              </a:rPr>
              <a:t>er</a:t>
            </a:r>
            <a:r>
              <a:rPr dirty="0" sz="1600" i="1">
                <a:latin typeface="Franklin Gothic Book"/>
                <a:cs typeface="Franklin Gothic Book"/>
              </a:rPr>
              <a:t>i a e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b</a:t>
            </a:r>
            <a:r>
              <a:rPr dirty="0" sz="1600" i="1">
                <a:latin typeface="Franklin Gothic Book"/>
                <a:cs typeface="Franklin Gothic Book"/>
              </a:rPr>
              <a:t>, </a:t>
            </a:r>
            <a:r>
              <a:rPr dirty="0" sz="1600" spc="-5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ali </a:t>
            </a:r>
            <a:r>
              <a:rPr dirty="0" sz="1600" spc="-15" i="1">
                <a:latin typeface="Franklin Gothic Book"/>
                <a:cs typeface="Franklin Gothic Book"/>
              </a:rPr>
              <a:t>c</a:t>
            </a:r>
            <a:r>
              <a:rPr dirty="0" sz="1600" i="1">
                <a:latin typeface="Franklin Gothic Book"/>
                <a:cs typeface="Franklin Gothic Book"/>
              </a:rPr>
              <a:t>he a+</a:t>
            </a:r>
            <a:r>
              <a:rPr dirty="0" sz="1600" spc="-10" i="1">
                <a:latin typeface="Franklin Gothic Book"/>
                <a:cs typeface="Franklin Gothic Book"/>
              </a:rPr>
              <a:t>b</a:t>
            </a:r>
            <a:r>
              <a:rPr dirty="0" sz="1600" i="1">
                <a:latin typeface="Franklin Gothic Book"/>
                <a:cs typeface="Franklin Gothic Book"/>
              </a:rPr>
              <a:t>=0.</a:t>
            </a:r>
            <a:r>
              <a:rPr dirty="0" sz="1600" i="1">
                <a:latin typeface="Franklin Gothic Book"/>
                <a:cs typeface="Franklin Gothic Book"/>
              </a:rPr>
              <a:t> segu</a:t>
            </a:r>
            <a:r>
              <a:rPr dirty="0" sz="1600" spc="-10" i="1">
                <a:latin typeface="Franklin Gothic Book"/>
                <a:cs typeface="Franklin Gothic Book"/>
              </a:rPr>
              <a:t>ent</a:t>
            </a:r>
            <a:r>
              <a:rPr dirty="0" sz="1600" i="1">
                <a:latin typeface="Franklin Gothic Book"/>
                <a:cs typeface="Franklin Gothic Book"/>
              </a:rPr>
              <a:t>i a</a:t>
            </a:r>
            <a:r>
              <a:rPr dirty="0" sz="1600" spc="35" i="1">
                <a:latin typeface="Franklin Gothic Book"/>
                <a:cs typeface="Franklin Gothic Book"/>
              </a:rPr>
              <a:t>f</a:t>
            </a:r>
            <a:r>
              <a:rPr dirty="0" sz="1600" spc="-25" i="1">
                <a:latin typeface="Franklin Gothic Book"/>
                <a:cs typeface="Franklin Gothic Book"/>
              </a:rPr>
              <a:t>f</a:t>
            </a:r>
            <a:r>
              <a:rPr dirty="0" sz="1600" spc="-10" i="1">
                <a:latin typeface="Franklin Gothic Book"/>
                <a:cs typeface="Franklin Gothic Book"/>
              </a:rPr>
              <a:t>erm</a:t>
            </a:r>
            <a:r>
              <a:rPr dirty="0" sz="1600" i="1">
                <a:latin typeface="Franklin Gothic Book"/>
                <a:cs typeface="Franklin Gothic Book"/>
              </a:rPr>
              <a:t>azi</a:t>
            </a:r>
            <a:r>
              <a:rPr dirty="0" sz="1600" spc="-10" i="1">
                <a:latin typeface="Franklin Gothic Book"/>
                <a:cs typeface="Franklin Gothic Book"/>
              </a:rPr>
              <a:t>on</a:t>
            </a:r>
            <a:r>
              <a:rPr dirty="0" sz="1600" i="1">
                <a:latin typeface="Franklin Gothic Book"/>
                <a:cs typeface="Franklin Gothic Book"/>
              </a:rPr>
              <a:t>i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96690" y="1927347"/>
            <a:ext cx="492125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110" i="1">
                <a:latin typeface="Franklin Gothic Book"/>
                <a:cs typeface="Franklin Gothic Book"/>
              </a:rPr>
              <a:t>T</a:t>
            </a:r>
            <a:r>
              <a:rPr dirty="0" sz="1600" spc="-10" i="1">
                <a:latin typeface="Franklin Gothic Book"/>
                <a:cs typeface="Franklin Gothic Book"/>
              </a:rPr>
              <a:t>r</a:t>
            </a:r>
            <a:r>
              <a:rPr dirty="0" sz="1600" i="1">
                <a:latin typeface="Franklin Gothic Book"/>
                <a:cs typeface="Franklin Gothic Book"/>
              </a:rPr>
              <a:t>a le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75841" y="2915915"/>
            <a:ext cx="4704715" cy="153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18465" indent="-405765">
              <a:lnSpc>
                <a:spcPct val="100000"/>
              </a:lnSpc>
              <a:buFont typeface="Franklin Gothic Book"/>
              <a:buAutoNum type="alphaLcParenR"/>
              <a:tabLst>
                <a:tab pos="419100" algn="l"/>
                <a:tab pos="2099310" algn="l"/>
              </a:tabLst>
            </a:pPr>
            <a:r>
              <a:rPr dirty="0" sz="1600" i="1">
                <a:latin typeface="Franklin Gothic Book"/>
                <a:cs typeface="Franklin Gothic Book"/>
              </a:rPr>
              <a:t>a e’ uguale a 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b</a:t>
            </a:r>
            <a:r>
              <a:rPr dirty="0" sz="1600" i="1">
                <a:latin typeface="Franklin Gothic Book"/>
                <a:cs typeface="Franklin Gothic Book"/>
              </a:rPr>
              <a:t>  e	</a:t>
            </a:r>
            <a:r>
              <a:rPr dirty="0" sz="1600" spc="-10" i="1">
                <a:latin typeface="Franklin Gothic Book"/>
                <a:cs typeface="Franklin Gothic Book"/>
              </a:rPr>
              <a:t>entr</a:t>
            </a:r>
            <a:r>
              <a:rPr dirty="0" sz="1600" i="1">
                <a:latin typeface="Franklin Gothic Book"/>
                <a:cs typeface="Franklin Gothic Book"/>
              </a:rPr>
              <a:t>a</a:t>
            </a:r>
            <a:r>
              <a:rPr dirty="0" sz="1600" spc="-15" i="1">
                <a:latin typeface="Franklin Gothic Book"/>
                <a:cs typeface="Franklin Gothic Book"/>
              </a:rPr>
              <a:t>mb</a:t>
            </a:r>
            <a:r>
              <a:rPr dirty="0" sz="1600" i="1">
                <a:latin typeface="Franklin Gothic Book"/>
                <a:cs typeface="Franklin Gothic Book"/>
              </a:rPr>
              <a:t>i s</a:t>
            </a:r>
            <a:r>
              <a:rPr dirty="0" sz="1600" spc="-10" i="1">
                <a:latin typeface="Franklin Gothic Book"/>
                <a:cs typeface="Franklin Gothic Book"/>
              </a:rPr>
              <a:t>ono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i="1">
                <a:latin typeface="Franklin Gothic Book"/>
                <a:cs typeface="Franklin Gothic Book"/>
              </a:rPr>
              <a:t>i</a:t>
            </a:r>
            <a:r>
              <a:rPr dirty="0" sz="1600" spc="-30" i="1">
                <a:latin typeface="Franklin Gothic Book"/>
                <a:cs typeface="Franklin Gothic Book"/>
              </a:rPr>
              <a:t>v</a:t>
            </a:r>
            <a:r>
              <a:rPr dirty="0" sz="1600" spc="-10" i="1">
                <a:latin typeface="Franklin Gothic Book"/>
                <a:cs typeface="Franklin Gothic Book"/>
              </a:rPr>
              <a:t>e</a:t>
            </a:r>
            <a:r>
              <a:rPr dirty="0" sz="1600" spc="0" i="1">
                <a:latin typeface="Franklin Gothic Book"/>
                <a:cs typeface="Franklin Gothic Book"/>
              </a:rPr>
              <a:t>r</a:t>
            </a:r>
            <a:r>
              <a:rPr dirty="0" sz="1600" i="1">
                <a:latin typeface="Franklin Gothic Book"/>
                <a:cs typeface="Franklin Gothic Book"/>
              </a:rPr>
              <a:t>si 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i="1">
                <a:latin typeface="Franklin Gothic Book"/>
                <a:cs typeface="Franklin Gothic Book"/>
              </a:rPr>
              <a:t>a z</a:t>
            </a:r>
            <a:r>
              <a:rPr dirty="0" sz="1600" spc="-10" i="1">
                <a:latin typeface="Franklin Gothic Book"/>
                <a:cs typeface="Franklin Gothic Book"/>
              </a:rPr>
              <a:t>e</a:t>
            </a:r>
            <a:r>
              <a:rPr dirty="0" sz="1600" spc="-25" i="1">
                <a:latin typeface="Franklin Gothic Book"/>
                <a:cs typeface="Franklin Gothic Book"/>
              </a:rPr>
              <a:t>r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,</a:t>
            </a:r>
            <a:endParaRPr sz="1600">
              <a:latin typeface="Franklin Gothic Book"/>
              <a:cs typeface="Franklin Gothic Book"/>
            </a:endParaRPr>
          </a:p>
          <a:p>
            <a:pPr marL="418465" indent="-405765">
              <a:lnSpc>
                <a:spcPct val="100000"/>
              </a:lnSpc>
              <a:spcBef>
                <a:spcPts val="680"/>
              </a:spcBef>
              <a:buFont typeface="Franklin Gothic Book"/>
              <a:buAutoNum type="alphaLcParenR"/>
              <a:tabLst>
                <a:tab pos="419100" algn="l"/>
              </a:tabLst>
            </a:pPr>
            <a:r>
              <a:rPr dirty="0" sz="1600" i="1">
                <a:latin typeface="Franklin Gothic Book"/>
                <a:cs typeface="Franklin Gothic Book"/>
              </a:rPr>
              <a:t>a = </a:t>
            </a:r>
            <a:r>
              <a:rPr dirty="0" sz="1600" spc="-10" i="1">
                <a:latin typeface="Franklin Gothic Book"/>
                <a:cs typeface="Franklin Gothic Book"/>
              </a:rPr>
              <a:t>b</a:t>
            </a:r>
            <a:r>
              <a:rPr dirty="0" sz="1600" spc="-10" i="1">
                <a:latin typeface="Franklin Gothic Book"/>
                <a:cs typeface="Franklin Gothic Book"/>
              </a:rPr>
              <a:t> = 0,</a:t>
            </a:r>
            <a:endParaRPr sz="1600">
              <a:latin typeface="Franklin Gothic Book"/>
              <a:cs typeface="Franklin Gothic Book"/>
            </a:endParaRPr>
          </a:p>
          <a:p>
            <a:pPr marL="418465" indent="-405765">
              <a:lnSpc>
                <a:spcPct val="100000"/>
              </a:lnSpc>
              <a:spcBef>
                <a:spcPts val="580"/>
              </a:spcBef>
              <a:buFont typeface="Franklin Gothic Book"/>
              <a:buAutoNum type="alphaLcParenR"/>
              <a:tabLst>
                <a:tab pos="419100" algn="l"/>
              </a:tabLst>
            </a:pPr>
            <a:r>
              <a:rPr dirty="0" sz="1600" i="1">
                <a:latin typeface="Franklin Gothic Book"/>
                <a:cs typeface="Franklin Gothic Book"/>
              </a:rPr>
              <a:t>a = </a:t>
            </a:r>
            <a:r>
              <a:rPr dirty="0" sz="1600" i="1">
                <a:latin typeface="Franklin Gothic Book"/>
                <a:cs typeface="Franklin Gothic Book"/>
              </a:rPr>
              <a:t>−</a:t>
            </a:r>
            <a:r>
              <a:rPr dirty="0" sz="1600" spc="-10" i="1">
                <a:latin typeface="Franklin Gothic Book"/>
                <a:cs typeface="Franklin Gothic Book"/>
              </a:rPr>
              <a:t>b</a:t>
            </a:r>
            <a:r>
              <a:rPr dirty="0" sz="1600" spc="-10" i="1">
                <a:latin typeface="Franklin Gothic Book"/>
                <a:cs typeface="Franklin Gothic Book"/>
              </a:rPr>
              <a:t>,</a:t>
            </a:r>
            <a:endParaRPr sz="1600">
              <a:latin typeface="Franklin Gothic Book"/>
              <a:cs typeface="Franklin Gothic Book"/>
            </a:endParaRPr>
          </a:p>
          <a:p>
            <a:pPr marL="418465" indent="-405765">
              <a:lnSpc>
                <a:spcPct val="100000"/>
              </a:lnSpc>
              <a:spcBef>
                <a:spcPts val="680"/>
              </a:spcBef>
              <a:buFont typeface="Franklin Gothic Book"/>
              <a:buAutoNum type="alphaLcParenR"/>
              <a:tabLst>
                <a:tab pos="419100" algn="l"/>
              </a:tabLst>
            </a:pPr>
            <a:r>
              <a:rPr dirty="0" sz="1600" i="1">
                <a:latin typeface="Franklin Gothic Book"/>
                <a:cs typeface="Franklin Gothic Book"/>
              </a:rPr>
              <a:t>a = 0  e  </a:t>
            </a:r>
            <a:r>
              <a:rPr dirty="0" sz="1600" spc="-10" i="1">
                <a:latin typeface="Franklin Gothic Book"/>
                <a:cs typeface="Franklin Gothic Book"/>
              </a:rPr>
              <a:t>b</a:t>
            </a:r>
            <a:r>
              <a:rPr dirty="0" sz="1600" spc="-10" i="1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≠</a:t>
            </a:r>
            <a:r>
              <a:rPr dirty="0" sz="1600" spc="-10" i="1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0</a:t>
            </a:r>
            <a:endParaRPr sz="1600">
              <a:latin typeface="Franklin Gothic Book"/>
              <a:cs typeface="Franklin Gothic Book"/>
            </a:endParaRPr>
          </a:p>
          <a:p>
            <a:pPr marL="520700">
              <a:lnSpc>
                <a:spcPct val="100000"/>
              </a:lnSpc>
              <a:spcBef>
                <a:spcPts val="680"/>
              </a:spcBef>
            </a:pPr>
            <a:r>
              <a:rPr dirty="0" sz="1600" i="1">
                <a:latin typeface="Franklin Gothic Book"/>
                <a:cs typeface="Franklin Gothic Book"/>
              </a:rPr>
              <a:t>ce </a:t>
            </a:r>
            <a:r>
              <a:rPr dirty="0" sz="1600" spc="-10" i="1">
                <a:latin typeface="Franklin Gothic Book"/>
                <a:cs typeface="Franklin Gothic Book"/>
              </a:rPr>
              <a:t>n</a:t>
            </a:r>
            <a:r>
              <a:rPr dirty="0" sz="1600" spc="-10" i="1">
                <a:latin typeface="Franklin Gothic Book"/>
                <a:cs typeface="Franklin Gothic Book"/>
              </a:rPr>
              <a:t>e s</a:t>
            </a:r>
            <a:r>
              <a:rPr dirty="0" sz="1600" spc="-10" i="1">
                <a:latin typeface="Franklin Gothic Book"/>
                <a:cs typeface="Franklin Gothic Book"/>
              </a:rPr>
              <a:t>ono</a:t>
            </a:r>
            <a:r>
              <a:rPr dirty="0" sz="1600" spc="-10" i="1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spc="-10" i="1">
                <a:latin typeface="Franklin Gothic Book"/>
                <a:cs typeface="Franklin Gothic Book"/>
              </a:rPr>
              <a:t>i  s</a:t>
            </a:r>
            <a:r>
              <a:rPr dirty="0" sz="1600" spc="-10" i="1">
                <a:latin typeface="Franklin Gothic Book"/>
                <a:cs typeface="Franklin Gothic Book"/>
              </a:rPr>
              <a:t>ono</a:t>
            </a:r>
            <a:r>
              <a:rPr dirty="0" sz="1600" spc="-10" i="1">
                <a:latin typeface="Franklin Gothic Book"/>
                <a:cs typeface="Franklin Gothic Book"/>
              </a:rPr>
              <a:t> c</a:t>
            </a:r>
            <a:r>
              <a:rPr dirty="0" sz="1600" spc="-10" i="1">
                <a:latin typeface="Franklin Gothic Book"/>
                <a:cs typeface="Franklin Gothic Book"/>
              </a:rPr>
              <a:t>orr</a:t>
            </a:r>
            <a:r>
              <a:rPr dirty="0" sz="1600" spc="-15" i="1">
                <a:latin typeface="Franklin Gothic Book"/>
                <a:cs typeface="Franklin Gothic Book"/>
              </a:rPr>
              <a:t>e</a:t>
            </a:r>
            <a:r>
              <a:rPr dirty="0" sz="1600" spc="-5" i="1">
                <a:latin typeface="Franklin Gothic Book"/>
                <a:cs typeface="Franklin Gothic Book"/>
              </a:rPr>
              <a:t>t</a:t>
            </a:r>
            <a:r>
              <a:rPr dirty="0" sz="1600" spc="-45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e?)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92241" y="5185743"/>
            <a:ext cx="2696210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-10" i="1">
                <a:solidFill>
                  <a:srgbClr val="E3A800"/>
                </a:solidFill>
                <a:latin typeface="Franklin Gothic Medium"/>
                <a:cs typeface="Franklin Gothic Medium"/>
              </a:rPr>
              <a:t>alla</a:t>
            </a:r>
            <a:r>
              <a:rPr dirty="0" sz="2000" spc="-10" i="1">
                <a:solidFill>
                  <a:srgbClr val="E3A800"/>
                </a:solidFill>
                <a:latin typeface="Franklin Gothic Medium"/>
                <a:cs typeface="Franklin Gothic Medium"/>
              </a:rPr>
              <a:t> pr</a:t>
            </a:r>
            <a:r>
              <a:rPr dirty="0" sz="2000" spc="-10" i="1">
                <a:solidFill>
                  <a:srgbClr val="E3A800"/>
                </a:solidFill>
                <a:latin typeface="Franklin Gothic Medium"/>
                <a:cs typeface="Franklin Gothic Medium"/>
              </a:rPr>
              <a:t>ossi</a:t>
            </a:r>
            <a:r>
              <a:rPr dirty="0" sz="2000" spc="-25" i="1">
                <a:solidFill>
                  <a:srgbClr val="E3A800"/>
                </a:solidFill>
                <a:latin typeface="Franklin Gothic Medium"/>
                <a:cs typeface="Franklin Gothic Medium"/>
              </a:rPr>
              <a:t>m</a:t>
            </a:r>
            <a:r>
              <a:rPr dirty="0" sz="2000" spc="-15" i="1">
                <a:solidFill>
                  <a:srgbClr val="E3A800"/>
                </a:solidFill>
                <a:latin typeface="Franklin Gothic Medium"/>
                <a:cs typeface="Franklin Gothic Medium"/>
              </a:rPr>
              <a:t>a</a:t>
            </a:r>
            <a:r>
              <a:rPr dirty="0" sz="2000" i="1">
                <a:solidFill>
                  <a:srgbClr val="E3A800"/>
                </a:solidFill>
                <a:latin typeface="Franklin Gothic Medium"/>
                <a:cs typeface="Franklin Gothic Medium"/>
              </a:rPr>
              <a:t> lez</a:t>
            </a:r>
            <a:r>
              <a:rPr dirty="0" sz="2000" spc="-10" i="1">
                <a:solidFill>
                  <a:srgbClr val="E3A800"/>
                </a:solidFill>
                <a:latin typeface="Franklin Gothic Medium"/>
                <a:cs typeface="Franklin Gothic Medium"/>
              </a:rPr>
              <a:t>io</a:t>
            </a:r>
            <a:r>
              <a:rPr dirty="0" sz="2000" i="1">
                <a:solidFill>
                  <a:srgbClr val="E3A800"/>
                </a:solidFill>
                <a:latin typeface="Franklin Gothic Medium"/>
                <a:cs typeface="Franklin Gothic Medium"/>
              </a:rPr>
              <a:t>ne </a:t>
            </a:r>
            <a:r>
              <a:rPr dirty="0" sz="2000" spc="-5" i="1">
                <a:solidFill>
                  <a:srgbClr val="E3A800"/>
                </a:solidFill>
                <a:latin typeface="Franklin Gothic Medium"/>
                <a:cs typeface="Franklin Gothic Medium"/>
              </a:rPr>
              <a:t>.</a:t>
            </a:r>
            <a:r>
              <a:rPr dirty="0" sz="2000" i="1">
                <a:solidFill>
                  <a:srgbClr val="E3A800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-5" i="1">
                <a:solidFill>
                  <a:srgbClr val="E3A800"/>
                </a:solidFill>
                <a:latin typeface="Franklin Gothic Medium"/>
                <a:cs typeface="Franklin Gothic Medium"/>
              </a:rPr>
              <a:t>.</a:t>
            </a:r>
            <a:r>
              <a:rPr dirty="0" sz="2000" i="1">
                <a:solidFill>
                  <a:srgbClr val="E3A800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-5" i="1">
                <a:solidFill>
                  <a:srgbClr val="E3A800"/>
                </a:solidFill>
                <a:latin typeface="Franklin Gothic Medium"/>
                <a:cs typeface="Franklin Gothic Medium"/>
              </a:rPr>
              <a:t>.</a:t>
            </a:r>
            <a:endParaRPr sz="2000">
              <a:latin typeface="Franklin Gothic Medium"/>
              <a:cs typeface="Franklin Gothic Medium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307591" y="1947672"/>
            <a:ext cx="457200" cy="228600"/>
          </a:xfrm>
          <a:custGeom>
            <a:avLst/>
            <a:gdLst/>
            <a:ahLst/>
            <a:cxnLst/>
            <a:rect l="l" t="t" r="r" b="b"/>
            <a:pathLst>
              <a:path w="457200" h="228600">
                <a:moveTo>
                  <a:pt x="342900" y="0"/>
                </a:moveTo>
                <a:lnTo>
                  <a:pt x="342900" y="57150"/>
                </a:lnTo>
                <a:lnTo>
                  <a:pt x="0" y="57150"/>
                </a:lnTo>
                <a:lnTo>
                  <a:pt x="0" y="171450"/>
                </a:lnTo>
                <a:lnTo>
                  <a:pt x="342900" y="171450"/>
                </a:lnTo>
                <a:lnTo>
                  <a:pt x="342900" y="228600"/>
                </a:lnTo>
                <a:lnTo>
                  <a:pt x="457200" y="114300"/>
                </a:lnTo>
                <a:lnTo>
                  <a:pt x="342900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307591" y="1947672"/>
            <a:ext cx="457200" cy="228600"/>
          </a:xfrm>
          <a:custGeom>
            <a:avLst/>
            <a:gdLst/>
            <a:ahLst/>
            <a:cxnLst/>
            <a:rect l="l" t="t" r="r" b="b"/>
            <a:pathLst>
              <a:path w="457200" h="228600">
                <a:moveTo>
                  <a:pt x="0" y="57150"/>
                </a:moveTo>
                <a:lnTo>
                  <a:pt x="342900" y="57150"/>
                </a:lnTo>
                <a:lnTo>
                  <a:pt x="342900" y="0"/>
                </a:lnTo>
                <a:lnTo>
                  <a:pt x="457200" y="114300"/>
                </a:lnTo>
                <a:lnTo>
                  <a:pt x="342900" y="228600"/>
                </a:lnTo>
                <a:lnTo>
                  <a:pt x="342900" y="171450"/>
                </a:lnTo>
                <a:lnTo>
                  <a:pt x="0" y="171450"/>
                </a:lnTo>
                <a:lnTo>
                  <a:pt x="0" y="5715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060192" y="5071871"/>
            <a:ext cx="2309812" cy="1219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22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9050">
              <a:lnSpc>
                <a:spcPct val="100000"/>
              </a:lnSpc>
            </a:pPr>
            <a:r>
              <a:rPr dirty="0" sz="2400" spc="-10"/>
              <a:t>I</a:t>
            </a:r>
            <a:r>
              <a:rPr dirty="0" spc="-5"/>
              <a:t>l</a:t>
            </a:r>
            <a:r>
              <a:rPr dirty="0" spc="-5"/>
              <a:t> </a:t>
            </a:r>
            <a:r>
              <a:rPr dirty="0" spc="-10"/>
              <a:t>lin</a:t>
            </a:r>
            <a:r>
              <a:rPr dirty="0" spc="-10"/>
              <a:t>g</a:t>
            </a:r>
            <a:r>
              <a:rPr dirty="0" spc="-15"/>
              <a:t>ua</a:t>
            </a:r>
            <a:r>
              <a:rPr dirty="0" spc="-15"/>
              <a:t>gg</a:t>
            </a:r>
            <a:r>
              <a:rPr dirty="0" spc="-10"/>
              <a:t>io</a:t>
            </a:r>
            <a:r>
              <a:rPr dirty="0" spc="-10"/>
              <a:t> </a:t>
            </a:r>
            <a:r>
              <a:rPr dirty="0" spc="-15"/>
              <a:t>d</a:t>
            </a:r>
            <a:r>
              <a:rPr dirty="0" spc="-15"/>
              <a:t>e</a:t>
            </a:r>
            <a:r>
              <a:rPr dirty="0" spc="-10"/>
              <a:t>lla</a:t>
            </a:r>
            <a:r>
              <a:rPr dirty="0" spc="-10"/>
              <a:t> (e </a:t>
            </a:r>
            <a:r>
              <a:rPr dirty="0" spc="-15"/>
              <a:t>n</a:t>
            </a:r>
            <a:r>
              <a:rPr dirty="0" spc="-15"/>
              <a:t>e</a:t>
            </a:r>
            <a:r>
              <a:rPr dirty="0" spc="-10"/>
              <a:t>lla</a:t>
            </a:r>
            <a:r>
              <a:rPr dirty="0" spc="-10"/>
              <a:t>) m</a:t>
            </a:r>
            <a:r>
              <a:rPr dirty="0" spc="-15"/>
              <a:t>a</a:t>
            </a:r>
            <a:r>
              <a:rPr dirty="0" spc="-30"/>
              <a:t>t</a:t>
            </a:r>
            <a:r>
              <a:rPr dirty="0"/>
              <a:t>em</a:t>
            </a:r>
            <a:r>
              <a:rPr dirty="0" spc="-15"/>
              <a:t>a</a:t>
            </a:r>
            <a:r>
              <a:rPr dirty="0"/>
              <a:t>t</a:t>
            </a:r>
            <a:r>
              <a:rPr dirty="0" spc="-10"/>
              <a:t>ica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1294891" y="1774947"/>
            <a:ext cx="7886065" cy="38334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35100"/>
              </a:lnSpc>
              <a:tabLst>
                <a:tab pos="4859655" algn="l"/>
              </a:tabLst>
            </a:pPr>
            <a:r>
              <a:rPr dirty="0" sz="1600">
                <a:latin typeface="Franklin Gothic Book"/>
                <a:cs typeface="Franklin Gothic Book"/>
              </a:rPr>
              <a:t>N</a:t>
            </a:r>
            <a:r>
              <a:rPr dirty="0" sz="1600" spc="-10">
                <a:latin typeface="Franklin Gothic Book"/>
                <a:cs typeface="Franklin Gothic Book"/>
              </a:rPr>
              <a:t>on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 spc="-10">
                <a:latin typeface="Franklin Gothic Book"/>
                <a:cs typeface="Franklin Gothic Book"/>
              </a:rPr>
              <a:t>  </a:t>
            </a:r>
            <a:r>
              <a:rPr dirty="0" sz="1600" spc="-10">
                <a:latin typeface="Franklin Gothic Book"/>
                <a:cs typeface="Franklin Gothic Book"/>
              </a:rPr>
              <a:t>l’o</a:t>
            </a:r>
            <a:r>
              <a:rPr dirty="0" sz="1600" spc="-10">
                <a:latin typeface="Franklin Gothic Book"/>
                <a:cs typeface="Franklin Gothic Book"/>
              </a:rPr>
              <a:t>bi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5">
                <a:latin typeface="Franklin Gothic Book"/>
                <a:cs typeface="Franklin Gothic Book"/>
              </a:rPr>
              <a:t>tt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ues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le</a:t>
            </a:r>
            <a:r>
              <a:rPr dirty="0" sz="1600">
                <a:latin typeface="Franklin Gothic Book"/>
                <a:cs typeface="Franklin Gothic Book"/>
              </a:rPr>
              <a:t>zi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ni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pi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g</a:t>
            </a:r>
            <a:r>
              <a:rPr dirty="0" sz="1600" spc="-10">
                <a:latin typeface="Franklin Gothic Book"/>
                <a:cs typeface="Franklin Gothic Book"/>
              </a:rPr>
              <a:t>are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3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ché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5">
                <a:latin typeface="Franklin Gothic Book"/>
                <a:cs typeface="Franklin Gothic Book"/>
              </a:rPr>
              <a:t>l</a:t>
            </a:r>
            <a:r>
              <a:rPr dirty="0" sz="1600">
                <a:latin typeface="Franklin Gothic Book"/>
                <a:cs typeface="Franklin Gothic Book"/>
              </a:rPr>
              <a:t> ling</a:t>
            </a:r>
            <a:r>
              <a:rPr dirty="0" sz="1600" spc="-10">
                <a:latin typeface="Franklin Gothic Book"/>
                <a:cs typeface="Franklin Gothic Book"/>
              </a:rPr>
              <a:t>ua</a:t>
            </a:r>
            <a:r>
              <a:rPr dirty="0" sz="1600">
                <a:latin typeface="Franklin Gothic Book"/>
                <a:cs typeface="Franklin Gothic Book"/>
              </a:rPr>
              <a:t>ggi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della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ma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emat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sta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10">
                <a:latin typeface="Franklin Gothic Book"/>
                <a:cs typeface="Franklin Gothic Book"/>
              </a:rPr>
              <a:t>ed</a:t>
            </a:r>
            <a:r>
              <a:rPr dirty="0" sz="1600" spc="-10">
                <a:latin typeface="Franklin Gothic Book"/>
                <a:cs typeface="Franklin Gothic Book"/>
              </a:rPr>
              <a:t> è</a:t>
            </a:r>
            <a:r>
              <a:rPr dirty="0" sz="1600">
                <a:latin typeface="Franklin Gothic Book"/>
                <a:cs typeface="Franklin Gothic Book"/>
              </a:rPr>
              <a:t>,  i</a:t>
            </a:r>
            <a:r>
              <a:rPr dirty="0" sz="1600" spc="-30">
                <a:latin typeface="Franklin Gothic Book"/>
                <a:cs typeface="Franklin Gothic Book"/>
              </a:rPr>
              <a:t>m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 spc="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tan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er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vi</a:t>
            </a:r>
            <a:r>
              <a:rPr dirty="0" sz="1600" spc="-10">
                <a:latin typeface="Franklin Gothic Book"/>
                <a:cs typeface="Franklin Gothic Book"/>
              </a:rPr>
              <a:t>lu</a:t>
            </a:r>
            <a:r>
              <a:rPr dirty="0" sz="1600">
                <a:latin typeface="Franklin Gothic Book"/>
                <a:cs typeface="Franklin Gothic Book"/>
              </a:rPr>
              <a:t>pp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della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ma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emat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essa</a:t>
            </a:r>
            <a:r>
              <a:rPr dirty="0" sz="1600">
                <a:latin typeface="Franklin Gothic Book"/>
                <a:cs typeface="Franklin Gothic Book"/>
              </a:rPr>
              <a:t>.	(Gli i</a:t>
            </a:r>
            <a:r>
              <a:rPr dirty="0" sz="1600" spc="-10">
                <a:latin typeface="Franklin Gothic Book"/>
                <a:cs typeface="Franklin Gothic Book"/>
              </a:rPr>
              <a:t>n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eressat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ad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pp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 spc="-45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ond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re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ues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ar</a:t>
            </a:r>
            <a:r>
              <a:rPr dirty="0" sz="1600">
                <a:latin typeface="Franklin Gothic Book"/>
                <a:cs typeface="Franklin Gothic Book"/>
              </a:rPr>
              <a:t>g</a:t>
            </a:r>
            <a:r>
              <a:rPr dirty="0" sz="1600" spc="-10">
                <a:latin typeface="Franklin Gothic Book"/>
                <a:cs typeface="Franklin Gothic Book"/>
              </a:rPr>
              <a:t>omen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ossono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le</a:t>
            </a:r>
            <a:r>
              <a:rPr dirty="0" sz="1600">
                <a:latin typeface="Franklin Gothic Book"/>
                <a:cs typeface="Franklin Gothic Book"/>
              </a:rPr>
              <a:t>gg</a:t>
            </a:r>
            <a:r>
              <a:rPr dirty="0" sz="1600" spc="-10">
                <a:latin typeface="Franklin Gothic Book"/>
                <a:cs typeface="Franklin Gothic Book"/>
              </a:rPr>
              <a:t>ere</a:t>
            </a:r>
            <a:r>
              <a:rPr dirty="0" sz="1600">
                <a:latin typeface="Franklin Gothic Book"/>
                <a:cs typeface="Franklin Gothic Book"/>
              </a:rPr>
              <a:t>,i</a:t>
            </a:r>
            <a:r>
              <a:rPr dirty="0" sz="1600" spc="-10">
                <a:latin typeface="Franklin Gothic Book"/>
                <a:cs typeface="Franklin Gothic Book"/>
              </a:rPr>
              <a:t>n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40">
                <a:latin typeface="Franklin Gothic Book"/>
                <a:cs typeface="Franklin Gothic Book"/>
              </a:rPr>
              <a:t>r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colare</a:t>
            </a:r>
            <a:r>
              <a:rPr dirty="0" sz="1600">
                <a:latin typeface="Franklin Gothic Book"/>
                <a:cs typeface="Franklin Gothic Book"/>
              </a:rPr>
              <a:t>, l’i</a:t>
            </a:r>
            <a:r>
              <a:rPr dirty="0" sz="1600" spc="-10">
                <a:latin typeface="Franklin Gothic Book"/>
                <a:cs typeface="Franklin Gothic Book"/>
              </a:rPr>
              <a:t>n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eressan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 </a:t>
            </a:r>
            <a:r>
              <a:rPr dirty="0" sz="1600" spc="-10">
                <a:latin typeface="Franklin Gothic Book"/>
                <a:cs typeface="Franklin Gothic Book"/>
              </a:rPr>
              <a:t>contr</a:t>
            </a:r>
            <a:r>
              <a:rPr dirty="0" sz="1600">
                <a:latin typeface="Franklin Gothic Book"/>
                <a:cs typeface="Franklin Gothic Book"/>
              </a:rPr>
              <a:t>ib</a:t>
            </a:r>
            <a:r>
              <a:rPr dirty="0" sz="1600" spc="-10">
                <a:latin typeface="Franklin Gothic Book"/>
                <a:cs typeface="Franklin Gothic Book"/>
              </a:rPr>
              <a:t>u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“</a:t>
            </a:r>
            <a:r>
              <a:rPr dirty="0" sz="1600">
                <a:latin typeface="Franklin Gothic Book"/>
                <a:cs typeface="Franklin Gothic Book"/>
              </a:rPr>
              <a:t>I ling</a:t>
            </a:r>
            <a:r>
              <a:rPr dirty="0" sz="1600" spc="-10">
                <a:latin typeface="Franklin Gothic Book"/>
                <a:cs typeface="Franklin Gothic Book"/>
              </a:rPr>
              <a:t>ua</a:t>
            </a:r>
            <a:r>
              <a:rPr dirty="0" sz="1600">
                <a:latin typeface="Franklin Gothic Book"/>
                <a:cs typeface="Franklin Gothic Book"/>
              </a:rPr>
              <a:t>ggi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ma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emat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”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M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-3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co</a:t>
            </a:r>
            <a:r>
              <a:rPr dirty="0" sz="1600">
                <a:latin typeface="Franklin Gothic Book"/>
                <a:cs typeface="Franklin Gothic Book"/>
              </a:rPr>
              <a:t> B</a:t>
            </a:r>
            <a:r>
              <a:rPr dirty="0" sz="1600" spc="-10">
                <a:latin typeface="Franklin Gothic Book"/>
                <a:cs typeface="Franklin Gothic Book"/>
              </a:rPr>
              <a:t>ramant</a:t>
            </a:r>
            <a:r>
              <a:rPr dirty="0" sz="1600">
                <a:latin typeface="Franklin Gothic Book"/>
                <a:cs typeface="Franklin Gothic Book"/>
              </a:rPr>
              <a:t>i www</a:t>
            </a:r>
            <a:r>
              <a:rPr dirty="0" sz="1600" spc="-15">
                <a:latin typeface="Franklin Gothic Book"/>
                <a:cs typeface="Franklin Gothic Book"/>
              </a:rPr>
              <a:t>1</a:t>
            </a:r>
            <a:r>
              <a:rPr dirty="0" sz="1600" spc="-10">
                <a:latin typeface="Franklin Gothic Book"/>
                <a:cs typeface="Franklin Gothic Book"/>
              </a:rPr>
              <a:t>.ma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.p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limi.i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 spc="-5">
                <a:latin typeface="Franklin Gothic Book"/>
                <a:cs typeface="Franklin Gothic Book"/>
              </a:rPr>
              <a:t>/</a:t>
            </a:r>
            <a:r>
              <a:rPr dirty="0" sz="1600">
                <a:latin typeface="Franklin Gothic Book"/>
                <a:cs typeface="Franklin Gothic Book"/>
              </a:rPr>
              <a:t>~</a:t>
            </a:r>
            <a:r>
              <a:rPr dirty="0" sz="1600" spc="-10" i="1">
                <a:latin typeface="Franklin Gothic Book"/>
                <a:cs typeface="Franklin Gothic Book"/>
              </a:rPr>
              <a:t>bra</a:t>
            </a:r>
            <a:r>
              <a:rPr dirty="0" sz="1600" spc="-5" i="1">
                <a:latin typeface="Franklin Gothic Book"/>
                <a:cs typeface="Franklin Gothic Book"/>
              </a:rPr>
              <a:t>m</a:t>
            </a:r>
            <a:r>
              <a:rPr dirty="0" sz="1600" i="1">
                <a:latin typeface="Franklin Gothic Book"/>
                <a:cs typeface="Franklin Gothic Book"/>
              </a:rPr>
              <a:t>a</a:t>
            </a:r>
            <a:r>
              <a:rPr dirty="0" sz="1600" spc="-15" i="1">
                <a:latin typeface="Franklin Gothic Book"/>
                <a:cs typeface="Franklin Gothic Book"/>
              </a:rPr>
              <a:t>nt</a:t>
            </a:r>
            <a:r>
              <a:rPr dirty="0" sz="1600" spc="-10" i="1">
                <a:latin typeface="Franklin Gothic Book"/>
                <a:cs typeface="Franklin Gothic Book"/>
              </a:rPr>
              <a:t>i/</a:t>
            </a:r>
            <a:r>
              <a:rPr dirty="0" sz="1600" i="1">
                <a:latin typeface="Franklin Gothic Book"/>
                <a:cs typeface="Franklin Gothic Book"/>
              </a:rPr>
              <a:t>).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28"/>
              </a:spcBef>
            </a:pPr>
            <a:endParaRPr sz="2150">
              <a:latin typeface="Times New Roman"/>
              <a:cs typeface="Times New Roman"/>
            </a:endParaRPr>
          </a:p>
          <a:p>
            <a:pPr marL="12700" marR="79375">
              <a:lnSpc>
                <a:spcPct val="135400"/>
              </a:lnSpc>
            </a:pPr>
            <a:r>
              <a:rPr dirty="0" sz="1600" spc="-10">
                <a:latin typeface="Franklin Gothic Book"/>
                <a:cs typeface="Franklin Gothic Book"/>
              </a:rPr>
              <a:t>Qu</a:t>
            </a:r>
            <a:r>
              <a:rPr dirty="0" sz="1600" spc="-1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c</a:t>
            </a:r>
            <a:r>
              <a:rPr dirty="0" sz="1600" spc="-10">
                <a:latin typeface="Franklin Gothic Book"/>
                <a:cs typeface="Franklin Gothic Book"/>
              </a:rPr>
              <a:t>i limi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 spc="-5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amo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co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dare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’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ese</a:t>
            </a:r>
            <a:r>
              <a:rPr dirty="0" sz="1600" spc="-3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c</a:t>
            </a:r>
            <a:r>
              <a:rPr dirty="0" sz="1600">
                <a:latin typeface="Franklin Gothic Book"/>
                <a:cs typeface="Franklin Gothic Book"/>
              </a:rPr>
              <a:t>izi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se</a:t>
            </a:r>
            <a:r>
              <a:rPr dirty="0" sz="1600">
                <a:latin typeface="Franklin Gothic Book"/>
                <a:cs typeface="Franklin Gothic Book"/>
              </a:rPr>
              <a:t>nz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reclus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ni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or</a:t>
            </a:r>
            <a:r>
              <a:rPr dirty="0" sz="1600">
                <a:latin typeface="Franklin Gothic Book"/>
                <a:cs typeface="Franklin Gothic Book"/>
              </a:rPr>
              <a:t>i, </a:t>
            </a:r>
            <a:r>
              <a:rPr dirty="0" sz="1600" spc="-10">
                <a:latin typeface="Franklin Gothic Book"/>
                <a:cs typeface="Franklin Gothic Book"/>
              </a:rPr>
              <a:t>tutt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ossono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ra</a:t>
            </a:r>
            <a:r>
              <a:rPr dirty="0" sz="1600">
                <a:latin typeface="Franklin Gothic Book"/>
                <a:cs typeface="Franklin Gothic Book"/>
              </a:rPr>
              <a:t>ggi</a:t>
            </a:r>
            <a:r>
              <a:rPr dirty="0" sz="1600" spc="-10">
                <a:latin typeface="Franklin Gothic Book"/>
                <a:cs typeface="Franklin Gothic Book"/>
              </a:rPr>
              <a:t>u</a:t>
            </a:r>
            <a:r>
              <a:rPr dirty="0" sz="1600">
                <a:latin typeface="Franklin Gothic Book"/>
                <a:cs typeface="Franklin Gothic Book"/>
              </a:rPr>
              <a:t>ng</a:t>
            </a:r>
            <a:r>
              <a:rPr dirty="0" sz="1600" spc="-10">
                <a:latin typeface="Franklin Gothic Book"/>
                <a:cs typeface="Franklin Gothic Book"/>
              </a:rPr>
              <a:t>ere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scr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li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ello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10">
                <a:latin typeface="Franklin Gothic Book"/>
                <a:cs typeface="Franklin Gothic Book"/>
              </a:rPr>
              <a:t>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ma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emat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ossono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30">
                <a:latin typeface="Franklin Gothic Book"/>
                <a:cs typeface="Franklin Gothic Book"/>
              </a:rPr>
              <a:t>f</a:t>
            </a:r>
            <a:r>
              <a:rPr dirty="0" sz="1600" spc="-5">
                <a:latin typeface="Franklin Gothic Book"/>
                <a:cs typeface="Franklin Gothic Book"/>
              </a:rPr>
              <a:t>f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ontare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tran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</a:t>
            </a:r>
            <a:r>
              <a:rPr dirty="0" sz="1600">
                <a:latin typeface="Franklin Gothic Book"/>
                <a:cs typeface="Franklin Gothic Book"/>
              </a:rPr>
              <a:t>illi</a:t>
            </a:r>
            <a:r>
              <a:rPr dirty="0" sz="1600" spc="-10">
                <a:latin typeface="Franklin Gothic Book"/>
                <a:cs typeface="Franklin Gothic Book"/>
              </a:rPr>
              <a:t>tà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40">
                <a:latin typeface="Franklin Gothic Book"/>
                <a:cs typeface="Franklin Gothic Book"/>
              </a:rPr>
              <a:t>e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entua</a:t>
            </a:r>
            <a:r>
              <a:rPr dirty="0" sz="1600">
                <a:latin typeface="Franklin Gothic Book"/>
                <a:cs typeface="Franklin Gothic Book"/>
              </a:rPr>
              <a:t>li 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est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 </a:t>
            </a:r>
            <a:r>
              <a:rPr dirty="0" sz="1600" spc="-10">
                <a:latin typeface="Franklin Gothic Book"/>
                <a:cs typeface="Franklin Gothic Book"/>
              </a:rPr>
              <a:t>esa</a:t>
            </a:r>
            <a:r>
              <a:rPr dirty="0" sz="1600">
                <a:latin typeface="Franklin Gothic Book"/>
                <a:cs typeface="Franklin Gothic Book"/>
              </a:rPr>
              <a:t>mi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uesta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ma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.</a:t>
            </a:r>
            <a:endParaRPr sz="16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dirty="0" sz="1600" spc="-25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er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utare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</a:t>
            </a:r>
            <a:r>
              <a:rPr dirty="0" sz="1600">
                <a:latin typeface="Franklin Gothic Book"/>
                <a:cs typeface="Franklin Gothic Book"/>
              </a:rPr>
              <a:t>hi </a:t>
            </a:r>
            <a:r>
              <a:rPr dirty="0" sz="1600" spc="-10">
                <a:latin typeface="Franklin Gothic Book"/>
                <a:cs typeface="Franklin Gothic Book"/>
              </a:rPr>
              <a:t>le</a:t>
            </a:r>
            <a:r>
              <a:rPr dirty="0" sz="1600">
                <a:latin typeface="Franklin Gothic Book"/>
                <a:cs typeface="Franklin Gothic Book"/>
              </a:rPr>
              <a:t>gg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amo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</a:t>
            </a:r>
            <a:r>
              <a:rPr dirty="0" sz="1600">
                <a:latin typeface="Franklin Gothic Book"/>
                <a:cs typeface="Franklin Gothic Book"/>
              </a:rPr>
              <a:t>i 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ualche</a:t>
            </a:r>
            <a:endParaRPr sz="1600">
              <a:latin typeface="Franklin Gothic Book"/>
              <a:cs typeface="Franklin Gothic Book"/>
            </a:endParaRPr>
          </a:p>
          <a:p>
            <a:pPr marL="12700" marR="3258820" indent="1727200">
              <a:lnSpc>
                <a:spcPct val="135400"/>
              </a:lnSpc>
            </a:pPr>
            <a:r>
              <a:rPr dirty="0" sz="1600" spc="-10">
                <a:latin typeface="Franklin Gothic Book"/>
                <a:cs typeface="Franklin Gothic Book"/>
              </a:rPr>
              <a:t>“</a:t>
            </a:r>
            <a:r>
              <a:rPr dirty="0" sz="1600" spc="-5">
                <a:solidFill>
                  <a:srgbClr val="800000"/>
                </a:solidFill>
                <a:latin typeface="Franklin Gothic Medium"/>
                <a:cs typeface="Franklin Gothic Medium"/>
              </a:rPr>
              <a:t>i</a:t>
            </a:r>
            <a:r>
              <a:rPr dirty="0" sz="1600" spc="-5">
                <a:solidFill>
                  <a:srgbClr val="800000"/>
                </a:solidFill>
                <a:latin typeface="Franklin Gothic Medium"/>
                <a:cs typeface="Franklin Gothic Medium"/>
              </a:rPr>
              <a:t>st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ru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z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ion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e 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p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e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r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5">
                <a:solidFill>
                  <a:srgbClr val="800000"/>
                </a:solidFill>
                <a:latin typeface="Franklin Gothic Medium"/>
                <a:cs typeface="Franklin Gothic Medium"/>
              </a:rPr>
              <a:t>ri</a:t>
            </a:r>
            <a:r>
              <a:rPr dirty="0" sz="1600" spc="-5">
                <a:solidFill>
                  <a:srgbClr val="800000"/>
                </a:solidFill>
                <a:latin typeface="Franklin Gothic Medium"/>
                <a:cs typeface="Franklin Gothic Medium"/>
              </a:rPr>
              <a:t>s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ol</a:t>
            </a:r>
            <a:r>
              <a:rPr dirty="0" sz="1600" spc="-15">
                <a:solidFill>
                  <a:srgbClr val="800000"/>
                </a:solidFill>
                <a:latin typeface="Franklin Gothic Medium"/>
                <a:cs typeface="Franklin Gothic Medium"/>
              </a:rPr>
              <a:t>v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e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r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e ese</a:t>
            </a:r>
            <a:r>
              <a:rPr dirty="0" sz="1600" spc="-20">
                <a:solidFill>
                  <a:srgbClr val="800000"/>
                </a:solidFill>
                <a:latin typeface="Franklin Gothic Medium"/>
                <a:cs typeface="Franklin Gothic Medium"/>
              </a:rPr>
              <a:t>r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ci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z</a:t>
            </a:r>
            <a:r>
              <a:rPr dirty="0" sz="1600" spc="-5">
                <a:solidFill>
                  <a:srgbClr val="800000"/>
                </a:solidFill>
                <a:latin typeface="Franklin Gothic Medium"/>
                <a:cs typeface="Franklin Gothic Medium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”</a:t>
            </a:r>
            <a:r>
              <a:rPr dirty="0" sz="1600">
                <a:latin typeface="Franklin Gothic Book"/>
                <a:cs typeface="Franklin Gothic Book"/>
              </a:rPr>
              <a:t>,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erando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ues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ossa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utare</a:t>
            </a:r>
            <a:endParaRPr sz="16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-10">
                <a:latin typeface="Franklin Gothic Book"/>
                <a:cs typeface="Franklin Gothic Book"/>
              </a:rPr>
              <a:t>  </a:t>
            </a:r>
            <a:r>
              <a:rPr dirty="0" sz="1600" spc="-10">
                <a:latin typeface="Franklin Gothic Book"/>
                <a:cs typeface="Franklin Gothic Book"/>
              </a:rPr>
              <a:t>“</a:t>
            </a:r>
            <a:r>
              <a:rPr dirty="0" sz="1600" spc="-1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40">
                <a:latin typeface="Franklin Gothic Book"/>
                <a:cs typeface="Franklin Gothic Book"/>
              </a:rPr>
              <a:t>r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con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5">
                <a:latin typeface="Franklin Gothic Book"/>
                <a:cs typeface="Franklin Gothic Book"/>
              </a:rPr>
              <a:t>l</a:t>
            </a:r>
            <a:r>
              <a:rPr dirty="0" sz="1600">
                <a:latin typeface="Franklin Gothic Book"/>
                <a:cs typeface="Franklin Gothic Book"/>
              </a:rPr>
              <a:t> pi</a:t>
            </a:r>
            <a:r>
              <a:rPr dirty="0" sz="1600" spc="-10">
                <a:latin typeface="Franklin Gothic Book"/>
                <a:cs typeface="Franklin Gothic Book"/>
              </a:rPr>
              <a:t>ede</a:t>
            </a:r>
            <a:r>
              <a:rPr dirty="0" sz="1600">
                <a:latin typeface="Franklin Gothic Book"/>
                <a:cs typeface="Franklin Gothic Book"/>
              </a:rPr>
              <a:t> gi</a:t>
            </a:r>
            <a:r>
              <a:rPr dirty="0" sz="1600" spc="-10">
                <a:latin typeface="Franklin Gothic Book"/>
                <a:cs typeface="Franklin Gothic Book"/>
              </a:rPr>
              <a:t>us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o”</a:t>
            </a:r>
            <a:r>
              <a:rPr dirty="0" sz="1600">
                <a:latin typeface="Franklin Gothic Book"/>
                <a:cs typeface="Franklin Gothic Book"/>
              </a:rPr>
              <a:t>. . .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336791" y="4233671"/>
            <a:ext cx="1981200" cy="1981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9050">
              <a:lnSpc>
                <a:spcPct val="100000"/>
              </a:lnSpc>
            </a:pPr>
            <a:r>
              <a:rPr dirty="0" spc="-10"/>
              <a:t>Il</a:t>
            </a:r>
            <a:r>
              <a:rPr dirty="0" spc="-10"/>
              <a:t> </a:t>
            </a:r>
            <a:r>
              <a:rPr dirty="0" spc="-10"/>
              <a:t>lin</a:t>
            </a:r>
            <a:r>
              <a:rPr dirty="0" spc="-10"/>
              <a:t>g</a:t>
            </a:r>
            <a:r>
              <a:rPr dirty="0" spc="-15"/>
              <a:t>ua</a:t>
            </a:r>
            <a:r>
              <a:rPr dirty="0" spc="-15"/>
              <a:t>gg</a:t>
            </a:r>
            <a:r>
              <a:rPr dirty="0" spc="-10"/>
              <a:t>io</a:t>
            </a:r>
            <a:r>
              <a:rPr dirty="0" spc="-10"/>
              <a:t> </a:t>
            </a:r>
            <a:r>
              <a:rPr dirty="0" spc="-15"/>
              <a:t>d</a:t>
            </a:r>
            <a:r>
              <a:rPr dirty="0" spc="-15"/>
              <a:t>e</a:t>
            </a:r>
            <a:r>
              <a:rPr dirty="0" spc="-10"/>
              <a:t>lla</a:t>
            </a:r>
            <a:r>
              <a:rPr dirty="0" spc="-10"/>
              <a:t> (e </a:t>
            </a:r>
            <a:r>
              <a:rPr dirty="0" spc="-15"/>
              <a:t>n</a:t>
            </a:r>
            <a:r>
              <a:rPr dirty="0" spc="-15"/>
              <a:t>e</a:t>
            </a:r>
            <a:r>
              <a:rPr dirty="0" spc="-10"/>
              <a:t>lla</a:t>
            </a:r>
            <a:r>
              <a:rPr dirty="0" spc="-10"/>
              <a:t>) m</a:t>
            </a:r>
            <a:r>
              <a:rPr dirty="0" spc="-15"/>
              <a:t>a</a:t>
            </a:r>
            <a:r>
              <a:rPr dirty="0" spc="-30"/>
              <a:t>t</a:t>
            </a:r>
            <a:r>
              <a:rPr dirty="0"/>
              <a:t>em</a:t>
            </a:r>
            <a:r>
              <a:rPr dirty="0" spc="-15"/>
              <a:t>a</a:t>
            </a:r>
            <a:r>
              <a:rPr dirty="0"/>
              <a:t>t</a:t>
            </a:r>
            <a:r>
              <a:rPr dirty="0" spc="-10"/>
              <a:t>ica</a:t>
            </a:r>
          </a:p>
        </p:txBody>
      </p:sp>
      <p:sp>
        <p:nvSpPr>
          <p:cNvPr id="3" name="object 3"/>
          <p:cNvSpPr/>
          <p:nvPr/>
        </p:nvSpPr>
        <p:spPr>
          <a:xfrm>
            <a:off x="1252727" y="2115311"/>
            <a:ext cx="7315200" cy="4175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267967" y="1959864"/>
            <a:ext cx="7287768" cy="3901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252727" y="2115311"/>
            <a:ext cx="7315200" cy="4175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267967" y="1959864"/>
            <a:ext cx="7287768" cy="3901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252727" y="2115311"/>
            <a:ext cx="7315200" cy="4175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267967" y="1959864"/>
            <a:ext cx="7287768" cy="39014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301241" y="2125472"/>
            <a:ext cx="1168400" cy="152400"/>
          </a:xfrm>
          <a:custGeom>
            <a:avLst/>
            <a:gdLst/>
            <a:ahLst/>
            <a:cxnLst/>
            <a:rect l="l" t="t" r="r" b="b"/>
            <a:pathLst>
              <a:path w="1168400" h="152400">
                <a:moveTo>
                  <a:pt x="25400" y="0"/>
                </a:moveTo>
                <a:lnTo>
                  <a:pt x="0" y="0"/>
                </a:lnTo>
                <a:lnTo>
                  <a:pt x="0" y="152400"/>
                </a:lnTo>
                <a:lnTo>
                  <a:pt x="25400" y="152400"/>
                </a:lnTo>
                <a:lnTo>
                  <a:pt x="25400" y="0"/>
                </a:lnTo>
                <a:close/>
              </a:path>
              <a:path w="1168400" h="152400">
                <a:moveTo>
                  <a:pt x="76200" y="101600"/>
                </a:moveTo>
                <a:lnTo>
                  <a:pt x="50800" y="101600"/>
                </a:lnTo>
                <a:lnTo>
                  <a:pt x="50938" y="102291"/>
                </a:lnTo>
                <a:lnTo>
                  <a:pt x="78879" y="144749"/>
                </a:lnTo>
                <a:lnTo>
                  <a:pt x="118427" y="151851"/>
                </a:lnTo>
                <a:lnTo>
                  <a:pt x="130468" y="149208"/>
                </a:lnTo>
                <a:lnTo>
                  <a:pt x="141978" y="143995"/>
                </a:lnTo>
                <a:lnTo>
                  <a:pt x="153409" y="135788"/>
                </a:lnTo>
                <a:lnTo>
                  <a:pt x="159692" y="126667"/>
                </a:lnTo>
                <a:lnTo>
                  <a:pt x="104357" y="126667"/>
                </a:lnTo>
                <a:lnTo>
                  <a:pt x="90510" y="122737"/>
                </a:lnTo>
                <a:lnTo>
                  <a:pt x="81124" y="114381"/>
                </a:lnTo>
                <a:lnTo>
                  <a:pt x="76200" y="101600"/>
                </a:lnTo>
                <a:close/>
              </a:path>
              <a:path w="1168400" h="152400">
                <a:moveTo>
                  <a:pt x="107998" y="215"/>
                </a:moveTo>
                <a:lnTo>
                  <a:pt x="72543" y="15454"/>
                </a:lnTo>
                <a:lnTo>
                  <a:pt x="63500" y="39289"/>
                </a:lnTo>
                <a:lnTo>
                  <a:pt x="63500" y="45375"/>
                </a:lnTo>
                <a:lnTo>
                  <a:pt x="97035" y="76200"/>
                </a:lnTo>
                <a:lnTo>
                  <a:pt x="123031" y="86716"/>
                </a:lnTo>
                <a:lnTo>
                  <a:pt x="139700" y="112447"/>
                </a:lnTo>
                <a:lnTo>
                  <a:pt x="137219" y="117243"/>
                </a:lnTo>
                <a:lnTo>
                  <a:pt x="130514" y="122375"/>
                </a:lnTo>
                <a:lnTo>
                  <a:pt x="120871" y="125786"/>
                </a:lnTo>
                <a:lnTo>
                  <a:pt x="104357" y="126667"/>
                </a:lnTo>
                <a:lnTo>
                  <a:pt x="159692" y="126667"/>
                </a:lnTo>
                <a:lnTo>
                  <a:pt x="159878" y="126397"/>
                </a:lnTo>
                <a:lnTo>
                  <a:pt x="163675" y="114208"/>
                </a:lnTo>
                <a:lnTo>
                  <a:pt x="164752" y="98391"/>
                </a:lnTo>
                <a:lnTo>
                  <a:pt x="161668" y="87156"/>
                </a:lnTo>
                <a:lnTo>
                  <a:pt x="154218" y="73903"/>
                </a:lnTo>
                <a:lnTo>
                  <a:pt x="144342" y="66773"/>
                </a:lnTo>
                <a:lnTo>
                  <a:pt x="130373" y="61316"/>
                </a:lnTo>
                <a:lnTo>
                  <a:pt x="107552" y="50800"/>
                </a:lnTo>
                <a:lnTo>
                  <a:pt x="95117" y="48418"/>
                </a:lnTo>
                <a:lnTo>
                  <a:pt x="88900" y="44251"/>
                </a:lnTo>
                <a:lnTo>
                  <a:pt x="88900" y="34594"/>
                </a:lnTo>
                <a:lnTo>
                  <a:pt x="90984" y="31518"/>
                </a:lnTo>
                <a:lnTo>
                  <a:pt x="99317" y="26623"/>
                </a:lnTo>
                <a:lnTo>
                  <a:pt x="105436" y="25400"/>
                </a:lnTo>
                <a:lnTo>
                  <a:pt x="160076" y="25400"/>
                </a:lnTo>
                <a:lnTo>
                  <a:pt x="155402" y="17920"/>
                </a:lnTo>
                <a:lnTo>
                  <a:pt x="145333" y="8978"/>
                </a:lnTo>
                <a:lnTo>
                  <a:pt x="135386" y="4000"/>
                </a:lnTo>
                <a:lnTo>
                  <a:pt x="123317" y="1066"/>
                </a:lnTo>
                <a:lnTo>
                  <a:pt x="107998" y="215"/>
                </a:lnTo>
                <a:close/>
              </a:path>
              <a:path w="1168400" h="152400">
                <a:moveTo>
                  <a:pt x="160076" y="25400"/>
                </a:moveTo>
                <a:lnTo>
                  <a:pt x="105436" y="25400"/>
                </a:lnTo>
                <a:lnTo>
                  <a:pt x="118521" y="25606"/>
                </a:lnTo>
                <a:lnTo>
                  <a:pt x="131981" y="29435"/>
                </a:lnTo>
                <a:lnTo>
                  <a:pt x="139700" y="38100"/>
                </a:lnTo>
                <a:lnTo>
                  <a:pt x="162053" y="28562"/>
                </a:lnTo>
                <a:lnTo>
                  <a:pt x="160076" y="25400"/>
                </a:lnTo>
                <a:close/>
              </a:path>
              <a:path w="1168400" h="152400">
                <a:moveTo>
                  <a:pt x="241300" y="25400"/>
                </a:moveTo>
                <a:lnTo>
                  <a:pt x="215900" y="25400"/>
                </a:lnTo>
                <a:lnTo>
                  <a:pt x="215900" y="152400"/>
                </a:lnTo>
                <a:lnTo>
                  <a:pt x="241300" y="152400"/>
                </a:lnTo>
                <a:lnTo>
                  <a:pt x="241300" y="25400"/>
                </a:lnTo>
                <a:close/>
              </a:path>
              <a:path w="1168400" h="152400">
                <a:moveTo>
                  <a:pt x="279400" y="0"/>
                </a:moveTo>
                <a:lnTo>
                  <a:pt x="177800" y="0"/>
                </a:lnTo>
                <a:lnTo>
                  <a:pt x="177800" y="25400"/>
                </a:lnTo>
                <a:lnTo>
                  <a:pt x="279400" y="25400"/>
                </a:lnTo>
                <a:lnTo>
                  <a:pt x="279400" y="0"/>
                </a:lnTo>
                <a:close/>
              </a:path>
              <a:path w="1168400" h="152400">
                <a:moveTo>
                  <a:pt x="375046" y="0"/>
                </a:moveTo>
                <a:lnTo>
                  <a:pt x="304800" y="0"/>
                </a:lnTo>
                <a:lnTo>
                  <a:pt x="304800" y="152400"/>
                </a:lnTo>
                <a:lnTo>
                  <a:pt x="330200" y="152400"/>
                </a:lnTo>
                <a:lnTo>
                  <a:pt x="330200" y="88900"/>
                </a:lnTo>
                <a:lnTo>
                  <a:pt x="400698" y="88900"/>
                </a:lnTo>
                <a:lnTo>
                  <a:pt x="398462" y="84335"/>
                </a:lnTo>
                <a:lnTo>
                  <a:pt x="401610" y="83236"/>
                </a:lnTo>
                <a:lnTo>
                  <a:pt x="414818" y="76552"/>
                </a:lnTo>
                <a:lnTo>
                  <a:pt x="424249" y="67647"/>
                </a:lnTo>
                <a:lnTo>
                  <a:pt x="426332" y="63500"/>
                </a:lnTo>
                <a:lnTo>
                  <a:pt x="330200" y="63500"/>
                </a:lnTo>
                <a:lnTo>
                  <a:pt x="330200" y="25400"/>
                </a:lnTo>
                <a:lnTo>
                  <a:pt x="426930" y="25400"/>
                </a:lnTo>
                <a:lnTo>
                  <a:pt x="424032" y="19862"/>
                </a:lnTo>
                <a:lnTo>
                  <a:pt x="413607" y="8941"/>
                </a:lnTo>
                <a:lnTo>
                  <a:pt x="403237" y="3974"/>
                </a:lnTo>
                <a:lnTo>
                  <a:pt x="390384" y="993"/>
                </a:lnTo>
                <a:lnTo>
                  <a:pt x="375046" y="0"/>
                </a:lnTo>
                <a:close/>
              </a:path>
              <a:path w="1168400" h="152400">
                <a:moveTo>
                  <a:pt x="400698" y="88900"/>
                </a:moveTo>
                <a:lnTo>
                  <a:pt x="373062" y="88900"/>
                </a:lnTo>
                <a:lnTo>
                  <a:pt x="406400" y="152400"/>
                </a:lnTo>
                <a:lnTo>
                  <a:pt x="431800" y="152400"/>
                </a:lnTo>
                <a:lnTo>
                  <a:pt x="400698" y="88900"/>
                </a:lnTo>
                <a:close/>
              </a:path>
              <a:path w="1168400" h="152400">
                <a:moveTo>
                  <a:pt x="426930" y="25400"/>
                </a:moveTo>
                <a:lnTo>
                  <a:pt x="384175" y="25400"/>
                </a:lnTo>
                <a:lnTo>
                  <a:pt x="392178" y="27119"/>
                </a:lnTo>
                <a:lnTo>
                  <a:pt x="403555" y="33999"/>
                </a:lnTo>
                <a:lnTo>
                  <a:pt x="406400" y="38496"/>
                </a:lnTo>
                <a:lnTo>
                  <a:pt x="406400" y="50138"/>
                </a:lnTo>
                <a:lnTo>
                  <a:pt x="403489" y="54900"/>
                </a:lnTo>
                <a:lnTo>
                  <a:pt x="396672" y="58896"/>
                </a:lnTo>
                <a:lnTo>
                  <a:pt x="385966" y="62349"/>
                </a:lnTo>
                <a:lnTo>
                  <a:pt x="371276" y="63500"/>
                </a:lnTo>
                <a:lnTo>
                  <a:pt x="426332" y="63500"/>
                </a:lnTo>
                <a:lnTo>
                  <a:pt x="429902" y="56393"/>
                </a:lnTo>
                <a:lnTo>
                  <a:pt x="431776" y="42660"/>
                </a:lnTo>
                <a:lnTo>
                  <a:pt x="429800" y="30882"/>
                </a:lnTo>
                <a:lnTo>
                  <a:pt x="426930" y="25400"/>
                </a:lnTo>
                <a:close/>
              </a:path>
              <a:path w="1168400" h="152400">
                <a:moveTo>
                  <a:pt x="469900" y="0"/>
                </a:moveTo>
                <a:lnTo>
                  <a:pt x="444500" y="0"/>
                </a:lnTo>
                <a:lnTo>
                  <a:pt x="444610" y="103561"/>
                </a:lnTo>
                <a:lnTo>
                  <a:pt x="458456" y="141485"/>
                </a:lnTo>
                <a:lnTo>
                  <a:pt x="503659" y="151932"/>
                </a:lnTo>
                <a:lnTo>
                  <a:pt x="515764" y="149078"/>
                </a:lnTo>
                <a:lnTo>
                  <a:pt x="527680" y="143175"/>
                </a:lnTo>
                <a:lnTo>
                  <a:pt x="536595" y="134845"/>
                </a:lnTo>
                <a:lnTo>
                  <a:pt x="540873" y="127000"/>
                </a:lnTo>
                <a:lnTo>
                  <a:pt x="488486" y="127000"/>
                </a:lnTo>
                <a:lnTo>
                  <a:pt x="482633" y="124948"/>
                </a:lnTo>
                <a:lnTo>
                  <a:pt x="476807" y="120210"/>
                </a:lnTo>
                <a:lnTo>
                  <a:pt x="471626" y="110735"/>
                </a:lnTo>
                <a:lnTo>
                  <a:pt x="470016" y="96298"/>
                </a:lnTo>
                <a:lnTo>
                  <a:pt x="469900" y="0"/>
                </a:lnTo>
                <a:close/>
              </a:path>
              <a:path w="1168400" h="152400">
                <a:moveTo>
                  <a:pt x="546100" y="0"/>
                </a:moveTo>
                <a:lnTo>
                  <a:pt x="520700" y="0"/>
                </a:lnTo>
                <a:lnTo>
                  <a:pt x="520677" y="96439"/>
                </a:lnTo>
                <a:lnTo>
                  <a:pt x="518862" y="111234"/>
                </a:lnTo>
                <a:lnTo>
                  <a:pt x="513754" y="120451"/>
                </a:lnTo>
                <a:lnTo>
                  <a:pt x="509123" y="124816"/>
                </a:lnTo>
                <a:lnTo>
                  <a:pt x="502906" y="127000"/>
                </a:lnTo>
                <a:lnTo>
                  <a:pt x="540873" y="127000"/>
                </a:lnTo>
                <a:lnTo>
                  <a:pt x="543134" y="122854"/>
                </a:lnTo>
                <a:lnTo>
                  <a:pt x="545358" y="111234"/>
                </a:lnTo>
                <a:lnTo>
                  <a:pt x="546100" y="96439"/>
                </a:lnTo>
                <a:lnTo>
                  <a:pt x="546100" y="0"/>
                </a:lnTo>
                <a:close/>
              </a:path>
              <a:path w="1168400" h="152400">
                <a:moveTo>
                  <a:pt x="683418" y="0"/>
                </a:moveTo>
                <a:lnTo>
                  <a:pt x="577056" y="0"/>
                </a:lnTo>
                <a:lnTo>
                  <a:pt x="577056" y="25400"/>
                </a:lnTo>
                <a:lnTo>
                  <a:pt x="651470" y="25400"/>
                </a:lnTo>
                <a:lnTo>
                  <a:pt x="577850" y="127000"/>
                </a:lnTo>
                <a:lnTo>
                  <a:pt x="571500" y="152400"/>
                </a:lnTo>
                <a:lnTo>
                  <a:pt x="685800" y="152400"/>
                </a:lnTo>
                <a:lnTo>
                  <a:pt x="685800" y="127000"/>
                </a:lnTo>
                <a:lnTo>
                  <a:pt x="605035" y="127000"/>
                </a:lnTo>
                <a:lnTo>
                  <a:pt x="683418" y="25400"/>
                </a:lnTo>
                <a:lnTo>
                  <a:pt x="683418" y="0"/>
                </a:lnTo>
                <a:close/>
              </a:path>
              <a:path w="1168400" h="152400">
                <a:moveTo>
                  <a:pt x="736600" y="0"/>
                </a:moveTo>
                <a:lnTo>
                  <a:pt x="711200" y="0"/>
                </a:lnTo>
                <a:lnTo>
                  <a:pt x="711200" y="152400"/>
                </a:lnTo>
                <a:lnTo>
                  <a:pt x="736600" y="152400"/>
                </a:lnTo>
                <a:lnTo>
                  <a:pt x="736600" y="0"/>
                </a:lnTo>
                <a:close/>
              </a:path>
              <a:path w="1168400" h="152400">
                <a:moveTo>
                  <a:pt x="810925" y="451"/>
                </a:moveTo>
                <a:lnTo>
                  <a:pt x="765972" y="24902"/>
                </a:lnTo>
                <a:lnTo>
                  <a:pt x="750297" y="70288"/>
                </a:lnTo>
                <a:lnTo>
                  <a:pt x="749912" y="87155"/>
                </a:lnTo>
                <a:lnTo>
                  <a:pt x="752195" y="99414"/>
                </a:lnTo>
                <a:lnTo>
                  <a:pt x="770810" y="133923"/>
                </a:lnTo>
                <a:lnTo>
                  <a:pt x="818554" y="152400"/>
                </a:lnTo>
                <a:lnTo>
                  <a:pt x="825279" y="152152"/>
                </a:lnTo>
                <a:lnTo>
                  <a:pt x="870909" y="129961"/>
                </a:lnTo>
                <a:lnTo>
                  <a:pt x="873078" y="127000"/>
                </a:lnTo>
                <a:lnTo>
                  <a:pt x="818752" y="127000"/>
                </a:lnTo>
                <a:lnTo>
                  <a:pt x="814338" y="126846"/>
                </a:lnTo>
                <a:lnTo>
                  <a:pt x="781146" y="106904"/>
                </a:lnTo>
                <a:lnTo>
                  <a:pt x="775372" y="64933"/>
                </a:lnTo>
                <a:lnTo>
                  <a:pt x="778804" y="50938"/>
                </a:lnTo>
                <a:lnTo>
                  <a:pt x="785314" y="40268"/>
                </a:lnTo>
                <a:lnTo>
                  <a:pt x="795093" y="32907"/>
                </a:lnTo>
                <a:lnTo>
                  <a:pt x="808334" y="28837"/>
                </a:lnTo>
                <a:lnTo>
                  <a:pt x="825226" y="28040"/>
                </a:lnTo>
                <a:lnTo>
                  <a:pt x="874988" y="28040"/>
                </a:lnTo>
                <a:lnTo>
                  <a:pt x="870435" y="21715"/>
                </a:lnTo>
                <a:lnTo>
                  <a:pt x="862400" y="13901"/>
                </a:lnTo>
                <a:lnTo>
                  <a:pt x="852854" y="7846"/>
                </a:lnTo>
                <a:lnTo>
                  <a:pt x="841375" y="3572"/>
                </a:lnTo>
                <a:lnTo>
                  <a:pt x="827540" y="1100"/>
                </a:lnTo>
                <a:lnTo>
                  <a:pt x="810925" y="451"/>
                </a:lnTo>
                <a:close/>
              </a:path>
              <a:path w="1168400" h="152400">
                <a:moveTo>
                  <a:pt x="874988" y="28040"/>
                </a:moveTo>
                <a:lnTo>
                  <a:pt x="825226" y="28040"/>
                </a:lnTo>
                <a:lnTo>
                  <a:pt x="836805" y="29402"/>
                </a:lnTo>
                <a:lnTo>
                  <a:pt x="847339" y="35093"/>
                </a:lnTo>
                <a:lnTo>
                  <a:pt x="857495" y="46182"/>
                </a:lnTo>
                <a:lnTo>
                  <a:pt x="860802" y="56144"/>
                </a:lnTo>
                <a:lnTo>
                  <a:pt x="862617" y="69698"/>
                </a:lnTo>
                <a:lnTo>
                  <a:pt x="862872" y="88008"/>
                </a:lnTo>
                <a:lnTo>
                  <a:pt x="859813" y="100264"/>
                </a:lnTo>
                <a:lnTo>
                  <a:pt x="853704" y="111011"/>
                </a:lnTo>
                <a:lnTo>
                  <a:pt x="843844" y="120743"/>
                </a:lnTo>
                <a:lnTo>
                  <a:pt x="832129" y="125435"/>
                </a:lnTo>
                <a:lnTo>
                  <a:pt x="818752" y="127000"/>
                </a:lnTo>
                <a:lnTo>
                  <a:pt x="873078" y="127000"/>
                </a:lnTo>
                <a:lnTo>
                  <a:pt x="888148" y="84944"/>
                </a:lnTo>
                <a:lnTo>
                  <a:pt x="888756" y="68686"/>
                </a:lnTo>
                <a:lnTo>
                  <a:pt x="886905" y="55356"/>
                </a:lnTo>
                <a:lnTo>
                  <a:pt x="883235" y="43085"/>
                </a:lnTo>
                <a:lnTo>
                  <a:pt x="877745" y="31871"/>
                </a:lnTo>
                <a:lnTo>
                  <a:pt x="874988" y="28040"/>
                </a:lnTo>
                <a:close/>
              </a:path>
              <a:path w="1168400" h="152400">
                <a:moveTo>
                  <a:pt x="947935" y="0"/>
                </a:moveTo>
                <a:lnTo>
                  <a:pt x="914400" y="0"/>
                </a:lnTo>
                <a:lnTo>
                  <a:pt x="914400" y="152400"/>
                </a:lnTo>
                <a:lnTo>
                  <a:pt x="939800" y="152400"/>
                </a:lnTo>
                <a:lnTo>
                  <a:pt x="939800" y="33933"/>
                </a:lnTo>
                <a:lnTo>
                  <a:pt x="964686" y="33933"/>
                </a:lnTo>
                <a:lnTo>
                  <a:pt x="947935" y="0"/>
                </a:lnTo>
                <a:close/>
              </a:path>
              <a:path w="1168400" h="152400">
                <a:moveTo>
                  <a:pt x="964686" y="33933"/>
                </a:moveTo>
                <a:lnTo>
                  <a:pt x="939800" y="33933"/>
                </a:lnTo>
                <a:lnTo>
                  <a:pt x="943372" y="41208"/>
                </a:lnTo>
                <a:lnTo>
                  <a:pt x="945554" y="45573"/>
                </a:lnTo>
                <a:lnTo>
                  <a:pt x="946348" y="47029"/>
                </a:lnTo>
                <a:lnTo>
                  <a:pt x="948067" y="50469"/>
                </a:lnTo>
                <a:lnTo>
                  <a:pt x="949258" y="52983"/>
                </a:lnTo>
                <a:lnTo>
                  <a:pt x="949920" y="54570"/>
                </a:lnTo>
                <a:lnTo>
                  <a:pt x="998339" y="152400"/>
                </a:lnTo>
                <a:lnTo>
                  <a:pt x="1028700" y="152400"/>
                </a:lnTo>
                <a:lnTo>
                  <a:pt x="1028700" y="111918"/>
                </a:lnTo>
                <a:lnTo>
                  <a:pt x="1003300" y="111918"/>
                </a:lnTo>
                <a:lnTo>
                  <a:pt x="997743" y="100540"/>
                </a:lnTo>
                <a:lnTo>
                  <a:pt x="994700" y="94456"/>
                </a:lnTo>
                <a:lnTo>
                  <a:pt x="994171" y="93662"/>
                </a:lnTo>
                <a:lnTo>
                  <a:pt x="964686" y="33933"/>
                </a:lnTo>
                <a:close/>
              </a:path>
              <a:path w="1168400" h="152400">
                <a:moveTo>
                  <a:pt x="1028700" y="0"/>
                </a:moveTo>
                <a:lnTo>
                  <a:pt x="1003300" y="0"/>
                </a:lnTo>
                <a:lnTo>
                  <a:pt x="1003300" y="111918"/>
                </a:lnTo>
                <a:lnTo>
                  <a:pt x="1028700" y="111918"/>
                </a:lnTo>
                <a:lnTo>
                  <a:pt x="1028700" y="0"/>
                </a:lnTo>
                <a:close/>
              </a:path>
              <a:path w="1168400" h="152400">
                <a:moveTo>
                  <a:pt x="1168400" y="0"/>
                </a:moveTo>
                <a:lnTo>
                  <a:pt x="1066800" y="0"/>
                </a:lnTo>
                <a:lnTo>
                  <a:pt x="1066800" y="152400"/>
                </a:lnTo>
                <a:lnTo>
                  <a:pt x="1168400" y="152400"/>
                </a:lnTo>
                <a:lnTo>
                  <a:pt x="1168400" y="127000"/>
                </a:lnTo>
                <a:lnTo>
                  <a:pt x="1092200" y="127000"/>
                </a:lnTo>
                <a:lnTo>
                  <a:pt x="1092200" y="88900"/>
                </a:lnTo>
                <a:lnTo>
                  <a:pt x="1155700" y="88900"/>
                </a:lnTo>
                <a:lnTo>
                  <a:pt x="1155700" y="63500"/>
                </a:lnTo>
                <a:lnTo>
                  <a:pt x="1092200" y="63500"/>
                </a:lnTo>
                <a:lnTo>
                  <a:pt x="1092200" y="25400"/>
                </a:lnTo>
                <a:lnTo>
                  <a:pt x="1168400" y="25400"/>
                </a:lnTo>
                <a:lnTo>
                  <a:pt x="1168400" y="0"/>
                </a:lnTo>
                <a:close/>
              </a:path>
            </a:pathLst>
          </a:custGeom>
          <a:solidFill>
            <a:srgbClr val="9411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545842" y="2125472"/>
            <a:ext cx="114300" cy="152400"/>
          </a:xfrm>
          <a:custGeom>
            <a:avLst/>
            <a:gdLst/>
            <a:ahLst/>
            <a:cxnLst/>
            <a:rect l="l" t="t" r="r" b="b"/>
            <a:pathLst>
              <a:path w="114300" h="152400">
                <a:moveTo>
                  <a:pt x="114300" y="127000"/>
                </a:moveTo>
                <a:lnTo>
                  <a:pt x="0" y="127000"/>
                </a:lnTo>
                <a:lnTo>
                  <a:pt x="0" y="152400"/>
                </a:lnTo>
                <a:lnTo>
                  <a:pt x="114300" y="152400"/>
                </a:lnTo>
                <a:lnTo>
                  <a:pt x="114300" y="127000"/>
                </a:lnTo>
                <a:close/>
              </a:path>
              <a:path w="114300" h="152400">
                <a:moveTo>
                  <a:pt x="76200" y="36114"/>
                </a:moveTo>
                <a:lnTo>
                  <a:pt x="50800" y="36114"/>
                </a:lnTo>
                <a:lnTo>
                  <a:pt x="50800" y="127000"/>
                </a:lnTo>
                <a:lnTo>
                  <a:pt x="76200" y="127000"/>
                </a:lnTo>
                <a:lnTo>
                  <a:pt x="76200" y="36114"/>
                </a:lnTo>
                <a:close/>
              </a:path>
              <a:path w="114300" h="152400">
                <a:moveTo>
                  <a:pt x="76200" y="0"/>
                </a:moveTo>
                <a:lnTo>
                  <a:pt x="56951" y="0"/>
                </a:lnTo>
                <a:lnTo>
                  <a:pt x="54305" y="4630"/>
                </a:lnTo>
                <a:lnTo>
                  <a:pt x="49709" y="9822"/>
                </a:lnTo>
                <a:lnTo>
                  <a:pt x="18582" y="32027"/>
                </a:lnTo>
                <a:lnTo>
                  <a:pt x="3175" y="38100"/>
                </a:lnTo>
                <a:lnTo>
                  <a:pt x="6429" y="62294"/>
                </a:lnTo>
                <a:lnTo>
                  <a:pt x="16758" y="57721"/>
                </a:lnTo>
                <a:lnTo>
                  <a:pt x="27596" y="51834"/>
                </a:lnTo>
                <a:lnTo>
                  <a:pt x="38943" y="44632"/>
                </a:lnTo>
                <a:lnTo>
                  <a:pt x="50800" y="36114"/>
                </a:lnTo>
                <a:lnTo>
                  <a:pt x="76200" y="36114"/>
                </a:lnTo>
                <a:lnTo>
                  <a:pt x="76200" y="0"/>
                </a:lnTo>
                <a:close/>
              </a:path>
            </a:pathLst>
          </a:custGeom>
          <a:solidFill>
            <a:srgbClr val="9411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685542" y="2252472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0" y="12700"/>
                </a:moveTo>
                <a:lnTo>
                  <a:pt x="25400" y="12700"/>
                </a:lnTo>
              </a:path>
            </a:pathLst>
          </a:custGeom>
          <a:ln w="26670">
            <a:solidFill>
              <a:srgbClr val="9411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889044" y="2126075"/>
            <a:ext cx="5613097" cy="19001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288541" y="2468372"/>
            <a:ext cx="7428848" cy="17791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288541" y="2798572"/>
            <a:ext cx="6985000" cy="1778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774442" y="3420871"/>
            <a:ext cx="4431569" cy="2159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288541" y="4119371"/>
            <a:ext cx="5066648" cy="17791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6423202" y="4119371"/>
            <a:ext cx="2685364" cy="1778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288633" y="4449571"/>
            <a:ext cx="4800508" cy="17791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6165341" y="4436871"/>
            <a:ext cx="2692400" cy="1905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301241" y="4779771"/>
            <a:ext cx="889000" cy="177800"/>
          </a:xfrm>
          <a:custGeom>
            <a:avLst/>
            <a:gdLst/>
            <a:ahLst/>
            <a:cxnLst/>
            <a:rect l="l" t="t" r="r" b="b"/>
            <a:pathLst>
              <a:path w="889000" h="177800">
                <a:moveTo>
                  <a:pt x="25400" y="0"/>
                </a:moveTo>
                <a:lnTo>
                  <a:pt x="0" y="0"/>
                </a:lnTo>
                <a:lnTo>
                  <a:pt x="0" y="19050"/>
                </a:lnTo>
                <a:lnTo>
                  <a:pt x="25400" y="19050"/>
                </a:lnTo>
                <a:lnTo>
                  <a:pt x="25400" y="0"/>
                </a:lnTo>
                <a:close/>
              </a:path>
              <a:path w="889000" h="177800">
                <a:moveTo>
                  <a:pt x="25400" y="38100"/>
                </a:moveTo>
                <a:lnTo>
                  <a:pt x="0" y="38100"/>
                </a:lnTo>
                <a:lnTo>
                  <a:pt x="0" y="139700"/>
                </a:lnTo>
                <a:lnTo>
                  <a:pt x="25400" y="139700"/>
                </a:lnTo>
                <a:lnTo>
                  <a:pt x="25400" y="38100"/>
                </a:lnTo>
                <a:close/>
              </a:path>
              <a:path w="889000" h="177800">
                <a:moveTo>
                  <a:pt x="74810" y="38100"/>
                </a:moveTo>
                <a:lnTo>
                  <a:pt x="50800" y="38100"/>
                </a:lnTo>
                <a:lnTo>
                  <a:pt x="50800" y="139700"/>
                </a:lnTo>
                <a:lnTo>
                  <a:pt x="76200" y="139700"/>
                </a:lnTo>
                <a:lnTo>
                  <a:pt x="76200" y="72958"/>
                </a:lnTo>
                <a:lnTo>
                  <a:pt x="78350" y="65186"/>
                </a:lnTo>
                <a:lnTo>
                  <a:pt x="82723" y="59333"/>
                </a:lnTo>
                <a:lnTo>
                  <a:pt x="74810" y="59333"/>
                </a:lnTo>
                <a:lnTo>
                  <a:pt x="74810" y="38100"/>
                </a:lnTo>
                <a:close/>
              </a:path>
              <a:path w="889000" h="177800">
                <a:moveTo>
                  <a:pt x="196466" y="50800"/>
                </a:moveTo>
                <a:lnTo>
                  <a:pt x="92273" y="50800"/>
                </a:lnTo>
                <a:lnTo>
                  <a:pt x="99954" y="50840"/>
                </a:lnTo>
                <a:lnTo>
                  <a:pt x="110713" y="56633"/>
                </a:lnTo>
                <a:lnTo>
                  <a:pt x="114254" y="72033"/>
                </a:lnTo>
                <a:lnTo>
                  <a:pt x="114300" y="139700"/>
                </a:lnTo>
                <a:lnTo>
                  <a:pt x="139700" y="139700"/>
                </a:lnTo>
                <a:lnTo>
                  <a:pt x="139732" y="72033"/>
                </a:lnTo>
                <a:lnTo>
                  <a:pt x="141650" y="64227"/>
                </a:lnTo>
                <a:lnTo>
                  <a:pt x="149456" y="53643"/>
                </a:lnTo>
                <a:lnTo>
                  <a:pt x="154649" y="50998"/>
                </a:lnTo>
                <a:lnTo>
                  <a:pt x="196609" y="50998"/>
                </a:lnTo>
                <a:lnTo>
                  <a:pt x="196466" y="50800"/>
                </a:lnTo>
                <a:close/>
              </a:path>
              <a:path w="889000" h="177800">
                <a:moveTo>
                  <a:pt x="196609" y="50998"/>
                </a:moveTo>
                <a:lnTo>
                  <a:pt x="154649" y="50998"/>
                </a:lnTo>
                <a:lnTo>
                  <a:pt x="162870" y="51058"/>
                </a:lnTo>
                <a:lnTo>
                  <a:pt x="174067" y="56835"/>
                </a:lnTo>
                <a:lnTo>
                  <a:pt x="177800" y="72033"/>
                </a:lnTo>
                <a:lnTo>
                  <a:pt x="177800" y="139700"/>
                </a:lnTo>
                <a:lnTo>
                  <a:pt x="203200" y="139700"/>
                </a:lnTo>
                <a:lnTo>
                  <a:pt x="203196" y="68725"/>
                </a:lnTo>
                <a:lnTo>
                  <a:pt x="200667" y="56633"/>
                </a:lnTo>
                <a:lnTo>
                  <a:pt x="196609" y="50998"/>
                </a:lnTo>
                <a:close/>
              </a:path>
              <a:path w="889000" h="177800">
                <a:moveTo>
                  <a:pt x="106534" y="38134"/>
                </a:moveTo>
                <a:lnTo>
                  <a:pt x="93481" y="40853"/>
                </a:lnTo>
                <a:lnTo>
                  <a:pt x="82906" y="47919"/>
                </a:lnTo>
                <a:lnTo>
                  <a:pt x="74810" y="59333"/>
                </a:lnTo>
                <a:lnTo>
                  <a:pt x="82723" y="59333"/>
                </a:lnTo>
                <a:lnTo>
                  <a:pt x="86949" y="53676"/>
                </a:lnTo>
                <a:lnTo>
                  <a:pt x="92273" y="50800"/>
                </a:lnTo>
                <a:lnTo>
                  <a:pt x="196466" y="50800"/>
                </a:lnTo>
                <a:lnTo>
                  <a:pt x="194429" y="47971"/>
                </a:lnTo>
                <a:lnTo>
                  <a:pt x="131221" y="47971"/>
                </a:lnTo>
                <a:lnTo>
                  <a:pt x="121070" y="40577"/>
                </a:lnTo>
                <a:lnTo>
                  <a:pt x="106534" y="38134"/>
                </a:lnTo>
                <a:close/>
              </a:path>
              <a:path w="889000" h="177800">
                <a:moveTo>
                  <a:pt x="167989" y="38192"/>
                </a:moveTo>
                <a:lnTo>
                  <a:pt x="155540" y="40521"/>
                </a:lnTo>
                <a:lnTo>
                  <a:pt x="143639" y="44464"/>
                </a:lnTo>
                <a:lnTo>
                  <a:pt x="131221" y="47971"/>
                </a:lnTo>
                <a:lnTo>
                  <a:pt x="194429" y="47971"/>
                </a:lnTo>
                <a:lnTo>
                  <a:pt x="192693" y="45561"/>
                </a:lnTo>
                <a:lnTo>
                  <a:pt x="182476" y="39980"/>
                </a:lnTo>
                <a:lnTo>
                  <a:pt x="167989" y="38192"/>
                </a:lnTo>
                <a:close/>
              </a:path>
              <a:path w="889000" h="177800">
                <a:moveTo>
                  <a:pt x="252610" y="38100"/>
                </a:moveTo>
                <a:lnTo>
                  <a:pt x="228600" y="38100"/>
                </a:lnTo>
                <a:lnTo>
                  <a:pt x="228600" y="177800"/>
                </a:lnTo>
                <a:lnTo>
                  <a:pt x="254000" y="177800"/>
                </a:lnTo>
                <a:lnTo>
                  <a:pt x="254000" y="120451"/>
                </a:lnTo>
                <a:lnTo>
                  <a:pt x="262006" y="120451"/>
                </a:lnTo>
                <a:lnTo>
                  <a:pt x="256150" y="112613"/>
                </a:lnTo>
                <a:lnTo>
                  <a:pt x="254000" y="105370"/>
                </a:lnTo>
                <a:lnTo>
                  <a:pt x="254000" y="73950"/>
                </a:lnTo>
                <a:lnTo>
                  <a:pt x="256084" y="66013"/>
                </a:lnTo>
                <a:lnTo>
                  <a:pt x="260522" y="59531"/>
                </a:lnTo>
                <a:lnTo>
                  <a:pt x="252610" y="59531"/>
                </a:lnTo>
                <a:lnTo>
                  <a:pt x="252610" y="38100"/>
                </a:lnTo>
                <a:close/>
              </a:path>
              <a:path w="889000" h="177800">
                <a:moveTo>
                  <a:pt x="359468" y="38121"/>
                </a:moveTo>
                <a:lnTo>
                  <a:pt x="326122" y="56959"/>
                </a:lnTo>
                <a:lnTo>
                  <a:pt x="319460" y="75488"/>
                </a:lnTo>
                <a:lnTo>
                  <a:pt x="320629" y="85398"/>
                </a:lnTo>
                <a:lnTo>
                  <a:pt x="319695" y="99920"/>
                </a:lnTo>
                <a:lnTo>
                  <a:pt x="345975" y="137639"/>
                </a:lnTo>
                <a:lnTo>
                  <a:pt x="359568" y="139700"/>
                </a:lnTo>
                <a:lnTo>
                  <a:pt x="361940" y="139641"/>
                </a:lnTo>
                <a:lnTo>
                  <a:pt x="373050" y="137406"/>
                </a:lnTo>
                <a:lnTo>
                  <a:pt x="383841" y="131163"/>
                </a:lnTo>
                <a:lnTo>
                  <a:pt x="387987" y="127000"/>
                </a:lnTo>
                <a:lnTo>
                  <a:pt x="356327" y="127000"/>
                </a:lnTo>
                <a:lnTo>
                  <a:pt x="353284" y="123725"/>
                </a:lnTo>
                <a:lnTo>
                  <a:pt x="349861" y="113050"/>
                </a:lnTo>
                <a:lnTo>
                  <a:pt x="348217" y="101756"/>
                </a:lnTo>
                <a:lnTo>
                  <a:pt x="347687" y="85900"/>
                </a:lnTo>
                <a:lnTo>
                  <a:pt x="348602" y="72136"/>
                </a:lnTo>
                <a:lnTo>
                  <a:pt x="350837" y="61217"/>
                </a:lnTo>
                <a:lnTo>
                  <a:pt x="352924" y="54371"/>
                </a:lnTo>
                <a:lnTo>
                  <a:pt x="353047" y="54173"/>
                </a:lnTo>
                <a:lnTo>
                  <a:pt x="356195" y="50800"/>
                </a:lnTo>
                <a:lnTo>
                  <a:pt x="388606" y="50800"/>
                </a:lnTo>
                <a:lnTo>
                  <a:pt x="384381" y="45554"/>
                </a:lnTo>
                <a:lnTo>
                  <a:pt x="373175" y="39969"/>
                </a:lnTo>
                <a:lnTo>
                  <a:pt x="359468" y="38121"/>
                </a:lnTo>
                <a:close/>
              </a:path>
              <a:path w="889000" h="177800">
                <a:moveTo>
                  <a:pt x="262006" y="120451"/>
                </a:moveTo>
                <a:lnTo>
                  <a:pt x="254000" y="120451"/>
                </a:lnTo>
                <a:lnTo>
                  <a:pt x="256030" y="124329"/>
                </a:lnTo>
                <a:lnTo>
                  <a:pt x="263542" y="132801"/>
                </a:lnTo>
                <a:lnTo>
                  <a:pt x="274885" y="137636"/>
                </a:lnTo>
                <a:lnTo>
                  <a:pt x="291507" y="138671"/>
                </a:lnTo>
                <a:lnTo>
                  <a:pt x="302810" y="133256"/>
                </a:lnTo>
                <a:lnTo>
                  <a:pt x="308286" y="127000"/>
                </a:lnTo>
                <a:lnTo>
                  <a:pt x="269477" y="127000"/>
                </a:lnTo>
                <a:lnTo>
                  <a:pt x="264749" y="124122"/>
                </a:lnTo>
                <a:lnTo>
                  <a:pt x="262006" y="120451"/>
                </a:lnTo>
                <a:close/>
              </a:path>
              <a:path w="889000" h="177800">
                <a:moveTo>
                  <a:pt x="309284" y="50800"/>
                </a:moveTo>
                <a:lnTo>
                  <a:pt x="282045" y="50800"/>
                </a:lnTo>
                <a:lnTo>
                  <a:pt x="287007" y="54371"/>
                </a:lnTo>
                <a:lnTo>
                  <a:pt x="291872" y="65402"/>
                </a:lnTo>
                <a:lnTo>
                  <a:pt x="294419" y="76779"/>
                </a:lnTo>
                <a:lnTo>
                  <a:pt x="295250" y="91777"/>
                </a:lnTo>
                <a:lnTo>
                  <a:pt x="293852" y="105300"/>
                </a:lnTo>
                <a:lnTo>
                  <a:pt x="290314" y="116382"/>
                </a:lnTo>
                <a:lnTo>
                  <a:pt x="287007" y="123460"/>
                </a:lnTo>
                <a:lnTo>
                  <a:pt x="281781" y="127000"/>
                </a:lnTo>
                <a:lnTo>
                  <a:pt x="308286" y="127000"/>
                </a:lnTo>
                <a:lnTo>
                  <a:pt x="311989" y="122769"/>
                </a:lnTo>
                <a:lnTo>
                  <a:pt x="316812" y="112192"/>
                </a:lnTo>
                <a:lnTo>
                  <a:pt x="319271" y="101724"/>
                </a:lnTo>
                <a:lnTo>
                  <a:pt x="317880" y="95541"/>
                </a:lnTo>
                <a:lnTo>
                  <a:pt x="318597" y="79402"/>
                </a:lnTo>
                <a:lnTo>
                  <a:pt x="319460" y="75488"/>
                </a:lnTo>
                <a:lnTo>
                  <a:pt x="319124" y="72640"/>
                </a:lnTo>
                <a:lnTo>
                  <a:pt x="315192" y="60796"/>
                </a:lnTo>
                <a:lnTo>
                  <a:pt x="309284" y="50800"/>
                </a:lnTo>
                <a:close/>
              </a:path>
              <a:path w="889000" h="177800">
                <a:moveTo>
                  <a:pt x="388606" y="50800"/>
                </a:moveTo>
                <a:lnTo>
                  <a:pt x="364793" y="50800"/>
                </a:lnTo>
                <a:lnTo>
                  <a:pt x="367936" y="54173"/>
                </a:lnTo>
                <a:lnTo>
                  <a:pt x="371091" y="65402"/>
                </a:lnTo>
                <a:lnTo>
                  <a:pt x="371216" y="66013"/>
                </a:lnTo>
                <a:lnTo>
                  <a:pt x="372551" y="76779"/>
                </a:lnTo>
                <a:lnTo>
                  <a:pt x="372642" y="79402"/>
                </a:lnTo>
                <a:lnTo>
                  <a:pt x="373006" y="93237"/>
                </a:lnTo>
                <a:lnTo>
                  <a:pt x="371226" y="111994"/>
                </a:lnTo>
                <a:lnTo>
                  <a:pt x="366945" y="123248"/>
                </a:lnTo>
                <a:lnTo>
                  <a:pt x="360164" y="127000"/>
                </a:lnTo>
                <a:lnTo>
                  <a:pt x="387987" y="127000"/>
                </a:lnTo>
                <a:lnTo>
                  <a:pt x="395092" y="119864"/>
                </a:lnTo>
                <a:lnTo>
                  <a:pt x="399566" y="109953"/>
                </a:lnTo>
                <a:lnTo>
                  <a:pt x="402140" y="97099"/>
                </a:lnTo>
                <a:lnTo>
                  <a:pt x="402760" y="80342"/>
                </a:lnTo>
                <a:lnTo>
                  <a:pt x="400054" y="69087"/>
                </a:lnTo>
                <a:lnTo>
                  <a:pt x="394204" y="57750"/>
                </a:lnTo>
                <a:lnTo>
                  <a:pt x="388606" y="50800"/>
                </a:lnTo>
                <a:close/>
              </a:path>
              <a:path w="889000" h="177800">
                <a:moveTo>
                  <a:pt x="319460" y="75488"/>
                </a:moveTo>
                <a:lnTo>
                  <a:pt x="318597" y="79402"/>
                </a:lnTo>
                <a:lnTo>
                  <a:pt x="317880" y="95541"/>
                </a:lnTo>
                <a:lnTo>
                  <a:pt x="319271" y="101724"/>
                </a:lnTo>
                <a:lnTo>
                  <a:pt x="319695" y="99920"/>
                </a:lnTo>
                <a:lnTo>
                  <a:pt x="320629" y="85398"/>
                </a:lnTo>
                <a:lnTo>
                  <a:pt x="319460" y="75488"/>
                </a:lnTo>
                <a:close/>
              </a:path>
              <a:path w="889000" h="177800">
                <a:moveTo>
                  <a:pt x="288896" y="40149"/>
                </a:moveTo>
                <a:lnTo>
                  <a:pt x="271305" y="40409"/>
                </a:lnTo>
                <a:lnTo>
                  <a:pt x="260816" y="47553"/>
                </a:lnTo>
                <a:lnTo>
                  <a:pt x="252610" y="59531"/>
                </a:lnTo>
                <a:lnTo>
                  <a:pt x="260522" y="59531"/>
                </a:lnTo>
                <a:lnTo>
                  <a:pt x="264417" y="53842"/>
                </a:lnTo>
                <a:lnTo>
                  <a:pt x="269477" y="50800"/>
                </a:lnTo>
                <a:lnTo>
                  <a:pt x="309284" y="50800"/>
                </a:lnTo>
                <a:lnTo>
                  <a:pt x="308432" y="49357"/>
                </a:lnTo>
                <a:lnTo>
                  <a:pt x="300613" y="43254"/>
                </a:lnTo>
                <a:lnTo>
                  <a:pt x="288896" y="40149"/>
                </a:lnTo>
                <a:close/>
              </a:path>
              <a:path w="889000" h="177800">
                <a:moveTo>
                  <a:pt x="467716" y="38100"/>
                </a:moveTo>
                <a:lnTo>
                  <a:pt x="444500" y="38100"/>
                </a:lnTo>
                <a:lnTo>
                  <a:pt x="444500" y="139700"/>
                </a:lnTo>
                <a:lnTo>
                  <a:pt x="469900" y="139700"/>
                </a:lnTo>
                <a:lnTo>
                  <a:pt x="469900" y="88106"/>
                </a:lnTo>
                <a:lnTo>
                  <a:pt x="471553" y="81193"/>
                </a:lnTo>
                <a:lnTo>
                  <a:pt x="478167" y="67038"/>
                </a:lnTo>
                <a:lnTo>
                  <a:pt x="482305" y="64889"/>
                </a:lnTo>
                <a:lnTo>
                  <a:pt x="467716" y="64889"/>
                </a:lnTo>
                <a:lnTo>
                  <a:pt x="467716" y="38100"/>
                </a:lnTo>
                <a:close/>
              </a:path>
              <a:path w="889000" h="177800">
                <a:moveTo>
                  <a:pt x="495300" y="38100"/>
                </a:moveTo>
                <a:lnTo>
                  <a:pt x="487824" y="38100"/>
                </a:lnTo>
                <a:lnTo>
                  <a:pt x="483096" y="40217"/>
                </a:lnTo>
                <a:lnTo>
                  <a:pt x="473967" y="48682"/>
                </a:lnTo>
                <a:lnTo>
                  <a:pt x="470362" y="55496"/>
                </a:lnTo>
                <a:lnTo>
                  <a:pt x="467716" y="64889"/>
                </a:lnTo>
                <a:lnTo>
                  <a:pt x="482305" y="64889"/>
                </a:lnTo>
                <a:lnTo>
                  <a:pt x="484981" y="63500"/>
                </a:lnTo>
                <a:lnTo>
                  <a:pt x="495300" y="63500"/>
                </a:lnTo>
                <a:lnTo>
                  <a:pt x="495300" y="38100"/>
                </a:lnTo>
                <a:close/>
              </a:path>
              <a:path w="889000" h="177800">
                <a:moveTo>
                  <a:pt x="546100" y="50800"/>
                </a:moveTo>
                <a:lnTo>
                  <a:pt x="520700" y="50800"/>
                </a:lnTo>
                <a:lnTo>
                  <a:pt x="520700" y="114300"/>
                </a:lnTo>
                <a:lnTo>
                  <a:pt x="540014" y="139700"/>
                </a:lnTo>
                <a:lnTo>
                  <a:pt x="558800" y="139700"/>
                </a:lnTo>
                <a:lnTo>
                  <a:pt x="558800" y="127000"/>
                </a:lnTo>
                <a:lnTo>
                  <a:pt x="551920" y="127000"/>
                </a:lnTo>
                <a:lnTo>
                  <a:pt x="549407" y="125676"/>
                </a:lnTo>
                <a:lnTo>
                  <a:pt x="546761" y="120385"/>
                </a:lnTo>
                <a:lnTo>
                  <a:pt x="546100" y="115357"/>
                </a:lnTo>
                <a:lnTo>
                  <a:pt x="546100" y="50800"/>
                </a:lnTo>
                <a:close/>
              </a:path>
              <a:path w="889000" h="177800">
                <a:moveTo>
                  <a:pt x="558800" y="126801"/>
                </a:moveTo>
                <a:lnTo>
                  <a:pt x="557608" y="126933"/>
                </a:lnTo>
                <a:lnTo>
                  <a:pt x="551920" y="127000"/>
                </a:lnTo>
                <a:lnTo>
                  <a:pt x="558800" y="127000"/>
                </a:lnTo>
                <a:lnTo>
                  <a:pt x="558800" y="126801"/>
                </a:lnTo>
                <a:close/>
              </a:path>
              <a:path w="889000" h="177800">
                <a:moveTo>
                  <a:pt x="558800" y="38100"/>
                </a:moveTo>
                <a:lnTo>
                  <a:pt x="508000" y="38100"/>
                </a:lnTo>
                <a:lnTo>
                  <a:pt x="508000" y="50800"/>
                </a:lnTo>
                <a:lnTo>
                  <a:pt x="558800" y="50800"/>
                </a:lnTo>
                <a:lnTo>
                  <a:pt x="558800" y="38100"/>
                </a:lnTo>
                <a:close/>
              </a:path>
              <a:path w="889000" h="177800">
                <a:moveTo>
                  <a:pt x="546100" y="12700"/>
                </a:moveTo>
                <a:lnTo>
                  <a:pt x="524073" y="12700"/>
                </a:lnTo>
                <a:lnTo>
                  <a:pt x="522089" y="38100"/>
                </a:lnTo>
                <a:lnTo>
                  <a:pt x="546100" y="38100"/>
                </a:lnTo>
                <a:lnTo>
                  <a:pt x="546100" y="12700"/>
                </a:lnTo>
                <a:close/>
              </a:path>
              <a:path w="889000" h="177800">
                <a:moveTo>
                  <a:pt x="673893" y="119458"/>
                </a:moveTo>
                <a:lnTo>
                  <a:pt x="648493" y="119458"/>
                </a:lnTo>
                <a:lnTo>
                  <a:pt x="648912" y="127000"/>
                </a:lnTo>
                <a:lnTo>
                  <a:pt x="650015" y="133614"/>
                </a:lnTo>
                <a:lnTo>
                  <a:pt x="651866" y="139700"/>
                </a:lnTo>
                <a:lnTo>
                  <a:pt x="676870" y="139700"/>
                </a:lnTo>
                <a:lnTo>
                  <a:pt x="674885" y="132820"/>
                </a:lnTo>
                <a:lnTo>
                  <a:pt x="674001" y="126867"/>
                </a:lnTo>
                <a:lnTo>
                  <a:pt x="673893" y="119458"/>
                </a:lnTo>
                <a:close/>
              </a:path>
              <a:path w="889000" h="177800">
                <a:moveTo>
                  <a:pt x="668987" y="50800"/>
                </a:moveTo>
                <a:lnTo>
                  <a:pt x="642341" y="50800"/>
                </a:lnTo>
                <a:lnTo>
                  <a:pt x="648493" y="56488"/>
                </a:lnTo>
                <a:lnTo>
                  <a:pt x="648493" y="76200"/>
                </a:lnTo>
                <a:lnTo>
                  <a:pt x="603855" y="82300"/>
                </a:lnTo>
                <a:lnTo>
                  <a:pt x="584993" y="109735"/>
                </a:lnTo>
                <a:lnTo>
                  <a:pt x="584993" y="118334"/>
                </a:lnTo>
                <a:lnTo>
                  <a:pt x="587871" y="125478"/>
                </a:lnTo>
                <a:lnTo>
                  <a:pt x="593697" y="131237"/>
                </a:lnTo>
                <a:lnTo>
                  <a:pt x="600575" y="135854"/>
                </a:lnTo>
                <a:lnTo>
                  <a:pt x="611766" y="138096"/>
                </a:lnTo>
                <a:lnTo>
                  <a:pt x="630341" y="137477"/>
                </a:lnTo>
                <a:lnTo>
                  <a:pt x="641103" y="130729"/>
                </a:lnTo>
                <a:lnTo>
                  <a:pt x="643548" y="127000"/>
                </a:lnTo>
                <a:lnTo>
                  <a:pt x="620712" y="127000"/>
                </a:lnTo>
                <a:lnTo>
                  <a:pt x="616842" y="125445"/>
                </a:lnTo>
                <a:lnTo>
                  <a:pt x="611684" y="119227"/>
                </a:lnTo>
                <a:lnTo>
                  <a:pt x="610393" y="115489"/>
                </a:lnTo>
                <a:lnTo>
                  <a:pt x="611609" y="102962"/>
                </a:lnTo>
                <a:lnTo>
                  <a:pt x="618192" y="93990"/>
                </a:lnTo>
                <a:lnTo>
                  <a:pt x="630487" y="89303"/>
                </a:lnTo>
                <a:lnTo>
                  <a:pt x="648493" y="88900"/>
                </a:lnTo>
                <a:lnTo>
                  <a:pt x="673893" y="88900"/>
                </a:lnTo>
                <a:lnTo>
                  <a:pt x="673893" y="66145"/>
                </a:lnTo>
                <a:lnTo>
                  <a:pt x="673232" y="60126"/>
                </a:lnTo>
                <a:lnTo>
                  <a:pt x="670586" y="52983"/>
                </a:lnTo>
                <a:lnTo>
                  <a:pt x="668987" y="50800"/>
                </a:lnTo>
                <a:close/>
              </a:path>
              <a:path w="889000" h="177800">
                <a:moveTo>
                  <a:pt x="673893" y="88900"/>
                </a:moveTo>
                <a:lnTo>
                  <a:pt x="648493" y="88900"/>
                </a:lnTo>
                <a:lnTo>
                  <a:pt x="648493" y="104907"/>
                </a:lnTo>
                <a:lnTo>
                  <a:pt x="646574" y="111455"/>
                </a:lnTo>
                <a:lnTo>
                  <a:pt x="638902" y="123891"/>
                </a:lnTo>
                <a:lnTo>
                  <a:pt x="633280" y="127000"/>
                </a:lnTo>
                <a:lnTo>
                  <a:pt x="643548" y="127000"/>
                </a:lnTo>
                <a:lnTo>
                  <a:pt x="648493" y="119458"/>
                </a:lnTo>
                <a:lnTo>
                  <a:pt x="673893" y="119458"/>
                </a:lnTo>
                <a:lnTo>
                  <a:pt x="673893" y="88900"/>
                </a:lnTo>
                <a:close/>
              </a:path>
              <a:path w="889000" h="177800">
                <a:moveTo>
                  <a:pt x="638498" y="38522"/>
                </a:moveTo>
                <a:lnTo>
                  <a:pt x="597594" y="45243"/>
                </a:lnTo>
                <a:lnTo>
                  <a:pt x="584200" y="63500"/>
                </a:lnTo>
                <a:lnTo>
                  <a:pt x="609600" y="63500"/>
                </a:lnTo>
                <a:lnTo>
                  <a:pt x="611187" y="55032"/>
                </a:lnTo>
                <a:lnTo>
                  <a:pt x="617999" y="50800"/>
                </a:lnTo>
                <a:lnTo>
                  <a:pt x="668987" y="50800"/>
                </a:lnTo>
                <a:lnTo>
                  <a:pt x="668139" y="49641"/>
                </a:lnTo>
                <a:lnTo>
                  <a:pt x="660995" y="43425"/>
                </a:lnTo>
                <a:lnTo>
                  <a:pt x="656662" y="41241"/>
                </a:lnTo>
                <a:lnTo>
                  <a:pt x="648446" y="39343"/>
                </a:lnTo>
                <a:lnTo>
                  <a:pt x="638498" y="38522"/>
                </a:lnTo>
                <a:close/>
              </a:path>
              <a:path w="889000" h="177800">
                <a:moveTo>
                  <a:pt x="709214" y="38100"/>
                </a:moveTo>
                <a:lnTo>
                  <a:pt x="685800" y="38100"/>
                </a:lnTo>
                <a:lnTo>
                  <a:pt x="685800" y="139700"/>
                </a:lnTo>
                <a:lnTo>
                  <a:pt x="711200" y="139700"/>
                </a:lnTo>
                <a:lnTo>
                  <a:pt x="711204" y="83450"/>
                </a:lnTo>
                <a:lnTo>
                  <a:pt x="712977" y="69270"/>
                </a:lnTo>
                <a:lnTo>
                  <a:pt x="716875" y="61316"/>
                </a:lnTo>
                <a:lnTo>
                  <a:pt x="709214" y="61316"/>
                </a:lnTo>
                <a:lnTo>
                  <a:pt x="709214" y="38100"/>
                </a:lnTo>
                <a:close/>
              </a:path>
              <a:path w="889000" h="177800">
                <a:moveTo>
                  <a:pt x="767946" y="50800"/>
                </a:moveTo>
                <a:lnTo>
                  <a:pt x="737989" y="50800"/>
                </a:lnTo>
                <a:lnTo>
                  <a:pt x="741692" y="52585"/>
                </a:lnTo>
                <a:lnTo>
                  <a:pt x="747778" y="59729"/>
                </a:lnTo>
                <a:lnTo>
                  <a:pt x="749300" y="65087"/>
                </a:lnTo>
                <a:lnTo>
                  <a:pt x="749300" y="139700"/>
                </a:lnTo>
                <a:lnTo>
                  <a:pt x="774700" y="139700"/>
                </a:lnTo>
                <a:lnTo>
                  <a:pt x="774700" y="75406"/>
                </a:lnTo>
                <a:lnTo>
                  <a:pt x="774318" y="67734"/>
                </a:lnTo>
                <a:lnTo>
                  <a:pt x="771017" y="54857"/>
                </a:lnTo>
                <a:lnTo>
                  <a:pt x="767946" y="50800"/>
                </a:lnTo>
                <a:close/>
              </a:path>
              <a:path w="889000" h="177800">
                <a:moveTo>
                  <a:pt x="739718" y="38128"/>
                </a:moveTo>
                <a:lnTo>
                  <a:pt x="727621" y="41056"/>
                </a:lnTo>
                <a:lnTo>
                  <a:pt x="717454" y="48786"/>
                </a:lnTo>
                <a:lnTo>
                  <a:pt x="709214" y="61316"/>
                </a:lnTo>
                <a:lnTo>
                  <a:pt x="716875" y="61316"/>
                </a:lnTo>
                <a:lnTo>
                  <a:pt x="717946" y="59133"/>
                </a:lnTo>
                <a:lnTo>
                  <a:pt x="722444" y="53577"/>
                </a:lnTo>
                <a:lnTo>
                  <a:pt x="727670" y="50800"/>
                </a:lnTo>
                <a:lnTo>
                  <a:pt x="767946" y="50800"/>
                </a:lnTo>
                <a:lnTo>
                  <a:pt x="764068" y="45675"/>
                </a:lnTo>
                <a:lnTo>
                  <a:pt x="753347" y="39997"/>
                </a:lnTo>
                <a:lnTo>
                  <a:pt x="739718" y="38128"/>
                </a:lnTo>
                <a:close/>
              </a:path>
              <a:path w="889000" h="177800">
                <a:moveTo>
                  <a:pt x="825500" y="50800"/>
                </a:moveTo>
                <a:lnTo>
                  <a:pt x="800100" y="50800"/>
                </a:lnTo>
                <a:lnTo>
                  <a:pt x="800100" y="114300"/>
                </a:lnTo>
                <a:lnTo>
                  <a:pt x="819414" y="139700"/>
                </a:lnTo>
                <a:lnTo>
                  <a:pt x="838200" y="139700"/>
                </a:lnTo>
                <a:lnTo>
                  <a:pt x="838200" y="127000"/>
                </a:lnTo>
                <a:lnTo>
                  <a:pt x="831320" y="127000"/>
                </a:lnTo>
                <a:lnTo>
                  <a:pt x="828807" y="125676"/>
                </a:lnTo>
                <a:lnTo>
                  <a:pt x="826161" y="120385"/>
                </a:lnTo>
                <a:lnTo>
                  <a:pt x="825500" y="115357"/>
                </a:lnTo>
                <a:lnTo>
                  <a:pt x="825500" y="50800"/>
                </a:lnTo>
                <a:close/>
              </a:path>
              <a:path w="889000" h="177800">
                <a:moveTo>
                  <a:pt x="838200" y="126801"/>
                </a:moveTo>
                <a:lnTo>
                  <a:pt x="837008" y="126933"/>
                </a:lnTo>
                <a:lnTo>
                  <a:pt x="831320" y="127000"/>
                </a:lnTo>
                <a:lnTo>
                  <a:pt x="838200" y="127000"/>
                </a:lnTo>
                <a:lnTo>
                  <a:pt x="838200" y="126801"/>
                </a:lnTo>
                <a:close/>
              </a:path>
              <a:path w="889000" h="177800">
                <a:moveTo>
                  <a:pt x="838200" y="38100"/>
                </a:moveTo>
                <a:lnTo>
                  <a:pt x="787400" y="38100"/>
                </a:lnTo>
                <a:lnTo>
                  <a:pt x="787400" y="50800"/>
                </a:lnTo>
                <a:lnTo>
                  <a:pt x="838200" y="50800"/>
                </a:lnTo>
                <a:lnTo>
                  <a:pt x="838200" y="38100"/>
                </a:lnTo>
                <a:close/>
              </a:path>
              <a:path w="889000" h="177800">
                <a:moveTo>
                  <a:pt x="825500" y="12700"/>
                </a:moveTo>
                <a:lnTo>
                  <a:pt x="803473" y="12700"/>
                </a:lnTo>
                <a:lnTo>
                  <a:pt x="801489" y="38100"/>
                </a:lnTo>
                <a:lnTo>
                  <a:pt x="825500" y="38100"/>
                </a:lnTo>
                <a:lnTo>
                  <a:pt x="825500" y="12700"/>
                </a:lnTo>
                <a:close/>
              </a:path>
              <a:path w="889000" h="177800">
                <a:moveTo>
                  <a:pt x="889000" y="0"/>
                </a:moveTo>
                <a:lnTo>
                  <a:pt x="863600" y="0"/>
                </a:lnTo>
                <a:lnTo>
                  <a:pt x="863600" y="19050"/>
                </a:lnTo>
                <a:lnTo>
                  <a:pt x="889000" y="19050"/>
                </a:lnTo>
                <a:lnTo>
                  <a:pt x="889000" y="0"/>
                </a:lnTo>
                <a:close/>
              </a:path>
              <a:path w="889000" h="177800">
                <a:moveTo>
                  <a:pt x="889000" y="38100"/>
                </a:moveTo>
                <a:lnTo>
                  <a:pt x="863600" y="38100"/>
                </a:lnTo>
                <a:lnTo>
                  <a:pt x="863600" y="139700"/>
                </a:lnTo>
                <a:lnTo>
                  <a:pt x="889000" y="139700"/>
                </a:lnTo>
                <a:lnTo>
                  <a:pt x="889000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253833" y="4779771"/>
            <a:ext cx="5511708" cy="1778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7854442" y="4779771"/>
            <a:ext cx="962025" cy="177800"/>
          </a:xfrm>
          <a:custGeom>
            <a:avLst/>
            <a:gdLst/>
            <a:ahLst/>
            <a:cxnLst/>
            <a:rect l="l" t="t" r="r" b="b"/>
            <a:pathLst>
              <a:path w="962025" h="177800">
                <a:moveTo>
                  <a:pt x="25400" y="0"/>
                </a:moveTo>
                <a:lnTo>
                  <a:pt x="0" y="0"/>
                </a:lnTo>
                <a:lnTo>
                  <a:pt x="0" y="19050"/>
                </a:lnTo>
                <a:lnTo>
                  <a:pt x="25400" y="19050"/>
                </a:lnTo>
                <a:lnTo>
                  <a:pt x="25400" y="0"/>
                </a:lnTo>
                <a:close/>
              </a:path>
              <a:path w="962025" h="177800">
                <a:moveTo>
                  <a:pt x="25400" y="38100"/>
                </a:moveTo>
                <a:lnTo>
                  <a:pt x="0" y="38100"/>
                </a:lnTo>
                <a:lnTo>
                  <a:pt x="0" y="139700"/>
                </a:lnTo>
                <a:lnTo>
                  <a:pt x="25400" y="139700"/>
                </a:lnTo>
                <a:lnTo>
                  <a:pt x="25400" y="38100"/>
                </a:lnTo>
                <a:close/>
              </a:path>
              <a:path w="962025" h="177800">
                <a:moveTo>
                  <a:pt x="74214" y="38100"/>
                </a:moveTo>
                <a:lnTo>
                  <a:pt x="50800" y="38100"/>
                </a:lnTo>
                <a:lnTo>
                  <a:pt x="50800" y="139700"/>
                </a:lnTo>
                <a:lnTo>
                  <a:pt x="76200" y="139700"/>
                </a:lnTo>
                <a:lnTo>
                  <a:pt x="76204" y="83450"/>
                </a:lnTo>
                <a:lnTo>
                  <a:pt x="77976" y="69270"/>
                </a:lnTo>
                <a:lnTo>
                  <a:pt x="81875" y="61316"/>
                </a:lnTo>
                <a:lnTo>
                  <a:pt x="74214" y="61316"/>
                </a:lnTo>
                <a:lnTo>
                  <a:pt x="74214" y="38100"/>
                </a:lnTo>
                <a:close/>
              </a:path>
              <a:path w="962025" h="177800">
                <a:moveTo>
                  <a:pt x="132945" y="50800"/>
                </a:moveTo>
                <a:lnTo>
                  <a:pt x="102988" y="50800"/>
                </a:lnTo>
                <a:lnTo>
                  <a:pt x="106692" y="52585"/>
                </a:lnTo>
                <a:lnTo>
                  <a:pt x="112777" y="59729"/>
                </a:lnTo>
                <a:lnTo>
                  <a:pt x="114300" y="65087"/>
                </a:lnTo>
                <a:lnTo>
                  <a:pt x="114300" y="139700"/>
                </a:lnTo>
                <a:lnTo>
                  <a:pt x="139700" y="139700"/>
                </a:lnTo>
                <a:lnTo>
                  <a:pt x="139700" y="75406"/>
                </a:lnTo>
                <a:lnTo>
                  <a:pt x="139318" y="67734"/>
                </a:lnTo>
                <a:lnTo>
                  <a:pt x="136016" y="54857"/>
                </a:lnTo>
                <a:lnTo>
                  <a:pt x="132945" y="50800"/>
                </a:lnTo>
                <a:close/>
              </a:path>
              <a:path w="962025" h="177800">
                <a:moveTo>
                  <a:pt x="177800" y="50800"/>
                </a:moveTo>
                <a:lnTo>
                  <a:pt x="152400" y="50800"/>
                </a:lnTo>
                <a:lnTo>
                  <a:pt x="152400" y="114300"/>
                </a:lnTo>
                <a:lnTo>
                  <a:pt x="171714" y="139700"/>
                </a:lnTo>
                <a:lnTo>
                  <a:pt x="190500" y="139700"/>
                </a:lnTo>
                <a:lnTo>
                  <a:pt x="190500" y="127000"/>
                </a:lnTo>
                <a:lnTo>
                  <a:pt x="183620" y="127000"/>
                </a:lnTo>
                <a:lnTo>
                  <a:pt x="181107" y="125676"/>
                </a:lnTo>
                <a:lnTo>
                  <a:pt x="178460" y="120385"/>
                </a:lnTo>
                <a:lnTo>
                  <a:pt x="177800" y="115357"/>
                </a:lnTo>
                <a:lnTo>
                  <a:pt x="177800" y="50800"/>
                </a:lnTo>
                <a:close/>
              </a:path>
              <a:path w="962025" h="177800">
                <a:moveTo>
                  <a:pt x="190500" y="126801"/>
                </a:moveTo>
                <a:lnTo>
                  <a:pt x="189308" y="126933"/>
                </a:lnTo>
                <a:lnTo>
                  <a:pt x="183620" y="127000"/>
                </a:lnTo>
                <a:lnTo>
                  <a:pt x="190500" y="127000"/>
                </a:lnTo>
                <a:lnTo>
                  <a:pt x="190500" y="126801"/>
                </a:lnTo>
                <a:close/>
              </a:path>
              <a:path w="962025" h="177800">
                <a:moveTo>
                  <a:pt x="104718" y="38128"/>
                </a:moveTo>
                <a:lnTo>
                  <a:pt x="92622" y="41056"/>
                </a:lnTo>
                <a:lnTo>
                  <a:pt x="82454" y="48785"/>
                </a:lnTo>
                <a:lnTo>
                  <a:pt x="74214" y="61316"/>
                </a:lnTo>
                <a:lnTo>
                  <a:pt x="81875" y="61316"/>
                </a:lnTo>
                <a:lnTo>
                  <a:pt x="82946" y="59133"/>
                </a:lnTo>
                <a:lnTo>
                  <a:pt x="87444" y="53577"/>
                </a:lnTo>
                <a:lnTo>
                  <a:pt x="92669" y="50800"/>
                </a:lnTo>
                <a:lnTo>
                  <a:pt x="132945" y="50800"/>
                </a:lnTo>
                <a:lnTo>
                  <a:pt x="129068" y="45676"/>
                </a:lnTo>
                <a:lnTo>
                  <a:pt x="118348" y="39998"/>
                </a:lnTo>
                <a:lnTo>
                  <a:pt x="104718" y="38128"/>
                </a:lnTo>
                <a:close/>
              </a:path>
              <a:path w="962025" h="177800">
                <a:moveTo>
                  <a:pt x="190500" y="38100"/>
                </a:moveTo>
                <a:lnTo>
                  <a:pt x="139700" y="38100"/>
                </a:lnTo>
                <a:lnTo>
                  <a:pt x="139700" y="50800"/>
                </a:lnTo>
                <a:lnTo>
                  <a:pt x="190500" y="50800"/>
                </a:lnTo>
                <a:lnTo>
                  <a:pt x="190500" y="38100"/>
                </a:lnTo>
                <a:close/>
              </a:path>
              <a:path w="962025" h="177800">
                <a:moveTo>
                  <a:pt x="177800" y="12700"/>
                </a:moveTo>
                <a:lnTo>
                  <a:pt x="155773" y="12700"/>
                </a:lnTo>
                <a:lnTo>
                  <a:pt x="153788" y="38100"/>
                </a:lnTo>
                <a:lnTo>
                  <a:pt x="177800" y="38100"/>
                </a:lnTo>
                <a:lnTo>
                  <a:pt x="177800" y="12700"/>
                </a:lnTo>
                <a:close/>
              </a:path>
              <a:path w="962025" h="177800">
                <a:moveTo>
                  <a:pt x="235355" y="39567"/>
                </a:moveTo>
                <a:lnTo>
                  <a:pt x="204395" y="76515"/>
                </a:lnTo>
                <a:lnTo>
                  <a:pt x="203217" y="90946"/>
                </a:lnTo>
                <a:lnTo>
                  <a:pt x="204696" y="104716"/>
                </a:lnTo>
                <a:lnTo>
                  <a:pt x="235271" y="138146"/>
                </a:lnTo>
                <a:lnTo>
                  <a:pt x="251212" y="139268"/>
                </a:lnTo>
                <a:lnTo>
                  <a:pt x="262552" y="135821"/>
                </a:lnTo>
                <a:lnTo>
                  <a:pt x="274893" y="127572"/>
                </a:lnTo>
                <a:lnTo>
                  <a:pt x="275191" y="127000"/>
                </a:lnTo>
                <a:lnTo>
                  <a:pt x="243283" y="127000"/>
                </a:lnTo>
                <a:lnTo>
                  <a:pt x="240671" y="125181"/>
                </a:lnTo>
                <a:lnTo>
                  <a:pt x="236570" y="117904"/>
                </a:lnTo>
                <a:lnTo>
                  <a:pt x="235181" y="113605"/>
                </a:lnTo>
                <a:lnTo>
                  <a:pt x="233725" y="103682"/>
                </a:lnTo>
                <a:lnTo>
                  <a:pt x="233362" y="97101"/>
                </a:lnTo>
                <a:lnTo>
                  <a:pt x="233362" y="88900"/>
                </a:lnTo>
                <a:lnTo>
                  <a:pt x="288925" y="88900"/>
                </a:lnTo>
                <a:lnTo>
                  <a:pt x="288852" y="83145"/>
                </a:lnTo>
                <a:lnTo>
                  <a:pt x="287835" y="76200"/>
                </a:lnTo>
                <a:lnTo>
                  <a:pt x="233362" y="76200"/>
                </a:lnTo>
                <a:lnTo>
                  <a:pt x="233758" y="68130"/>
                </a:lnTo>
                <a:lnTo>
                  <a:pt x="235115" y="61879"/>
                </a:lnTo>
                <a:lnTo>
                  <a:pt x="239745" y="53016"/>
                </a:lnTo>
                <a:lnTo>
                  <a:pt x="242688" y="50800"/>
                </a:lnTo>
                <a:lnTo>
                  <a:pt x="276424" y="50800"/>
                </a:lnTo>
                <a:lnTo>
                  <a:pt x="274297" y="47748"/>
                </a:lnTo>
                <a:lnTo>
                  <a:pt x="265718" y="42509"/>
                </a:lnTo>
                <a:lnTo>
                  <a:pt x="253264" y="39717"/>
                </a:lnTo>
                <a:lnTo>
                  <a:pt x="235355" y="39567"/>
                </a:lnTo>
                <a:close/>
              </a:path>
              <a:path w="962025" h="177800">
                <a:moveTo>
                  <a:pt x="284162" y="101600"/>
                </a:moveTo>
                <a:lnTo>
                  <a:pt x="258762" y="101600"/>
                </a:lnTo>
                <a:lnTo>
                  <a:pt x="258067" y="106427"/>
                </a:lnTo>
                <a:lnTo>
                  <a:pt x="253468" y="121856"/>
                </a:lnTo>
                <a:lnTo>
                  <a:pt x="246458" y="127000"/>
                </a:lnTo>
                <a:lnTo>
                  <a:pt x="275191" y="127000"/>
                </a:lnTo>
                <a:lnTo>
                  <a:pt x="280493" y="116801"/>
                </a:lnTo>
                <a:lnTo>
                  <a:pt x="284162" y="101600"/>
                </a:lnTo>
                <a:close/>
              </a:path>
              <a:path w="962025" h="177800">
                <a:moveTo>
                  <a:pt x="276424" y="50800"/>
                </a:moveTo>
                <a:lnTo>
                  <a:pt x="249831" y="50800"/>
                </a:lnTo>
                <a:lnTo>
                  <a:pt x="252808" y="53181"/>
                </a:lnTo>
                <a:lnTo>
                  <a:pt x="257571" y="62706"/>
                </a:lnTo>
                <a:lnTo>
                  <a:pt x="258762" y="68792"/>
                </a:lnTo>
                <a:lnTo>
                  <a:pt x="258762" y="76200"/>
                </a:lnTo>
                <a:lnTo>
                  <a:pt x="287835" y="76200"/>
                </a:lnTo>
                <a:lnTo>
                  <a:pt x="287074" y="70998"/>
                </a:lnTo>
                <a:lnTo>
                  <a:pt x="282437" y="59426"/>
                </a:lnTo>
                <a:lnTo>
                  <a:pt x="276424" y="50800"/>
                </a:lnTo>
                <a:close/>
              </a:path>
              <a:path w="962025" h="177800">
                <a:moveTo>
                  <a:pt x="370151" y="38100"/>
                </a:moveTo>
                <a:lnTo>
                  <a:pt x="332265" y="57992"/>
                </a:lnTo>
                <a:lnTo>
                  <a:pt x="330257" y="71717"/>
                </a:lnTo>
                <a:lnTo>
                  <a:pt x="333762" y="84255"/>
                </a:lnTo>
                <a:lnTo>
                  <a:pt x="342700" y="93860"/>
                </a:lnTo>
                <a:lnTo>
                  <a:pt x="334366" y="99020"/>
                </a:lnTo>
                <a:lnTo>
                  <a:pt x="330200" y="105964"/>
                </a:lnTo>
                <a:lnTo>
                  <a:pt x="330200" y="120385"/>
                </a:lnTo>
                <a:lnTo>
                  <a:pt x="332779" y="125874"/>
                </a:lnTo>
                <a:lnTo>
                  <a:pt x="328207" y="135570"/>
                </a:lnTo>
                <a:lnTo>
                  <a:pt x="320484" y="144439"/>
                </a:lnTo>
                <a:lnTo>
                  <a:pt x="318705" y="158841"/>
                </a:lnTo>
                <a:lnTo>
                  <a:pt x="324333" y="167131"/>
                </a:lnTo>
                <a:lnTo>
                  <a:pt x="334811" y="173042"/>
                </a:lnTo>
                <a:lnTo>
                  <a:pt x="350415" y="176568"/>
                </a:lnTo>
                <a:lnTo>
                  <a:pt x="371422" y="177705"/>
                </a:lnTo>
                <a:lnTo>
                  <a:pt x="385109" y="176091"/>
                </a:lnTo>
                <a:lnTo>
                  <a:pt x="396786" y="172175"/>
                </a:lnTo>
                <a:lnTo>
                  <a:pt x="406889" y="165560"/>
                </a:lnTo>
                <a:lnTo>
                  <a:pt x="407240" y="165100"/>
                </a:lnTo>
                <a:lnTo>
                  <a:pt x="361618" y="165100"/>
                </a:lnTo>
                <a:lnTo>
                  <a:pt x="354309" y="163214"/>
                </a:lnTo>
                <a:lnTo>
                  <a:pt x="345180" y="155674"/>
                </a:lnTo>
                <a:lnTo>
                  <a:pt x="342900" y="151342"/>
                </a:lnTo>
                <a:lnTo>
                  <a:pt x="342968" y="143271"/>
                </a:lnTo>
                <a:lnTo>
                  <a:pt x="344487" y="140295"/>
                </a:lnTo>
                <a:lnTo>
                  <a:pt x="347662" y="137120"/>
                </a:lnTo>
                <a:lnTo>
                  <a:pt x="419100" y="137120"/>
                </a:lnTo>
                <a:lnTo>
                  <a:pt x="419100" y="135069"/>
                </a:lnTo>
                <a:lnTo>
                  <a:pt x="416684" y="128189"/>
                </a:lnTo>
                <a:lnTo>
                  <a:pt x="407028" y="117077"/>
                </a:lnTo>
                <a:lnTo>
                  <a:pt x="400380" y="114300"/>
                </a:lnTo>
                <a:lnTo>
                  <a:pt x="363073" y="114300"/>
                </a:lnTo>
                <a:lnTo>
                  <a:pt x="360229" y="113506"/>
                </a:lnTo>
                <a:lnTo>
                  <a:pt x="356525" y="110331"/>
                </a:lnTo>
                <a:lnTo>
                  <a:pt x="355600" y="108545"/>
                </a:lnTo>
                <a:lnTo>
                  <a:pt x="355600" y="103121"/>
                </a:lnTo>
                <a:lnTo>
                  <a:pt x="354740" y="100608"/>
                </a:lnTo>
                <a:lnTo>
                  <a:pt x="353019" y="99020"/>
                </a:lnTo>
                <a:lnTo>
                  <a:pt x="384639" y="99020"/>
                </a:lnTo>
                <a:lnTo>
                  <a:pt x="386410" y="98626"/>
                </a:lnTo>
                <a:lnTo>
                  <a:pt x="396971" y="91919"/>
                </a:lnTo>
                <a:lnTo>
                  <a:pt x="399053" y="88900"/>
                </a:lnTo>
                <a:lnTo>
                  <a:pt x="364331" y="88900"/>
                </a:lnTo>
                <a:lnTo>
                  <a:pt x="361221" y="87147"/>
                </a:lnTo>
                <a:lnTo>
                  <a:pt x="356723" y="80135"/>
                </a:lnTo>
                <a:lnTo>
                  <a:pt x="355600" y="75604"/>
                </a:lnTo>
                <a:lnTo>
                  <a:pt x="355600" y="64491"/>
                </a:lnTo>
                <a:lnTo>
                  <a:pt x="356723" y="59894"/>
                </a:lnTo>
                <a:lnTo>
                  <a:pt x="361221" y="52618"/>
                </a:lnTo>
                <a:lnTo>
                  <a:pt x="364396" y="50800"/>
                </a:lnTo>
                <a:lnTo>
                  <a:pt x="395817" y="50800"/>
                </a:lnTo>
                <a:lnTo>
                  <a:pt x="391913" y="47029"/>
                </a:lnTo>
                <a:lnTo>
                  <a:pt x="394691" y="42664"/>
                </a:lnTo>
                <a:lnTo>
                  <a:pt x="397286" y="40283"/>
                </a:lnTo>
                <a:lnTo>
                  <a:pt x="381000" y="40283"/>
                </a:lnTo>
                <a:lnTo>
                  <a:pt x="375575" y="38827"/>
                </a:lnTo>
                <a:lnTo>
                  <a:pt x="370151" y="38100"/>
                </a:lnTo>
                <a:close/>
              </a:path>
              <a:path w="962025" h="177800">
                <a:moveTo>
                  <a:pt x="419100" y="137120"/>
                </a:moveTo>
                <a:lnTo>
                  <a:pt x="347662" y="137120"/>
                </a:lnTo>
                <a:lnTo>
                  <a:pt x="352953" y="138840"/>
                </a:lnTo>
                <a:lnTo>
                  <a:pt x="357451" y="139700"/>
                </a:lnTo>
                <a:lnTo>
                  <a:pt x="384505" y="139700"/>
                </a:lnTo>
                <a:lnTo>
                  <a:pt x="387414" y="140625"/>
                </a:lnTo>
                <a:lnTo>
                  <a:pt x="392442" y="144330"/>
                </a:lnTo>
                <a:lnTo>
                  <a:pt x="393700" y="147041"/>
                </a:lnTo>
                <a:lnTo>
                  <a:pt x="393670" y="151653"/>
                </a:lnTo>
                <a:lnTo>
                  <a:pt x="387783" y="161738"/>
                </a:lnTo>
                <a:lnTo>
                  <a:pt x="371673" y="165100"/>
                </a:lnTo>
                <a:lnTo>
                  <a:pt x="407240" y="165100"/>
                </a:lnTo>
                <a:lnTo>
                  <a:pt x="414648" y="155397"/>
                </a:lnTo>
                <a:lnTo>
                  <a:pt x="419051" y="143404"/>
                </a:lnTo>
                <a:lnTo>
                  <a:pt x="419100" y="137120"/>
                </a:lnTo>
                <a:close/>
              </a:path>
              <a:path w="962025" h="177800">
                <a:moveTo>
                  <a:pt x="384639" y="99020"/>
                </a:moveTo>
                <a:lnTo>
                  <a:pt x="353019" y="99020"/>
                </a:lnTo>
                <a:lnTo>
                  <a:pt x="359369" y="100740"/>
                </a:lnTo>
                <a:lnTo>
                  <a:pt x="364925" y="101600"/>
                </a:lnTo>
                <a:lnTo>
                  <a:pt x="373676" y="101461"/>
                </a:lnTo>
                <a:lnTo>
                  <a:pt x="384639" y="99020"/>
                </a:lnTo>
                <a:close/>
              </a:path>
              <a:path w="962025" h="177800">
                <a:moveTo>
                  <a:pt x="395817" y="50800"/>
                </a:moveTo>
                <a:lnTo>
                  <a:pt x="372598" y="50800"/>
                </a:lnTo>
                <a:lnTo>
                  <a:pt x="375707" y="52552"/>
                </a:lnTo>
                <a:lnTo>
                  <a:pt x="379940" y="59564"/>
                </a:lnTo>
                <a:lnTo>
                  <a:pt x="381000" y="63830"/>
                </a:lnTo>
                <a:lnTo>
                  <a:pt x="381000" y="82218"/>
                </a:lnTo>
                <a:lnTo>
                  <a:pt x="376765" y="88900"/>
                </a:lnTo>
                <a:lnTo>
                  <a:pt x="399053" y="88900"/>
                </a:lnTo>
                <a:lnTo>
                  <a:pt x="404037" y="81674"/>
                </a:lnTo>
                <a:lnTo>
                  <a:pt x="406357" y="68296"/>
                </a:lnTo>
                <a:lnTo>
                  <a:pt x="402373" y="57130"/>
                </a:lnTo>
                <a:lnTo>
                  <a:pt x="395817" y="50800"/>
                </a:lnTo>
                <a:close/>
              </a:path>
              <a:path w="962025" h="177800">
                <a:moveTo>
                  <a:pt x="418900" y="25400"/>
                </a:moveTo>
                <a:lnTo>
                  <a:pt x="409177" y="25400"/>
                </a:lnTo>
                <a:lnTo>
                  <a:pt x="400634" y="26012"/>
                </a:lnTo>
                <a:lnTo>
                  <a:pt x="388043" y="30783"/>
                </a:lnTo>
                <a:lnTo>
                  <a:pt x="381000" y="40283"/>
                </a:lnTo>
                <a:lnTo>
                  <a:pt x="397286" y="40283"/>
                </a:lnTo>
                <a:lnTo>
                  <a:pt x="397503" y="40083"/>
                </a:lnTo>
                <a:lnTo>
                  <a:pt x="403190" y="38496"/>
                </a:lnTo>
                <a:lnTo>
                  <a:pt x="406464" y="38100"/>
                </a:lnTo>
                <a:lnTo>
                  <a:pt x="418900" y="38100"/>
                </a:lnTo>
                <a:lnTo>
                  <a:pt x="418900" y="25400"/>
                </a:lnTo>
                <a:close/>
              </a:path>
              <a:path w="962025" h="177800">
                <a:moveTo>
                  <a:pt x="455016" y="38100"/>
                </a:moveTo>
                <a:lnTo>
                  <a:pt x="431800" y="38100"/>
                </a:lnTo>
                <a:lnTo>
                  <a:pt x="431800" y="139700"/>
                </a:lnTo>
                <a:lnTo>
                  <a:pt x="457200" y="139700"/>
                </a:lnTo>
                <a:lnTo>
                  <a:pt x="457200" y="88106"/>
                </a:lnTo>
                <a:lnTo>
                  <a:pt x="458852" y="81193"/>
                </a:lnTo>
                <a:lnTo>
                  <a:pt x="465467" y="67038"/>
                </a:lnTo>
                <a:lnTo>
                  <a:pt x="469605" y="64889"/>
                </a:lnTo>
                <a:lnTo>
                  <a:pt x="455016" y="64889"/>
                </a:lnTo>
                <a:lnTo>
                  <a:pt x="455016" y="38100"/>
                </a:lnTo>
                <a:close/>
              </a:path>
              <a:path w="962025" h="177800">
                <a:moveTo>
                  <a:pt x="482600" y="38100"/>
                </a:moveTo>
                <a:lnTo>
                  <a:pt x="475124" y="38100"/>
                </a:lnTo>
                <a:lnTo>
                  <a:pt x="470395" y="40217"/>
                </a:lnTo>
                <a:lnTo>
                  <a:pt x="461267" y="48682"/>
                </a:lnTo>
                <a:lnTo>
                  <a:pt x="457662" y="55496"/>
                </a:lnTo>
                <a:lnTo>
                  <a:pt x="455016" y="64889"/>
                </a:lnTo>
                <a:lnTo>
                  <a:pt x="469605" y="64889"/>
                </a:lnTo>
                <a:lnTo>
                  <a:pt x="472281" y="63500"/>
                </a:lnTo>
                <a:lnTo>
                  <a:pt x="482600" y="63500"/>
                </a:lnTo>
                <a:lnTo>
                  <a:pt x="482600" y="38100"/>
                </a:lnTo>
                <a:close/>
              </a:path>
              <a:path w="962025" h="177800">
                <a:moveTo>
                  <a:pt x="584993" y="119458"/>
                </a:moveTo>
                <a:lnTo>
                  <a:pt x="559593" y="119458"/>
                </a:lnTo>
                <a:lnTo>
                  <a:pt x="560012" y="127000"/>
                </a:lnTo>
                <a:lnTo>
                  <a:pt x="561115" y="133614"/>
                </a:lnTo>
                <a:lnTo>
                  <a:pt x="562966" y="139700"/>
                </a:lnTo>
                <a:lnTo>
                  <a:pt x="587969" y="139700"/>
                </a:lnTo>
                <a:lnTo>
                  <a:pt x="585985" y="132820"/>
                </a:lnTo>
                <a:lnTo>
                  <a:pt x="585101" y="126867"/>
                </a:lnTo>
                <a:lnTo>
                  <a:pt x="584993" y="119458"/>
                </a:lnTo>
                <a:close/>
              </a:path>
              <a:path w="962025" h="177800">
                <a:moveTo>
                  <a:pt x="580086" y="50800"/>
                </a:moveTo>
                <a:lnTo>
                  <a:pt x="553441" y="50800"/>
                </a:lnTo>
                <a:lnTo>
                  <a:pt x="559593" y="56488"/>
                </a:lnTo>
                <a:lnTo>
                  <a:pt x="559593" y="76200"/>
                </a:lnTo>
                <a:lnTo>
                  <a:pt x="514955" y="82300"/>
                </a:lnTo>
                <a:lnTo>
                  <a:pt x="496093" y="109735"/>
                </a:lnTo>
                <a:lnTo>
                  <a:pt x="496093" y="118334"/>
                </a:lnTo>
                <a:lnTo>
                  <a:pt x="498970" y="125478"/>
                </a:lnTo>
                <a:lnTo>
                  <a:pt x="504796" y="131237"/>
                </a:lnTo>
                <a:lnTo>
                  <a:pt x="511675" y="135854"/>
                </a:lnTo>
                <a:lnTo>
                  <a:pt x="522866" y="138096"/>
                </a:lnTo>
                <a:lnTo>
                  <a:pt x="541440" y="137477"/>
                </a:lnTo>
                <a:lnTo>
                  <a:pt x="552202" y="130729"/>
                </a:lnTo>
                <a:lnTo>
                  <a:pt x="554648" y="127000"/>
                </a:lnTo>
                <a:lnTo>
                  <a:pt x="531812" y="127000"/>
                </a:lnTo>
                <a:lnTo>
                  <a:pt x="527942" y="125445"/>
                </a:lnTo>
                <a:lnTo>
                  <a:pt x="522782" y="119227"/>
                </a:lnTo>
                <a:lnTo>
                  <a:pt x="521493" y="115489"/>
                </a:lnTo>
                <a:lnTo>
                  <a:pt x="522709" y="102962"/>
                </a:lnTo>
                <a:lnTo>
                  <a:pt x="529292" y="93990"/>
                </a:lnTo>
                <a:lnTo>
                  <a:pt x="541587" y="89303"/>
                </a:lnTo>
                <a:lnTo>
                  <a:pt x="559593" y="88900"/>
                </a:lnTo>
                <a:lnTo>
                  <a:pt x="584993" y="88900"/>
                </a:lnTo>
                <a:lnTo>
                  <a:pt x="584993" y="66145"/>
                </a:lnTo>
                <a:lnTo>
                  <a:pt x="584332" y="60126"/>
                </a:lnTo>
                <a:lnTo>
                  <a:pt x="581685" y="52983"/>
                </a:lnTo>
                <a:lnTo>
                  <a:pt x="580086" y="50800"/>
                </a:lnTo>
                <a:close/>
              </a:path>
              <a:path w="962025" h="177800">
                <a:moveTo>
                  <a:pt x="584993" y="88900"/>
                </a:moveTo>
                <a:lnTo>
                  <a:pt x="559593" y="88900"/>
                </a:lnTo>
                <a:lnTo>
                  <a:pt x="559593" y="104907"/>
                </a:lnTo>
                <a:lnTo>
                  <a:pt x="557674" y="111455"/>
                </a:lnTo>
                <a:lnTo>
                  <a:pt x="550002" y="123891"/>
                </a:lnTo>
                <a:lnTo>
                  <a:pt x="544379" y="127000"/>
                </a:lnTo>
                <a:lnTo>
                  <a:pt x="554648" y="127000"/>
                </a:lnTo>
                <a:lnTo>
                  <a:pt x="559593" y="119458"/>
                </a:lnTo>
                <a:lnTo>
                  <a:pt x="584993" y="119458"/>
                </a:lnTo>
                <a:lnTo>
                  <a:pt x="584993" y="88900"/>
                </a:lnTo>
                <a:close/>
              </a:path>
              <a:path w="962025" h="177800">
                <a:moveTo>
                  <a:pt x="549598" y="38522"/>
                </a:moveTo>
                <a:lnTo>
                  <a:pt x="508693" y="45243"/>
                </a:lnTo>
                <a:lnTo>
                  <a:pt x="495300" y="63500"/>
                </a:lnTo>
                <a:lnTo>
                  <a:pt x="520700" y="63500"/>
                </a:lnTo>
                <a:lnTo>
                  <a:pt x="522287" y="55032"/>
                </a:lnTo>
                <a:lnTo>
                  <a:pt x="529099" y="50800"/>
                </a:lnTo>
                <a:lnTo>
                  <a:pt x="580086" y="50800"/>
                </a:lnTo>
                <a:lnTo>
                  <a:pt x="579238" y="49641"/>
                </a:lnTo>
                <a:lnTo>
                  <a:pt x="572094" y="43425"/>
                </a:lnTo>
                <a:lnTo>
                  <a:pt x="567762" y="41241"/>
                </a:lnTo>
                <a:lnTo>
                  <a:pt x="559546" y="39343"/>
                </a:lnTo>
                <a:lnTo>
                  <a:pt x="549598" y="38522"/>
                </a:lnTo>
                <a:close/>
              </a:path>
              <a:path w="962025" h="177800">
                <a:moveTo>
                  <a:pt x="632816" y="38100"/>
                </a:moveTo>
                <a:lnTo>
                  <a:pt x="609600" y="38100"/>
                </a:lnTo>
                <a:lnTo>
                  <a:pt x="609600" y="139700"/>
                </a:lnTo>
                <a:lnTo>
                  <a:pt x="635000" y="139700"/>
                </a:lnTo>
                <a:lnTo>
                  <a:pt x="635000" y="88106"/>
                </a:lnTo>
                <a:lnTo>
                  <a:pt x="636652" y="81193"/>
                </a:lnTo>
                <a:lnTo>
                  <a:pt x="643267" y="67038"/>
                </a:lnTo>
                <a:lnTo>
                  <a:pt x="647405" y="64889"/>
                </a:lnTo>
                <a:lnTo>
                  <a:pt x="632816" y="64889"/>
                </a:lnTo>
                <a:lnTo>
                  <a:pt x="632816" y="38100"/>
                </a:lnTo>
                <a:close/>
              </a:path>
              <a:path w="962025" h="177800">
                <a:moveTo>
                  <a:pt x="660400" y="38100"/>
                </a:moveTo>
                <a:lnTo>
                  <a:pt x="652924" y="38100"/>
                </a:lnTo>
                <a:lnTo>
                  <a:pt x="648195" y="40217"/>
                </a:lnTo>
                <a:lnTo>
                  <a:pt x="639067" y="48682"/>
                </a:lnTo>
                <a:lnTo>
                  <a:pt x="635462" y="55496"/>
                </a:lnTo>
                <a:lnTo>
                  <a:pt x="632816" y="64889"/>
                </a:lnTo>
                <a:lnTo>
                  <a:pt x="647405" y="64889"/>
                </a:lnTo>
                <a:lnTo>
                  <a:pt x="650081" y="63500"/>
                </a:lnTo>
                <a:lnTo>
                  <a:pt x="660400" y="63500"/>
                </a:lnTo>
                <a:lnTo>
                  <a:pt x="660400" y="38100"/>
                </a:lnTo>
                <a:close/>
              </a:path>
              <a:path w="962025" h="177800">
                <a:moveTo>
                  <a:pt x="692555" y="39567"/>
                </a:moveTo>
                <a:lnTo>
                  <a:pt x="661595" y="76515"/>
                </a:lnTo>
                <a:lnTo>
                  <a:pt x="660417" y="90946"/>
                </a:lnTo>
                <a:lnTo>
                  <a:pt x="661896" y="104716"/>
                </a:lnTo>
                <a:lnTo>
                  <a:pt x="692471" y="138146"/>
                </a:lnTo>
                <a:lnTo>
                  <a:pt x="708412" y="139268"/>
                </a:lnTo>
                <a:lnTo>
                  <a:pt x="719752" y="135821"/>
                </a:lnTo>
                <a:lnTo>
                  <a:pt x="732093" y="127572"/>
                </a:lnTo>
                <a:lnTo>
                  <a:pt x="732391" y="127000"/>
                </a:lnTo>
                <a:lnTo>
                  <a:pt x="700483" y="127000"/>
                </a:lnTo>
                <a:lnTo>
                  <a:pt x="697871" y="125181"/>
                </a:lnTo>
                <a:lnTo>
                  <a:pt x="693770" y="117904"/>
                </a:lnTo>
                <a:lnTo>
                  <a:pt x="692381" y="113605"/>
                </a:lnTo>
                <a:lnTo>
                  <a:pt x="690925" y="103682"/>
                </a:lnTo>
                <a:lnTo>
                  <a:pt x="690562" y="97101"/>
                </a:lnTo>
                <a:lnTo>
                  <a:pt x="690562" y="88900"/>
                </a:lnTo>
                <a:lnTo>
                  <a:pt x="746125" y="88900"/>
                </a:lnTo>
                <a:lnTo>
                  <a:pt x="746052" y="83145"/>
                </a:lnTo>
                <a:lnTo>
                  <a:pt x="745035" y="76200"/>
                </a:lnTo>
                <a:lnTo>
                  <a:pt x="690562" y="76200"/>
                </a:lnTo>
                <a:lnTo>
                  <a:pt x="690958" y="68130"/>
                </a:lnTo>
                <a:lnTo>
                  <a:pt x="692315" y="61879"/>
                </a:lnTo>
                <a:lnTo>
                  <a:pt x="696945" y="53016"/>
                </a:lnTo>
                <a:lnTo>
                  <a:pt x="699888" y="50800"/>
                </a:lnTo>
                <a:lnTo>
                  <a:pt x="733624" y="50800"/>
                </a:lnTo>
                <a:lnTo>
                  <a:pt x="731497" y="47748"/>
                </a:lnTo>
                <a:lnTo>
                  <a:pt x="722918" y="42509"/>
                </a:lnTo>
                <a:lnTo>
                  <a:pt x="710464" y="39717"/>
                </a:lnTo>
                <a:lnTo>
                  <a:pt x="692555" y="39567"/>
                </a:lnTo>
                <a:close/>
              </a:path>
              <a:path w="962025" h="177800">
                <a:moveTo>
                  <a:pt x="741362" y="101600"/>
                </a:moveTo>
                <a:lnTo>
                  <a:pt x="715962" y="101600"/>
                </a:lnTo>
                <a:lnTo>
                  <a:pt x="715267" y="106427"/>
                </a:lnTo>
                <a:lnTo>
                  <a:pt x="710668" y="121856"/>
                </a:lnTo>
                <a:lnTo>
                  <a:pt x="703658" y="127000"/>
                </a:lnTo>
                <a:lnTo>
                  <a:pt x="732391" y="127000"/>
                </a:lnTo>
                <a:lnTo>
                  <a:pt x="737693" y="116801"/>
                </a:lnTo>
                <a:lnTo>
                  <a:pt x="741362" y="101600"/>
                </a:lnTo>
                <a:close/>
              </a:path>
              <a:path w="962025" h="177800">
                <a:moveTo>
                  <a:pt x="733624" y="50800"/>
                </a:moveTo>
                <a:lnTo>
                  <a:pt x="707031" y="50800"/>
                </a:lnTo>
                <a:lnTo>
                  <a:pt x="710008" y="53181"/>
                </a:lnTo>
                <a:lnTo>
                  <a:pt x="714771" y="62706"/>
                </a:lnTo>
                <a:lnTo>
                  <a:pt x="715962" y="68792"/>
                </a:lnTo>
                <a:lnTo>
                  <a:pt x="715962" y="76200"/>
                </a:lnTo>
                <a:lnTo>
                  <a:pt x="745035" y="76200"/>
                </a:lnTo>
                <a:lnTo>
                  <a:pt x="744274" y="70998"/>
                </a:lnTo>
                <a:lnTo>
                  <a:pt x="739637" y="59426"/>
                </a:lnTo>
                <a:lnTo>
                  <a:pt x="733624" y="50800"/>
                </a:lnTo>
                <a:close/>
              </a:path>
              <a:path w="962025" h="177800">
                <a:moveTo>
                  <a:pt x="863600" y="0"/>
                </a:moveTo>
                <a:lnTo>
                  <a:pt x="838200" y="0"/>
                </a:lnTo>
                <a:lnTo>
                  <a:pt x="838200" y="139700"/>
                </a:lnTo>
                <a:lnTo>
                  <a:pt x="863600" y="139700"/>
                </a:lnTo>
                <a:lnTo>
                  <a:pt x="863600" y="0"/>
                </a:lnTo>
                <a:close/>
              </a:path>
              <a:path w="962025" h="177800">
                <a:moveTo>
                  <a:pt x="908455" y="39567"/>
                </a:moveTo>
                <a:lnTo>
                  <a:pt x="877495" y="76515"/>
                </a:lnTo>
                <a:lnTo>
                  <a:pt x="876317" y="90946"/>
                </a:lnTo>
                <a:lnTo>
                  <a:pt x="877796" y="104716"/>
                </a:lnTo>
                <a:lnTo>
                  <a:pt x="908371" y="138146"/>
                </a:lnTo>
                <a:lnTo>
                  <a:pt x="924312" y="139268"/>
                </a:lnTo>
                <a:lnTo>
                  <a:pt x="935652" y="135821"/>
                </a:lnTo>
                <a:lnTo>
                  <a:pt x="947993" y="127572"/>
                </a:lnTo>
                <a:lnTo>
                  <a:pt x="948291" y="127000"/>
                </a:lnTo>
                <a:lnTo>
                  <a:pt x="916383" y="127000"/>
                </a:lnTo>
                <a:lnTo>
                  <a:pt x="913771" y="125181"/>
                </a:lnTo>
                <a:lnTo>
                  <a:pt x="909670" y="117904"/>
                </a:lnTo>
                <a:lnTo>
                  <a:pt x="908281" y="113605"/>
                </a:lnTo>
                <a:lnTo>
                  <a:pt x="906825" y="103682"/>
                </a:lnTo>
                <a:lnTo>
                  <a:pt x="906462" y="97101"/>
                </a:lnTo>
                <a:lnTo>
                  <a:pt x="906462" y="88900"/>
                </a:lnTo>
                <a:lnTo>
                  <a:pt x="962025" y="88900"/>
                </a:lnTo>
                <a:lnTo>
                  <a:pt x="961952" y="83145"/>
                </a:lnTo>
                <a:lnTo>
                  <a:pt x="960935" y="76200"/>
                </a:lnTo>
                <a:lnTo>
                  <a:pt x="906462" y="76200"/>
                </a:lnTo>
                <a:lnTo>
                  <a:pt x="906858" y="68130"/>
                </a:lnTo>
                <a:lnTo>
                  <a:pt x="908215" y="61879"/>
                </a:lnTo>
                <a:lnTo>
                  <a:pt x="912845" y="53016"/>
                </a:lnTo>
                <a:lnTo>
                  <a:pt x="915788" y="50800"/>
                </a:lnTo>
                <a:lnTo>
                  <a:pt x="949524" y="50800"/>
                </a:lnTo>
                <a:lnTo>
                  <a:pt x="947397" y="47748"/>
                </a:lnTo>
                <a:lnTo>
                  <a:pt x="938818" y="42509"/>
                </a:lnTo>
                <a:lnTo>
                  <a:pt x="926364" y="39717"/>
                </a:lnTo>
                <a:lnTo>
                  <a:pt x="908455" y="39567"/>
                </a:lnTo>
                <a:close/>
              </a:path>
              <a:path w="962025" h="177800">
                <a:moveTo>
                  <a:pt x="957262" y="101600"/>
                </a:moveTo>
                <a:lnTo>
                  <a:pt x="931862" y="101600"/>
                </a:lnTo>
                <a:lnTo>
                  <a:pt x="931167" y="106427"/>
                </a:lnTo>
                <a:lnTo>
                  <a:pt x="926568" y="121856"/>
                </a:lnTo>
                <a:lnTo>
                  <a:pt x="919558" y="127000"/>
                </a:lnTo>
                <a:lnTo>
                  <a:pt x="948291" y="127000"/>
                </a:lnTo>
                <a:lnTo>
                  <a:pt x="953593" y="116801"/>
                </a:lnTo>
                <a:lnTo>
                  <a:pt x="957262" y="101600"/>
                </a:lnTo>
                <a:close/>
              </a:path>
              <a:path w="962025" h="177800">
                <a:moveTo>
                  <a:pt x="949524" y="50800"/>
                </a:moveTo>
                <a:lnTo>
                  <a:pt x="922931" y="50800"/>
                </a:lnTo>
                <a:lnTo>
                  <a:pt x="925908" y="53181"/>
                </a:lnTo>
                <a:lnTo>
                  <a:pt x="930671" y="62706"/>
                </a:lnTo>
                <a:lnTo>
                  <a:pt x="931862" y="68792"/>
                </a:lnTo>
                <a:lnTo>
                  <a:pt x="931862" y="76200"/>
                </a:lnTo>
                <a:lnTo>
                  <a:pt x="960935" y="76200"/>
                </a:lnTo>
                <a:lnTo>
                  <a:pt x="960174" y="70998"/>
                </a:lnTo>
                <a:lnTo>
                  <a:pt x="955537" y="59426"/>
                </a:lnTo>
                <a:lnTo>
                  <a:pt x="949524" y="508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301241" y="5109971"/>
            <a:ext cx="1066800" cy="140335"/>
          </a:xfrm>
          <a:custGeom>
            <a:avLst/>
            <a:gdLst/>
            <a:ahLst/>
            <a:cxnLst/>
            <a:rect l="l" t="t" r="r" b="b"/>
            <a:pathLst>
              <a:path w="1066800" h="140335">
                <a:moveTo>
                  <a:pt x="25400" y="0"/>
                </a:moveTo>
                <a:lnTo>
                  <a:pt x="0" y="0"/>
                </a:lnTo>
                <a:lnTo>
                  <a:pt x="0" y="19050"/>
                </a:lnTo>
                <a:lnTo>
                  <a:pt x="25400" y="19050"/>
                </a:lnTo>
                <a:lnTo>
                  <a:pt x="25400" y="0"/>
                </a:lnTo>
                <a:close/>
              </a:path>
              <a:path w="1066800" h="140335">
                <a:moveTo>
                  <a:pt x="25400" y="38100"/>
                </a:moveTo>
                <a:lnTo>
                  <a:pt x="0" y="38100"/>
                </a:lnTo>
                <a:lnTo>
                  <a:pt x="0" y="139700"/>
                </a:lnTo>
                <a:lnTo>
                  <a:pt x="25400" y="139700"/>
                </a:lnTo>
                <a:lnTo>
                  <a:pt x="25400" y="38100"/>
                </a:lnTo>
                <a:close/>
              </a:path>
              <a:path w="1066800" h="140335">
                <a:moveTo>
                  <a:pt x="74214" y="38100"/>
                </a:moveTo>
                <a:lnTo>
                  <a:pt x="50800" y="38100"/>
                </a:lnTo>
                <a:lnTo>
                  <a:pt x="50800" y="139700"/>
                </a:lnTo>
                <a:lnTo>
                  <a:pt x="76200" y="139700"/>
                </a:lnTo>
                <a:lnTo>
                  <a:pt x="76204" y="83450"/>
                </a:lnTo>
                <a:lnTo>
                  <a:pt x="77977" y="69270"/>
                </a:lnTo>
                <a:lnTo>
                  <a:pt x="81875" y="61316"/>
                </a:lnTo>
                <a:lnTo>
                  <a:pt x="74214" y="61316"/>
                </a:lnTo>
                <a:lnTo>
                  <a:pt x="74214" y="38100"/>
                </a:lnTo>
                <a:close/>
              </a:path>
              <a:path w="1066800" h="140335">
                <a:moveTo>
                  <a:pt x="132946" y="50800"/>
                </a:moveTo>
                <a:lnTo>
                  <a:pt x="102989" y="50800"/>
                </a:lnTo>
                <a:lnTo>
                  <a:pt x="106692" y="52585"/>
                </a:lnTo>
                <a:lnTo>
                  <a:pt x="112778" y="59729"/>
                </a:lnTo>
                <a:lnTo>
                  <a:pt x="114300" y="65087"/>
                </a:lnTo>
                <a:lnTo>
                  <a:pt x="114300" y="139700"/>
                </a:lnTo>
                <a:lnTo>
                  <a:pt x="139700" y="139700"/>
                </a:lnTo>
                <a:lnTo>
                  <a:pt x="139700" y="75406"/>
                </a:lnTo>
                <a:lnTo>
                  <a:pt x="139318" y="67734"/>
                </a:lnTo>
                <a:lnTo>
                  <a:pt x="136017" y="54857"/>
                </a:lnTo>
                <a:lnTo>
                  <a:pt x="132946" y="50800"/>
                </a:lnTo>
                <a:close/>
              </a:path>
              <a:path w="1066800" h="140335">
                <a:moveTo>
                  <a:pt x="104718" y="38128"/>
                </a:moveTo>
                <a:lnTo>
                  <a:pt x="92621" y="41056"/>
                </a:lnTo>
                <a:lnTo>
                  <a:pt x="82454" y="48785"/>
                </a:lnTo>
                <a:lnTo>
                  <a:pt x="74214" y="61316"/>
                </a:lnTo>
                <a:lnTo>
                  <a:pt x="81875" y="61316"/>
                </a:lnTo>
                <a:lnTo>
                  <a:pt x="82946" y="59133"/>
                </a:lnTo>
                <a:lnTo>
                  <a:pt x="87444" y="53577"/>
                </a:lnTo>
                <a:lnTo>
                  <a:pt x="92670" y="50800"/>
                </a:lnTo>
                <a:lnTo>
                  <a:pt x="132946" y="50800"/>
                </a:lnTo>
                <a:lnTo>
                  <a:pt x="129068" y="45675"/>
                </a:lnTo>
                <a:lnTo>
                  <a:pt x="118347" y="39997"/>
                </a:lnTo>
                <a:lnTo>
                  <a:pt x="104718" y="38128"/>
                </a:lnTo>
                <a:close/>
              </a:path>
              <a:path w="1066800" h="140335">
                <a:moveTo>
                  <a:pt x="190500" y="50998"/>
                </a:moveTo>
                <a:lnTo>
                  <a:pt x="165100" y="50998"/>
                </a:lnTo>
                <a:lnTo>
                  <a:pt x="165100" y="139898"/>
                </a:lnTo>
                <a:lnTo>
                  <a:pt x="190500" y="139898"/>
                </a:lnTo>
                <a:lnTo>
                  <a:pt x="190500" y="50998"/>
                </a:lnTo>
                <a:close/>
              </a:path>
              <a:path w="1066800" h="140335">
                <a:moveTo>
                  <a:pt x="245168" y="38121"/>
                </a:moveTo>
                <a:lnTo>
                  <a:pt x="211822" y="56959"/>
                </a:lnTo>
                <a:lnTo>
                  <a:pt x="203580" y="95541"/>
                </a:lnTo>
                <a:lnTo>
                  <a:pt x="206021" y="106388"/>
                </a:lnTo>
                <a:lnTo>
                  <a:pt x="211431" y="118059"/>
                </a:lnTo>
                <a:lnTo>
                  <a:pt x="220627" y="131458"/>
                </a:lnTo>
                <a:lnTo>
                  <a:pt x="231675" y="137639"/>
                </a:lnTo>
                <a:lnTo>
                  <a:pt x="245268" y="139700"/>
                </a:lnTo>
                <a:lnTo>
                  <a:pt x="247641" y="139641"/>
                </a:lnTo>
                <a:lnTo>
                  <a:pt x="258750" y="137406"/>
                </a:lnTo>
                <a:lnTo>
                  <a:pt x="269541" y="131163"/>
                </a:lnTo>
                <a:lnTo>
                  <a:pt x="273687" y="127000"/>
                </a:lnTo>
                <a:lnTo>
                  <a:pt x="242027" y="127000"/>
                </a:lnTo>
                <a:lnTo>
                  <a:pt x="238984" y="123725"/>
                </a:lnTo>
                <a:lnTo>
                  <a:pt x="235561" y="113050"/>
                </a:lnTo>
                <a:lnTo>
                  <a:pt x="233917" y="101756"/>
                </a:lnTo>
                <a:lnTo>
                  <a:pt x="233387" y="85900"/>
                </a:lnTo>
                <a:lnTo>
                  <a:pt x="234302" y="72136"/>
                </a:lnTo>
                <a:lnTo>
                  <a:pt x="236537" y="61217"/>
                </a:lnTo>
                <a:lnTo>
                  <a:pt x="238654" y="54272"/>
                </a:lnTo>
                <a:lnTo>
                  <a:pt x="241895" y="50800"/>
                </a:lnTo>
                <a:lnTo>
                  <a:pt x="274306" y="50800"/>
                </a:lnTo>
                <a:lnTo>
                  <a:pt x="270081" y="45554"/>
                </a:lnTo>
                <a:lnTo>
                  <a:pt x="258875" y="39969"/>
                </a:lnTo>
                <a:lnTo>
                  <a:pt x="245168" y="38121"/>
                </a:lnTo>
                <a:close/>
              </a:path>
              <a:path w="1066800" h="140335">
                <a:moveTo>
                  <a:pt x="274306" y="50800"/>
                </a:moveTo>
                <a:lnTo>
                  <a:pt x="250494" y="50800"/>
                </a:lnTo>
                <a:lnTo>
                  <a:pt x="253636" y="54173"/>
                </a:lnTo>
                <a:lnTo>
                  <a:pt x="256879" y="65716"/>
                </a:lnTo>
                <a:lnTo>
                  <a:pt x="258279" y="77005"/>
                </a:lnTo>
                <a:lnTo>
                  <a:pt x="258706" y="93237"/>
                </a:lnTo>
                <a:lnTo>
                  <a:pt x="256926" y="111994"/>
                </a:lnTo>
                <a:lnTo>
                  <a:pt x="252646" y="123248"/>
                </a:lnTo>
                <a:lnTo>
                  <a:pt x="245864" y="127000"/>
                </a:lnTo>
                <a:lnTo>
                  <a:pt x="273687" y="127000"/>
                </a:lnTo>
                <a:lnTo>
                  <a:pt x="280793" y="119864"/>
                </a:lnTo>
                <a:lnTo>
                  <a:pt x="285267" y="109952"/>
                </a:lnTo>
                <a:lnTo>
                  <a:pt x="287840" y="97099"/>
                </a:lnTo>
                <a:lnTo>
                  <a:pt x="288460" y="80341"/>
                </a:lnTo>
                <a:lnTo>
                  <a:pt x="285754" y="69086"/>
                </a:lnTo>
                <a:lnTo>
                  <a:pt x="279904" y="57750"/>
                </a:lnTo>
                <a:lnTo>
                  <a:pt x="274306" y="50800"/>
                </a:lnTo>
                <a:close/>
              </a:path>
              <a:path w="1066800" h="140335">
                <a:moveTo>
                  <a:pt x="215900" y="38298"/>
                </a:moveTo>
                <a:lnTo>
                  <a:pt x="152400" y="38298"/>
                </a:lnTo>
                <a:lnTo>
                  <a:pt x="152400" y="50998"/>
                </a:lnTo>
                <a:lnTo>
                  <a:pt x="215900" y="50998"/>
                </a:lnTo>
                <a:lnTo>
                  <a:pt x="215900" y="38298"/>
                </a:lnTo>
                <a:close/>
              </a:path>
              <a:path w="1066800" h="140335">
                <a:moveTo>
                  <a:pt x="209086" y="0"/>
                </a:moveTo>
                <a:lnTo>
                  <a:pt x="167844" y="15213"/>
                </a:lnTo>
                <a:lnTo>
                  <a:pt x="165100" y="23216"/>
                </a:lnTo>
                <a:lnTo>
                  <a:pt x="165100" y="38298"/>
                </a:lnTo>
                <a:lnTo>
                  <a:pt x="190500" y="38298"/>
                </a:lnTo>
                <a:lnTo>
                  <a:pt x="190500" y="30228"/>
                </a:lnTo>
                <a:lnTo>
                  <a:pt x="190731" y="24870"/>
                </a:lnTo>
                <a:lnTo>
                  <a:pt x="191656" y="19578"/>
                </a:lnTo>
                <a:lnTo>
                  <a:pt x="193178" y="17329"/>
                </a:lnTo>
                <a:lnTo>
                  <a:pt x="198338" y="13625"/>
                </a:lnTo>
                <a:lnTo>
                  <a:pt x="202802" y="12700"/>
                </a:lnTo>
                <a:lnTo>
                  <a:pt x="215900" y="12700"/>
                </a:lnTo>
                <a:lnTo>
                  <a:pt x="215900" y="198"/>
                </a:lnTo>
                <a:lnTo>
                  <a:pt x="212195" y="66"/>
                </a:lnTo>
                <a:lnTo>
                  <a:pt x="209086" y="0"/>
                </a:lnTo>
                <a:close/>
              </a:path>
              <a:path w="1066800" h="140335">
                <a:moveTo>
                  <a:pt x="215900" y="12700"/>
                </a:moveTo>
                <a:lnTo>
                  <a:pt x="202802" y="12700"/>
                </a:lnTo>
                <a:lnTo>
                  <a:pt x="212592" y="12766"/>
                </a:lnTo>
                <a:lnTo>
                  <a:pt x="215900" y="12898"/>
                </a:lnTo>
                <a:lnTo>
                  <a:pt x="215900" y="12700"/>
                </a:lnTo>
                <a:close/>
              </a:path>
              <a:path w="1066800" h="140335">
                <a:moveTo>
                  <a:pt x="353416" y="38100"/>
                </a:moveTo>
                <a:lnTo>
                  <a:pt x="330200" y="38100"/>
                </a:lnTo>
                <a:lnTo>
                  <a:pt x="330200" y="139700"/>
                </a:lnTo>
                <a:lnTo>
                  <a:pt x="355600" y="139700"/>
                </a:lnTo>
                <a:lnTo>
                  <a:pt x="355600" y="88106"/>
                </a:lnTo>
                <a:lnTo>
                  <a:pt x="357253" y="81193"/>
                </a:lnTo>
                <a:lnTo>
                  <a:pt x="363867" y="67038"/>
                </a:lnTo>
                <a:lnTo>
                  <a:pt x="368008" y="64888"/>
                </a:lnTo>
                <a:lnTo>
                  <a:pt x="353416" y="64888"/>
                </a:lnTo>
                <a:lnTo>
                  <a:pt x="353416" y="38100"/>
                </a:lnTo>
                <a:close/>
              </a:path>
              <a:path w="1066800" h="140335">
                <a:moveTo>
                  <a:pt x="381000" y="38100"/>
                </a:moveTo>
                <a:lnTo>
                  <a:pt x="373524" y="38100"/>
                </a:lnTo>
                <a:lnTo>
                  <a:pt x="368796" y="40215"/>
                </a:lnTo>
                <a:lnTo>
                  <a:pt x="359667" y="48682"/>
                </a:lnTo>
                <a:lnTo>
                  <a:pt x="356062" y="55496"/>
                </a:lnTo>
                <a:lnTo>
                  <a:pt x="353416" y="64888"/>
                </a:lnTo>
                <a:lnTo>
                  <a:pt x="368008" y="64888"/>
                </a:lnTo>
                <a:lnTo>
                  <a:pt x="370681" y="63500"/>
                </a:lnTo>
                <a:lnTo>
                  <a:pt x="381000" y="63500"/>
                </a:lnTo>
                <a:lnTo>
                  <a:pt x="381000" y="38100"/>
                </a:lnTo>
                <a:close/>
              </a:path>
              <a:path w="1066800" h="140335">
                <a:moveTo>
                  <a:pt x="417710" y="38100"/>
                </a:moveTo>
                <a:lnTo>
                  <a:pt x="393700" y="38100"/>
                </a:lnTo>
                <a:lnTo>
                  <a:pt x="393700" y="139700"/>
                </a:lnTo>
                <a:lnTo>
                  <a:pt x="419100" y="139700"/>
                </a:lnTo>
                <a:lnTo>
                  <a:pt x="419100" y="72958"/>
                </a:lnTo>
                <a:lnTo>
                  <a:pt x="421250" y="65186"/>
                </a:lnTo>
                <a:lnTo>
                  <a:pt x="425624" y="59331"/>
                </a:lnTo>
                <a:lnTo>
                  <a:pt x="417710" y="59331"/>
                </a:lnTo>
                <a:lnTo>
                  <a:pt x="417710" y="38100"/>
                </a:lnTo>
                <a:close/>
              </a:path>
              <a:path w="1066800" h="140335">
                <a:moveTo>
                  <a:pt x="539366" y="50800"/>
                </a:moveTo>
                <a:lnTo>
                  <a:pt x="435173" y="50800"/>
                </a:lnTo>
                <a:lnTo>
                  <a:pt x="442854" y="50840"/>
                </a:lnTo>
                <a:lnTo>
                  <a:pt x="453613" y="56633"/>
                </a:lnTo>
                <a:lnTo>
                  <a:pt x="457154" y="72031"/>
                </a:lnTo>
                <a:lnTo>
                  <a:pt x="457200" y="139700"/>
                </a:lnTo>
                <a:lnTo>
                  <a:pt x="482600" y="139700"/>
                </a:lnTo>
                <a:lnTo>
                  <a:pt x="482632" y="72031"/>
                </a:lnTo>
                <a:lnTo>
                  <a:pt x="484550" y="64227"/>
                </a:lnTo>
                <a:lnTo>
                  <a:pt x="492356" y="53643"/>
                </a:lnTo>
                <a:lnTo>
                  <a:pt x="497549" y="50998"/>
                </a:lnTo>
                <a:lnTo>
                  <a:pt x="539509" y="50998"/>
                </a:lnTo>
                <a:lnTo>
                  <a:pt x="539366" y="50800"/>
                </a:lnTo>
                <a:close/>
              </a:path>
              <a:path w="1066800" h="140335">
                <a:moveTo>
                  <a:pt x="539509" y="50998"/>
                </a:moveTo>
                <a:lnTo>
                  <a:pt x="497549" y="50998"/>
                </a:lnTo>
                <a:lnTo>
                  <a:pt x="505769" y="51058"/>
                </a:lnTo>
                <a:lnTo>
                  <a:pt x="516967" y="56835"/>
                </a:lnTo>
                <a:lnTo>
                  <a:pt x="520700" y="72031"/>
                </a:lnTo>
                <a:lnTo>
                  <a:pt x="520700" y="139700"/>
                </a:lnTo>
                <a:lnTo>
                  <a:pt x="546100" y="139700"/>
                </a:lnTo>
                <a:lnTo>
                  <a:pt x="546096" y="68725"/>
                </a:lnTo>
                <a:lnTo>
                  <a:pt x="543567" y="56633"/>
                </a:lnTo>
                <a:lnTo>
                  <a:pt x="539509" y="50998"/>
                </a:lnTo>
                <a:close/>
              </a:path>
              <a:path w="1066800" h="140335">
                <a:moveTo>
                  <a:pt x="449435" y="38134"/>
                </a:moveTo>
                <a:lnTo>
                  <a:pt x="436382" y="40852"/>
                </a:lnTo>
                <a:lnTo>
                  <a:pt x="425807" y="47918"/>
                </a:lnTo>
                <a:lnTo>
                  <a:pt x="417710" y="59331"/>
                </a:lnTo>
                <a:lnTo>
                  <a:pt x="425624" y="59331"/>
                </a:lnTo>
                <a:lnTo>
                  <a:pt x="429849" y="53676"/>
                </a:lnTo>
                <a:lnTo>
                  <a:pt x="435173" y="50800"/>
                </a:lnTo>
                <a:lnTo>
                  <a:pt x="539366" y="50800"/>
                </a:lnTo>
                <a:lnTo>
                  <a:pt x="537330" y="47972"/>
                </a:lnTo>
                <a:lnTo>
                  <a:pt x="474122" y="47972"/>
                </a:lnTo>
                <a:lnTo>
                  <a:pt x="463971" y="40577"/>
                </a:lnTo>
                <a:lnTo>
                  <a:pt x="449435" y="38134"/>
                </a:lnTo>
                <a:close/>
              </a:path>
              <a:path w="1066800" h="140335">
                <a:moveTo>
                  <a:pt x="510890" y="38192"/>
                </a:moveTo>
                <a:lnTo>
                  <a:pt x="498440" y="40521"/>
                </a:lnTo>
                <a:lnTo>
                  <a:pt x="486539" y="44464"/>
                </a:lnTo>
                <a:lnTo>
                  <a:pt x="474122" y="47972"/>
                </a:lnTo>
                <a:lnTo>
                  <a:pt x="537330" y="47972"/>
                </a:lnTo>
                <a:lnTo>
                  <a:pt x="535594" y="45561"/>
                </a:lnTo>
                <a:lnTo>
                  <a:pt x="525377" y="39979"/>
                </a:lnTo>
                <a:lnTo>
                  <a:pt x="510890" y="38192"/>
                </a:lnTo>
                <a:close/>
              </a:path>
              <a:path w="1066800" h="140335">
                <a:moveTo>
                  <a:pt x="661193" y="119458"/>
                </a:moveTo>
                <a:lnTo>
                  <a:pt x="635793" y="119458"/>
                </a:lnTo>
                <a:lnTo>
                  <a:pt x="636212" y="127000"/>
                </a:lnTo>
                <a:lnTo>
                  <a:pt x="637315" y="133614"/>
                </a:lnTo>
                <a:lnTo>
                  <a:pt x="639166" y="139700"/>
                </a:lnTo>
                <a:lnTo>
                  <a:pt x="664170" y="139700"/>
                </a:lnTo>
                <a:lnTo>
                  <a:pt x="662185" y="132820"/>
                </a:lnTo>
                <a:lnTo>
                  <a:pt x="661301" y="126866"/>
                </a:lnTo>
                <a:lnTo>
                  <a:pt x="661193" y="119458"/>
                </a:lnTo>
                <a:close/>
              </a:path>
              <a:path w="1066800" h="140335">
                <a:moveTo>
                  <a:pt x="656288" y="50800"/>
                </a:moveTo>
                <a:lnTo>
                  <a:pt x="629641" y="50800"/>
                </a:lnTo>
                <a:lnTo>
                  <a:pt x="635793" y="56488"/>
                </a:lnTo>
                <a:lnTo>
                  <a:pt x="635793" y="76200"/>
                </a:lnTo>
                <a:lnTo>
                  <a:pt x="591155" y="82300"/>
                </a:lnTo>
                <a:lnTo>
                  <a:pt x="572293" y="109735"/>
                </a:lnTo>
                <a:lnTo>
                  <a:pt x="572293" y="118334"/>
                </a:lnTo>
                <a:lnTo>
                  <a:pt x="575171" y="125478"/>
                </a:lnTo>
                <a:lnTo>
                  <a:pt x="580997" y="131237"/>
                </a:lnTo>
                <a:lnTo>
                  <a:pt x="587875" y="135854"/>
                </a:lnTo>
                <a:lnTo>
                  <a:pt x="599066" y="138096"/>
                </a:lnTo>
                <a:lnTo>
                  <a:pt x="617641" y="137477"/>
                </a:lnTo>
                <a:lnTo>
                  <a:pt x="628403" y="130729"/>
                </a:lnTo>
                <a:lnTo>
                  <a:pt x="630848" y="127000"/>
                </a:lnTo>
                <a:lnTo>
                  <a:pt x="608012" y="127000"/>
                </a:lnTo>
                <a:lnTo>
                  <a:pt x="604142" y="125445"/>
                </a:lnTo>
                <a:lnTo>
                  <a:pt x="598984" y="119227"/>
                </a:lnTo>
                <a:lnTo>
                  <a:pt x="597693" y="115489"/>
                </a:lnTo>
                <a:lnTo>
                  <a:pt x="598909" y="102961"/>
                </a:lnTo>
                <a:lnTo>
                  <a:pt x="605492" y="93990"/>
                </a:lnTo>
                <a:lnTo>
                  <a:pt x="617787" y="89303"/>
                </a:lnTo>
                <a:lnTo>
                  <a:pt x="635793" y="88900"/>
                </a:lnTo>
                <a:lnTo>
                  <a:pt x="661193" y="88900"/>
                </a:lnTo>
                <a:lnTo>
                  <a:pt x="661193" y="66145"/>
                </a:lnTo>
                <a:lnTo>
                  <a:pt x="660532" y="60125"/>
                </a:lnTo>
                <a:lnTo>
                  <a:pt x="657886" y="52981"/>
                </a:lnTo>
                <a:lnTo>
                  <a:pt x="656288" y="50800"/>
                </a:lnTo>
                <a:close/>
              </a:path>
              <a:path w="1066800" h="140335">
                <a:moveTo>
                  <a:pt x="661193" y="88900"/>
                </a:moveTo>
                <a:lnTo>
                  <a:pt x="635793" y="88900"/>
                </a:lnTo>
                <a:lnTo>
                  <a:pt x="635793" y="104907"/>
                </a:lnTo>
                <a:lnTo>
                  <a:pt x="633874" y="111455"/>
                </a:lnTo>
                <a:lnTo>
                  <a:pt x="626202" y="123891"/>
                </a:lnTo>
                <a:lnTo>
                  <a:pt x="620580" y="127000"/>
                </a:lnTo>
                <a:lnTo>
                  <a:pt x="630848" y="127000"/>
                </a:lnTo>
                <a:lnTo>
                  <a:pt x="635793" y="119458"/>
                </a:lnTo>
                <a:lnTo>
                  <a:pt x="661193" y="119458"/>
                </a:lnTo>
                <a:lnTo>
                  <a:pt x="661193" y="88900"/>
                </a:lnTo>
                <a:close/>
              </a:path>
              <a:path w="1066800" h="140335">
                <a:moveTo>
                  <a:pt x="625798" y="38522"/>
                </a:moveTo>
                <a:lnTo>
                  <a:pt x="584894" y="45243"/>
                </a:lnTo>
                <a:lnTo>
                  <a:pt x="571500" y="63500"/>
                </a:lnTo>
                <a:lnTo>
                  <a:pt x="596900" y="63500"/>
                </a:lnTo>
                <a:lnTo>
                  <a:pt x="598487" y="55032"/>
                </a:lnTo>
                <a:lnTo>
                  <a:pt x="605299" y="50800"/>
                </a:lnTo>
                <a:lnTo>
                  <a:pt x="656288" y="50800"/>
                </a:lnTo>
                <a:lnTo>
                  <a:pt x="655439" y="49641"/>
                </a:lnTo>
                <a:lnTo>
                  <a:pt x="648295" y="43423"/>
                </a:lnTo>
                <a:lnTo>
                  <a:pt x="643962" y="41241"/>
                </a:lnTo>
                <a:lnTo>
                  <a:pt x="635746" y="39343"/>
                </a:lnTo>
                <a:lnTo>
                  <a:pt x="625798" y="38522"/>
                </a:lnTo>
                <a:close/>
              </a:path>
              <a:path w="1066800" h="140335">
                <a:moveTo>
                  <a:pt x="749300" y="38100"/>
                </a:moveTo>
                <a:lnTo>
                  <a:pt x="690364" y="38100"/>
                </a:lnTo>
                <a:lnTo>
                  <a:pt x="690364" y="50800"/>
                </a:lnTo>
                <a:lnTo>
                  <a:pt x="723701" y="50800"/>
                </a:lnTo>
                <a:lnTo>
                  <a:pt x="685800" y="127000"/>
                </a:lnTo>
                <a:lnTo>
                  <a:pt x="685800" y="139700"/>
                </a:lnTo>
                <a:lnTo>
                  <a:pt x="749300" y="139700"/>
                </a:lnTo>
                <a:lnTo>
                  <a:pt x="749300" y="127000"/>
                </a:lnTo>
                <a:lnTo>
                  <a:pt x="711001" y="127000"/>
                </a:lnTo>
                <a:lnTo>
                  <a:pt x="749300" y="50800"/>
                </a:lnTo>
                <a:lnTo>
                  <a:pt x="749300" y="38100"/>
                </a:lnTo>
                <a:close/>
              </a:path>
              <a:path w="1066800" h="140335">
                <a:moveTo>
                  <a:pt x="800100" y="0"/>
                </a:moveTo>
                <a:lnTo>
                  <a:pt x="774700" y="0"/>
                </a:lnTo>
                <a:lnTo>
                  <a:pt x="774700" y="19050"/>
                </a:lnTo>
                <a:lnTo>
                  <a:pt x="800100" y="19050"/>
                </a:lnTo>
                <a:lnTo>
                  <a:pt x="800100" y="0"/>
                </a:lnTo>
                <a:close/>
              </a:path>
              <a:path w="1066800" h="140335">
                <a:moveTo>
                  <a:pt x="800100" y="38100"/>
                </a:moveTo>
                <a:lnTo>
                  <a:pt x="774700" y="38100"/>
                </a:lnTo>
                <a:lnTo>
                  <a:pt x="774700" y="139700"/>
                </a:lnTo>
                <a:lnTo>
                  <a:pt x="800100" y="139700"/>
                </a:lnTo>
                <a:lnTo>
                  <a:pt x="800100" y="38100"/>
                </a:lnTo>
                <a:close/>
              </a:path>
              <a:path w="1066800" h="140335">
                <a:moveTo>
                  <a:pt x="842068" y="38121"/>
                </a:moveTo>
                <a:lnTo>
                  <a:pt x="808722" y="56959"/>
                </a:lnTo>
                <a:lnTo>
                  <a:pt x="800480" y="95541"/>
                </a:lnTo>
                <a:lnTo>
                  <a:pt x="802921" y="106388"/>
                </a:lnTo>
                <a:lnTo>
                  <a:pt x="808331" y="118059"/>
                </a:lnTo>
                <a:lnTo>
                  <a:pt x="817527" y="131458"/>
                </a:lnTo>
                <a:lnTo>
                  <a:pt x="828575" y="137639"/>
                </a:lnTo>
                <a:lnTo>
                  <a:pt x="842168" y="139700"/>
                </a:lnTo>
                <a:lnTo>
                  <a:pt x="844541" y="139641"/>
                </a:lnTo>
                <a:lnTo>
                  <a:pt x="855650" y="137406"/>
                </a:lnTo>
                <a:lnTo>
                  <a:pt x="866441" y="131163"/>
                </a:lnTo>
                <a:lnTo>
                  <a:pt x="870587" y="127000"/>
                </a:lnTo>
                <a:lnTo>
                  <a:pt x="838927" y="127000"/>
                </a:lnTo>
                <a:lnTo>
                  <a:pt x="835884" y="123725"/>
                </a:lnTo>
                <a:lnTo>
                  <a:pt x="832461" y="113050"/>
                </a:lnTo>
                <a:lnTo>
                  <a:pt x="830817" y="101756"/>
                </a:lnTo>
                <a:lnTo>
                  <a:pt x="830287" y="85900"/>
                </a:lnTo>
                <a:lnTo>
                  <a:pt x="831202" y="72136"/>
                </a:lnTo>
                <a:lnTo>
                  <a:pt x="833437" y="61217"/>
                </a:lnTo>
                <a:lnTo>
                  <a:pt x="835554" y="54272"/>
                </a:lnTo>
                <a:lnTo>
                  <a:pt x="838795" y="50800"/>
                </a:lnTo>
                <a:lnTo>
                  <a:pt x="871206" y="50800"/>
                </a:lnTo>
                <a:lnTo>
                  <a:pt x="866981" y="45554"/>
                </a:lnTo>
                <a:lnTo>
                  <a:pt x="855775" y="39969"/>
                </a:lnTo>
                <a:lnTo>
                  <a:pt x="842068" y="38121"/>
                </a:lnTo>
                <a:close/>
              </a:path>
              <a:path w="1066800" h="140335">
                <a:moveTo>
                  <a:pt x="871206" y="50800"/>
                </a:moveTo>
                <a:lnTo>
                  <a:pt x="847393" y="50800"/>
                </a:lnTo>
                <a:lnTo>
                  <a:pt x="850536" y="54173"/>
                </a:lnTo>
                <a:lnTo>
                  <a:pt x="853779" y="65716"/>
                </a:lnTo>
                <a:lnTo>
                  <a:pt x="855179" y="77005"/>
                </a:lnTo>
                <a:lnTo>
                  <a:pt x="855606" y="93237"/>
                </a:lnTo>
                <a:lnTo>
                  <a:pt x="853826" y="111994"/>
                </a:lnTo>
                <a:lnTo>
                  <a:pt x="849545" y="123248"/>
                </a:lnTo>
                <a:lnTo>
                  <a:pt x="842764" y="127000"/>
                </a:lnTo>
                <a:lnTo>
                  <a:pt x="870587" y="127000"/>
                </a:lnTo>
                <a:lnTo>
                  <a:pt x="877693" y="119864"/>
                </a:lnTo>
                <a:lnTo>
                  <a:pt x="882167" y="109952"/>
                </a:lnTo>
                <a:lnTo>
                  <a:pt x="884740" y="97099"/>
                </a:lnTo>
                <a:lnTo>
                  <a:pt x="885360" y="80341"/>
                </a:lnTo>
                <a:lnTo>
                  <a:pt x="882654" y="69086"/>
                </a:lnTo>
                <a:lnTo>
                  <a:pt x="876804" y="57750"/>
                </a:lnTo>
                <a:lnTo>
                  <a:pt x="871206" y="50800"/>
                </a:lnTo>
                <a:close/>
              </a:path>
              <a:path w="1066800" h="140335">
                <a:moveTo>
                  <a:pt x="950514" y="38100"/>
                </a:moveTo>
                <a:lnTo>
                  <a:pt x="927100" y="38100"/>
                </a:lnTo>
                <a:lnTo>
                  <a:pt x="927100" y="139700"/>
                </a:lnTo>
                <a:lnTo>
                  <a:pt x="952500" y="139700"/>
                </a:lnTo>
                <a:lnTo>
                  <a:pt x="952504" y="83450"/>
                </a:lnTo>
                <a:lnTo>
                  <a:pt x="954277" y="69270"/>
                </a:lnTo>
                <a:lnTo>
                  <a:pt x="958175" y="61316"/>
                </a:lnTo>
                <a:lnTo>
                  <a:pt x="950514" y="61316"/>
                </a:lnTo>
                <a:lnTo>
                  <a:pt x="950514" y="38100"/>
                </a:lnTo>
                <a:close/>
              </a:path>
              <a:path w="1066800" h="140335">
                <a:moveTo>
                  <a:pt x="1009246" y="50800"/>
                </a:moveTo>
                <a:lnTo>
                  <a:pt x="979289" y="50800"/>
                </a:lnTo>
                <a:lnTo>
                  <a:pt x="982992" y="52585"/>
                </a:lnTo>
                <a:lnTo>
                  <a:pt x="989078" y="59729"/>
                </a:lnTo>
                <a:lnTo>
                  <a:pt x="990600" y="65087"/>
                </a:lnTo>
                <a:lnTo>
                  <a:pt x="990600" y="139700"/>
                </a:lnTo>
                <a:lnTo>
                  <a:pt x="1016000" y="139700"/>
                </a:lnTo>
                <a:lnTo>
                  <a:pt x="1016000" y="75406"/>
                </a:lnTo>
                <a:lnTo>
                  <a:pt x="1015618" y="67734"/>
                </a:lnTo>
                <a:lnTo>
                  <a:pt x="1012317" y="54857"/>
                </a:lnTo>
                <a:lnTo>
                  <a:pt x="1009246" y="50800"/>
                </a:lnTo>
                <a:close/>
              </a:path>
              <a:path w="1066800" h="140335">
                <a:moveTo>
                  <a:pt x="981018" y="38128"/>
                </a:moveTo>
                <a:lnTo>
                  <a:pt x="968921" y="41056"/>
                </a:lnTo>
                <a:lnTo>
                  <a:pt x="958754" y="48785"/>
                </a:lnTo>
                <a:lnTo>
                  <a:pt x="950514" y="61316"/>
                </a:lnTo>
                <a:lnTo>
                  <a:pt x="958175" y="61316"/>
                </a:lnTo>
                <a:lnTo>
                  <a:pt x="959246" y="59133"/>
                </a:lnTo>
                <a:lnTo>
                  <a:pt x="963744" y="53577"/>
                </a:lnTo>
                <a:lnTo>
                  <a:pt x="968970" y="50800"/>
                </a:lnTo>
                <a:lnTo>
                  <a:pt x="1009246" y="50800"/>
                </a:lnTo>
                <a:lnTo>
                  <a:pt x="1005368" y="45675"/>
                </a:lnTo>
                <a:lnTo>
                  <a:pt x="994647" y="39997"/>
                </a:lnTo>
                <a:lnTo>
                  <a:pt x="981018" y="38128"/>
                </a:lnTo>
                <a:close/>
              </a:path>
              <a:path w="1066800" h="140335">
                <a:moveTo>
                  <a:pt x="1066800" y="0"/>
                </a:moveTo>
                <a:lnTo>
                  <a:pt x="1041400" y="0"/>
                </a:lnTo>
                <a:lnTo>
                  <a:pt x="1041400" y="19050"/>
                </a:lnTo>
                <a:lnTo>
                  <a:pt x="1066800" y="19050"/>
                </a:lnTo>
                <a:lnTo>
                  <a:pt x="1066800" y="0"/>
                </a:lnTo>
                <a:close/>
              </a:path>
              <a:path w="1066800" h="140335">
                <a:moveTo>
                  <a:pt x="1066800" y="38100"/>
                </a:moveTo>
                <a:lnTo>
                  <a:pt x="1041400" y="38100"/>
                </a:lnTo>
                <a:lnTo>
                  <a:pt x="1041400" y="139700"/>
                </a:lnTo>
                <a:lnTo>
                  <a:pt x="1066800" y="139700"/>
                </a:lnTo>
                <a:lnTo>
                  <a:pt x="1066800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2469733" y="5109971"/>
            <a:ext cx="6489608" cy="17791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301241" y="5427471"/>
            <a:ext cx="4254500" cy="17780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908064" y="6087871"/>
            <a:ext cx="2971777" cy="17780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9050">
              <a:lnSpc>
                <a:spcPct val="100000"/>
              </a:lnSpc>
            </a:pPr>
            <a:r>
              <a:rPr dirty="0" spc="-10"/>
              <a:t>Il</a:t>
            </a:r>
            <a:r>
              <a:rPr dirty="0" spc="-10"/>
              <a:t> </a:t>
            </a:r>
            <a:r>
              <a:rPr dirty="0" spc="-10"/>
              <a:t>lin</a:t>
            </a:r>
            <a:r>
              <a:rPr dirty="0" spc="-10"/>
              <a:t>g</a:t>
            </a:r>
            <a:r>
              <a:rPr dirty="0" spc="-15"/>
              <a:t>ua</a:t>
            </a:r>
            <a:r>
              <a:rPr dirty="0" spc="-15"/>
              <a:t>gg</a:t>
            </a:r>
            <a:r>
              <a:rPr dirty="0" spc="-10"/>
              <a:t>io</a:t>
            </a:r>
            <a:r>
              <a:rPr dirty="0" spc="-10"/>
              <a:t> </a:t>
            </a:r>
            <a:r>
              <a:rPr dirty="0" spc="-15"/>
              <a:t>d</a:t>
            </a:r>
            <a:r>
              <a:rPr dirty="0" spc="-15"/>
              <a:t>e</a:t>
            </a:r>
            <a:r>
              <a:rPr dirty="0" spc="-10"/>
              <a:t>lla</a:t>
            </a:r>
            <a:r>
              <a:rPr dirty="0" spc="-10"/>
              <a:t> (e </a:t>
            </a:r>
            <a:r>
              <a:rPr dirty="0" spc="-15"/>
              <a:t>n</a:t>
            </a:r>
            <a:r>
              <a:rPr dirty="0" spc="-15"/>
              <a:t>e</a:t>
            </a:r>
            <a:r>
              <a:rPr dirty="0" spc="-10"/>
              <a:t>lla</a:t>
            </a:r>
            <a:r>
              <a:rPr dirty="0" spc="-10"/>
              <a:t>) m</a:t>
            </a:r>
            <a:r>
              <a:rPr dirty="0" spc="-15"/>
              <a:t>a</a:t>
            </a:r>
            <a:r>
              <a:rPr dirty="0" spc="-30"/>
              <a:t>t</a:t>
            </a:r>
            <a:r>
              <a:rPr dirty="0"/>
              <a:t>em</a:t>
            </a:r>
            <a:r>
              <a:rPr dirty="0" spc="-15"/>
              <a:t>a</a:t>
            </a:r>
            <a:r>
              <a:rPr dirty="0"/>
              <a:t>t</a:t>
            </a:r>
            <a:r>
              <a:rPr dirty="0" spc="-10"/>
              <a:t>ica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75841" y="1927347"/>
            <a:ext cx="7782559" cy="41636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35200"/>
              </a:lnSpc>
            </a:pPr>
            <a:r>
              <a:rPr dirty="0" sz="1600" spc="-25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er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uel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ig</a:t>
            </a:r>
            <a:r>
              <a:rPr dirty="0" sz="1600" spc="-10">
                <a:latin typeface="Franklin Gothic Book"/>
                <a:cs typeface="Franklin Gothic Book"/>
              </a:rPr>
              <a:t>ua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da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solidFill>
                  <a:srgbClr val="800000"/>
                </a:solidFill>
                <a:latin typeface="Franklin Gothic Medium"/>
                <a:cs typeface="Franklin Gothic Medium"/>
              </a:rPr>
              <a:t>l’</a:t>
            </a:r>
            <a:r>
              <a:rPr dirty="0" sz="1600" spc="-30">
                <a:solidFill>
                  <a:srgbClr val="800000"/>
                </a:solidFill>
                <a:latin typeface="Franklin Gothic Medium"/>
                <a:cs typeface="Franklin Gothic Medium"/>
              </a:rPr>
              <a:t>a</a:t>
            </a:r>
            <a:r>
              <a:rPr dirty="0" sz="1600" spc="-15">
                <a:solidFill>
                  <a:srgbClr val="800000"/>
                </a:solidFill>
                <a:latin typeface="Franklin Gothic Medium"/>
                <a:cs typeface="Franklin Gothic Medium"/>
              </a:rPr>
              <a:t>v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e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r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e 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b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e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n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5">
                <a:solidFill>
                  <a:srgbClr val="800000"/>
                </a:solidFill>
                <a:latin typeface="Franklin Gothic Medium"/>
                <a:cs typeface="Franklin Gothic Medium"/>
              </a:rPr>
              <a:t>c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hia</a:t>
            </a:r>
            <a:r>
              <a:rPr dirty="0" sz="1600" spc="-20">
                <a:solidFill>
                  <a:srgbClr val="800000"/>
                </a:solidFill>
                <a:latin typeface="Franklin Gothic Medium"/>
                <a:cs typeface="Franklin Gothic Medium"/>
              </a:rPr>
              <a:t>r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o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5">
                <a:solidFill>
                  <a:srgbClr val="800000"/>
                </a:solidFill>
                <a:latin typeface="Franklin Gothic Medium"/>
                <a:cs typeface="Franklin Gothic Medium"/>
              </a:rPr>
              <a:t>il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 s</a:t>
            </a:r>
            <a:r>
              <a:rPr dirty="0" sz="1600" spc="-5">
                <a:solidFill>
                  <a:srgbClr val="800000"/>
                </a:solidFill>
                <a:latin typeface="Franklin Gothic Medium"/>
                <a:cs typeface="Franklin Gothic Medium"/>
              </a:rPr>
              <a:t>i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g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ni</a:t>
            </a:r>
            <a:r>
              <a:rPr dirty="0" sz="1600" spc="-15">
                <a:solidFill>
                  <a:srgbClr val="800000"/>
                </a:solidFill>
                <a:latin typeface="Franklin Gothic Medium"/>
                <a:cs typeface="Franklin Gothic Medium"/>
              </a:rPr>
              <a:t>f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ica</a:t>
            </a:r>
            <a:r>
              <a:rPr dirty="0" sz="1600" spc="-30">
                <a:solidFill>
                  <a:srgbClr val="800000"/>
                </a:solidFill>
                <a:latin typeface="Franklin Gothic Medium"/>
                <a:cs typeface="Franklin Gothic Medium"/>
              </a:rPr>
              <a:t>t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o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d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e</a:t>
            </a:r>
            <a:r>
              <a:rPr dirty="0" sz="1600" spc="-5">
                <a:solidFill>
                  <a:srgbClr val="800000"/>
                </a:solidFill>
                <a:latin typeface="Franklin Gothic Medium"/>
                <a:cs typeface="Franklin Gothic Medium"/>
              </a:rPr>
              <a:t>ll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e 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pa</a:t>
            </a:r>
            <a:r>
              <a:rPr dirty="0" sz="1600" spc="-20">
                <a:solidFill>
                  <a:srgbClr val="800000"/>
                </a:solidFill>
                <a:latin typeface="Franklin Gothic Medium"/>
                <a:cs typeface="Franklin Gothic Medium"/>
              </a:rPr>
              <a:t>r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ol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e  </a:t>
            </a:r>
            <a:r>
              <a:rPr dirty="0" sz="1600" spc="-5">
                <a:solidFill>
                  <a:srgbClr val="800000"/>
                </a:solidFill>
                <a:latin typeface="Franklin Gothic Medium"/>
                <a:cs typeface="Franklin Gothic Medium"/>
              </a:rPr>
              <a:t>c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he s</a:t>
            </a:r>
            <a:r>
              <a:rPr dirty="0" sz="1600" spc="-5">
                <a:solidFill>
                  <a:srgbClr val="800000"/>
                </a:solidFill>
                <a:latin typeface="Franklin Gothic Medium"/>
                <a:cs typeface="Franklin Gothic Medium"/>
              </a:rPr>
              <a:t>i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5">
                <a:solidFill>
                  <a:srgbClr val="800000"/>
                </a:solidFill>
                <a:latin typeface="Franklin Gothic Medium"/>
                <a:cs typeface="Franklin Gothic Medium"/>
              </a:rPr>
              <a:t>l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egg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ono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o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 s</a:t>
            </a:r>
            <a:r>
              <a:rPr dirty="0" sz="1600" spc="-5">
                <a:solidFill>
                  <a:srgbClr val="800000"/>
                </a:solidFill>
                <a:latin typeface="Franklin Gothic Medium"/>
                <a:cs typeface="Franklin Gothic Medium"/>
              </a:rPr>
              <a:t>i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 as</a:t>
            </a:r>
            <a:r>
              <a:rPr dirty="0" sz="1600" spc="-15">
                <a:solidFill>
                  <a:srgbClr val="800000"/>
                </a:solidFill>
                <a:latin typeface="Franklin Gothic Medium"/>
                <a:cs typeface="Franklin Gothic Medium"/>
              </a:rPr>
              <a:t>col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tano</a:t>
            </a:r>
            <a:r>
              <a:rPr dirty="0" sz="1600">
                <a:solidFill>
                  <a:srgbClr val="800000"/>
                </a:solidFill>
                <a:latin typeface="Franklin Gothic Book"/>
                <a:cs typeface="Franklin Gothic Book"/>
              </a:rPr>
              <a:t>, 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uò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essere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ut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co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dare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5">
                <a:latin typeface="Franklin Gothic Book"/>
                <a:cs typeface="Franklin Gothic Book"/>
              </a:rPr>
              <a:t>l</a:t>
            </a:r>
            <a:r>
              <a:rPr dirty="0" sz="1600">
                <a:latin typeface="Franklin Gothic Book"/>
                <a:cs typeface="Franklin Gothic Book"/>
              </a:rPr>
              <a:t> ling</a:t>
            </a:r>
            <a:r>
              <a:rPr dirty="0" sz="1600" spc="-10">
                <a:latin typeface="Franklin Gothic Book"/>
                <a:cs typeface="Franklin Gothic Book"/>
              </a:rPr>
              <a:t>ua</a:t>
            </a:r>
            <a:r>
              <a:rPr dirty="0" sz="1600">
                <a:latin typeface="Franklin Gothic Book"/>
                <a:cs typeface="Franklin Gothic Book"/>
              </a:rPr>
              <a:t>ggi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ma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emat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non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, i</a:t>
            </a:r>
            <a:r>
              <a:rPr dirty="0" sz="1600" spc="-10">
                <a:latin typeface="Franklin Gothic Book"/>
                <a:cs typeface="Franklin Gothic Book"/>
              </a:rPr>
              <a:t>n</a:t>
            </a:r>
            <a:r>
              <a:rPr dirty="0" sz="1600">
                <a:latin typeface="Franklin Gothic Book"/>
                <a:cs typeface="Franklin Gothic Book"/>
              </a:rPr>
              <a:t> g</a:t>
            </a:r>
            <a:r>
              <a:rPr dirty="0" sz="1600" spc="-10">
                <a:latin typeface="Franklin Gothic Book"/>
                <a:cs typeface="Franklin Gothic Book"/>
              </a:rPr>
              <a:t>enere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10">
                <a:latin typeface="Franklin Gothic Book"/>
                <a:cs typeface="Franklin Gothic Book"/>
              </a:rPr>
              <a:t>mol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 spc="-10">
                <a:latin typeface="Franklin Gothic Book"/>
                <a:cs typeface="Franklin Gothic Book"/>
              </a:rPr>
              <a:t> co</a:t>
            </a:r>
            <a:r>
              <a:rPr dirty="0" sz="1600" spc="-30">
                <a:latin typeface="Franklin Gothic Book"/>
                <a:cs typeface="Franklin Gothic Book"/>
              </a:rPr>
              <a:t>m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lesso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10">
                <a:latin typeface="Franklin Gothic Book"/>
                <a:cs typeface="Franklin Gothic Book"/>
              </a:rPr>
              <a:t>tutt</a:t>
            </a:r>
            <a:r>
              <a:rPr dirty="0" sz="1600" spc="-5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vi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i p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b</a:t>
            </a:r>
            <a:r>
              <a:rPr dirty="0" sz="1600" spc="-10">
                <a:latin typeface="Franklin Gothic Book"/>
                <a:cs typeface="Franklin Gothic Book"/>
              </a:rPr>
              <a:t>le</a:t>
            </a:r>
            <a:r>
              <a:rPr dirty="0" sz="1600">
                <a:latin typeface="Franklin Gothic Book"/>
                <a:cs typeface="Franklin Gothic Book"/>
              </a:rPr>
              <a:t>mi, gli </a:t>
            </a:r>
            <a:r>
              <a:rPr dirty="0" sz="1600" spc="-10">
                <a:latin typeface="Franklin Gothic Book"/>
                <a:cs typeface="Franklin Gothic Book"/>
              </a:rPr>
              <a:t>ese</a:t>
            </a:r>
            <a:r>
              <a:rPr dirty="0" sz="1600" spc="-3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c</a:t>
            </a:r>
            <a:r>
              <a:rPr dirty="0" sz="1600">
                <a:latin typeface="Franklin Gothic Book"/>
                <a:cs typeface="Franklin Gothic Book"/>
              </a:rPr>
              <a:t>izi 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tua</a:t>
            </a:r>
            <a:r>
              <a:rPr dirty="0" sz="1600">
                <a:latin typeface="Franklin Gothic Book"/>
                <a:cs typeface="Franklin Gothic Book"/>
              </a:rPr>
              <a:t>zi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ni </a:t>
            </a:r>
            <a:r>
              <a:rPr dirty="0" sz="1600" spc="-10">
                <a:latin typeface="Franklin Gothic Book"/>
                <a:cs typeface="Franklin Gothic Book"/>
              </a:rPr>
              <a:t>concr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sono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es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ress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con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ole</a:t>
            </a:r>
            <a:r>
              <a:rPr dirty="0" sz="1600" spc="-10">
                <a:latin typeface="Franklin Gothic Book"/>
                <a:cs typeface="Franklin Gothic Book"/>
              </a:rPr>
              <a:t> del</a:t>
            </a:r>
            <a:r>
              <a:rPr dirty="0" sz="1600">
                <a:latin typeface="Franklin Gothic Book"/>
                <a:cs typeface="Franklin Gothic Book"/>
              </a:rPr>
              <a:t> ling</a:t>
            </a:r>
            <a:r>
              <a:rPr dirty="0" sz="1600" spc="-10">
                <a:latin typeface="Franklin Gothic Book"/>
                <a:cs typeface="Franklin Gothic Book"/>
              </a:rPr>
              <a:t>ua</a:t>
            </a:r>
            <a:r>
              <a:rPr dirty="0" sz="1600">
                <a:latin typeface="Franklin Gothic Book"/>
                <a:cs typeface="Franklin Gothic Book"/>
              </a:rPr>
              <a:t>ggi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corren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. </a:t>
            </a:r>
            <a:r>
              <a:rPr dirty="0" sz="1600" spc="-10">
                <a:latin typeface="Franklin Gothic Book"/>
                <a:cs typeface="Franklin Gothic Book"/>
              </a:rPr>
              <a:t>Ques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ole</a:t>
            </a:r>
            <a:r>
              <a:rPr dirty="0" sz="1600">
                <a:latin typeface="Franklin Gothic Book"/>
                <a:cs typeface="Franklin Gothic Book"/>
              </a:rPr>
              <a:t>,  </a:t>
            </a:r>
            <a:r>
              <a:rPr dirty="0" sz="1600" spc="-10">
                <a:latin typeface="Franklin Gothic Book"/>
                <a:cs typeface="Franklin Gothic Book"/>
              </a:rPr>
              <a:t>contrar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amen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uan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accade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ad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ese</a:t>
            </a:r>
            <a:r>
              <a:rPr dirty="0" sz="1600" spc="-30">
                <a:latin typeface="Franklin Gothic Book"/>
                <a:cs typeface="Franklin Gothic Book"/>
              </a:rPr>
              <a:t>m</a:t>
            </a:r>
            <a:r>
              <a:rPr dirty="0" sz="1600">
                <a:latin typeface="Franklin Gothic Book"/>
                <a:cs typeface="Franklin Gothic Book"/>
              </a:rPr>
              <a:t>pi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10">
                <a:latin typeface="Franklin Gothic Book"/>
                <a:cs typeface="Franklin Gothic Book"/>
              </a:rPr>
              <a:t>n</a:t>
            </a:r>
            <a:r>
              <a:rPr dirty="0" sz="1600" spc="-5">
                <a:latin typeface="Franklin Gothic Book"/>
                <a:cs typeface="Franklin Gothic Book"/>
              </a:rPr>
              <a:t> l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eratura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10">
                <a:latin typeface="Franklin Gothic Book"/>
                <a:cs typeface="Franklin Gothic Book"/>
              </a:rPr>
              <a:t>hanno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senso</a:t>
            </a:r>
            <a:r>
              <a:rPr dirty="0" sz="1600">
                <a:latin typeface="Franklin Gothic Book"/>
                <a:cs typeface="Franklin Gothic Book"/>
              </a:rPr>
              <a:t> b</a:t>
            </a:r>
            <a:r>
              <a:rPr dirty="0" sz="1600" spc="-10">
                <a:latin typeface="Franklin Gothic Book"/>
                <a:cs typeface="Franklin Gothic Book"/>
              </a:rPr>
              <a:t>en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rec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so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 spc="-40">
                <a:latin typeface="Franklin Gothic Book"/>
                <a:cs typeface="Franklin Gothic Book"/>
              </a:rPr>
              <a:t>e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essere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ca</a:t>
            </a:r>
            <a:r>
              <a:rPr dirty="0" sz="1600">
                <a:latin typeface="Franklin Gothic Book"/>
                <a:cs typeface="Franklin Gothic Book"/>
              </a:rPr>
              <a:t>pi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.</a:t>
            </a:r>
            <a:endParaRPr sz="1600">
              <a:latin typeface="Franklin Gothic Book"/>
              <a:cs typeface="Franklin Gothic Book"/>
            </a:endParaRPr>
          </a:p>
          <a:p>
            <a:pPr marL="12700" marR="3009265">
              <a:lnSpc>
                <a:spcPts val="2600"/>
              </a:lnSpc>
              <a:spcBef>
                <a:spcPts val="100"/>
              </a:spcBef>
            </a:pPr>
            <a:r>
              <a:rPr dirty="0" sz="1600">
                <a:latin typeface="Franklin Gothic Book"/>
                <a:cs typeface="Franklin Gothic Book"/>
              </a:rPr>
              <a:t>Si </a:t>
            </a:r>
            <a:r>
              <a:rPr dirty="0" sz="1600" spc="-10">
                <a:latin typeface="Franklin Gothic Book"/>
                <a:cs typeface="Franklin Gothic Book"/>
              </a:rPr>
              <a:t>cons</a:t>
            </a:r>
            <a:r>
              <a:rPr dirty="0" sz="1600" spc="-10">
                <a:latin typeface="Franklin Gothic Book"/>
                <a:cs typeface="Franklin Gothic Book"/>
              </a:rPr>
              <a:t>igli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nd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colo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0">
                <a:latin typeface="Franklin Gothic Book"/>
                <a:cs typeface="Franklin Gothic Book"/>
              </a:rPr>
              <a:t>a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esse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30">
                <a:latin typeface="Franklin Gothic Book"/>
                <a:cs typeface="Franklin Gothic Book"/>
              </a:rPr>
              <a:t>f</a:t>
            </a:r>
            <a:r>
              <a:rPr dirty="0" sz="1600">
                <a:latin typeface="Franklin Gothic Book"/>
                <a:cs typeface="Franklin Gothic Book"/>
              </a:rPr>
              <a:t>f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coltà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con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5">
                <a:latin typeface="Franklin Gothic Book"/>
                <a:cs typeface="Franklin Gothic Book"/>
              </a:rPr>
              <a:t>l</a:t>
            </a:r>
            <a:r>
              <a:rPr dirty="0" sz="1600" spc="-10">
                <a:latin typeface="Franklin Gothic Book"/>
                <a:cs typeface="Franklin Gothic Book"/>
              </a:rPr>
              <a:t> s</a:t>
            </a:r>
            <a:r>
              <a:rPr dirty="0" sz="1600">
                <a:latin typeface="Franklin Gothic Book"/>
                <a:cs typeface="Franklin Gothic Book"/>
              </a:rPr>
              <a:t>igni</a:t>
            </a:r>
            <a:r>
              <a:rPr dirty="0" sz="1600">
                <a:latin typeface="Franklin Gothic Book"/>
                <a:cs typeface="Franklin Gothic Book"/>
              </a:rPr>
              <a:t>f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ca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ualche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enere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 spc="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tata</a:t>
            </a:r>
            <a:endParaRPr sz="1600">
              <a:latin typeface="Franklin Gothic Book"/>
              <a:cs typeface="Franklin Gothic Book"/>
            </a:endParaRPr>
          </a:p>
          <a:p>
            <a:pPr marL="12700" marR="3977640">
              <a:lnSpc>
                <a:spcPts val="2600"/>
              </a:lnSpc>
            </a:pP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 spc="-1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mano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20">
                <a:latin typeface="Franklin Gothic Medium"/>
                <a:cs typeface="Franklin Gothic Medium"/>
              </a:rPr>
              <a:t>v</a:t>
            </a:r>
            <a:r>
              <a:rPr dirty="0" sz="1600" spc="-10">
                <a:latin typeface="Franklin Gothic Medium"/>
                <a:cs typeface="Franklin Gothic Medium"/>
              </a:rPr>
              <a:t>ocabolario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d</a:t>
            </a:r>
            <a:r>
              <a:rPr dirty="0" sz="1600">
                <a:latin typeface="Franklin Gothic Medium"/>
                <a:cs typeface="Franklin Gothic Medium"/>
              </a:rPr>
              <a:t>e</a:t>
            </a:r>
            <a:r>
              <a:rPr dirty="0" sz="1600" spc="-10">
                <a:latin typeface="Franklin Gothic Medium"/>
                <a:cs typeface="Franklin Gothic Medium"/>
              </a:rPr>
              <a:t>lla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lin</a:t>
            </a:r>
            <a:r>
              <a:rPr dirty="0" sz="1600">
                <a:latin typeface="Franklin Gothic Medium"/>
                <a:cs typeface="Franklin Gothic Medium"/>
              </a:rPr>
              <a:t>g</a:t>
            </a:r>
            <a:r>
              <a:rPr dirty="0" sz="1600" spc="-10">
                <a:latin typeface="Franklin Gothic Medium"/>
                <a:cs typeface="Franklin Gothic Medium"/>
              </a:rPr>
              <a:t>ua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5">
                <a:latin typeface="Franklin Gothic Medium"/>
                <a:cs typeface="Franklin Gothic Medium"/>
              </a:rPr>
              <a:t>i</a:t>
            </a:r>
            <a:r>
              <a:rPr dirty="0" sz="1600">
                <a:latin typeface="Franklin Gothic Medium"/>
                <a:cs typeface="Franklin Gothic Medium"/>
              </a:rPr>
              <a:t>t</a:t>
            </a:r>
            <a:r>
              <a:rPr dirty="0" sz="1600" spc="-10">
                <a:latin typeface="Franklin Gothic Medium"/>
                <a:cs typeface="Franklin Gothic Medium"/>
              </a:rPr>
              <a:t>aliana</a:t>
            </a:r>
            <a:r>
              <a:rPr dirty="0" sz="1600" spc="-5">
                <a:latin typeface="Franklin Gothic Medium"/>
                <a:cs typeface="Franklin Gothic Medium"/>
              </a:rPr>
              <a:t> </a:t>
            </a:r>
            <a:r>
              <a:rPr dirty="0" sz="1600">
                <a:latin typeface="Franklin Gothic Medium"/>
                <a:cs typeface="Franklin Gothic Medium"/>
              </a:rPr>
              <a:t>(</a:t>
            </a:r>
            <a:r>
              <a:rPr dirty="0" sz="1600" spc="-10">
                <a:latin typeface="Franklin Gothic Medium"/>
                <a:cs typeface="Franklin Gothic Medium"/>
              </a:rPr>
              <a:t>o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di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con</a:t>
            </a:r>
            <a:r>
              <a:rPr dirty="0" sz="1600">
                <a:latin typeface="Franklin Gothic Medium"/>
                <a:cs typeface="Franklin Gothic Medium"/>
              </a:rPr>
              <a:t>s</a:t>
            </a:r>
            <a:r>
              <a:rPr dirty="0" sz="1600" spc="-10">
                <a:latin typeface="Franklin Gothic Medium"/>
                <a:cs typeface="Franklin Gothic Medium"/>
              </a:rPr>
              <a:t>ul</a:t>
            </a:r>
            <a:r>
              <a:rPr dirty="0" sz="1600">
                <a:latin typeface="Franklin Gothic Medium"/>
                <a:cs typeface="Franklin Gothic Medium"/>
              </a:rPr>
              <a:t>t</a:t>
            </a:r>
            <a:r>
              <a:rPr dirty="0" sz="1600" spc="-10">
                <a:latin typeface="Franklin Gothic Medium"/>
                <a:cs typeface="Franklin Gothic Medium"/>
              </a:rPr>
              <a:t>ar</a:t>
            </a:r>
            <a:r>
              <a:rPr dirty="0" sz="1600">
                <a:latin typeface="Franklin Gothic Medium"/>
                <a:cs typeface="Franklin Gothic Medium"/>
              </a:rPr>
              <a:t>e </a:t>
            </a:r>
            <a:r>
              <a:rPr dirty="0" sz="1600" spc="-20">
                <a:latin typeface="Franklin Gothic Medium"/>
                <a:cs typeface="Franklin Gothic Medium"/>
              </a:rPr>
              <a:t>v</a:t>
            </a:r>
            <a:r>
              <a:rPr dirty="0" sz="1600" spc="-10">
                <a:latin typeface="Franklin Gothic Medium"/>
                <a:cs typeface="Franklin Gothic Medium"/>
              </a:rPr>
              <a:t>ocabolari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in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r</a:t>
            </a:r>
            <a:r>
              <a:rPr dirty="0" sz="1600" spc="-10">
                <a:latin typeface="Franklin Gothic Medium"/>
                <a:cs typeface="Franklin Gothic Medium"/>
              </a:rPr>
              <a:t>e</a:t>
            </a:r>
            <a:r>
              <a:rPr dirty="0" sz="1600" spc="-25">
                <a:latin typeface="Franklin Gothic Medium"/>
                <a:cs typeface="Franklin Gothic Medium"/>
              </a:rPr>
              <a:t>t</a:t>
            </a:r>
            <a:r>
              <a:rPr dirty="0" sz="1600">
                <a:latin typeface="Franklin Gothic Medium"/>
                <a:cs typeface="Franklin Gothic Medium"/>
              </a:rPr>
              <a:t>e)</a:t>
            </a:r>
            <a:endParaRPr sz="16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dirty="0" sz="1600" spc="-10">
                <a:latin typeface="Franklin Gothic Book"/>
                <a:cs typeface="Franklin Gothic Book"/>
              </a:rPr>
              <a:t>da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ut</a:t>
            </a:r>
            <a:r>
              <a:rPr dirty="0" sz="1600" spc="-10">
                <a:latin typeface="Franklin Gothic Book"/>
                <a:cs typeface="Franklin Gothic Book"/>
              </a:rPr>
              <a:t>ilizz</a:t>
            </a:r>
            <a:r>
              <a:rPr dirty="0" sz="1600" spc="-10">
                <a:latin typeface="Franklin Gothic Book"/>
                <a:cs typeface="Franklin Gothic Book"/>
              </a:rPr>
              <a:t>are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 spc="-10">
                <a:latin typeface="Franklin Gothic Book"/>
                <a:cs typeface="Franklin Gothic Book"/>
              </a:rPr>
              <a:t>gni 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olta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necessar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.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340"/>
              </a:spcBef>
            </a:pPr>
            <a:r>
              <a:rPr dirty="0" sz="1600" spc="-7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ed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amo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10">
                <a:latin typeface="Franklin Gothic Book"/>
                <a:cs typeface="Franklin Gothic Book"/>
              </a:rPr>
              <a:t>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concr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10">
                <a:latin typeface="Franklin Gothic Book"/>
                <a:cs typeface="Franklin Gothic Book"/>
              </a:rPr>
              <a:t>su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ualche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ese</a:t>
            </a:r>
            <a:r>
              <a:rPr dirty="0" sz="1600" spc="-30">
                <a:latin typeface="Franklin Gothic Book"/>
                <a:cs typeface="Franklin Gothic Book"/>
              </a:rPr>
              <a:t>m</a:t>
            </a:r>
            <a:r>
              <a:rPr dirty="0" sz="1600">
                <a:latin typeface="Franklin Gothic Book"/>
                <a:cs typeface="Franklin Gothic Book"/>
              </a:rPr>
              <a:t>pi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10">
                <a:latin typeface="Franklin Gothic Book"/>
                <a:cs typeface="Franklin Gothic Book"/>
              </a:rPr>
              <a:t>cosa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igni</a:t>
            </a:r>
            <a:r>
              <a:rPr dirty="0" sz="1600">
                <a:latin typeface="Franklin Gothic Book"/>
                <a:cs typeface="Franklin Gothic Book"/>
              </a:rPr>
              <a:t>f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ca</a:t>
            </a:r>
            <a:endParaRPr sz="16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dirty="0" sz="1600" spc="-10">
                <a:latin typeface="Franklin Gothic Medium"/>
                <a:cs typeface="Franklin Gothic Medium"/>
              </a:rPr>
              <a:t>cono</a:t>
            </a:r>
            <a:r>
              <a:rPr dirty="0" sz="1600" spc="-10">
                <a:latin typeface="Franklin Gothic Medium"/>
                <a:cs typeface="Franklin Gothic Medium"/>
              </a:rPr>
              <a:t>s</a:t>
            </a:r>
            <a:r>
              <a:rPr dirty="0" sz="1600" spc="-10">
                <a:latin typeface="Franklin Gothic Medium"/>
                <a:cs typeface="Franklin Gothic Medium"/>
              </a:rPr>
              <a:t>c</a:t>
            </a:r>
            <a:r>
              <a:rPr dirty="0" sz="1600" spc="-10">
                <a:latin typeface="Franklin Gothic Medium"/>
                <a:cs typeface="Franklin Gothic Medium"/>
              </a:rPr>
              <a:t>e</a:t>
            </a:r>
            <a:r>
              <a:rPr dirty="0" sz="1600" spc="-10">
                <a:latin typeface="Franklin Gothic Medium"/>
                <a:cs typeface="Franklin Gothic Medium"/>
              </a:rPr>
              <a:t>r</a:t>
            </a:r>
            <a:r>
              <a:rPr dirty="0" sz="1600" spc="-10">
                <a:latin typeface="Franklin Gothic Medium"/>
                <a:cs typeface="Franklin Gothic Medium"/>
              </a:rPr>
              <a:t>e </a:t>
            </a:r>
            <a:r>
              <a:rPr dirty="0" sz="1600" spc="-5">
                <a:latin typeface="Franklin Gothic Medium"/>
                <a:cs typeface="Franklin Gothic Medium"/>
              </a:rPr>
              <a:t>il</a:t>
            </a:r>
            <a:r>
              <a:rPr dirty="0" sz="1600" spc="-5">
                <a:latin typeface="Franklin Gothic Medium"/>
                <a:cs typeface="Franklin Gothic Medium"/>
              </a:rPr>
              <a:t> s</a:t>
            </a:r>
            <a:r>
              <a:rPr dirty="0" sz="1600" spc="-5">
                <a:latin typeface="Franklin Gothic Medium"/>
                <a:cs typeface="Franklin Gothic Medium"/>
              </a:rPr>
              <a:t>i</a:t>
            </a:r>
            <a:r>
              <a:rPr dirty="0" sz="1600" spc="-5">
                <a:latin typeface="Franklin Gothic Medium"/>
                <a:cs typeface="Franklin Gothic Medium"/>
              </a:rPr>
              <a:t>g</a:t>
            </a:r>
            <a:r>
              <a:rPr dirty="0" sz="1600" spc="-10">
                <a:latin typeface="Franklin Gothic Medium"/>
                <a:cs typeface="Franklin Gothic Medium"/>
              </a:rPr>
              <a:t>ni</a:t>
            </a:r>
            <a:r>
              <a:rPr dirty="0" sz="1600" spc="-15">
                <a:latin typeface="Franklin Gothic Medium"/>
                <a:cs typeface="Franklin Gothic Medium"/>
              </a:rPr>
              <a:t>f</a:t>
            </a:r>
            <a:r>
              <a:rPr dirty="0" sz="1600" spc="-10">
                <a:latin typeface="Franklin Gothic Medium"/>
                <a:cs typeface="Franklin Gothic Medium"/>
              </a:rPr>
              <a:t>ica</a:t>
            </a:r>
            <a:r>
              <a:rPr dirty="0" sz="1600" spc="-30">
                <a:latin typeface="Franklin Gothic Medium"/>
                <a:cs typeface="Franklin Gothic Medium"/>
              </a:rPr>
              <a:t>t</a:t>
            </a:r>
            <a:r>
              <a:rPr dirty="0" sz="1600" spc="-10">
                <a:latin typeface="Franklin Gothic Medium"/>
                <a:cs typeface="Franklin Gothic Medium"/>
              </a:rPr>
              <a:t>o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d</a:t>
            </a:r>
            <a:r>
              <a:rPr dirty="0" sz="1600">
                <a:latin typeface="Franklin Gothic Medium"/>
                <a:cs typeface="Franklin Gothic Medium"/>
              </a:rPr>
              <a:t>e</a:t>
            </a:r>
            <a:r>
              <a:rPr dirty="0" sz="1600" spc="-5">
                <a:latin typeface="Franklin Gothic Medium"/>
                <a:cs typeface="Franklin Gothic Medium"/>
              </a:rPr>
              <a:t>ll</a:t>
            </a:r>
            <a:r>
              <a:rPr dirty="0" sz="1600">
                <a:latin typeface="Franklin Gothic Medium"/>
                <a:cs typeface="Franklin Gothic Medium"/>
              </a:rPr>
              <a:t>e </a:t>
            </a:r>
            <a:r>
              <a:rPr dirty="0" sz="1600" spc="-10">
                <a:latin typeface="Franklin Gothic Medium"/>
                <a:cs typeface="Franklin Gothic Medium"/>
              </a:rPr>
              <a:t>pa</a:t>
            </a:r>
            <a:r>
              <a:rPr dirty="0" sz="1600" spc="-20">
                <a:latin typeface="Franklin Gothic Medium"/>
                <a:cs typeface="Franklin Gothic Medium"/>
              </a:rPr>
              <a:t>r</a:t>
            </a:r>
            <a:r>
              <a:rPr dirty="0" sz="1600" spc="-10">
                <a:latin typeface="Franklin Gothic Medium"/>
                <a:cs typeface="Franklin Gothic Medium"/>
              </a:rPr>
              <a:t>ol</a:t>
            </a:r>
            <a:r>
              <a:rPr dirty="0" sz="1600">
                <a:latin typeface="Franklin Gothic Medium"/>
                <a:cs typeface="Franklin Gothic Medium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.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184391" y="3852671"/>
            <a:ext cx="3327400" cy="2159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9050">
              <a:lnSpc>
                <a:spcPct val="100000"/>
              </a:lnSpc>
            </a:pPr>
            <a:r>
              <a:rPr dirty="0" spc="-10"/>
              <a:t>Il</a:t>
            </a:r>
            <a:r>
              <a:rPr dirty="0" spc="-10"/>
              <a:t> </a:t>
            </a:r>
            <a:r>
              <a:rPr dirty="0" spc="-10"/>
              <a:t>lin</a:t>
            </a:r>
            <a:r>
              <a:rPr dirty="0" spc="-10"/>
              <a:t>g</a:t>
            </a:r>
            <a:r>
              <a:rPr dirty="0" spc="-15"/>
              <a:t>ua</a:t>
            </a:r>
            <a:r>
              <a:rPr dirty="0" spc="-15"/>
              <a:t>gg</a:t>
            </a:r>
            <a:r>
              <a:rPr dirty="0" spc="-10"/>
              <a:t>io</a:t>
            </a:r>
            <a:r>
              <a:rPr dirty="0" spc="-10"/>
              <a:t> </a:t>
            </a:r>
            <a:r>
              <a:rPr dirty="0" spc="-15"/>
              <a:t>d</a:t>
            </a:r>
            <a:r>
              <a:rPr dirty="0" spc="-15"/>
              <a:t>e</a:t>
            </a:r>
            <a:r>
              <a:rPr dirty="0" spc="-10"/>
              <a:t>lla</a:t>
            </a:r>
            <a:r>
              <a:rPr dirty="0" spc="-10"/>
              <a:t> (e </a:t>
            </a:r>
            <a:r>
              <a:rPr dirty="0" spc="-15"/>
              <a:t>n</a:t>
            </a:r>
            <a:r>
              <a:rPr dirty="0" spc="-15"/>
              <a:t>e</a:t>
            </a:r>
            <a:r>
              <a:rPr dirty="0" spc="-10"/>
              <a:t>lla</a:t>
            </a:r>
            <a:r>
              <a:rPr dirty="0" spc="-10"/>
              <a:t>) m</a:t>
            </a:r>
            <a:r>
              <a:rPr dirty="0" spc="-15"/>
              <a:t>a</a:t>
            </a:r>
            <a:r>
              <a:rPr dirty="0" spc="-30"/>
              <a:t>t</a:t>
            </a:r>
            <a:r>
              <a:rPr dirty="0"/>
              <a:t>em</a:t>
            </a:r>
            <a:r>
              <a:rPr dirty="0" spc="-15"/>
              <a:t>a</a:t>
            </a:r>
            <a:r>
              <a:rPr dirty="0"/>
              <a:t>t</a:t>
            </a:r>
            <a:r>
              <a:rPr dirty="0" spc="-10"/>
              <a:t>ica</a:t>
            </a:r>
          </a:p>
        </p:txBody>
      </p:sp>
      <p:sp>
        <p:nvSpPr>
          <p:cNvPr id="3" name="object 3"/>
          <p:cNvSpPr/>
          <p:nvPr/>
        </p:nvSpPr>
        <p:spPr>
          <a:xfrm>
            <a:off x="1383791" y="1414271"/>
            <a:ext cx="8229600" cy="5486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919732" y="2253102"/>
            <a:ext cx="7035800" cy="36658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marR="5080" indent="-342900">
              <a:lnSpc>
                <a:spcPct val="99900"/>
              </a:lnSpc>
            </a:pPr>
            <a:r>
              <a:rPr dirty="0" sz="1800" spc="40">
                <a:solidFill>
                  <a:srgbClr val="800000"/>
                </a:solidFill>
                <a:latin typeface="Franklin Gothic Medium"/>
                <a:cs typeface="Franklin Gothic Medium"/>
              </a:rPr>
              <a:t>1</a:t>
            </a:r>
            <a:r>
              <a:rPr dirty="0" sz="1800" spc="-5">
                <a:solidFill>
                  <a:srgbClr val="800000"/>
                </a:solidFill>
                <a:latin typeface="Franklin Gothic Medium"/>
                <a:cs typeface="Franklin Gothic Medium"/>
              </a:rPr>
              <a:t>.</a:t>
            </a:r>
            <a:r>
              <a:rPr dirty="0" sz="1800">
                <a:solidFill>
                  <a:srgbClr val="800000"/>
                </a:solidFill>
                <a:latin typeface="Franklin Gothic Medium"/>
                <a:cs typeface="Franklin Gothic Medium"/>
              </a:rPr>
              <a:t>  </a:t>
            </a:r>
            <a:r>
              <a:rPr dirty="0" sz="1600" spc="-10">
                <a:latin typeface="Franklin Gothic Book"/>
                <a:cs typeface="Franklin Gothic Book"/>
              </a:rPr>
              <a:t>In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sco</a:t>
            </a:r>
            <a:r>
              <a:rPr dirty="0" sz="1600" spc="-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so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5 </a:t>
            </a:r>
            <a:r>
              <a:rPr dirty="0" sz="1600" spc="-25">
                <a:latin typeface="Franklin Gothic Book"/>
                <a:cs typeface="Franklin Gothic Book"/>
              </a:rPr>
              <a:t>o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b</a:t>
            </a:r>
            <a:r>
              <a:rPr dirty="0" sz="1600" spc="-10">
                <a:latin typeface="Franklin Gothic Book"/>
                <a:cs typeface="Franklin Gothic Book"/>
              </a:rPr>
              <a:t>re</a:t>
            </a:r>
            <a:r>
              <a:rPr dirty="0" sz="1600" spc="-25"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936,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lb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40">
                <a:latin typeface="Franklin Gothic Book"/>
                <a:cs typeface="Franklin Gothic Book"/>
              </a:rPr>
              <a:t>r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ns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30">
                <a:latin typeface="Franklin Gothic Book"/>
                <a:cs typeface="Franklin Gothic Book"/>
              </a:rPr>
              <a:t>f</a:t>
            </a:r>
            <a:r>
              <a:rPr dirty="0" sz="1600" spc="-45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erma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”</a:t>
            </a:r>
            <a:r>
              <a:rPr dirty="0" sz="1600" spc="-10" i="1">
                <a:latin typeface="Franklin Gothic Book"/>
                <a:cs typeface="Franklin Gothic Book"/>
              </a:rPr>
              <a:t>C</a:t>
            </a:r>
            <a:r>
              <a:rPr dirty="0" sz="1600" i="1">
                <a:latin typeface="Franklin Gothic Book"/>
                <a:cs typeface="Franklin Gothic Book"/>
              </a:rPr>
              <a:t>i si 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spc="-35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v</a:t>
            </a:r>
            <a:r>
              <a:rPr dirty="0" sz="1600" spc="-10" i="1">
                <a:latin typeface="Franklin Gothic Book"/>
                <a:cs typeface="Franklin Gothic Book"/>
              </a:rPr>
              <a:t>rebb</a:t>
            </a:r>
            <a:r>
              <a:rPr dirty="0" sz="1600" i="1">
                <a:latin typeface="Franklin Gothic Book"/>
                <a:cs typeface="Franklin Gothic Book"/>
              </a:rPr>
              <a:t>e</a:t>
            </a:r>
            <a:r>
              <a:rPr dirty="0" sz="1600" i="1">
                <a:latin typeface="Franklin Gothic Book"/>
                <a:cs typeface="Franklin Gothic Book"/>
              </a:rPr>
              <a:t> gua</a:t>
            </a:r>
            <a:r>
              <a:rPr dirty="0" sz="1600" spc="-30" i="1">
                <a:latin typeface="Franklin Gothic Book"/>
                <a:cs typeface="Franklin Gothic Book"/>
              </a:rPr>
              <a:t>r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i="1">
                <a:latin typeface="Franklin Gothic Book"/>
                <a:cs typeface="Franklin Gothic Book"/>
              </a:rPr>
              <a:t>a</a:t>
            </a:r>
            <a:r>
              <a:rPr dirty="0" sz="1600" spc="-10" i="1">
                <a:latin typeface="Franklin Gothic Book"/>
                <a:cs typeface="Franklin Gothic Book"/>
              </a:rPr>
              <a:t>r</a:t>
            </a:r>
            <a:r>
              <a:rPr dirty="0" sz="1600" i="1">
                <a:latin typeface="Franklin Gothic Book"/>
                <a:cs typeface="Franklin Gothic Book"/>
              </a:rPr>
              <a:t>e 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i="1">
                <a:latin typeface="Franklin Gothic Book"/>
                <a:cs typeface="Franklin Gothic Book"/>
              </a:rPr>
              <a:t>al </a:t>
            </a:r>
            <a:r>
              <a:rPr dirty="0" sz="1600" spc="-10" i="1">
                <a:latin typeface="Franklin Gothic Book"/>
                <a:cs typeface="Franklin Gothic Book"/>
              </a:rPr>
              <a:t>pred</a:t>
            </a:r>
            <a:r>
              <a:rPr dirty="0" sz="1600" i="1">
                <a:latin typeface="Franklin Gothic Book"/>
                <a:cs typeface="Franklin Gothic Book"/>
              </a:rPr>
              <a:t>ica</a:t>
            </a:r>
            <a:r>
              <a:rPr dirty="0" sz="1600" spc="-10" i="1">
                <a:latin typeface="Franklin Gothic Book"/>
                <a:cs typeface="Franklin Gothic Book"/>
              </a:rPr>
              <a:t>r</a:t>
            </a:r>
            <a:r>
              <a:rPr dirty="0" sz="1600" i="1">
                <a:latin typeface="Franklin Gothic Book"/>
                <a:cs typeface="Franklin Gothic Book"/>
              </a:rPr>
              <a:t>e ai gi</a:t>
            </a:r>
            <a:r>
              <a:rPr dirty="0" sz="1600" spc="-35" i="1">
                <a:latin typeface="Franklin Gothic Book"/>
                <a:cs typeface="Franklin Gothic Book"/>
              </a:rPr>
              <a:t>o</a:t>
            </a:r>
            <a:r>
              <a:rPr dirty="0" sz="1600" spc="-15" i="1">
                <a:latin typeface="Franklin Gothic Book"/>
                <a:cs typeface="Franklin Gothic Book"/>
              </a:rPr>
              <a:t>v</a:t>
            </a:r>
            <a:r>
              <a:rPr dirty="0" sz="1600" i="1">
                <a:latin typeface="Franklin Gothic Book"/>
                <a:cs typeface="Franklin Gothic Book"/>
              </a:rPr>
              <a:t>a</a:t>
            </a:r>
            <a:r>
              <a:rPr dirty="0" sz="1600" spc="-10" i="1">
                <a:latin typeface="Franklin Gothic Book"/>
                <a:cs typeface="Franklin Gothic Book"/>
              </a:rPr>
              <a:t>n</a:t>
            </a:r>
            <a:r>
              <a:rPr dirty="0" sz="1600" i="1">
                <a:latin typeface="Franklin Gothic Book"/>
                <a:cs typeface="Franklin Gothic Book"/>
              </a:rPr>
              <a:t>i, c</a:t>
            </a:r>
            <a:r>
              <a:rPr dirty="0" sz="1600" spc="-15" i="1">
                <a:latin typeface="Franklin Gothic Book"/>
                <a:cs typeface="Franklin Gothic Book"/>
              </a:rPr>
              <a:t>om</a:t>
            </a:r>
            <a:r>
              <a:rPr dirty="0" sz="1600" i="1">
                <a:latin typeface="Franklin Gothic Book"/>
                <a:cs typeface="Franklin Gothic Book"/>
              </a:rPr>
              <a:t>e sc</a:t>
            </a:r>
            <a:r>
              <a:rPr dirty="0" sz="1600" spc="-10" i="1">
                <a:latin typeface="Franklin Gothic Book"/>
                <a:cs typeface="Franklin Gothic Book"/>
              </a:rPr>
              <a:t>opo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i="1">
                <a:latin typeface="Franklin Gothic Book"/>
                <a:cs typeface="Franklin Gothic Book"/>
              </a:rPr>
              <a:t>ella vi</a:t>
            </a:r>
            <a:r>
              <a:rPr dirty="0" sz="1600" spc="-5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a, il success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n</a:t>
            </a:r>
            <a:r>
              <a:rPr dirty="0" sz="1600" i="1">
                <a:latin typeface="Franklin Gothic Book"/>
                <a:cs typeface="Franklin Gothic Book"/>
              </a:rPr>
              <a:t>ella sua</a:t>
            </a:r>
            <a:r>
              <a:rPr dirty="0" sz="1600" i="1">
                <a:latin typeface="Franklin Gothic Book"/>
                <a:cs typeface="Franklin Gothic Book"/>
              </a:rPr>
              <a:t> accezi</a:t>
            </a:r>
            <a:r>
              <a:rPr dirty="0" sz="1600" spc="-10" i="1">
                <a:latin typeface="Franklin Gothic Book"/>
                <a:cs typeface="Franklin Gothic Book"/>
              </a:rPr>
              <a:t>on</a:t>
            </a:r>
            <a:r>
              <a:rPr dirty="0" sz="1600" i="1">
                <a:latin typeface="Franklin Gothic Book"/>
                <a:cs typeface="Franklin Gothic Book"/>
              </a:rPr>
              <a:t>e c</a:t>
            </a:r>
            <a:r>
              <a:rPr dirty="0" sz="1600" spc="-10" i="1">
                <a:latin typeface="Franklin Gothic Book"/>
                <a:cs typeface="Franklin Gothic Book"/>
              </a:rPr>
              <a:t>orren</a:t>
            </a:r>
            <a:r>
              <a:rPr dirty="0" sz="1600" spc="-45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e. </a:t>
            </a:r>
            <a:r>
              <a:rPr dirty="0" sz="1600" spc="-10" i="1">
                <a:latin typeface="Franklin Gothic Book"/>
                <a:cs typeface="Franklin Gothic Book"/>
              </a:rPr>
              <a:t>Inf</a:t>
            </a:r>
            <a:r>
              <a:rPr dirty="0" sz="1600" i="1">
                <a:latin typeface="Franklin Gothic Book"/>
                <a:cs typeface="Franklin Gothic Book"/>
              </a:rPr>
              <a:t>a</a:t>
            </a:r>
            <a:r>
              <a:rPr dirty="0" sz="1600" spc="-5" i="1">
                <a:latin typeface="Franklin Gothic Book"/>
                <a:cs typeface="Franklin Gothic Book"/>
              </a:rPr>
              <a:t>tt</a:t>
            </a:r>
            <a:r>
              <a:rPr dirty="0" sz="1600" i="1">
                <a:latin typeface="Franklin Gothic Book"/>
                <a:cs typeface="Franklin Gothic Book"/>
              </a:rPr>
              <a:t>i u</a:t>
            </a:r>
            <a:r>
              <a:rPr dirty="0" sz="1600" spc="-10" i="1">
                <a:latin typeface="Franklin Gothic Book"/>
                <a:cs typeface="Franklin Gothic Book"/>
              </a:rPr>
              <a:t>n</a:t>
            </a:r>
            <a:r>
              <a:rPr dirty="0" sz="1600" i="1">
                <a:latin typeface="Franklin Gothic Book"/>
                <a:cs typeface="Franklin Gothic Book"/>
              </a:rPr>
              <a:t> u</a:t>
            </a:r>
            <a:r>
              <a:rPr dirty="0" sz="1600" spc="-10" i="1">
                <a:latin typeface="Franklin Gothic Book"/>
                <a:cs typeface="Franklin Gothic Book"/>
              </a:rPr>
              <a:t>omo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15" i="1">
                <a:latin typeface="Franklin Gothic Book"/>
                <a:cs typeface="Franklin Gothic Book"/>
              </a:rPr>
              <a:t>c</a:t>
            </a:r>
            <a:r>
              <a:rPr dirty="0" sz="1600" i="1">
                <a:latin typeface="Franklin Gothic Book"/>
                <a:cs typeface="Franklin Gothic Book"/>
              </a:rPr>
              <a:t>he ha </a:t>
            </a:r>
            <a:r>
              <a:rPr dirty="0" sz="1600" spc="-35" i="1">
                <a:latin typeface="Franklin Gothic Book"/>
                <a:cs typeface="Franklin Gothic Book"/>
              </a:rPr>
              <a:t>a</a:t>
            </a:r>
            <a:r>
              <a:rPr dirty="0" sz="1600" i="1">
                <a:latin typeface="Franklin Gothic Book"/>
                <a:cs typeface="Franklin Gothic Book"/>
              </a:rPr>
              <a:t>vu</a:t>
            </a:r>
            <a:r>
              <a:rPr dirty="0" sz="1600" spc="-45" i="1">
                <a:latin typeface="Franklin Gothic Book"/>
                <a:cs typeface="Franklin Gothic Book"/>
              </a:rPr>
              <a:t>t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 success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 è c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lui </a:t>
            </a:r>
            <a:r>
              <a:rPr dirty="0" sz="1600" spc="-15" i="1">
                <a:latin typeface="Franklin Gothic Book"/>
                <a:cs typeface="Franklin Gothic Book"/>
              </a:rPr>
              <a:t>c</a:t>
            </a:r>
            <a:r>
              <a:rPr dirty="0" sz="1600" i="1">
                <a:latin typeface="Franklin Gothic Book"/>
                <a:cs typeface="Franklin Gothic Book"/>
              </a:rPr>
              <a:t>he </a:t>
            </a:r>
            <a:r>
              <a:rPr dirty="0" sz="1600" spc="-15" i="1">
                <a:latin typeface="Franklin Gothic Book"/>
                <a:cs typeface="Franklin Gothic Book"/>
              </a:rPr>
              <a:t>mo</a:t>
            </a:r>
            <a:r>
              <a:rPr dirty="0" sz="1600" i="1">
                <a:latin typeface="Franklin Gothic Book"/>
                <a:cs typeface="Franklin Gothic Book"/>
              </a:rPr>
              <a:t>l</a:t>
            </a:r>
            <a:r>
              <a:rPr dirty="0" sz="1600" spc="-45" i="1">
                <a:latin typeface="Franklin Gothic Book"/>
                <a:cs typeface="Franklin Gothic Book"/>
              </a:rPr>
              <a:t>t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spc="-5" i="1">
                <a:latin typeface="Franklin Gothic Book"/>
                <a:cs typeface="Franklin Gothic Book"/>
              </a:rPr>
              <a:t> r</a:t>
            </a:r>
            <a:r>
              <a:rPr dirty="0" sz="1600" i="1">
                <a:latin typeface="Franklin Gothic Book"/>
                <a:cs typeface="Franklin Gothic Book"/>
              </a:rPr>
              <a:t>ic</a:t>
            </a:r>
            <a:r>
              <a:rPr dirty="0" sz="1600" spc="-30" i="1">
                <a:latin typeface="Franklin Gothic Book"/>
                <a:cs typeface="Franklin Gothic Book"/>
              </a:rPr>
              <a:t>e</a:t>
            </a:r>
            <a:r>
              <a:rPr dirty="0" sz="1600" spc="-30" i="1">
                <a:latin typeface="Franklin Gothic Book"/>
                <a:cs typeface="Franklin Gothic Book"/>
              </a:rPr>
              <a:t>v</a:t>
            </a:r>
            <a:r>
              <a:rPr dirty="0" sz="1600" i="1">
                <a:latin typeface="Franklin Gothic Book"/>
                <a:cs typeface="Franklin Gothic Book"/>
              </a:rPr>
              <a:t>e 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i="1">
                <a:latin typeface="Franklin Gothic Book"/>
                <a:cs typeface="Franklin Gothic Book"/>
              </a:rPr>
              <a:t>ai su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i si</a:t>
            </a:r>
            <a:r>
              <a:rPr dirty="0" sz="1600" spc="-15" i="1">
                <a:latin typeface="Franklin Gothic Book"/>
                <a:cs typeface="Franklin Gothic Book"/>
              </a:rPr>
              <a:t>m</a:t>
            </a:r>
            <a:r>
              <a:rPr dirty="0" sz="1600" i="1">
                <a:latin typeface="Franklin Gothic Book"/>
                <a:cs typeface="Franklin Gothic Book"/>
              </a:rPr>
              <a:t>ili, i</a:t>
            </a:r>
            <a:r>
              <a:rPr dirty="0" sz="1600" spc="-10" i="1">
                <a:latin typeface="Franklin Gothic Book"/>
                <a:cs typeface="Franklin Gothic Book"/>
              </a:rPr>
              <a:t>n</a:t>
            </a:r>
            <a:r>
              <a:rPr dirty="0" sz="1600" i="1">
                <a:latin typeface="Franklin Gothic Book"/>
                <a:cs typeface="Franklin Gothic Book"/>
              </a:rPr>
              <a:t>c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spc="-40" i="1">
                <a:latin typeface="Franklin Gothic Book"/>
                <a:cs typeface="Franklin Gothic Book"/>
              </a:rPr>
              <a:t>m</a:t>
            </a:r>
            <a:r>
              <a:rPr dirty="0" sz="1600" spc="-10" i="1">
                <a:latin typeface="Franklin Gothic Book"/>
                <a:cs typeface="Franklin Gothic Book"/>
              </a:rPr>
              <a:t>p</a:t>
            </a:r>
            <a:r>
              <a:rPr dirty="0" sz="1600" i="1">
                <a:latin typeface="Franklin Gothic Book"/>
                <a:cs typeface="Franklin Gothic Book"/>
              </a:rPr>
              <a:t>a</a:t>
            </a:r>
            <a:r>
              <a:rPr dirty="0" sz="1600" spc="-10" i="1">
                <a:latin typeface="Franklin Gothic Book"/>
                <a:cs typeface="Franklin Gothic Book"/>
              </a:rPr>
              <a:t>r</a:t>
            </a:r>
            <a:r>
              <a:rPr dirty="0" sz="1600" i="1">
                <a:latin typeface="Franklin Gothic Book"/>
                <a:cs typeface="Franklin Gothic Book"/>
              </a:rPr>
              <a:t>a</a:t>
            </a:r>
            <a:r>
              <a:rPr dirty="0" sz="1600" spc="-10" i="1">
                <a:latin typeface="Franklin Gothic Book"/>
                <a:cs typeface="Franklin Gothic Book"/>
              </a:rPr>
              <a:t>b</a:t>
            </a:r>
            <a:r>
              <a:rPr dirty="0" sz="1600" i="1">
                <a:latin typeface="Franklin Gothic Book"/>
                <a:cs typeface="Franklin Gothic Book"/>
              </a:rPr>
              <a:t>il</a:t>
            </a:r>
            <a:r>
              <a:rPr dirty="0" sz="1600" spc="-10" i="1">
                <a:latin typeface="Franklin Gothic Book"/>
                <a:cs typeface="Franklin Gothic Book"/>
              </a:rPr>
              <a:t>men</a:t>
            </a:r>
            <a:r>
              <a:rPr dirty="0" sz="1600" spc="-45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e 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i="1">
                <a:latin typeface="Franklin Gothic Book"/>
                <a:cs typeface="Franklin Gothic Book"/>
              </a:rPr>
              <a:t>i </a:t>
            </a:r>
            <a:r>
              <a:rPr dirty="0" sz="1600" spc="-10" i="1">
                <a:latin typeface="Franklin Gothic Book"/>
                <a:cs typeface="Franklin Gothic Book"/>
              </a:rPr>
              <a:t>p</a:t>
            </a:r>
            <a:r>
              <a:rPr dirty="0" sz="1600" i="1">
                <a:latin typeface="Franklin Gothic Book"/>
                <a:cs typeface="Franklin Gothic Book"/>
              </a:rPr>
              <a:t>iù 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i="1">
                <a:latin typeface="Franklin Gothic Book"/>
                <a:cs typeface="Franklin Gothic Book"/>
              </a:rPr>
              <a:t>i </a:t>
            </a:r>
            <a:r>
              <a:rPr dirty="0" sz="1600" spc="-25" i="1">
                <a:latin typeface="Franklin Gothic Book"/>
                <a:cs typeface="Franklin Gothic Book"/>
              </a:rPr>
              <a:t>q</a:t>
            </a:r>
            <a:r>
              <a:rPr dirty="0" sz="1600" i="1">
                <a:latin typeface="Franklin Gothic Book"/>
                <a:cs typeface="Franklin Gothic Book"/>
              </a:rPr>
              <a:t>ua</a:t>
            </a:r>
            <a:r>
              <a:rPr dirty="0" sz="1600" spc="-10" i="1">
                <a:latin typeface="Franklin Gothic Book"/>
                <a:cs typeface="Franklin Gothic Book"/>
              </a:rPr>
              <a:t>n</a:t>
            </a:r>
            <a:r>
              <a:rPr dirty="0" sz="1600" spc="-45" i="1">
                <a:latin typeface="Franklin Gothic Book"/>
                <a:cs typeface="Franklin Gothic Book"/>
              </a:rPr>
              <a:t>t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 gli sa</a:t>
            </a:r>
            <a:r>
              <a:rPr dirty="0" sz="1600" spc="-10" i="1">
                <a:latin typeface="Franklin Gothic Book"/>
                <a:cs typeface="Franklin Gothic Book"/>
              </a:rPr>
              <a:t>rebb</a:t>
            </a:r>
            <a:r>
              <a:rPr dirty="0" sz="1600" i="1">
                <a:latin typeface="Franklin Gothic Book"/>
                <a:cs typeface="Franklin Gothic Book"/>
              </a:rPr>
              <a:t>e 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spc="-35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vu</a:t>
            </a:r>
            <a:r>
              <a:rPr dirty="0" sz="1600" spc="-45" i="1">
                <a:latin typeface="Franklin Gothic Book"/>
                <a:cs typeface="Franklin Gothic Book"/>
              </a:rPr>
              <a:t>t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spc="-10" i="1">
                <a:latin typeface="Franklin Gothic Book"/>
                <a:cs typeface="Franklin Gothic Book"/>
              </a:rPr>
              <a:t> per</a:t>
            </a:r>
            <a:r>
              <a:rPr dirty="0" sz="1600" i="1">
                <a:latin typeface="Franklin Gothic Book"/>
                <a:cs typeface="Franklin Gothic Book"/>
              </a:rPr>
              <a:t> s</a:t>
            </a:r>
            <a:r>
              <a:rPr dirty="0" sz="1600" spc="-10" i="1">
                <a:latin typeface="Franklin Gothic Book"/>
                <a:cs typeface="Franklin Gothic Book"/>
              </a:rPr>
              <a:t>e</a:t>
            </a:r>
            <a:r>
              <a:rPr dirty="0" sz="1600" spc="25" i="1">
                <a:latin typeface="Franklin Gothic Book"/>
                <a:cs typeface="Franklin Gothic Book"/>
              </a:rPr>
              <a:t>r</a:t>
            </a:r>
            <a:r>
              <a:rPr dirty="0" sz="1600" i="1">
                <a:latin typeface="Franklin Gothic Book"/>
                <a:cs typeface="Franklin Gothic Book"/>
              </a:rPr>
              <a:t>vigi 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i="1">
                <a:latin typeface="Franklin Gothic Book"/>
                <a:cs typeface="Franklin Gothic Book"/>
              </a:rPr>
              <a:t>a lui </a:t>
            </a:r>
            <a:r>
              <a:rPr dirty="0" sz="1600" spc="-10" i="1">
                <a:latin typeface="Franklin Gothic Book"/>
                <a:cs typeface="Franklin Gothic Book"/>
              </a:rPr>
              <a:t>r</a:t>
            </a:r>
            <a:r>
              <a:rPr dirty="0" sz="1600" i="1">
                <a:latin typeface="Franklin Gothic Book"/>
                <a:cs typeface="Franklin Gothic Book"/>
              </a:rPr>
              <a:t>esi a c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spc="-25" i="1">
                <a:latin typeface="Franklin Gothic Book"/>
                <a:cs typeface="Franklin Gothic Book"/>
              </a:rPr>
              <a:t>s</a:t>
            </a:r>
            <a:r>
              <a:rPr dirty="0" sz="1600" spc="-45" i="1">
                <a:latin typeface="Franklin Gothic Book"/>
                <a:cs typeface="Franklin Gothic Book"/>
              </a:rPr>
              <a:t>t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spc="-25" i="1">
                <a:latin typeface="Franklin Gothic Book"/>
                <a:cs typeface="Franklin Gothic Book"/>
              </a:rPr>
              <a:t>r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. Il </a:t>
            </a:r>
            <a:r>
              <a:rPr dirty="0" sz="1600" spc="-15" i="1">
                <a:latin typeface="Franklin Gothic Book"/>
                <a:cs typeface="Franklin Gothic Book"/>
              </a:rPr>
              <a:t>v</a:t>
            </a:r>
            <a:r>
              <a:rPr dirty="0" sz="1600" i="1">
                <a:latin typeface="Franklin Gothic Book"/>
                <a:cs typeface="Franklin Gothic Book"/>
              </a:rPr>
              <a:t>al</a:t>
            </a:r>
            <a:r>
              <a:rPr dirty="0" sz="1600" spc="-10" i="1">
                <a:latin typeface="Franklin Gothic Book"/>
                <a:cs typeface="Franklin Gothic Book"/>
              </a:rPr>
              <a:t>or</a:t>
            </a:r>
            <a:r>
              <a:rPr dirty="0" sz="1600" i="1">
                <a:latin typeface="Franklin Gothic Book"/>
                <a:cs typeface="Franklin Gothic Book"/>
              </a:rPr>
              <a:t>e 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i="1">
                <a:latin typeface="Franklin Gothic Book"/>
                <a:cs typeface="Franklin Gothic Book"/>
              </a:rPr>
              <a:t>i u</a:t>
            </a:r>
            <a:r>
              <a:rPr dirty="0" sz="1600" spc="-10" i="1">
                <a:latin typeface="Franklin Gothic Book"/>
                <a:cs typeface="Franklin Gothic Book"/>
              </a:rPr>
              <a:t>n</a:t>
            </a:r>
            <a:r>
              <a:rPr dirty="0" sz="1600" i="1">
                <a:latin typeface="Franklin Gothic Book"/>
                <a:cs typeface="Franklin Gothic Book"/>
              </a:rPr>
              <a:t> u</a:t>
            </a:r>
            <a:r>
              <a:rPr dirty="0" sz="1600" spc="-10" i="1">
                <a:latin typeface="Franklin Gothic Book"/>
                <a:cs typeface="Franklin Gothic Book"/>
              </a:rPr>
              <a:t>omo</a:t>
            </a:r>
            <a:r>
              <a:rPr dirty="0" sz="1600" i="1">
                <a:latin typeface="Franklin Gothic Book"/>
                <a:cs typeface="Franklin Gothic Book"/>
              </a:rPr>
              <a:t>, </a:t>
            </a:r>
            <a:r>
              <a:rPr dirty="0" sz="1600" spc="-5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u</a:t>
            </a:r>
            <a:r>
              <a:rPr dirty="0" sz="1600" spc="-5" i="1">
                <a:latin typeface="Franklin Gothic Book"/>
                <a:cs typeface="Franklin Gothic Book"/>
              </a:rPr>
              <a:t>tt</a:t>
            </a:r>
            <a:r>
              <a:rPr dirty="0" sz="1600" spc="-35" i="1">
                <a:latin typeface="Franklin Gothic Book"/>
                <a:cs typeface="Franklin Gothic Book"/>
              </a:rPr>
              <a:t>a</a:t>
            </a:r>
            <a:r>
              <a:rPr dirty="0" sz="1600" i="1">
                <a:latin typeface="Franklin Gothic Book"/>
                <a:cs typeface="Franklin Gothic Book"/>
              </a:rPr>
              <a:t>via, si 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spc="-35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v</a:t>
            </a:r>
            <a:r>
              <a:rPr dirty="0" sz="1600" spc="-10" i="1">
                <a:latin typeface="Franklin Gothic Book"/>
                <a:cs typeface="Franklin Gothic Book"/>
              </a:rPr>
              <a:t>rebb</a:t>
            </a:r>
            <a:r>
              <a:rPr dirty="0" sz="1600" i="1">
                <a:latin typeface="Franklin Gothic Book"/>
                <a:cs typeface="Franklin Gothic Book"/>
              </a:rPr>
              <a:t>e</a:t>
            </a:r>
            <a:r>
              <a:rPr dirty="0" sz="1600" i="1">
                <a:latin typeface="Franklin Gothic Book"/>
                <a:cs typeface="Franklin Gothic Book"/>
              </a:rPr>
              <a:t> giu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i="1">
                <a:latin typeface="Franklin Gothic Book"/>
                <a:cs typeface="Franklin Gothic Book"/>
              </a:rPr>
              <a:t>ica</a:t>
            </a:r>
            <a:r>
              <a:rPr dirty="0" sz="1600" spc="-10" i="1">
                <a:latin typeface="Franklin Gothic Book"/>
                <a:cs typeface="Franklin Gothic Book"/>
              </a:rPr>
              <a:t>r</a:t>
            </a:r>
            <a:r>
              <a:rPr dirty="0" sz="1600" i="1">
                <a:latin typeface="Franklin Gothic Book"/>
                <a:cs typeface="Franklin Gothic Book"/>
              </a:rPr>
              <a:t>e 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i="1">
                <a:latin typeface="Franklin Gothic Book"/>
                <a:cs typeface="Franklin Gothic Book"/>
              </a:rPr>
              <a:t>a ci</a:t>
            </a:r>
            <a:r>
              <a:rPr dirty="0" sz="1600" spc="-10" i="1">
                <a:latin typeface="Franklin Gothic Book"/>
                <a:cs typeface="Franklin Gothic Book"/>
              </a:rPr>
              <a:t>ò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15" i="1">
                <a:latin typeface="Franklin Gothic Book"/>
                <a:cs typeface="Franklin Gothic Book"/>
              </a:rPr>
              <a:t>c</a:t>
            </a:r>
            <a:r>
              <a:rPr dirty="0" sz="1600" i="1">
                <a:latin typeface="Franklin Gothic Book"/>
                <a:cs typeface="Franklin Gothic Book"/>
              </a:rPr>
              <a:t>he egli 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i="1">
                <a:latin typeface="Franklin Gothic Book"/>
                <a:cs typeface="Franklin Gothic Book"/>
              </a:rPr>
              <a:t>à e </a:t>
            </a:r>
            <a:r>
              <a:rPr dirty="0" sz="1600" spc="-10" i="1">
                <a:latin typeface="Franklin Gothic Book"/>
                <a:cs typeface="Franklin Gothic Book"/>
              </a:rPr>
              <a:t>non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i="1">
                <a:latin typeface="Franklin Gothic Book"/>
                <a:cs typeface="Franklin Gothic Book"/>
              </a:rPr>
              <a:t>a ci</a:t>
            </a:r>
            <a:r>
              <a:rPr dirty="0" sz="1600" spc="-10" i="1">
                <a:latin typeface="Franklin Gothic Book"/>
                <a:cs typeface="Franklin Gothic Book"/>
              </a:rPr>
              <a:t>ò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15" i="1">
                <a:latin typeface="Franklin Gothic Book"/>
                <a:cs typeface="Franklin Gothic Book"/>
              </a:rPr>
              <a:t>c</a:t>
            </a:r>
            <a:r>
              <a:rPr dirty="0" sz="1600" i="1">
                <a:latin typeface="Franklin Gothic Book"/>
                <a:cs typeface="Franklin Gothic Book"/>
              </a:rPr>
              <a:t>he egli </a:t>
            </a:r>
            <a:r>
              <a:rPr dirty="0" sz="1600" spc="-10" i="1">
                <a:latin typeface="Franklin Gothic Book"/>
                <a:cs typeface="Franklin Gothic Book"/>
              </a:rPr>
              <a:t>r</a:t>
            </a:r>
            <a:r>
              <a:rPr dirty="0" sz="1600" i="1">
                <a:latin typeface="Franklin Gothic Book"/>
                <a:cs typeface="Franklin Gothic Book"/>
              </a:rPr>
              <a:t>ic</a:t>
            </a:r>
            <a:r>
              <a:rPr dirty="0" sz="1600" spc="-30" i="1">
                <a:latin typeface="Franklin Gothic Book"/>
                <a:cs typeface="Franklin Gothic Book"/>
              </a:rPr>
              <a:t>e</a:t>
            </a:r>
            <a:r>
              <a:rPr dirty="0" sz="1600" spc="-30" i="1">
                <a:latin typeface="Franklin Gothic Book"/>
                <a:cs typeface="Franklin Gothic Book"/>
              </a:rPr>
              <a:t>v</a:t>
            </a:r>
            <a:r>
              <a:rPr dirty="0" sz="1600" i="1">
                <a:latin typeface="Franklin Gothic Book"/>
                <a:cs typeface="Franklin Gothic Book"/>
              </a:rPr>
              <a:t>e.  </a:t>
            </a:r>
            <a:r>
              <a:rPr dirty="0" sz="1600" spc="-220" i="1">
                <a:latin typeface="Franklin Gothic Book"/>
                <a:cs typeface="Franklin Gothic Book"/>
              </a:rPr>
              <a:t>L</a:t>
            </a:r>
            <a:r>
              <a:rPr dirty="0" sz="1600" i="1">
                <a:latin typeface="Franklin Gothic Book"/>
                <a:cs typeface="Franklin Gothic Book"/>
              </a:rPr>
              <a:t>’i</a:t>
            </a:r>
            <a:r>
              <a:rPr dirty="0" sz="1600" spc="-40" i="1">
                <a:latin typeface="Franklin Gothic Book"/>
                <a:cs typeface="Franklin Gothic Book"/>
              </a:rPr>
              <a:t>m</a:t>
            </a:r>
            <a:r>
              <a:rPr dirty="0" sz="1600" spc="-10" i="1">
                <a:latin typeface="Franklin Gothic Book"/>
                <a:cs typeface="Franklin Gothic Book"/>
              </a:rPr>
              <a:t>p</a:t>
            </a:r>
            <a:r>
              <a:rPr dirty="0" sz="1600" i="1">
                <a:latin typeface="Franklin Gothic Book"/>
                <a:cs typeface="Franklin Gothic Book"/>
              </a:rPr>
              <a:t>uls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p</a:t>
            </a:r>
            <a:r>
              <a:rPr dirty="0" sz="1600" i="1">
                <a:latin typeface="Franklin Gothic Book"/>
                <a:cs typeface="Franklin Gothic Book"/>
              </a:rPr>
              <a:t>iù</a:t>
            </a:r>
            <a:r>
              <a:rPr dirty="0" sz="1600" i="1">
                <a:latin typeface="Franklin Gothic Book"/>
                <a:cs typeface="Franklin Gothic Book"/>
              </a:rPr>
              <a:t> i</a:t>
            </a:r>
            <a:r>
              <a:rPr dirty="0" sz="1600" spc="-40" i="1">
                <a:latin typeface="Franklin Gothic Book"/>
                <a:cs typeface="Franklin Gothic Book"/>
              </a:rPr>
              <a:t>m</a:t>
            </a:r>
            <a:r>
              <a:rPr dirty="0" sz="1600" spc="-10" i="1">
                <a:latin typeface="Franklin Gothic Book"/>
                <a:cs typeface="Franklin Gothic Book"/>
              </a:rPr>
              <a:t>po</a:t>
            </a:r>
            <a:r>
              <a:rPr dirty="0" sz="1600" spc="30" i="1">
                <a:latin typeface="Franklin Gothic Book"/>
                <a:cs typeface="Franklin Gothic Book"/>
              </a:rPr>
              <a:t>r</a:t>
            </a:r>
            <a:r>
              <a:rPr dirty="0" sz="1600" spc="-5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a</a:t>
            </a:r>
            <a:r>
              <a:rPr dirty="0" sz="1600" spc="-10" i="1">
                <a:latin typeface="Franklin Gothic Book"/>
                <a:cs typeface="Franklin Gothic Book"/>
              </a:rPr>
              <a:t>n</a:t>
            </a:r>
            <a:r>
              <a:rPr dirty="0" sz="1600" spc="-45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e al l</a:t>
            </a:r>
            <a:r>
              <a:rPr dirty="0" sz="1600" spc="-35" i="1">
                <a:latin typeface="Franklin Gothic Book"/>
                <a:cs typeface="Franklin Gothic Book"/>
              </a:rPr>
              <a:t>a</a:t>
            </a:r>
            <a:r>
              <a:rPr dirty="0" sz="1600" spc="-30" i="1">
                <a:latin typeface="Franklin Gothic Book"/>
                <a:cs typeface="Franklin Gothic Book"/>
              </a:rPr>
              <a:t>v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spc="-25" i="1">
                <a:latin typeface="Franklin Gothic Book"/>
                <a:cs typeface="Franklin Gothic Book"/>
              </a:rPr>
              <a:t>r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n</a:t>
            </a:r>
            <a:r>
              <a:rPr dirty="0" sz="1600" i="1">
                <a:latin typeface="Franklin Gothic Book"/>
                <a:cs typeface="Franklin Gothic Book"/>
              </a:rPr>
              <a:t>ella scu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la e </a:t>
            </a:r>
            <a:r>
              <a:rPr dirty="0" sz="1600" spc="-10" i="1">
                <a:latin typeface="Franklin Gothic Book"/>
                <a:cs typeface="Franklin Gothic Book"/>
              </a:rPr>
              <a:t>n</a:t>
            </a:r>
            <a:r>
              <a:rPr dirty="0" sz="1600" i="1">
                <a:latin typeface="Franklin Gothic Book"/>
                <a:cs typeface="Franklin Gothic Book"/>
              </a:rPr>
              <a:t>ella vi</a:t>
            </a:r>
            <a:r>
              <a:rPr dirty="0" sz="1600" spc="-5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a è il </a:t>
            </a:r>
            <a:r>
              <a:rPr dirty="0" sz="1600" spc="-10" i="1">
                <a:latin typeface="Franklin Gothic Book"/>
                <a:cs typeface="Franklin Gothic Book"/>
              </a:rPr>
              <a:t>p</a:t>
            </a:r>
            <a:r>
              <a:rPr dirty="0" sz="1600" i="1">
                <a:latin typeface="Franklin Gothic Book"/>
                <a:cs typeface="Franklin Gothic Book"/>
              </a:rPr>
              <a:t>iac</a:t>
            </a:r>
            <a:r>
              <a:rPr dirty="0" sz="1600" spc="-10" i="1">
                <a:latin typeface="Franklin Gothic Book"/>
                <a:cs typeface="Franklin Gothic Book"/>
              </a:rPr>
              <a:t>er</a:t>
            </a:r>
            <a:r>
              <a:rPr dirty="0" sz="1600" i="1">
                <a:latin typeface="Franklin Gothic Book"/>
                <a:cs typeface="Franklin Gothic Book"/>
              </a:rPr>
              <a:t>e </a:t>
            </a:r>
            <a:r>
              <a:rPr dirty="0" sz="1600" spc="-15" i="1">
                <a:latin typeface="Franklin Gothic Book"/>
                <a:cs typeface="Franklin Gothic Book"/>
              </a:rPr>
              <a:t>c</a:t>
            </a:r>
            <a:r>
              <a:rPr dirty="0" sz="1600" i="1">
                <a:latin typeface="Franklin Gothic Book"/>
                <a:cs typeface="Franklin Gothic Book"/>
              </a:rPr>
              <a:t>he si </a:t>
            </a:r>
            <a:r>
              <a:rPr dirty="0" sz="1600" spc="-10" i="1">
                <a:latin typeface="Franklin Gothic Book"/>
                <a:cs typeface="Franklin Gothic Book"/>
              </a:rPr>
              <a:t>r</a:t>
            </a:r>
            <a:r>
              <a:rPr dirty="0" sz="1600" i="1">
                <a:latin typeface="Franklin Gothic Book"/>
                <a:cs typeface="Franklin Gothic Book"/>
              </a:rPr>
              <a:t>ic</a:t>
            </a:r>
            <a:r>
              <a:rPr dirty="0" sz="1600" spc="-30" i="1">
                <a:latin typeface="Franklin Gothic Book"/>
                <a:cs typeface="Franklin Gothic Book"/>
              </a:rPr>
              <a:t>e</a:t>
            </a:r>
            <a:r>
              <a:rPr dirty="0" sz="1600" spc="-30" i="1">
                <a:latin typeface="Franklin Gothic Book"/>
                <a:cs typeface="Franklin Gothic Book"/>
              </a:rPr>
              <a:t>v</a:t>
            </a:r>
            <a:r>
              <a:rPr dirty="0" sz="1600" i="1">
                <a:latin typeface="Franklin Gothic Book"/>
                <a:cs typeface="Franklin Gothic Book"/>
              </a:rPr>
              <a:t>e 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i="1">
                <a:latin typeface="Franklin Gothic Book"/>
                <a:cs typeface="Franklin Gothic Book"/>
              </a:rPr>
              <a:t>al</a:t>
            </a:r>
            <a:r>
              <a:rPr dirty="0" sz="1600" i="1">
                <a:latin typeface="Franklin Gothic Book"/>
                <a:cs typeface="Franklin Gothic Book"/>
              </a:rPr>
              <a:t> l</a:t>
            </a:r>
            <a:r>
              <a:rPr dirty="0" sz="1600" spc="-35" i="1">
                <a:latin typeface="Franklin Gothic Book"/>
                <a:cs typeface="Franklin Gothic Book"/>
              </a:rPr>
              <a:t>a</a:t>
            </a:r>
            <a:r>
              <a:rPr dirty="0" sz="1600" spc="-30" i="1">
                <a:latin typeface="Franklin Gothic Book"/>
                <a:cs typeface="Franklin Gothic Book"/>
              </a:rPr>
              <a:t>v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spc="-25" i="1">
                <a:latin typeface="Franklin Gothic Book"/>
                <a:cs typeface="Franklin Gothic Book"/>
              </a:rPr>
              <a:t>r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25" i="1">
                <a:latin typeface="Franklin Gothic Book"/>
                <a:cs typeface="Franklin Gothic Book"/>
              </a:rPr>
              <a:t>s</a:t>
            </a:r>
            <a:r>
              <a:rPr dirty="0" sz="1600" spc="-45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ess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, 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i="1">
                <a:latin typeface="Franklin Gothic Book"/>
                <a:cs typeface="Franklin Gothic Book"/>
              </a:rPr>
              <a:t>ai su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i </a:t>
            </a:r>
            <a:r>
              <a:rPr dirty="0" sz="1600" spc="-10" i="1">
                <a:latin typeface="Franklin Gothic Book"/>
                <a:cs typeface="Franklin Gothic Book"/>
              </a:rPr>
              <a:t>r</a:t>
            </a:r>
            <a:r>
              <a:rPr dirty="0" sz="1600" i="1">
                <a:latin typeface="Franklin Gothic Book"/>
                <a:cs typeface="Franklin Gothic Book"/>
              </a:rPr>
              <a:t>isul</a:t>
            </a:r>
            <a:r>
              <a:rPr dirty="0" sz="1600" spc="-5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a</a:t>
            </a:r>
            <a:r>
              <a:rPr dirty="0" sz="1600" spc="-5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i e 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i="1">
                <a:latin typeface="Franklin Gothic Book"/>
                <a:cs typeface="Franklin Gothic Book"/>
              </a:rPr>
              <a:t>al </a:t>
            </a:r>
            <a:r>
              <a:rPr dirty="0" sz="1600" spc="-15" i="1">
                <a:latin typeface="Franklin Gothic Book"/>
                <a:cs typeface="Franklin Gothic Book"/>
              </a:rPr>
              <a:t>v</a:t>
            </a:r>
            <a:r>
              <a:rPr dirty="0" sz="1600" i="1">
                <a:latin typeface="Franklin Gothic Book"/>
                <a:cs typeface="Franklin Gothic Book"/>
              </a:rPr>
              <a:t>al</a:t>
            </a:r>
            <a:r>
              <a:rPr dirty="0" sz="1600" spc="-10" i="1">
                <a:latin typeface="Franklin Gothic Book"/>
                <a:cs typeface="Franklin Gothic Book"/>
              </a:rPr>
              <a:t>or</a:t>
            </a:r>
            <a:r>
              <a:rPr dirty="0" sz="1600" i="1">
                <a:latin typeface="Franklin Gothic Book"/>
                <a:cs typeface="Franklin Gothic Book"/>
              </a:rPr>
              <a:t>e </a:t>
            </a:r>
            <a:r>
              <a:rPr dirty="0" sz="1600" spc="-15" i="1">
                <a:latin typeface="Franklin Gothic Book"/>
                <a:cs typeface="Franklin Gothic Book"/>
              </a:rPr>
              <a:t>c</a:t>
            </a:r>
            <a:r>
              <a:rPr dirty="0" sz="1600" i="1">
                <a:latin typeface="Franklin Gothic Book"/>
                <a:cs typeface="Franklin Gothic Book"/>
              </a:rPr>
              <a:t>he </a:t>
            </a:r>
            <a:r>
              <a:rPr dirty="0" sz="1600" spc="-25" i="1">
                <a:latin typeface="Franklin Gothic Book"/>
                <a:cs typeface="Franklin Gothic Book"/>
              </a:rPr>
              <a:t>q</a:t>
            </a:r>
            <a:r>
              <a:rPr dirty="0" sz="1600" i="1">
                <a:latin typeface="Franklin Gothic Book"/>
                <a:cs typeface="Franklin Gothic Book"/>
              </a:rPr>
              <a:t>ue</a:t>
            </a:r>
            <a:r>
              <a:rPr dirty="0" sz="1600" spc="-25" i="1">
                <a:latin typeface="Franklin Gothic Book"/>
                <a:cs typeface="Franklin Gothic Book"/>
              </a:rPr>
              <a:t>s</a:t>
            </a:r>
            <a:r>
              <a:rPr dirty="0" sz="1600" spc="-5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i </a:t>
            </a:r>
            <a:r>
              <a:rPr dirty="0" sz="1600" spc="-10" i="1">
                <a:latin typeface="Franklin Gothic Book"/>
                <a:cs typeface="Franklin Gothic Book"/>
              </a:rPr>
              <a:t>r</a:t>
            </a:r>
            <a:r>
              <a:rPr dirty="0" sz="1600" i="1">
                <a:latin typeface="Franklin Gothic Book"/>
                <a:cs typeface="Franklin Gothic Book"/>
              </a:rPr>
              <a:t>isul</a:t>
            </a:r>
            <a:r>
              <a:rPr dirty="0" sz="1600" spc="-5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a</a:t>
            </a:r>
            <a:r>
              <a:rPr dirty="0" sz="1600" spc="-5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i ha</a:t>
            </a:r>
            <a:r>
              <a:rPr dirty="0" sz="1600" spc="-10" i="1">
                <a:latin typeface="Franklin Gothic Book"/>
                <a:cs typeface="Franklin Gothic Book"/>
              </a:rPr>
              <a:t>nno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per</a:t>
            </a:r>
            <a:r>
              <a:rPr dirty="0" sz="1600" i="1">
                <a:latin typeface="Franklin Gothic Book"/>
                <a:cs typeface="Franklin Gothic Book"/>
              </a:rPr>
              <a:t> la</a:t>
            </a:r>
            <a:r>
              <a:rPr dirty="0" sz="1600" i="1">
                <a:latin typeface="Franklin Gothic Book"/>
                <a:cs typeface="Franklin Gothic Book"/>
              </a:rPr>
              <a:t> c</a:t>
            </a:r>
            <a:r>
              <a:rPr dirty="0" sz="1600" spc="-15" i="1">
                <a:latin typeface="Franklin Gothic Book"/>
                <a:cs typeface="Franklin Gothic Book"/>
              </a:rPr>
              <a:t>om</a:t>
            </a:r>
            <a:r>
              <a:rPr dirty="0" sz="1600" i="1">
                <a:latin typeface="Franklin Gothic Book"/>
                <a:cs typeface="Franklin Gothic Book"/>
              </a:rPr>
              <a:t>u</a:t>
            </a:r>
            <a:r>
              <a:rPr dirty="0" sz="1600" spc="-10" i="1">
                <a:latin typeface="Franklin Gothic Book"/>
                <a:cs typeface="Franklin Gothic Book"/>
              </a:rPr>
              <a:t>n</a:t>
            </a:r>
            <a:r>
              <a:rPr dirty="0" sz="1600" i="1">
                <a:latin typeface="Franklin Gothic Book"/>
                <a:cs typeface="Franklin Gothic Book"/>
              </a:rPr>
              <a:t>i</a:t>
            </a:r>
            <a:r>
              <a:rPr dirty="0" sz="1600" spc="-5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à. </a:t>
            </a:r>
            <a:r>
              <a:rPr dirty="0" sz="1600" spc="-15" i="1">
                <a:latin typeface="Franklin Gothic Book"/>
                <a:cs typeface="Franklin Gothic Book"/>
              </a:rPr>
              <a:t>N</a:t>
            </a:r>
            <a:r>
              <a:rPr dirty="0" sz="1600" i="1">
                <a:latin typeface="Franklin Gothic Book"/>
                <a:cs typeface="Franklin Gothic Book"/>
              </a:rPr>
              <a:t>el </a:t>
            </a:r>
            <a:r>
              <a:rPr dirty="0" sz="1600" spc="-10" i="1">
                <a:latin typeface="Franklin Gothic Book"/>
                <a:cs typeface="Franklin Gothic Book"/>
              </a:rPr>
              <a:t>r</a:t>
            </a:r>
            <a:r>
              <a:rPr dirty="0" sz="1600" i="1">
                <a:latin typeface="Franklin Gothic Book"/>
                <a:cs typeface="Franklin Gothic Book"/>
              </a:rPr>
              <a:t>is</a:t>
            </a:r>
            <a:r>
              <a:rPr dirty="0" sz="1600" spc="-30" i="1">
                <a:latin typeface="Franklin Gothic Book"/>
                <a:cs typeface="Franklin Gothic Book"/>
              </a:rPr>
              <a:t>v</a:t>
            </a:r>
            <a:r>
              <a:rPr dirty="0" sz="1600" i="1">
                <a:latin typeface="Franklin Gothic Book"/>
                <a:cs typeface="Franklin Gothic Book"/>
              </a:rPr>
              <a:t>eglia</a:t>
            </a:r>
            <a:r>
              <a:rPr dirty="0" sz="1600" spc="-10" i="1">
                <a:latin typeface="Franklin Gothic Book"/>
                <a:cs typeface="Franklin Gothic Book"/>
              </a:rPr>
              <a:t>r</a:t>
            </a:r>
            <a:r>
              <a:rPr dirty="0" sz="1600" i="1">
                <a:latin typeface="Franklin Gothic Book"/>
                <a:cs typeface="Franklin Gothic Book"/>
              </a:rPr>
              <a:t>e e </a:t>
            </a:r>
            <a:r>
              <a:rPr dirty="0" sz="1600" spc="-10" i="1">
                <a:latin typeface="Franklin Gothic Book"/>
                <a:cs typeface="Franklin Gothic Book"/>
              </a:rPr>
              <a:t>r</a:t>
            </a:r>
            <a:r>
              <a:rPr dirty="0" sz="1600" i="1">
                <a:latin typeface="Franklin Gothic Book"/>
                <a:cs typeface="Franklin Gothic Book"/>
              </a:rPr>
              <a:t>a</a:t>
            </a:r>
            <a:r>
              <a:rPr dirty="0" sz="1600" spc="35" i="1">
                <a:latin typeface="Franklin Gothic Book"/>
                <a:cs typeface="Franklin Gothic Book"/>
              </a:rPr>
              <a:t>f</a:t>
            </a:r>
            <a:r>
              <a:rPr dirty="0" sz="1600" spc="-25" i="1">
                <a:latin typeface="Franklin Gothic Book"/>
                <a:cs typeface="Franklin Gothic Book"/>
              </a:rPr>
              <a:t>f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spc="15" i="1">
                <a:latin typeface="Franklin Gothic Book"/>
                <a:cs typeface="Franklin Gothic Book"/>
              </a:rPr>
              <a:t>r</a:t>
            </a:r>
            <a:r>
              <a:rPr dirty="0" sz="1600" i="1">
                <a:latin typeface="Franklin Gothic Book"/>
                <a:cs typeface="Franklin Gothic Book"/>
              </a:rPr>
              <a:t>za</a:t>
            </a:r>
            <a:r>
              <a:rPr dirty="0" sz="1600" spc="-10" i="1">
                <a:latin typeface="Franklin Gothic Book"/>
                <a:cs typeface="Franklin Gothic Book"/>
              </a:rPr>
              <a:t>r</a:t>
            </a:r>
            <a:r>
              <a:rPr dirty="0" sz="1600" i="1">
                <a:latin typeface="Franklin Gothic Book"/>
                <a:cs typeface="Franklin Gothic Book"/>
              </a:rPr>
              <a:t>e </a:t>
            </a:r>
            <a:r>
              <a:rPr dirty="0" sz="1600" spc="-25" i="1">
                <a:latin typeface="Franklin Gothic Book"/>
                <a:cs typeface="Franklin Gothic Book"/>
              </a:rPr>
              <a:t>q</a:t>
            </a:r>
            <a:r>
              <a:rPr dirty="0" sz="1600" i="1">
                <a:latin typeface="Franklin Gothic Book"/>
                <a:cs typeface="Franklin Gothic Book"/>
              </a:rPr>
              <a:t>ue</a:t>
            </a:r>
            <a:r>
              <a:rPr dirty="0" sz="1600" spc="-25" i="1">
                <a:latin typeface="Franklin Gothic Book"/>
                <a:cs typeface="Franklin Gothic Book"/>
              </a:rPr>
              <a:t>s</a:t>
            </a:r>
            <a:r>
              <a:rPr dirty="0" sz="1600" spc="-45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e </a:t>
            </a:r>
            <a:r>
              <a:rPr dirty="0" sz="1600" spc="-25" i="1">
                <a:latin typeface="Franklin Gothic Book"/>
                <a:cs typeface="Franklin Gothic Book"/>
              </a:rPr>
              <a:t>f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spc="15" i="1">
                <a:latin typeface="Franklin Gothic Book"/>
                <a:cs typeface="Franklin Gothic Book"/>
              </a:rPr>
              <a:t>r</a:t>
            </a:r>
            <a:r>
              <a:rPr dirty="0" sz="1600" i="1">
                <a:latin typeface="Franklin Gothic Book"/>
                <a:cs typeface="Franklin Gothic Book"/>
              </a:rPr>
              <a:t>ze </a:t>
            </a:r>
            <a:r>
              <a:rPr dirty="0" sz="1600" spc="-10" i="1">
                <a:latin typeface="Franklin Gothic Book"/>
                <a:cs typeface="Franklin Gothic Book"/>
              </a:rPr>
              <a:t>p</a:t>
            </a:r>
            <a:r>
              <a:rPr dirty="0" sz="1600" i="1">
                <a:latin typeface="Franklin Gothic Book"/>
                <a:cs typeface="Franklin Gothic Book"/>
              </a:rPr>
              <a:t>sic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l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gi</a:t>
            </a:r>
            <a:r>
              <a:rPr dirty="0" sz="1600" spc="-15" i="1">
                <a:latin typeface="Franklin Gothic Book"/>
                <a:cs typeface="Franklin Gothic Book"/>
              </a:rPr>
              <a:t>c</a:t>
            </a:r>
            <a:r>
              <a:rPr dirty="0" sz="1600" i="1">
                <a:latin typeface="Franklin Gothic Book"/>
                <a:cs typeface="Franklin Gothic Book"/>
              </a:rPr>
              <a:t>he </a:t>
            </a:r>
            <a:r>
              <a:rPr dirty="0" sz="1600" spc="-10" i="1">
                <a:latin typeface="Franklin Gothic Book"/>
                <a:cs typeface="Franklin Gothic Book"/>
              </a:rPr>
              <a:t>n</a:t>
            </a:r>
            <a:r>
              <a:rPr dirty="0" sz="1600" i="1">
                <a:latin typeface="Franklin Gothic Book"/>
                <a:cs typeface="Franklin Gothic Book"/>
              </a:rPr>
              <a:t>ei gi</a:t>
            </a:r>
            <a:r>
              <a:rPr dirty="0" sz="1600" spc="-35" i="1">
                <a:latin typeface="Franklin Gothic Book"/>
                <a:cs typeface="Franklin Gothic Book"/>
              </a:rPr>
              <a:t>o</a:t>
            </a:r>
            <a:r>
              <a:rPr dirty="0" sz="1600" spc="-15" i="1">
                <a:latin typeface="Franklin Gothic Book"/>
                <a:cs typeface="Franklin Gothic Book"/>
              </a:rPr>
              <a:t>v</a:t>
            </a:r>
            <a:r>
              <a:rPr dirty="0" sz="1600" i="1">
                <a:latin typeface="Franklin Gothic Book"/>
                <a:cs typeface="Franklin Gothic Book"/>
              </a:rPr>
              <a:t>a</a:t>
            </a:r>
            <a:r>
              <a:rPr dirty="0" sz="1600" spc="-10" i="1">
                <a:latin typeface="Franklin Gothic Book"/>
                <a:cs typeface="Franklin Gothic Book"/>
              </a:rPr>
              <a:t>n</a:t>
            </a:r>
            <a:r>
              <a:rPr dirty="0" sz="1600" i="1">
                <a:latin typeface="Franklin Gothic Book"/>
                <a:cs typeface="Franklin Gothic Book"/>
              </a:rPr>
              <a:t>i i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sc</a:t>
            </a:r>
            <a:r>
              <a:rPr dirty="0" sz="1600" spc="-10" i="1">
                <a:latin typeface="Franklin Gothic Book"/>
                <a:cs typeface="Franklin Gothic Book"/>
              </a:rPr>
              <a:t>or</a:t>
            </a:r>
            <a:r>
              <a:rPr dirty="0" sz="1600" i="1">
                <a:latin typeface="Franklin Gothic Book"/>
                <a:cs typeface="Franklin Gothic Book"/>
              </a:rPr>
              <a:t>g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 il c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spc="-40" i="1">
                <a:latin typeface="Franklin Gothic Book"/>
                <a:cs typeface="Franklin Gothic Book"/>
              </a:rPr>
              <a:t>m</a:t>
            </a:r>
            <a:r>
              <a:rPr dirty="0" sz="1600" spc="-10" i="1">
                <a:latin typeface="Franklin Gothic Book"/>
                <a:cs typeface="Franklin Gothic Book"/>
              </a:rPr>
              <a:t>p</a:t>
            </a:r>
            <a:r>
              <a:rPr dirty="0" sz="1600" i="1">
                <a:latin typeface="Franklin Gothic Book"/>
                <a:cs typeface="Franklin Gothic Book"/>
              </a:rPr>
              <a:t>i</a:t>
            </a:r>
            <a:r>
              <a:rPr dirty="0" sz="1600" spc="-45" i="1">
                <a:latin typeface="Franklin Gothic Book"/>
                <a:cs typeface="Franklin Gothic Book"/>
              </a:rPr>
              <a:t>t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p</a:t>
            </a:r>
            <a:r>
              <a:rPr dirty="0" sz="1600" i="1">
                <a:latin typeface="Franklin Gothic Book"/>
                <a:cs typeface="Franklin Gothic Book"/>
              </a:rPr>
              <a:t>iù i</a:t>
            </a:r>
            <a:r>
              <a:rPr dirty="0" sz="1600" spc="-40" i="1">
                <a:latin typeface="Franklin Gothic Book"/>
                <a:cs typeface="Franklin Gothic Book"/>
              </a:rPr>
              <a:t>m</a:t>
            </a:r>
            <a:r>
              <a:rPr dirty="0" sz="1600" spc="-10" i="1">
                <a:latin typeface="Franklin Gothic Book"/>
                <a:cs typeface="Franklin Gothic Book"/>
              </a:rPr>
              <a:t>po</a:t>
            </a:r>
            <a:r>
              <a:rPr dirty="0" sz="1600" spc="30" i="1">
                <a:latin typeface="Franklin Gothic Book"/>
                <a:cs typeface="Franklin Gothic Book"/>
              </a:rPr>
              <a:t>r</a:t>
            </a:r>
            <a:r>
              <a:rPr dirty="0" sz="1600" spc="-5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a</a:t>
            </a:r>
            <a:r>
              <a:rPr dirty="0" sz="1600" spc="-10" i="1">
                <a:latin typeface="Franklin Gothic Book"/>
                <a:cs typeface="Franklin Gothic Book"/>
              </a:rPr>
              <a:t>n</a:t>
            </a:r>
            <a:r>
              <a:rPr dirty="0" sz="1600" spc="-45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e 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i="1">
                <a:latin typeface="Franklin Gothic Book"/>
                <a:cs typeface="Franklin Gothic Book"/>
              </a:rPr>
              <a:t>ella scu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la. </a:t>
            </a:r>
            <a:r>
              <a:rPr dirty="0" sz="1600" spc="-10">
                <a:latin typeface="Franklin Gothic Book"/>
                <a:cs typeface="Franklin Gothic Book"/>
              </a:rPr>
              <a:t>”</a:t>
            </a:r>
            <a:r>
              <a:rPr dirty="0" sz="1600">
                <a:latin typeface="Franklin Gothic Book"/>
                <a:cs typeface="Franklin Gothic Book"/>
              </a:rPr>
              <a:t>.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frase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”</a:t>
            </a:r>
            <a:r>
              <a:rPr dirty="0" sz="1600" spc="-10">
                <a:latin typeface="Franklin Gothic Book"/>
                <a:cs typeface="Franklin Gothic Book"/>
              </a:rPr>
              <a:t>... </a:t>
            </a:r>
            <a:r>
              <a:rPr dirty="0" sz="1600" spc="-10" i="1">
                <a:latin typeface="Franklin Gothic Book"/>
                <a:cs typeface="Franklin Gothic Book"/>
              </a:rPr>
              <a:t>il success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spc="-10" i="1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n</a:t>
            </a:r>
            <a:r>
              <a:rPr dirty="0" sz="1600" spc="-10" i="1">
                <a:latin typeface="Franklin Gothic Book"/>
                <a:cs typeface="Franklin Gothic Book"/>
              </a:rPr>
              <a:t>ella sua accezi</a:t>
            </a:r>
            <a:r>
              <a:rPr dirty="0" sz="1600" spc="-10" i="1">
                <a:latin typeface="Franklin Gothic Book"/>
                <a:cs typeface="Franklin Gothic Book"/>
              </a:rPr>
              <a:t>on</a:t>
            </a:r>
            <a:r>
              <a:rPr dirty="0" sz="1600" spc="-10" i="1">
                <a:latin typeface="Franklin Gothic Book"/>
                <a:cs typeface="Franklin Gothic Book"/>
              </a:rPr>
              <a:t>e c</a:t>
            </a:r>
            <a:r>
              <a:rPr dirty="0" sz="1600" spc="-10" i="1">
                <a:latin typeface="Franklin Gothic Book"/>
                <a:cs typeface="Franklin Gothic Book"/>
              </a:rPr>
              <a:t>orren</a:t>
            </a:r>
            <a:r>
              <a:rPr dirty="0" sz="1600" spc="-45" i="1">
                <a:latin typeface="Franklin Gothic Book"/>
                <a:cs typeface="Franklin Gothic Book"/>
              </a:rPr>
              <a:t>t</a:t>
            </a:r>
            <a:r>
              <a:rPr dirty="0" sz="1600" spc="-5" i="1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”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 p</a:t>
            </a:r>
            <a:r>
              <a:rPr dirty="0" sz="1600" spc="-25">
                <a:latin typeface="Franklin Gothic Book"/>
                <a:cs typeface="Franklin Gothic Book"/>
              </a:rPr>
              <a:t>o</a:t>
            </a:r>
            <a:r>
              <a:rPr dirty="0" sz="1600" spc="-10">
                <a:latin typeface="Franklin Gothic Book"/>
                <a:cs typeface="Franklin Gothic Book"/>
              </a:rPr>
              <a:t>tre</a:t>
            </a:r>
            <a:r>
              <a:rPr dirty="0" sz="1600">
                <a:latin typeface="Franklin Gothic Book"/>
                <a:cs typeface="Franklin Gothic Book"/>
              </a:rPr>
              <a:t>bb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sost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tu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con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ts val="1910"/>
              </a:lnSpc>
            </a:pPr>
            <a:r>
              <a:rPr dirty="0" sz="1600">
                <a:latin typeface="Franklin Gothic Book"/>
                <a:cs typeface="Franklin Gothic Book"/>
              </a:rPr>
              <a:t>(</a:t>
            </a:r>
            <a:r>
              <a:rPr dirty="0" sz="1600" spc="-5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) </a:t>
            </a:r>
            <a:r>
              <a:rPr dirty="0" sz="1600" spc="114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5">
                <a:latin typeface="Franklin Gothic Book"/>
                <a:cs typeface="Franklin Gothic Book"/>
              </a:rPr>
              <a:t>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successo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come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sco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f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nale</a:t>
            </a:r>
            <a:r>
              <a:rPr dirty="0" sz="1600">
                <a:latin typeface="Franklin Gothic Book"/>
                <a:cs typeface="Franklin Gothic Book"/>
              </a:rPr>
              <a:t>  (b) i</a:t>
            </a:r>
            <a:r>
              <a:rPr dirty="0" sz="1600" spc="-5">
                <a:latin typeface="Franklin Gothic Book"/>
                <a:cs typeface="Franklin Gothic Book"/>
              </a:rPr>
              <a:t>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successo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come</a:t>
            </a:r>
            <a:r>
              <a:rPr dirty="0" sz="1600">
                <a:latin typeface="Franklin Gothic Book"/>
                <a:cs typeface="Franklin Gothic Book"/>
              </a:rPr>
              <a:t> vi</a:t>
            </a:r>
            <a:r>
              <a:rPr dirty="0" sz="1600" spc="-10">
                <a:latin typeface="Franklin Gothic Book"/>
                <a:cs typeface="Franklin Gothic Book"/>
              </a:rPr>
              <a:t>ene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10">
                <a:latin typeface="Franklin Gothic Book"/>
                <a:cs typeface="Franklin Gothic Book"/>
              </a:rPr>
              <a:t>n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eso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attualmen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endParaRPr sz="1600">
              <a:latin typeface="Franklin Gothic Book"/>
              <a:cs typeface="Franklin Gothic Book"/>
            </a:endParaRPr>
          </a:p>
          <a:p>
            <a:pPr marL="12700">
              <a:lnSpc>
                <a:spcPts val="1910"/>
              </a:lnSpc>
              <a:tabLst>
                <a:tab pos="3029585" algn="l"/>
              </a:tabLst>
            </a:pPr>
            <a:r>
              <a:rPr dirty="0" sz="1600">
                <a:latin typeface="Franklin Gothic Book"/>
                <a:cs typeface="Franklin Gothic Book"/>
              </a:rPr>
              <a:t>(</a:t>
            </a:r>
            <a:r>
              <a:rPr dirty="0" sz="1600" spc="-10">
                <a:latin typeface="Franklin Gothic Book"/>
                <a:cs typeface="Franklin Gothic Book"/>
              </a:rPr>
              <a:t>c</a:t>
            </a:r>
            <a:r>
              <a:rPr dirty="0" sz="1600" spc="-10">
                <a:latin typeface="Franklin Gothic Book"/>
                <a:cs typeface="Franklin Gothic Book"/>
              </a:rPr>
              <a:t>) i</a:t>
            </a:r>
            <a:r>
              <a:rPr dirty="0" sz="1600" spc="-5">
                <a:latin typeface="Franklin Gothic Book"/>
                <a:cs typeface="Franklin Gothic Book"/>
              </a:rPr>
              <a:t>l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successo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-10">
                <a:latin typeface="Franklin Gothic Book"/>
                <a:cs typeface="Franklin Gothic Book"/>
              </a:rPr>
              <a:t>mbi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tutt</a:t>
            </a:r>
            <a:r>
              <a:rPr dirty="0" sz="1600">
                <a:latin typeface="Franklin Gothic Book"/>
                <a:cs typeface="Franklin Gothic Book"/>
              </a:rPr>
              <a:t>i	</a:t>
            </a:r>
            <a:r>
              <a:rPr dirty="0" sz="1600">
                <a:latin typeface="Franklin Gothic Book"/>
                <a:cs typeface="Franklin Gothic Book"/>
              </a:rPr>
              <a:t>(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) i</a:t>
            </a:r>
            <a:r>
              <a:rPr dirty="0" sz="1600" spc="-5">
                <a:latin typeface="Franklin Gothic Book"/>
                <a:cs typeface="Franklin Gothic Book"/>
              </a:rPr>
              <a:t>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successo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ggi </a:t>
            </a:r>
            <a:r>
              <a:rPr dirty="0" sz="1600" spc="-10">
                <a:latin typeface="Franklin Gothic Book"/>
                <a:cs typeface="Franklin Gothic Book"/>
              </a:rPr>
              <a:t>tutt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amano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78991" y="2633472"/>
            <a:ext cx="1120774" cy="1524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</a:t>
            </a:fld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9050">
              <a:lnSpc>
                <a:spcPct val="100000"/>
              </a:lnSpc>
            </a:pPr>
            <a:r>
              <a:rPr dirty="0" spc="-10"/>
              <a:t>Il</a:t>
            </a:r>
            <a:r>
              <a:rPr dirty="0" spc="-10"/>
              <a:t> </a:t>
            </a:r>
            <a:r>
              <a:rPr dirty="0" spc="-10"/>
              <a:t>lin</a:t>
            </a:r>
            <a:r>
              <a:rPr dirty="0" spc="-10"/>
              <a:t>g</a:t>
            </a:r>
            <a:r>
              <a:rPr dirty="0" spc="-15"/>
              <a:t>ua</a:t>
            </a:r>
            <a:r>
              <a:rPr dirty="0" spc="-15"/>
              <a:t>gg</a:t>
            </a:r>
            <a:r>
              <a:rPr dirty="0" spc="-10"/>
              <a:t>io</a:t>
            </a:r>
            <a:r>
              <a:rPr dirty="0" spc="-10"/>
              <a:t> </a:t>
            </a:r>
            <a:r>
              <a:rPr dirty="0" spc="-15"/>
              <a:t>d</a:t>
            </a:r>
            <a:r>
              <a:rPr dirty="0" spc="-15"/>
              <a:t>e</a:t>
            </a:r>
            <a:r>
              <a:rPr dirty="0" spc="-10"/>
              <a:t>lla</a:t>
            </a:r>
            <a:r>
              <a:rPr dirty="0" spc="-10"/>
              <a:t> (e </a:t>
            </a:r>
            <a:r>
              <a:rPr dirty="0" spc="-15"/>
              <a:t>n</a:t>
            </a:r>
            <a:r>
              <a:rPr dirty="0" spc="-15"/>
              <a:t>e</a:t>
            </a:r>
            <a:r>
              <a:rPr dirty="0" spc="-10"/>
              <a:t>lla</a:t>
            </a:r>
            <a:r>
              <a:rPr dirty="0" spc="-10"/>
              <a:t>) m</a:t>
            </a:r>
            <a:r>
              <a:rPr dirty="0" spc="-15"/>
              <a:t>a</a:t>
            </a:r>
            <a:r>
              <a:rPr dirty="0" spc="-30"/>
              <a:t>t</a:t>
            </a:r>
            <a:r>
              <a:rPr dirty="0"/>
              <a:t>em</a:t>
            </a:r>
            <a:r>
              <a:rPr dirty="0" spc="-15"/>
              <a:t>a</a:t>
            </a:r>
            <a:r>
              <a:rPr dirty="0"/>
              <a:t>t</a:t>
            </a:r>
            <a:r>
              <a:rPr dirty="0" spc="-10"/>
              <a:t>ica</a:t>
            </a:r>
          </a:p>
        </p:txBody>
      </p:sp>
      <p:sp>
        <p:nvSpPr>
          <p:cNvPr id="3" name="object 3"/>
          <p:cNvSpPr/>
          <p:nvPr/>
        </p:nvSpPr>
        <p:spPr>
          <a:xfrm>
            <a:off x="1307591" y="1414271"/>
            <a:ext cx="8255000" cy="543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843532" y="2329302"/>
            <a:ext cx="6948170" cy="34499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i="1">
                <a:solidFill>
                  <a:srgbClr val="800000"/>
                </a:solidFill>
                <a:latin typeface="Franklin Gothic Medium"/>
                <a:cs typeface="Franklin Gothic Medium"/>
              </a:rPr>
              <a:t>2</a:t>
            </a:r>
            <a:r>
              <a:rPr dirty="0" sz="1800" spc="-5" i="1">
                <a:solidFill>
                  <a:srgbClr val="800000"/>
                </a:solidFill>
                <a:latin typeface="Franklin Gothic Medium"/>
                <a:cs typeface="Franklin Gothic Medium"/>
              </a:rPr>
              <a:t>.</a:t>
            </a:r>
            <a:r>
              <a:rPr dirty="0" sz="1800" spc="-5" i="1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10" i="1">
                <a:latin typeface="Franklin Gothic Book"/>
                <a:cs typeface="Franklin Gothic Book"/>
              </a:rPr>
              <a:t>T</a:t>
            </a:r>
            <a:r>
              <a:rPr dirty="0" sz="1600" spc="-10" i="1">
                <a:latin typeface="Franklin Gothic Book"/>
                <a:cs typeface="Franklin Gothic Book"/>
              </a:rPr>
              <a:t>r</a:t>
            </a:r>
            <a:r>
              <a:rPr dirty="0" sz="1600" i="1">
                <a:latin typeface="Franklin Gothic Book"/>
                <a:cs typeface="Franklin Gothic Book"/>
              </a:rPr>
              <a:t>a le a</a:t>
            </a:r>
            <a:r>
              <a:rPr dirty="0" sz="1600" spc="35" i="1">
                <a:latin typeface="Franklin Gothic Book"/>
                <a:cs typeface="Franklin Gothic Book"/>
              </a:rPr>
              <a:t>f</a:t>
            </a:r>
            <a:r>
              <a:rPr dirty="0" sz="1600" spc="-25" i="1">
                <a:latin typeface="Franklin Gothic Book"/>
                <a:cs typeface="Franklin Gothic Book"/>
              </a:rPr>
              <a:t>f</a:t>
            </a:r>
            <a:r>
              <a:rPr dirty="0" sz="1600" spc="-10" i="1">
                <a:latin typeface="Franklin Gothic Book"/>
                <a:cs typeface="Franklin Gothic Book"/>
              </a:rPr>
              <a:t>erm</a:t>
            </a:r>
            <a:r>
              <a:rPr dirty="0" sz="1600" i="1">
                <a:latin typeface="Franklin Gothic Book"/>
                <a:cs typeface="Franklin Gothic Book"/>
              </a:rPr>
              <a:t>azi</a:t>
            </a:r>
            <a:r>
              <a:rPr dirty="0" sz="1600" spc="-10" i="1">
                <a:latin typeface="Franklin Gothic Book"/>
                <a:cs typeface="Franklin Gothic Book"/>
              </a:rPr>
              <a:t>on</a:t>
            </a:r>
            <a:r>
              <a:rPr dirty="0" sz="1600" i="1">
                <a:latin typeface="Franklin Gothic Book"/>
                <a:cs typeface="Franklin Gothic Book"/>
              </a:rPr>
              <a:t>i segu</a:t>
            </a:r>
            <a:r>
              <a:rPr dirty="0" sz="1600" spc="-10" i="1">
                <a:latin typeface="Franklin Gothic Book"/>
                <a:cs typeface="Franklin Gothic Book"/>
              </a:rPr>
              <a:t>ent</a:t>
            </a:r>
            <a:r>
              <a:rPr dirty="0" sz="1600" i="1">
                <a:latin typeface="Franklin Gothic Book"/>
                <a:cs typeface="Franklin Gothic Book"/>
              </a:rPr>
              <a:t>i ce </a:t>
            </a:r>
            <a:r>
              <a:rPr dirty="0" sz="1600" spc="-10" i="1">
                <a:latin typeface="Franklin Gothic Book"/>
                <a:cs typeface="Franklin Gothic Book"/>
              </a:rPr>
              <a:t>n</a:t>
            </a:r>
            <a:r>
              <a:rPr dirty="0" sz="1600" i="1">
                <a:latin typeface="Franklin Gothic Book"/>
                <a:cs typeface="Franklin Gothic Book"/>
              </a:rPr>
              <a:t>’ è u</a:t>
            </a:r>
            <a:r>
              <a:rPr dirty="0" sz="1600" spc="-10" i="1">
                <a:latin typeface="Franklin Gothic Book"/>
                <a:cs typeface="Franklin Gothic Book"/>
              </a:rPr>
              <a:t>n</a:t>
            </a:r>
            <a:r>
              <a:rPr dirty="0" sz="1600" i="1">
                <a:latin typeface="Franklin Gothic Book"/>
                <a:cs typeface="Franklin Gothic Book"/>
              </a:rPr>
              <a:t>a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Medium"/>
                <a:cs typeface="Franklin Gothic Medium"/>
              </a:rPr>
              <a:t>n</a:t>
            </a:r>
            <a:r>
              <a:rPr dirty="0" sz="1600" spc="-10" i="1">
                <a:latin typeface="Franklin Gothic Medium"/>
                <a:cs typeface="Franklin Gothic Medium"/>
              </a:rPr>
              <a:t>o</a:t>
            </a:r>
            <a:r>
              <a:rPr dirty="0" sz="1600" i="1">
                <a:latin typeface="Franklin Gothic Medium"/>
                <a:cs typeface="Franklin Gothic Medium"/>
              </a:rPr>
              <a:t>n </a:t>
            </a:r>
            <a:r>
              <a:rPr dirty="0" sz="1600" spc="-25" i="1">
                <a:latin typeface="Franklin Gothic Medium"/>
                <a:cs typeface="Franklin Gothic Medium"/>
              </a:rPr>
              <a:t>v</a:t>
            </a:r>
            <a:r>
              <a:rPr dirty="0" sz="1600" i="1">
                <a:latin typeface="Franklin Gothic Medium"/>
                <a:cs typeface="Franklin Gothic Medium"/>
              </a:rPr>
              <a:t>e</a:t>
            </a:r>
            <a:r>
              <a:rPr dirty="0" sz="1600" spc="5" i="1">
                <a:latin typeface="Franklin Gothic Medium"/>
                <a:cs typeface="Franklin Gothic Medium"/>
              </a:rPr>
              <a:t>r</a:t>
            </a:r>
            <a:r>
              <a:rPr dirty="0" sz="1600" spc="-10" i="1">
                <a:latin typeface="Franklin Gothic Medium"/>
                <a:cs typeface="Franklin Gothic Medium"/>
              </a:rPr>
              <a:t>a</a:t>
            </a:r>
            <a:r>
              <a:rPr dirty="0" sz="1600" i="1">
                <a:latin typeface="Franklin Gothic Book"/>
                <a:cs typeface="Franklin Gothic Book"/>
              </a:rPr>
              <a:t>, 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i="1">
                <a:latin typeface="Franklin Gothic Book"/>
                <a:cs typeface="Franklin Gothic Book"/>
              </a:rPr>
              <a:t>i</a:t>
            </a:r>
            <a:r>
              <a:rPr dirty="0" sz="1600" spc="-10" i="1">
                <a:latin typeface="Franklin Gothic Book"/>
                <a:cs typeface="Franklin Gothic Book"/>
              </a:rPr>
              <a:t>r</a:t>
            </a:r>
            <a:r>
              <a:rPr dirty="0" sz="1600" i="1">
                <a:latin typeface="Franklin Gothic Book"/>
                <a:cs typeface="Franklin Gothic Book"/>
              </a:rPr>
              <a:t>e </a:t>
            </a:r>
            <a:r>
              <a:rPr dirty="0" sz="1600" spc="-25" i="1">
                <a:latin typeface="Franklin Gothic Book"/>
                <a:cs typeface="Franklin Gothic Book"/>
              </a:rPr>
              <a:t>q</a:t>
            </a:r>
            <a:r>
              <a:rPr dirty="0" sz="1600" i="1">
                <a:latin typeface="Franklin Gothic Book"/>
                <a:cs typeface="Franklin Gothic Book"/>
              </a:rPr>
              <a:t>uale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42"/>
              </a:spcBef>
            </a:pPr>
            <a:endParaRPr sz="1650">
              <a:latin typeface="Times New Roman"/>
              <a:cs typeface="Times New Roman"/>
            </a:endParaRPr>
          </a:p>
          <a:p>
            <a:pPr marL="316865" indent="-304165">
              <a:lnSpc>
                <a:spcPts val="1910"/>
              </a:lnSpc>
              <a:buFont typeface="Franklin Gothic Book"/>
              <a:buAutoNum type="alphaLcParenBoth"/>
              <a:tabLst>
                <a:tab pos="317500" algn="l"/>
              </a:tabLst>
            </a:pPr>
            <a:r>
              <a:rPr dirty="0" sz="1600" spc="-110" i="1">
                <a:latin typeface="Franklin Gothic Book"/>
                <a:cs typeface="Franklin Gothic Book"/>
              </a:rPr>
              <a:t>T</a:t>
            </a:r>
            <a:r>
              <a:rPr dirty="0" sz="1600" spc="-10" i="1">
                <a:latin typeface="Franklin Gothic Book"/>
                <a:cs typeface="Franklin Gothic Book"/>
              </a:rPr>
              <a:t>r</a:t>
            </a:r>
            <a:r>
              <a:rPr dirty="0" sz="1600" i="1">
                <a:latin typeface="Franklin Gothic Book"/>
                <a:cs typeface="Franklin Gothic Book"/>
              </a:rPr>
              <a:t>a i </a:t>
            </a:r>
            <a:r>
              <a:rPr dirty="0" sz="1600" spc="-10" i="1">
                <a:latin typeface="Franklin Gothic Book"/>
                <a:cs typeface="Franklin Gothic Book"/>
              </a:rPr>
              <a:t>n</a:t>
            </a:r>
            <a:r>
              <a:rPr dirty="0" sz="1600" i="1">
                <a:latin typeface="Franklin Gothic Book"/>
                <a:cs typeface="Franklin Gothic Book"/>
              </a:rPr>
              <a:t>u</a:t>
            </a:r>
            <a:r>
              <a:rPr dirty="0" sz="1600" spc="-10" i="1">
                <a:latin typeface="Franklin Gothic Book"/>
                <a:cs typeface="Franklin Gothic Book"/>
              </a:rPr>
              <a:t>mer</a:t>
            </a:r>
            <a:r>
              <a:rPr dirty="0" sz="1600" i="1">
                <a:latin typeface="Franklin Gothic Book"/>
                <a:cs typeface="Franklin Gothic Book"/>
              </a:rPr>
              <a:t>i i</a:t>
            </a:r>
            <a:r>
              <a:rPr dirty="0" sz="1600" spc="-10" i="1">
                <a:latin typeface="Franklin Gothic Book"/>
                <a:cs typeface="Franklin Gothic Book"/>
              </a:rPr>
              <a:t>n</a:t>
            </a:r>
            <a:r>
              <a:rPr dirty="0" sz="1600" spc="-45" i="1">
                <a:latin typeface="Franklin Gothic Book"/>
                <a:cs typeface="Franklin Gothic Book"/>
              </a:rPr>
              <a:t>t</a:t>
            </a:r>
            <a:r>
              <a:rPr dirty="0" sz="1600" spc="-10" i="1">
                <a:latin typeface="Franklin Gothic Book"/>
                <a:cs typeface="Franklin Gothic Book"/>
              </a:rPr>
              <a:t>er</a:t>
            </a:r>
            <a:r>
              <a:rPr dirty="0" sz="1600" i="1">
                <a:latin typeface="Franklin Gothic Book"/>
                <a:cs typeface="Franklin Gothic Book"/>
              </a:rPr>
              <a:t>i 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2,  5, </a:t>
            </a:r>
            <a:r>
              <a:rPr dirty="0" sz="1600" spc="-70" i="1">
                <a:latin typeface="Franklin Gothic Book"/>
                <a:cs typeface="Franklin Gothic Book"/>
              </a:rPr>
              <a:t>1</a:t>
            </a:r>
            <a:r>
              <a:rPr dirty="0" sz="1600" i="1">
                <a:latin typeface="Franklin Gothic Book"/>
                <a:cs typeface="Franklin Gothic Book"/>
              </a:rPr>
              <a:t>6, </a:t>
            </a:r>
            <a:r>
              <a:rPr dirty="0" sz="1600" spc="-25" i="1">
                <a:latin typeface="Franklin Gothic Book"/>
                <a:cs typeface="Franklin Gothic Book"/>
              </a:rPr>
              <a:t>1</a:t>
            </a:r>
            <a:r>
              <a:rPr dirty="0" sz="1600" i="1">
                <a:latin typeface="Franklin Gothic Book"/>
                <a:cs typeface="Franklin Gothic Book"/>
              </a:rPr>
              <a:t>9, 25, </a:t>
            </a:r>
            <a:r>
              <a:rPr dirty="0" sz="1600" spc="-95" i="1">
                <a:latin typeface="Franklin Gothic Book"/>
                <a:cs typeface="Franklin Gothic Book"/>
              </a:rPr>
              <a:t>9</a:t>
            </a:r>
            <a:r>
              <a:rPr dirty="0" sz="1600" i="1">
                <a:latin typeface="Franklin Gothic Book"/>
                <a:cs typeface="Franklin Gothic Book"/>
              </a:rPr>
              <a:t>7 alcu</a:t>
            </a:r>
            <a:r>
              <a:rPr dirty="0" sz="1600" spc="-10" i="1">
                <a:latin typeface="Franklin Gothic Book"/>
                <a:cs typeface="Franklin Gothic Book"/>
              </a:rPr>
              <a:t>n</a:t>
            </a:r>
            <a:r>
              <a:rPr dirty="0" sz="1600" i="1">
                <a:latin typeface="Franklin Gothic Book"/>
                <a:cs typeface="Franklin Gothic Book"/>
              </a:rPr>
              <a:t>i s</a:t>
            </a:r>
            <a:r>
              <a:rPr dirty="0" sz="1600" spc="-10" i="1">
                <a:latin typeface="Franklin Gothic Book"/>
                <a:cs typeface="Franklin Gothic Book"/>
              </a:rPr>
              <a:t>ono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p</a:t>
            </a:r>
            <a:r>
              <a:rPr dirty="0" sz="1600" i="1">
                <a:latin typeface="Franklin Gothic Book"/>
                <a:cs typeface="Franklin Gothic Book"/>
              </a:rPr>
              <a:t>a</a:t>
            </a:r>
            <a:r>
              <a:rPr dirty="0" sz="1600" spc="-10" i="1">
                <a:latin typeface="Franklin Gothic Book"/>
                <a:cs typeface="Franklin Gothic Book"/>
              </a:rPr>
              <a:t>r</a:t>
            </a:r>
            <a:r>
              <a:rPr dirty="0" sz="1600" i="1">
                <a:latin typeface="Franklin Gothic Book"/>
                <a:cs typeface="Franklin Gothic Book"/>
              </a:rPr>
              <a:t>i</a:t>
            </a:r>
            <a:endParaRPr sz="1600">
              <a:latin typeface="Franklin Gothic Book"/>
              <a:cs typeface="Franklin Gothic Book"/>
            </a:endParaRPr>
          </a:p>
          <a:p>
            <a:pPr marL="291465" indent="-278765">
              <a:lnSpc>
                <a:spcPts val="1900"/>
              </a:lnSpc>
              <a:buFont typeface="Franklin Gothic Book"/>
              <a:buAutoNum type="alphaLcParenBoth"/>
              <a:tabLst>
                <a:tab pos="292100" algn="l"/>
              </a:tabLst>
            </a:pPr>
            <a:r>
              <a:rPr dirty="0" sz="1600" spc="-110" i="1">
                <a:latin typeface="Franklin Gothic Book"/>
                <a:cs typeface="Franklin Gothic Book"/>
              </a:rPr>
              <a:t>T</a:t>
            </a:r>
            <a:r>
              <a:rPr dirty="0" sz="1600" spc="-10" i="1">
                <a:latin typeface="Franklin Gothic Book"/>
                <a:cs typeface="Franklin Gothic Book"/>
              </a:rPr>
              <a:t>r</a:t>
            </a:r>
            <a:r>
              <a:rPr dirty="0" sz="1600" i="1">
                <a:latin typeface="Franklin Gothic Book"/>
                <a:cs typeface="Franklin Gothic Book"/>
              </a:rPr>
              <a:t>a i </a:t>
            </a:r>
            <a:r>
              <a:rPr dirty="0" sz="1600" spc="-10" i="1">
                <a:latin typeface="Franklin Gothic Book"/>
                <a:cs typeface="Franklin Gothic Book"/>
              </a:rPr>
              <a:t>n</a:t>
            </a:r>
            <a:r>
              <a:rPr dirty="0" sz="1600" i="1">
                <a:latin typeface="Franklin Gothic Book"/>
                <a:cs typeface="Franklin Gothic Book"/>
              </a:rPr>
              <a:t>u</a:t>
            </a:r>
            <a:r>
              <a:rPr dirty="0" sz="1600" spc="-10" i="1">
                <a:latin typeface="Franklin Gothic Book"/>
                <a:cs typeface="Franklin Gothic Book"/>
              </a:rPr>
              <a:t>mer</a:t>
            </a:r>
            <a:r>
              <a:rPr dirty="0" sz="1600" i="1">
                <a:latin typeface="Franklin Gothic Book"/>
                <a:cs typeface="Franklin Gothic Book"/>
              </a:rPr>
              <a:t>i i</a:t>
            </a:r>
            <a:r>
              <a:rPr dirty="0" sz="1600" spc="-10" i="1">
                <a:latin typeface="Franklin Gothic Book"/>
                <a:cs typeface="Franklin Gothic Book"/>
              </a:rPr>
              <a:t>n</a:t>
            </a:r>
            <a:r>
              <a:rPr dirty="0" sz="1600" spc="-45" i="1">
                <a:latin typeface="Franklin Gothic Book"/>
                <a:cs typeface="Franklin Gothic Book"/>
              </a:rPr>
              <a:t>t</a:t>
            </a:r>
            <a:r>
              <a:rPr dirty="0" sz="1600" spc="-10" i="1">
                <a:latin typeface="Franklin Gothic Book"/>
                <a:cs typeface="Franklin Gothic Book"/>
              </a:rPr>
              <a:t>er</a:t>
            </a:r>
            <a:r>
              <a:rPr dirty="0" sz="1600" i="1">
                <a:latin typeface="Franklin Gothic Book"/>
                <a:cs typeface="Franklin Gothic Book"/>
              </a:rPr>
              <a:t>i 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2,  5, </a:t>
            </a:r>
            <a:r>
              <a:rPr dirty="0" sz="1600" spc="-70" i="1">
                <a:latin typeface="Franklin Gothic Book"/>
                <a:cs typeface="Franklin Gothic Book"/>
              </a:rPr>
              <a:t>1</a:t>
            </a:r>
            <a:r>
              <a:rPr dirty="0" sz="1600" i="1">
                <a:latin typeface="Franklin Gothic Book"/>
                <a:cs typeface="Franklin Gothic Book"/>
              </a:rPr>
              <a:t>6, </a:t>
            </a:r>
            <a:r>
              <a:rPr dirty="0" sz="1600" spc="-25" i="1">
                <a:latin typeface="Franklin Gothic Book"/>
                <a:cs typeface="Franklin Gothic Book"/>
              </a:rPr>
              <a:t>1</a:t>
            </a:r>
            <a:r>
              <a:rPr dirty="0" sz="1600" i="1">
                <a:latin typeface="Franklin Gothic Book"/>
                <a:cs typeface="Franklin Gothic Book"/>
              </a:rPr>
              <a:t>9, 25, </a:t>
            </a:r>
            <a:r>
              <a:rPr dirty="0" sz="1600" spc="-95" i="1">
                <a:latin typeface="Franklin Gothic Book"/>
                <a:cs typeface="Franklin Gothic Book"/>
              </a:rPr>
              <a:t>9</a:t>
            </a:r>
            <a:r>
              <a:rPr dirty="0" sz="1600" i="1">
                <a:latin typeface="Franklin Gothic Book"/>
                <a:cs typeface="Franklin Gothic Book"/>
              </a:rPr>
              <a:t>7 alcu</a:t>
            </a:r>
            <a:r>
              <a:rPr dirty="0" sz="1600" spc="-10" i="1">
                <a:latin typeface="Franklin Gothic Book"/>
                <a:cs typeface="Franklin Gothic Book"/>
              </a:rPr>
              <a:t>n</a:t>
            </a:r>
            <a:r>
              <a:rPr dirty="0" sz="1600" i="1">
                <a:latin typeface="Franklin Gothic Book"/>
                <a:cs typeface="Franklin Gothic Book"/>
              </a:rPr>
              <a:t>i s</a:t>
            </a:r>
            <a:r>
              <a:rPr dirty="0" sz="1600" spc="-10" i="1">
                <a:latin typeface="Franklin Gothic Book"/>
                <a:cs typeface="Franklin Gothic Book"/>
              </a:rPr>
              <a:t>ono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i="1">
                <a:latin typeface="Franklin Gothic Book"/>
                <a:cs typeface="Franklin Gothic Book"/>
              </a:rPr>
              <a:t>is</a:t>
            </a:r>
            <a:r>
              <a:rPr dirty="0" sz="1600" spc="-10" i="1">
                <a:latin typeface="Franklin Gothic Book"/>
                <a:cs typeface="Franklin Gothic Book"/>
              </a:rPr>
              <a:t>p</a:t>
            </a:r>
            <a:r>
              <a:rPr dirty="0" sz="1600" i="1">
                <a:latin typeface="Franklin Gothic Book"/>
                <a:cs typeface="Franklin Gothic Book"/>
              </a:rPr>
              <a:t>a</a:t>
            </a:r>
            <a:r>
              <a:rPr dirty="0" sz="1600" spc="-10" i="1">
                <a:latin typeface="Franklin Gothic Book"/>
                <a:cs typeface="Franklin Gothic Book"/>
              </a:rPr>
              <a:t>r</a:t>
            </a:r>
            <a:r>
              <a:rPr dirty="0" sz="1600" i="1">
                <a:latin typeface="Franklin Gothic Book"/>
                <a:cs typeface="Franklin Gothic Book"/>
              </a:rPr>
              <a:t>i</a:t>
            </a:r>
            <a:endParaRPr sz="1600">
              <a:latin typeface="Franklin Gothic Book"/>
              <a:cs typeface="Franklin Gothic Book"/>
            </a:endParaRPr>
          </a:p>
          <a:p>
            <a:pPr marL="278765" indent="-266065">
              <a:lnSpc>
                <a:spcPts val="1900"/>
              </a:lnSpc>
              <a:buFont typeface="Franklin Gothic Book"/>
              <a:buAutoNum type="alphaLcParenBoth"/>
              <a:tabLst>
                <a:tab pos="279400" algn="l"/>
              </a:tabLst>
            </a:pPr>
            <a:r>
              <a:rPr dirty="0" sz="1600" spc="-110" i="1">
                <a:latin typeface="Franklin Gothic Book"/>
                <a:cs typeface="Franklin Gothic Book"/>
              </a:rPr>
              <a:t>T</a:t>
            </a:r>
            <a:r>
              <a:rPr dirty="0" sz="1600" spc="-10" i="1">
                <a:latin typeface="Franklin Gothic Book"/>
                <a:cs typeface="Franklin Gothic Book"/>
              </a:rPr>
              <a:t>r</a:t>
            </a:r>
            <a:r>
              <a:rPr dirty="0" sz="1600" i="1">
                <a:latin typeface="Franklin Gothic Book"/>
                <a:cs typeface="Franklin Gothic Book"/>
              </a:rPr>
              <a:t>a i </a:t>
            </a:r>
            <a:r>
              <a:rPr dirty="0" sz="1600" spc="-10" i="1">
                <a:latin typeface="Franklin Gothic Book"/>
                <a:cs typeface="Franklin Gothic Book"/>
              </a:rPr>
              <a:t>n</a:t>
            </a:r>
            <a:r>
              <a:rPr dirty="0" sz="1600" i="1">
                <a:latin typeface="Franklin Gothic Book"/>
                <a:cs typeface="Franklin Gothic Book"/>
              </a:rPr>
              <a:t>u</a:t>
            </a:r>
            <a:r>
              <a:rPr dirty="0" sz="1600" spc="-10" i="1">
                <a:latin typeface="Franklin Gothic Book"/>
                <a:cs typeface="Franklin Gothic Book"/>
              </a:rPr>
              <a:t>mer</a:t>
            </a:r>
            <a:r>
              <a:rPr dirty="0" sz="1600" i="1">
                <a:latin typeface="Franklin Gothic Book"/>
                <a:cs typeface="Franklin Gothic Book"/>
              </a:rPr>
              <a:t>i i</a:t>
            </a:r>
            <a:r>
              <a:rPr dirty="0" sz="1600" spc="-10" i="1">
                <a:latin typeface="Franklin Gothic Book"/>
                <a:cs typeface="Franklin Gothic Book"/>
              </a:rPr>
              <a:t>n</a:t>
            </a:r>
            <a:r>
              <a:rPr dirty="0" sz="1600" spc="-45" i="1">
                <a:latin typeface="Franklin Gothic Book"/>
                <a:cs typeface="Franklin Gothic Book"/>
              </a:rPr>
              <a:t>t</a:t>
            </a:r>
            <a:r>
              <a:rPr dirty="0" sz="1600" spc="-10" i="1">
                <a:latin typeface="Franklin Gothic Book"/>
                <a:cs typeface="Franklin Gothic Book"/>
              </a:rPr>
              <a:t>er</a:t>
            </a:r>
            <a:r>
              <a:rPr dirty="0" sz="1600" i="1">
                <a:latin typeface="Franklin Gothic Book"/>
                <a:cs typeface="Franklin Gothic Book"/>
              </a:rPr>
              <a:t>i 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4,  5, </a:t>
            </a:r>
            <a:r>
              <a:rPr dirty="0" sz="1600" spc="-30" i="1">
                <a:latin typeface="Franklin Gothic Book"/>
                <a:cs typeface="Franklin Gothic Book"/>
              </a:rPr>
              <a:t>1</a:t>
            </a:r>
            <a:r>
              <a:rPr dirty="0" sz="1600" i="1">
                <a:latin typeface="Franklin Gothic Book"/>
                <a:cs typeface="Franklin Gothic Book"/>
              </a:rPr>
              <a:t>8, </a:t>
            </a:r>
            <a:r>
              <a:rPr dirty="0" sz="1600" spc="-25" i="1">
                <a:latin typeface="Franklin Gothic Book"/>
                <a:cs typeface="Franklin Gothic Book"/>
              </a:rPr>
              <a:t>1</a:t>
            </a:r>
            <a:r>
              <a:rPr dirty="0" sz="1600" i="1">
                <a:latin typeface="Franklin Gothic Book"/>
                <a:cs typeface="Franklin Gothic Book"/>
              </a:rPr>
              <a:t>9, </a:t>
            </a:r>
            <a:r>
              <a:rPr dirty="0" sz="1600" spc="-75" i="1">
                <a:latin typeface="Franklin Gothic Book"/>
                <a:cs typeface="Franklin Gothic Book"/>
              </a:rPr>
              <a:t>2</a:t>
            </a:r>
            <a:r>
              <a:rPr dirty="0" sz="1600" i="1">
                <a:latin typeface="Franklin Gothic Book"/>
                <a:cs typeface="Franklin Gothic Book"/>
              </a:rPr>
              <a:t>7, 99 al</a:t>
            </a:r>
            <a:r>
              <a:rPr dirty="0" sz="1600" spc="-10" i="1">
                <a:latin typeface="Franklin Gothic Book"/>
                <a:cs typeface="Franklin Gothic Book"/>
              </a:rPr>
              <a:t>meno</a:t>
            </a:r>
            <a:r>
              <a:rPr dirty="0" sz="1600" i="1">
                <a:latin typeface="Franklin Gothic Book"/>
                <a:cs typeface="Franklin Gothic Book"/>
              </a:rPr>
              <a:t> u</a:t>
            </a:r>
            <a:r>
              <a:rPr dirty="0" sz="1600" spc="-10" i="1">
                <a:latin typeface="Franklin Gothic Book"/>
                <a:cs typeface="Franklin Gothic Book"/>
              </a:rPr>
              <a:t>no</a:t>
            </a:r>
            <a:r>
              <a:rPr dirty="0" sz="1600" i="1">
                <a:latin typeface="Franklin Gothic Book"/>
                <a:cs typeface="Franklin Gothic Book"/>
              </a:rPr>
              <a:t> è  </a:t>
            </a:r>
            <a:r>
              <a:rPr dirty="0" sz="1600" spc="-10" i="1">
                <a:latin typeface="Franklin Gothic Book"/>
                <a:cs typeface="Franklin Gothic Book"/>
              </a:rPr>
              <a:t>p</a:t>
            </a:r>
            <a:r>
              <a:rPr dirty="0" sz="1600" i="1">
                <a:latin typeface="Franklin Gothic Book"/>
                <a:cs typeface="Franklin Gothic Book"/>
              </a:rPr>
              <a:t>a</a:t>
            </a:r>
            <a:r>
              <a:rPr dirty="0" sz="1600" spc="-10" i="1">
                <a:latin typeface="Franklin Gothic Book"/>
                <a:cs typeface="Franklin Gothic Book"/>
              </a:rPr>
              <a:t>r</a:t>
            </a:r>
            <a:r>
              <a:rPr dirty="0" sz="1600" i="1">
                <a:latin typeface="Franklin Gothic Book"/>
                <a:cs typeface="Franklin Gothic Book"/>
              </a:rPr>
              <a:t>i</a:t>
            </a:r>
            <a:endParaRPr sz="1600">
              <a:latin typeface="Franklin Gothic Book"/>
              <a:cs typeface="Franklin Gothic Book"/>
            </a:endParaRPr>
          </a:p>
          <a:p>
            <a:pPr marL="291465" indent="-278765">
              <a:lnSpc>
                <a:spcPts val="1910"/>
              </a:lnSpc>
              <a:buFont typeface="Franklin Gothic Book"/>
              <a:buAutoNum type="alphaLcParenBoth"/>
              <a:tabLst>
                <a:tab pos="292100" algn="l"/>
              </a:tabLst>
            </a:pPr>
            <a:r>
              <a:rPr dirty="0" sz="1600" spc="-110" i="1">
                <a:latin typeface="Franklin Gothic Book"/>
                <a:cs typeface="Franklin Gothic Book"/>
              </a:rPr>
              <a:t>T</a:t>
            </a:r>
            <a:r>
              <a:rPr dirty="0" sz="1600" spc="-10" i="1">
                <a:latin typeface="Franklin Gothic Book"/>
                <a:cs typeface="Franklin Gothic Book"/>
              </a:rPr>
              <a:t>r</a:t>
            </a:r>
            <a:r>
              <a:rPr dirty="0" sz="1600" i="1">
                <a:latin typeface="Franklin Gothic Book"/>
                <a:cs typeface="Franklin Gothic Book"/>
              </a:rPr>
              <a:t>a i </a:t>
            </a:r>
            <a:r>
              <a:rPr dirty="0" sz="1600" spc="-10" i="1">
                <a:latin typeface="Franklin Gothic Book"/>
                <a:cs typeface="Franklin Gothic Book"/>
              </a:rPr>
              <a:t>n</a:t>
            </a:r>
            <a:r>
              <a:rPr dirty="0" sz="1600" i="1">
                <a:latin typeface="Franklin Gothic Book"/>
                <a:cs typeface="Franklin Gothic Book"/>
              </a:rPr>
              <a:t>u</a:t>
            </a:r>
            <a:r>
              <a:rPr dirty="0" sz="1600" spc="-10" i="1">
                <a:latin typeface="Franklin Gothic Book"/>
                <a:cs typeface="Franklin Gothic Book"/>
              </a:rPr>
              <a:t>mer</a:t>
            </a:r>
            <a:r>
              <a:rPr dirty="0" sz="1600" i="1">
                <a:latin typeface="Franklin Gothic Book"/>
                <a:cs typeface="Franklin Gothic Book"/>
              </a:rPr>
              <a:t>i i</a:t>
            </a:r>
            <a:r>
              <a:rPr dirty="0" sz="1600" spc="-10" i="1">
                <a:latin typeface="Franklin Gothic Book"/>
                <a:cs typeface="Franklin Gothic Book"/>
              </a:rPr>
              <a:t>n</a:t>
            </a:r>
            <a:r>
              <a:rPr dirty="0" sz="1600" spc="-45" i="1">
                <a:latin typeface="Franklin Gothic Book"/>
                <a:cs typeface="Franklin Gothic Book"/>
              </a:rPr>
              <a:t>t</a:t>
            </a:r>
            <a:r>
              <a:rPr dirty="0" sz="1600" spc="-10" i="1">
                <a:latin typeface="Franklin Gothic Book"/>
                <a:cs typeface="Franklin Gothic Book"/>
              </a:rPr>
              <a:t>er</a:t>
            </a:r>
            <a:r>
              <a:rPr dirty="0" sz="1600" i="1">
                <a:latin typeface="Franklin Gothic Book"/>
                <a:cs typeface="Franklin Gothic Book"/>
              </a:rPr>
              <a:t>i 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6, 5, </a:t>
            </a:r>
            <a:r>
              <a:rPr dirty="0" sz="1600" spc="-70" i="1">
                <a:latin typeface="Franklin Gothic Book"/>
                <a:cs typeface="Franklin Gothic Book"/>
              </a:rPr>
              <a:t>1</a:t>
            </a:r>
            <a:r>
              <a:rPr dirty="0" sz="1600" i="1">
                <a:latin typeface="Franklin Gothic Book"/>
                <a:cs typeface="Franklin Gothic Book"/>
              </a:rPr>
              <a:t>6, </a:t>
            </a:r>
            <a:r>
              <a:rPr dirty="0" sz="1600" spc="-25" i="1">
                <a:latin typeface="Franklin Gothic Book"/>
                <a:cs typeface="Franklin Gothic Book"/>
              </a:rPr>
              <a:t>1</a:t>
            </a:r>
            <a:r>
              <a:rPr dirty="0" sz="1600" i="1">
                <a:latin typeface="Franklin Gothic Book"/>
                <a:cs typeface="Franklin Gothic Book"/>
              </a:rPr>
              <a:t>9, 25, </a:t>
            </a:r>
            <a:r>
              <a:rPr dirty="0" sz="1600" spc="-95" i="1">
                <a:latin typeface="Franklin Gothic Book"/>
                <a:cs typeface="Franklin Gothic Book"/>
              </a:rPr>
              <a:t>9</a:t>
            </a:r>
            <a:r>
              <a:rPr dirty="0" sz="1600" i="1">
                <a:latin typeface="Franklin Gothic Book"/>
                <a:cs typeface="Franklin Gothic Book"/>
              </a:rPr>
              <a:t>7  al </a:t>
            </a:r>
            <a:r>
              <a:rPr dirty="0" sz="1600" spc="-10" i="1">
                <a:latin typeface="Franklin Gothic Book"/>
                <a:cs typeface="Franklin Gothic Book"/>
              </a:rPr>
              <a:t>p</a:t>
            </a:r>
            <a:r>
              <a:rPr dirty="0" sz="1600" i="1">
                <a:latin typeface="Franklin Gothic Book"/>
                <a:cs typeface="Franklin Gothic Book"/>
              </a:rPr>
              <a:t>iù u</a:t>
            </a:r>
            <a:r>
              <a:rPr dirty="0" sz="1600" spc="-10" i="1">
                <a:latin typeface="Franklin Gothic Book"/>
                <a:cs typeface="Franklin Gothic Book"/>
              </a:rPr>
              <a:t>no</a:t>
            </a:r>
            <a:r>
              <a:rPr dirty="0" sz="1600" i="1">
                <a:latin typeface="Franklin Gothic Book"/>
                <a:cs typeface="Franklin Gothic Book"/>
              </a:rPr>
              <a:t> è  </a:t>
            </a:r>
            <a:r>
              <a:rPr dirty="0" sz="1600" spc="-10" i="1">
                <a:latin typeface="Franklin Gothic Book"/>
                <a:cs typeface="Franklin Gothic Book"/>
              </a:rPr>
              <a:t>p</a:t>
            </a:r>
            <a:r>
              <a:rPr dirty="0" sz="1600" i="1">
                <a:latin typeface="Franklin Gothic Book"/>
                <a:cs typeface="Franklin Gothic Book"/>
              </a:rPr>
              <a:t>a</a:t>
            </a:r>
            <a:r>
              <a:rPr dirty="0" sz="1600" spc="-10" i="1">
                <a:latin typeface="Franklin Gothic Book"/>
                <a:cs typeface="Franklin Gothic Book"/>
              </a:rPr>
              <a:t>r</a:t>
            </a:r>
            <a:r>
              <a:rPr dirty="0" sz="1600" i="1">
                <a:latin typeface="Franklin Gothic Book"/>
                <a:cs typeface="Franklin Gothic Book"/>
              </a:rPr>
              <a:t>i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17"/>
              </a:spcBef>
            </a:pPr>
            <a:endParaRPr sz="1950">
              <a:latin typeface="Times New Roman"/>
              <a:cs typeface="Times New Roman"/>
            </a:endParaRPr>
          </a:p>
          <a:p>
            <a:pPr marL="317500" marR="5080" indent="-304800">
              <a:lnSpc>
                <a:spcPts val="1900"/>
              </a:lnSpc>
            </a:pPr>
            <a:r>
              <a:rPr dirty="0" sz="1800" i="1">
                <a:solidFill>
                  <a:srgbClr val="800000"/>
                </a:solidFill>
                <a:latin typeface="Franklin Gothic Medium"/>
                <a:cs typeface="Franklin Gothic Medium"/>
              </a:rPr>
              <a:t>3</a:t>
            </a:r>
            <a:r>
              <a:rPr dirty="0" sz="1800" spc="-5" i="1">
                <a:solidFill>
                  <a:srgbClr val="800000"/>
                </a:solidFill>
                <a:latin typeface="Franklin Gothic Medium"/>
                <a:cs typeface="Franklin Gothic Medium"/>
              </a:rPr>
              <a:t>.</a:t>
            </a:r>
            <a:r>
              <a:rPr dirty="0" sz="1800" spc="-5" i="1">
                <a:solidFill>
                  <a:srgbClr val="800000"/>
                </a:solidFill>
                <a:latin typeface="Franklin Gothic Medium"/>
                <a:cs typeface="Franklin Gothic Medium"/>
              </a:rPr>
              <a:t> 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frase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”</a:t>
            </a:r>
            <a:r>
              <a:rPr dirty="0" sz="1600" spc="-10" i="1">
                <a:latin typeface="Franklin Gothic Book"/>
                <a:cs typeface="Franklin Gothic Book"/>
              </a:rPr>
              <a:t>c</a:t>
            </a:r>
            <a:r>
              <a:rPr dirty="0" sz="1600" spc="-10" i="1">
                <a:latin typeface="Franklin Gothic Book"/>
                <a:cs typeface="Franklin Gothic Book"/>
              </a:rPr>
              <a:t>on</a:t>
            </a:r>
            <a:r>
              <a:rPr dirty="0" sz="1600" spc="-10" i="1">
                <a:latin typeface="Franklin Gothic Book"/>
                <a:cs typeface="Franklin Gothic Book"/>
              </a:rPr>
              <a:t>si</a:t>
            </a:r>
            <a:r>
              <a:rPr dirty="0" sz="1600" spc="-10" i="1">
                <a:latin typeface="Franklin Gothic Book"/>
                <a:cs typeface="Franklin Gothic Book"/>
              </a:rPr>
              <a:t>der</a:t>
            </a:r>
            <a:r>
              <a:rPr dirty="0" sz="1600" spc="-10" i="1">
                <a:latin typeface="Franklin Gothic Book"/>
                <a:cs typeface="Franklin Gothic Book"/>
              </a:rPr>
              <a:t>a</a:t>
            </a:r>
            <a:r>
              <a:rPr dirty="0" sz="1600" spc="-5" i="1">
                <a:latin typeface="Franklin Gothic Book"/>
                <a:cs typeface="Franklin Gothic Book"/>
              </a:rPr>
              <a:t>t</a:t>
            </a:r>
            <a:r>
              <a:rPr dirty="0" sz="1600" spc="-5" i="1">
                <a:latin typeface="Franklin Gothic Book"/>
                <a:cs typeface="Franklin Gothic Book"/>
              </a:rPr>
              <a:t>i ci</a:t>
            </a:r>
            <a:r>
              <a:rPr dirty="0" sz="1600" spc="-10" i="1">
                <a:latin typeface="Franklin Gothic Book"/>
                <a:cs typeface="Franklin Gothic Book"/>
              </a:rPr>
              <a:t>n</a:t>
            </a:r>
            <a:r>
              <a:rPr dirty="0" sz="1600" spc="-25" i="1">
                <a:latin typeface="Franklin Gothic Book"/>
                <a:cs typeface="Franklin Gothic Book"/>
              </a:rPr>
              <a:t>q</a:t>
            </a:r>
            <a:r>
              <a:rPr dirty="0" sz="1600" i="1">
                <a:latin typeface="Franklin Gothic Book"/>
                <a:cs typeface="Franklin Gothic Book"/>
              </a:rPr>
              <a:t>ue 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i="1">
                <a:latin typeface="Franklin Gothic Book"/>
                <a:cs typeface="Franklin Gothic Book"/>
              </a:rPr>
              <a:t>ei </a:t>
            </a:r>
            <a:r>
              <a:rPr dirty="0" sz="1600" spc="-30" i="1">
                <a:latin typeface="Franklin Gothic Book"/>
                <a:cs typeface="Franklin Gothic Book"/>
              </a:rPr>
              <a:t>v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spc="-25" i="1">
                <a:latin typeface="Franklin Gothic Book"/>
                <a:cs typeface="Franklin Gothic Book"/>
              </a:rPr>
              <a:t>s</a:t>
            </a:r>
            <a:r>
              <a:rPr dirty="0" sz="1600" spc="-10" i="1">
                <a:latin typeface="Franklin Gothic Book"/>
                <a:cs typeface="Franklin Gothic Book"/>
              </a:rPr>
              <a:t>tr</a:t>
            </a:r>
            <a:r>
              <a:rPr dirty="0" sz="1600" i="1">
                <a:latin typeface="Franklin Gothic Book"/>
                <a:cs typeface="Franklin Gothic Book"/>
              </a:rPr>
              <a:t>i a</a:t>
            </a:r>
            <a:r>
              <a:rPr dirty="0" sz="1600" spc="-15" i="1">
                <a:latin typeface="Franklin Gothic Book"/>
                <a:cs typeface="Franklin Gothic Book"/>
              </a:rPr>
              <a:t>m</a:t>
            </a:r>
            <a:r>
              <a:rPr dirty="0" sz="1600" i="1">
                <a:latin typeface="Franklin Gothic Book"/>
                <a:cs typeface="Franklin Gothic Book"/>
              </a:rPr>
              <a:t>ici, al </a:t>
            </a:r>
            <a:r>
              <a:rPr dirty="0" sz="1600" spc="-10" i="1">
                <a:latin typeface="Franklin Gothic Book"/>
                <a:cs typeface="Franklin Gothic Book"/>
              </a:rPr>
              <a:t>p</a:t>
            </a:r>
            <a:r>
              <a:rPr dirty="0" sz="1600" i="1">
                <a:latin typeface="Franklin Gothic Book"/>
                <a:cs typeface="Franklin Gothic Book"/>
              </a:rPr>
              <a:t>iù  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i="1">
                <a:latin typeface="Franklin Gothic Book"/>
                <a:cs typeface="Franklin Gothic Book"/>
              </a:rPr>
              <a:t>ue s</a:t>
            </a:r>
            <a:r>
              <a:rPr dirty="0" sz="1600" spc="-10" i="1">
                <a:latin typeface="Franklin Gothic Book"/>
                <a:cs typeface="Franklin Gothic Book"/>
              </a:rPr>
              <a:t>ono</a:t>
            </a:r>
            <a:r>
              <a:rPr dirty="0" sz="1600" i="1">
                <a:latin typeface="Franklin Gothic Book"/>
                <a:cs typeface="Franklin Gothic Book"/>
              </a:rPr>
              <a:t> es</a:t>
            </a:r>
            <a:r>
              <a:rPr dirty="0" sz="1600" spc="-10" i="1">
                <a:latin typeface="Franklin Gothic Book"/>
                <a:cs typeface="Franklin Gothic Book"/>
              </a:rPr>
              <a:t>pe</a:t>
            </a:r>
            <a:r>
              <a:rPr dirty="0" sz="1600" spc="30" i="1">
                <a:latin typeface="Franklin Gothic Book"/>
                <a:cs typeface="Franklin Gothic Book"/>
              </a:rPr>
              <a:t>r</a:t>
            </a:r>
            <a:r>
              <a:rPr dirty="0" sz="1600" spc="-5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i scia</a:t>
            </a:r>
            <a:r>
              <a:rPr dirty="0" sz="1600" spc="-45" i="1">
                <a:latin typeface="Franklin Gothic Book"/>
                <a:cs typeface="Franklin Gothic Book"/>
              </a:rPr>
              <a:t>t</a:t>
            </a:r>
            <a:r>
              <a:rPr dirty="0" sz="1600" spc="-10" i="1">
                <a:latin typeface="Franklin Gothic Book"/>
                <a:cs typeface="Franklin Gothic Book"/>
              </a:rPr>
              <a:t>or</a:t>
            </a:r>
            <a:r>
              <a:rPr dirty="0" sz="1600" i="1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”</a:t>
            </a:r>
            <a:r>
              <a:rPr dirty="0" sz="1600" spc="-10">
                <a:latin typeface="Franklin Gothic Book"/>
                <a:cs typeface="Franklin Gothic Book"/>
              </a:rPr>
              <a:t> è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2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alen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all’a</a:t>
            </a:r>
            <a:r>
              <a:rPr dirty="0" sz="1600" spc="30">
                <a:latin typeface="Franklin Gothic Book"/>
                <a:cs typeface="Franklin Gothic Book"/>
              </a:rPr>
              <a:t>f</a:t>
            </a:r>
            <a:r>
              <a:rPr dirty="0" sz="1600" spc="-45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erma</a:t>
            </a:r>
            <a:r>
              <a:rPr dirty="0" sz="1600">
                <a:latin typeface="Franklin Gothic Book"/>
                <a:cs typeface="Franklin Gothic Book"/>
              </a:rPr>
              <a:t>zi</a:t>
            </a:r>
            <a:r>
              <a:rPr dirty="0" sz="1600" spc="-10">
                <a:latin typeface="Franklin Gothic Book"/>
                <a:cs typeface="Franklin Gothic Book"/>
              </a:rPr>
              <a:t>one</a:t>
            </a:r>
            <a:endParaRPr sz="1600">
              <a:latin typeface="Franklin Gothic Book"/>
              <a:cs typeface="Franklin Gothic Book"/>
            </a:endParaRPr>
          </a:p>
          <a:p>
            <a:pPr marL="266700" indent="-254000">
              <a:lnSpc>
                <a:spcPts val="1910"/>
              </a:lnSpc>
              <a:spcBef>
                <a:spcPts val="20"/>
              </a:spcBef>
              <a:buFont typeface="Franklin Gothic Book"/>
              <a:buAutoNum type="alphaLcParenBoth"/>
              <a:tabLst>
                <a:tab pos="317500" algn="l"/>
              </a:tabLst>
            </a:pP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i="1">
                <a:latin typeface="Franklin Gothic Book"/>
                <a:cs typeface="Franklin Gothic Book"/>
              </a:rPr>
              <a:t>ue, </a:t>
            </a:r>
            <a:r>
              <a:rPr dirty="0" sz="1600" spc="-10" i="1">
                <a:latin typeface="Franklin Gothic Book"/>
                <a:cs typeface="Franklin Gothic Book"/>
              </a:rPr>
              <a:t>tr</a:t>
            </a:r>
            <a:r>
              <a:rPr dirty="0" sz="1600" i="1">
                <a:latin typeface="Franklin Gothic Book"/>
                <a:cs typeface="Franklin Gothic Book"/>
              </a:rPr>
              <a:t>a ci</a:t>
            </a:r>
            <a:r>
              <a:rPr dirty="0" sz="1600" spc="-10" i="1">
                <a:latin typeface="Franklin Gothic Book"/>
                <a:cs typeface="Franklin Gothic Book"/>
              </a:rPr>
              <a:t>n</a:t>
            </a:r>
            <a:r>
              <a:rPr dirty="0" sz="1600" spc="-25" i="1">
                <a:latin typeface="Franklin Gothic Book"/>
                <a:cs typeface="Franklin Gothic Book"/>
              </a:rPr>
              <a:t>q</a:t>
            </a:r>
            <a:r>
              <a:rPr dirty="0" sz="1600" i="1">
                <a:latin typeface="Franklin Gothic Book"/>
                <a:cs typeface="Franklin Gothic Book"/>
              </a:rPr>
              <a:t>ue 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i="1">
                <a:latin typeface="Franklin Gothic Book"/>
                <a:cs typeface="Franklin Gothic Book"/>
              </a:rPr>
              <a:t>ei </a:t>
            </a:r>
            <a:r>
              <a:rPr dirty="0" sz="1600" spc="-30" i="1">
                <a:latin typeface="Franklin Gothic Book"/>
                <a:cs typeface="Franklin Gothic Book"/>
              </a:rPr>
              <a:t>v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spc="-25" i="1">
                <a:latin typeface="Franklin Gothic Book"/>
                <a:cs typeface="Franklin Gothic Book"/>
              </a:rPr>
              <a:t>s</a:t>
            </a:r>
            <a:r>
              <a:rPr dirty="0" sz="1600" spc="-10" i="1">
                <a:latin typeface="Franklin Gothic Book"/>
                <a:cs typeface="Franklin Gothic Book"/>
              </a:rPr>
              <a:t>tr</a:t>
            </a:r>
            <a:r>
              <a:rPr dirty="0" sz="1600" i="1">
                <a:latin typeface="Franklin Gothic Book"/>
                <a:cs typeface="Franklin Gothic Book"/>
              </a:rPr>
              <a:t>i a</a:t>
            </a:r>
            <a:r>
              <a:rPr dirty="0" sz="1600" spc="-15" i="1">
                <a:latin typeface="Franklin Gothic Book"/>
                <a:cs typeface="Franklin Gothic Book"/>
              </a:rPr>
              <a:t>m</a:t>
            </a:r>
            <a:r>
              <a:rPr dirty="0" sz="1600" i="1">
                <a:latin typeface="Franklin Gothic Book"/>
                <a:cs typeface="Franklin Gothic Book"/>
              </a:rPr>
              <a:t>ici, s</a:t>
            </a:r>
            <a:r>
              <a:rPr dirty="0" sz="1600" spc="-10" i="1">
                <a:latin typeface="Franklin Gothic Book"/>
                <a:cs typeface="Franklin Gothic Book"/>
              </a:rPr>
              <a:t>ono</a:t>
            </a:r>
            <a:r>
              <a:rPr dirty="0" sz="1600" i="1">
                <a:latin typeface="Franklin Gothic Book"/>
                <a:cs typeface="Franklin Gothic Book"/>
              </a:rPr>
              <a:t> es</a:t>
            </a:r>
            <a:r>
              <a:rPr dirty="0" sz="1600" spc="-10" i="1">
                <a:latin typeface="Franklin Gothic Book"/>
                <a:cs typeface="Franklin Gothic Book"/>
              </a:rPr>
              <a:t>pe</a:t>
            </a:r>
            <a:r>
              <a:rPr dirty="0" sz="1600" spc="30" i="1">
                <a:latin typeface="Franklin Gothic Book"/>
                <a:cs typeface="Franklin Gothic Book"/>
              </a:rPr>
              <a:t>r</a:t>
            </a:r>
            <a:r>
              <a:rPr dirty="0" sz="1600" spc="-5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i scia</a:t>
            </a:r>
            <a:r>
              <a:rPr dirty="0" sz="1600" spc="-45" i="1">
                <a:latin typeface="Franklin Gothic Book"/>
                <a:cs typeface="Franklin Gothic Book"/>
              </a:rPr>
              <a:t>t</a:t>
            </a:r>
            <a:r>
              <a:rPr dirty="0" sz="1600" spc="-10" i="1">
                <a:latin typeface="Franklin Gothic Book"/>
                <a:cs typeface="Franklin Gothic Book"/>
              </a:rPr>
              <a:t>or</a:t>
            </a:r>
            <a:r>
              <a:rPr dirty="0" sz="1600" i="1">
                <a:latin typeface="Franklin Gothic Book"/>
                <a:cs typeface="Franklin Gothic Book"/>
              </a:rPr>
              <a:t>i</a:t>
            </a:r>
            <a:endParaRPr sz="1600">
              <a:latin typeface="Franklin Gothic Book"/>
              <a:cs typeface="Franklin Gothic Book"/>
            </a:endParaRPr>
          </a:p>
          <a:p>
            <a:pPr marL="266700" marR="401320" indent="-254000">
              <a:lnSpc>
                <a:spcPts val="1900"/>
              </a:lnSpc>
              <a:spcBef>
                <a:spcPts val="70"/>
              </a:spcBef>
              <a:buFont typeface="Franklin Gothic Book"/>
              <a:buAutoNum type="alphaLcParenBoth"/>
              <a:tabLst>
                <a:tab pos="317500" algn="l"/>
              </a:tabLst>
            </a:pPr>
            <a:r>
              <a:rPr dirty="0" sz="1600" i="1">
                <a:latin typeface="Franklin Gothic Book"/>
                <a:cs typeface="Franklin Gothic Book"/>
              </a:rPr>
              <a:t>c</a:t>
            </a:r>
            <a:r>
              <a:rPr dirty="0" sz="1600" spc="-10" i="1">
                <a:latin typeface="Franklin Gothic Book"/>
                <a:cs typeface="Franklin Gothic Book"/>
              </a:rPr>
              <a:t>on</a:t>
            </a:r>
            <a:r>
              <a:rPr dirty="0" sz="1600" i="1">
                <a:latin typeface="Franklin Gothic Book"/>
                <a:cs typeface="Franklin Gothic Book"/>
              </a:rPr>
              <a:t>si</a:t>
            </a:r>
            <a:r>
              <a:rPr dirty="0" sz="1600" spc="-10" i="1">
                <a:latin typeface="Franklin Gothic Book"/>
                <a:cs typeface="Franklin Gothic Book"/>
              </a:rPr>
              <a:t>der</a:t>
            </a:r>
            <a:r>
              <a:rPr dirty="0" sz="1600" i="1">
                <a:latin typeface="Franklin Gothic Book"/>
                <a:cs typeface="Franklin Gothic Book"/>
              </a:rPr>
              <a:t>a</a:t>
            </a:r>
            <a:r>
              <a:rPr dirty="0" sz="1600" spc="-5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i ci</a:t>
            </a:r>
            <a:r>
              <a:rPr dirty="0" sz="1600" spc="-10" i="1">
                <a:latin typeface="Franklin Gothic Book"/>
                <a:cs typeface="Franklin Gothic Book"/>
              </a:rPr>
              <a:t>n</a:t>
            </a:r>
            <a:r>
              <a:rPr dirty="0" sz="1600" spc="-25" i="1">
                <a:latin typeface="Franklin Gothic Book"/>
                <a:cs typeface="Franklin Gothic Book"/>
              </a:rPr>
              <a:t>q</a:t>
            </a:r>
            <a:r>
              <a:rPr dirty="0" sz="1600" i="1">
                <a:latin typeface="Franklin Gothic Book"/>
                <a:cs typeface="Franklin Gothic Book"/>
              </a:rPr>
              <a:t>ue 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i="1">
                <a:latin typeface="Franklin Gothic Book"/>
                <a:cs typeface="Franklin Gothic Book"/>
              </a:rPr>
              <a:t>ei </a:t>
            </a:r>
            <a:r>
              <a:rPr dirty="0" sz="1600" spc="-30" i="1">
                <a:latin typeface="Franklin Gothic Book"/>
                <a:cs typeface="Franklin Gothic Book"/>
              </a:rPr>
              <a:t>v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spc="-25" i="1">
                <a:latin typeface="Franklin Gothic Book"/>
                <a:cs typeface="Franklin Gothic Book"/>
              </a:rPr>
              <a:t>s</a:t>
            </a:r>
            <a:r>
              <a:rPr dirty="0" sz="1600" spc="-10" i="1">
                <a:latin typeface="Franklin Gothic Book"/>
                <a:cs typeface="Franklin Gothic Book"/>
              </a:rPr>
              <a:t>tr</a:t>
            </a:r>
            <a:r>
              <a:rPr dirty="0" sz="1600" i="1">
                <a:latin typeface="Franklin Gothic Book"/>
                <a:cs typeface="Franklin Gothic Book"/>
              </a:rPr>
              <a:t>i a</a:t>
            </a:r>
            <a:r>
              <a:rPr dirty="0" sz="1600" spc="-15" i="1">
                <a:latin typeface="Franklin Gothic Book"/>
                <a:cs typeface="Franklin Gothic Book"/>
              </a:rPr>
              <a:t>m</a:t>
            </a:r>
            <a:r>
              <a:rPr dirty="0" sz="1600" i="1">
                <a:latin typeface="Franklin Gothic Book"/>
                <a:cs typeface="Franklin Gothic Book"/>
              </a:rPr>
              <a:t>ici, </a:t>
            </a:r>
            <a:r>
              <a:rPr dirty="0" sz="1600" spc="-10" i="1">
                <a:latin typeface="Franklin Gothic Book"/>
                <a:cs typeface="Franklin Gothic Book"/>
              </a:rPr>
              <a:t>n</a:t>
            </a:r>
            <a:r>
              <a:rPr dirty="0" sz="1600" i="1">
                <a:latin typeface="Franklin Gothic Book"/>
                <a:cs typeface="Franklin Gothic Book"/>
              </a:rPr>
              <a:t>essu</a:t>
            </a:r>
            <a:r>
              <a:rPr dirty="0" sz="1600" spc="-10" i="1">
                <a:latin typeface="Franklin Gothic Book"/>
                <a:cs typeface="Franklin Gothic Book"/>
              </a:rPr>
              <a:t>no</a:t>
            </a:r>
            <a:r>
              <a:rPr dirty="0" sz="1600" i="1">
                <a:latin typeface="Franklin Gothic Book"/>
                <a:cs typeface="Franklin Gothic Book"/>
              </a:rPr>
              <a:t>, u</a:t>
            </a:r>
            <a:r>
              <a:rPr dirty="0" sz="1600" spc="-10" i="1">
                <a:latin typeface="Franklin Gothic Book"/>
                <a:cs typeface="Franklin Gothic Book"/>
              </a:rPr>
              <a:t>no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 al </a:t>
            </a:r>
            <a:r>
              <a:rPr dirty="0" sz="1600" spc="-15" i="1">
                <a:latin typeface="Franklin Gothic Book"/>
                <a:cs typeface="Franklin Gothic Book"/>
              </a:rPr>
              <a:t>m</a:t>
            </a:r>
            <a:r>
              <a:rPr dirty="0" sz="1600" i="1">
                <a:latin typeface="Franklin Gothic Book"/>
                <a:cs typeface="Franklin Gothic Book"/>
              </a:rPr>
              <a:t>assi</a:t>
            </a:r>
            <a:r>
              <a:rPr dirty="0" sz="1600" spc="-15" i="1">
                <a:latin typeface="Franklin Gothic Book"/>
                <a:cs typeface="Franklin Gothic Book"/>
              </a:rPr>
              <a:t>mo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i="1">
                <a:latin typeface="Franklin Gothic Book"/>
                <a:cs typeface="Franklin Gothic Book"/>
              </a:rPr>
              <a:t>ue s</a:t>
            </a:r>
            <a:r>
              <a:rPr dirty="0" sz="1600" spc="-10" i="1">
                <a:latin typeface="Franklin Gothic Book"/>
                <a:cs typeface="Franklin Gothic Book"/>
              </a:rPr>
              <a:t>ono</a:t>
            </a:r>
            <a:r>
              <a:rPr dirty="0" sz="1600" spc="-5" i="1">
                <a:latin typeface="Franklin Gothic Book"/>
                <a:cs typeface="Franklin Gothic Book"/>
              </a:rPr>
              <a:t> </a:t>
            </a:r>
            <a:r>
              <a:rPr dirty="0" sz="1600" i="1">
                <a:latin typeface="Franklin Gothic Book"/>
                <a:cs typeface="Franklin Gothic Book"/>
              </a:rPr>
              <a:t>es</a:t>
            </a:r>
            <a:r>
              <a:rPr dirty="0" sz="1600" spc="-10" i="1">
                <a:latin typeface="Franklin Gothic Book"/>
                <a:cs typeface="Franklin Gothic Book"/>
              </a:rPr>
              <a:t>pe</a:t>
            </a:r>
            <a:r>
              <a:rPr dirty="0" sz="1600" spc="30" i="1">
                <a:latin typeface="Franklin Gothic Book"/>
                <a:cs typeface="Franklin Gothic Book"/>
              </a:rPr>
              <a:t>r</a:t>
            </a:r>
            <a:r>
              <a:rPr dirty="0" sz="1600" spc="-5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i scia</a:t>
            </a:r>
            <a:r>
              <a:rPr dirty="0" sz="1600" spc="-45" i="1">
                <a:latin typeface="Franklin Gothic Book"/>
                <a:cs typeface="Franklin Gothic Book"/>
              </a:rPr>
              <a:t>t</a:t>
            </a:r>
            <a:r>
              <a:rPr dirty="0" sz="1600" spc="-10" i="1">
                <a:latin typeface="Franklin Gothic Book"/>
                <a:cs typeface="Franklin Gothic Book"/>
              </a:rPr>
              <a:t>or</a:t>
            </a:r>
            <a:r>
              <a:rPr dirty="0" sz="1600" i="1">
                <a:latin typeface="Franklin Gothic Book"/>
                <a:cs typeface="Franklin Gothic Book"/>
              </a:rPr>
              <a:t>i</a:t>
            </a:r>
            <a:endParaRPr sz="1600">
              <a:latin typeface="Franklin Gothic Book"/>
              <a:cs typeface="Franklin Gothic Book"/>
            </a:endParaRPr>
          </a:p>
          <a:p>
            <a:pPr marL="329565" indent="-316865">
              <a:lnSpc>
                <a:spcPts val="1830"/>
              </a:lnSpc>
              <a:buFont typeface="Franklin Gothic Book"/>
              <a:buAutoNum type="alphaLcParenBoth"/>
              <a:tabLst>
                <a:tab pos="330200" algn="l"/>
              </a:tabLst>
            </a:pPr>
            <a:r>
              <a:rPr dirty="0" sz="1600" i="1">
                <a:latin typeface="Franklin Gothic Book"/>
                <a:cs typeface="Franklin Gothic Book"/>
              </a:rPr>
              <a:t>scel</a:t>
            </a:r>
            <a:r>
              <a:rPr dirty="0" sz="1600" spc="-5" i="1">
                <a:latin typeface="Franklin Gothic Book"/>
                <a:cs typeface="Franklin Gothic Book"/>
              </a:rPr>
              <a:t>t</a:t>
            </a:r>
            <a:r>
              <a:rPr dirty="0" sz="1600" spc="-5" i="1">
                <a:latin typeface="Franklin Gothic Book"/>
                <a:cs typeface="Franklin Gothic Book"/>
              </a:rPr>
              <a:t>i ci</a:t>
            </a:r>
            <a:r>
              <a:rPr dirty="0" sz="1600" spc="-10" i="1">
                <a:latin typeface="Franklin Gothic Book"/>
                <a:cs typeface="Franklin Gothic Book"/>
              </a:rPr>
              <a:t>n</a:t>
            </a:r>
            <a:r>
              <a:rPr dirty="0" sz="1600" spc="-25" i="1">
                <a:latin typeface="Franklin Gothic Book"/>
                <a:cs typeface="Franklin Gothic Book"/>
              </a:rPr>
              <a:t>q</a:t>
            </a:r>
            <a:r>
              <a:rPr dirty="0" sz="1600" i="1">
                <a:latin typeface="Franklin Gothic Book"/>
                <a:cs typeface="Franklin Gothic Book"/>
              </a:rPr>
              <a:t>ue </a:t>
            </a:r>
            <a:r>
              <a:rPr dirty="0" sz="1600" spc="-30" i="1">
                <a:latin typeface="Franklin Gothic Book"/>
                <a:cs typeface="Franklin Gothic Book"/>
              </a:rPr>
              <a:t>v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spc="-25" i="1">
                <a:latin typeface="Franklin Gothic Book"/>
                <a:cs typeface="Franklin Gothic Book"/>
              </a:rPr>
              <a:t>s</a:t>
            </a:r>
            <a:r>
              <a:rPr dirty="0" sz="1600" spc="-10" i="1">
                <a:latin typeface="Franklin Gothic Book"/>
                <a:cs typeface="Franklin Gothic Book"/>
              </a:rPr>
              <a:t>tr</a:t>
            </a:r>
            <a:r>
              <a:rPr dirty="0" sz="1600" i="1">
                <a:latin typeface="Franklin Gothic Book"/>
                <a:cs typeface="Franklin Gothic Book"/>
              </a:rPr>
              <a:t>i a</a:t>
            </a:r>
            <a:r>
              <a:rPr dirty="0" sz="1600" spc="-15" i="1">
                <a:latin typeface="Franklin Gothic Book"/>
                <a:cs typeface="Franklin Gothic Book"/>
              </a:rPr>
              <a:t>m</a:t>
            </a:r>
            <a:r>
              <a:rPr dirty="0" sz="1600" i="1">
                <a:latin typeface="Franklin Gothic Book"/>
                <a:cs typeface="Franklin Gothic Book"/>
              </a:rPr>
              <a:t>ici, </a:t>
            </a:r>
            <a:r>
              <a:rPr dirty="0" sz="1600" spc="-10" i="1">
                <a:latin typeface="Franklin Gothic Book"/>
                <a:cs typeface="Franklin Gothic Book"/>
              </a:rPr>
              <a:t>tr</a:t>
            </a:r>
            <a:r>
              <a:rPr dirty="0" sz="1600" i="1">
                <a:latin typeface="Franklin Gothic Book"/>
                <a:cs typeface="Franklin Gothic Book"/>
              </a:rPr>
              <a:t>e s</a:t>
            </a:r>
            <a:r>
              <a:rPr dirty="0" sz="1600" spc="-10" i="1">
                <a:latin typeface="Franklin Gothic Book"/>
                <a:cs typeface="Franklin Gothic Book"/>
              </a:rPr>
              <a:t>ono</a:t>
            </a:r>
            <a:r>
              <a:rPr dirty="0" sz="1600" i="1">
                <a:latin typeface="Franklin Gothic Book"/>
                <a:cs typeface="Franklin Gothic Book"/>
              </a:rPr>
              <a:t> es</a:t>
            </a:r>
            <a:r>
              <a:rPr dirty="0" sz="1600" spc="-10" i="1">
                <a:latin typeface="Franklin Gothic Book"/>
                <a:cs typeface="Franklin Gothic Book"/>
              </a:rPr>
              <a:t>pe</a:t>
            </a:r>
            <a:r>
              <a:rPr dirty="0" sz="1600" spc="30" i="1">
                <a:latin typeface="Franklin Gothic Book"/>
                <a:cs typeface="Franklin Gothic Book"/>
              </a:rPr>
              <a:t>r</a:t>
            </a:r>
            <a:r>
              <a:rPr dirty="0" sz="1600" spc="-5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i scia</a:t>
            </a:r>
            <a:r>
              <a:rPr dirty="0" sz="1600" spc="-45" i="1">
                <a:latin typeface="Franklin Gothic Book"/>
                <a:cs typeface="Franklin Gothic Book"/>
              </a:rPr>
              <a:t>t</a:t>
            </a:r>
            <a:r>
              <a:rPr dirty="0" sz="1600" spc="-10" i="1">
                <a:latin typeface="Franklin Gothic Book"/>
                <a:cs typeface="Franklin Gothic Book"/>
              </a:rPr>
              <a:t>or</a:t>
            </a:r>
            <a:r>
              <a:rPr dirty="0" sz="1600" i="1">
                <a:latin typeface="Franklin Gothic Book"/>
                <a:cs typeface="Franklin Gothic Book"/>
              </a:rPr>
              <a:t>i</a:t>
            </a:r>
            <a:endParaRPr sz="1600">
              <a:latin typeface="Franklin Gothic Book"/>
              <a:cs typeface="Franklin Gothic Book"/>
            </a:endParaRPr>
          </a:p>
          <a:p>
            <a:pPr marL="12700">
              <a:lnSpc>
                <a:spcPts val="1910"/>
              </a:lnSpc>
            </a:pPr>
            <a:r>
              <a:rPr dirty="0" sz="1600" i="1">
                <a:latin typeface="Franklin Gothic Book"/>
                <a:cs typeface="Franklin Gothic Book"/>
              </a:rPr>
              <a:t>(a) </a:t>
            </a:r>
            <a:r>
              <a:rPr dirty="0" sz="1600" spc="-200" i="1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tr</a:t>
            </a:r>
            <a:r>
              <a:rPr dirty="0" sz="1600" i="1">
                <a:latin typeface="Franklin Gothic Book"/>
                <a:cs typeface="Franklin Gothic Book"/>
              </a:rPr>
              <a:t>a ci</a:t>
            </a:r>
            <a:r>
              <a:rPr dirty="0" sz="1600" spc="-10" i="1">
                <a:latin typeface="Franklin Gothic Book"/>
                <a:cs typeface="Franklin Gothic Book"/>
              </a:rPr>
              <a:t>n</a:t>
            </a:r>
            <a:r>
              <a:rPr dirty="0" sz="1600" spc="-25" i="1">
                <a:latin typeface="Franklin Gothic Book"/>
                <a:cs typeface="Franklin Gothic Book"/>
              </a:rPr>
              <a:t>q</a:t>
            </a:r>
            <a:r>
              <a:rPr dirty="0" sz="1600" i="1">
                <a:latin typeface="Franklin Gothic Book"/>
                <a:cs typeface="Franklin Gothic Book"/>
              </a:rPr>
              <a:t>ue 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i="1">
                <a:latin typeface="Franklin Gothic Book"/>
                <a:cs typeface="Franklin Gothic Book"/>
              </a:rPr>
              <a:t>ei </a:t>
            </a:r>
            <a:r>
              <a:rPr dirty="0" sz="1600" spc="-30" i="1">
                <a:latin typeface="Franklin Gothic Book"/>
                <a:cs typeface="Franklin Gothic Book"/>
              </a:rPr>
              <a:t>v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spc="-25" i="1">
                <a:latin typeface="Franklin Gothic Book"/>
                <a:cs typeface="Franklin Gothic Book"/>
              </a:rPr>
              <a:t>s</a:t>
            </a:r>
            <a:r>
              <a:rPr dirty="0" sz="1600" spc="-10" i="1">
                <a:latin typeface="Franklin Gothic Book"/>
                <a:cs typeface="Franklin Gothic Book"/>
              </a:rPr>
              <a:t>tr</a:t>
            </a:r>
            <a:r>
              <a:rPr dirty="0" sz="1600" i="1">
                <a:latin typeface="Franklin Gothic Book"/>
                <a:cs typeface="Franklin Gothic Book"/>
              </a:rPr>
              <a:t>i a</a:t>
            </a:r>
            <a:r>
              <a:rPr dirty="0" sz="1600" spc="-15" i="1">
                <a:latin typeface="Franklin Gothic Book"/>
                <a:cs typeface="Franklin Gothic Book"/>
              </a:rPr>
              <a:t>m</a:t>
            </a:r>
            <a:r>
              <a:rPr dirty="0" sz="1600" i="1">
                <a:latin typeface="Franklin Gothic Book"/>
                <a:cs typeface="Franklin Gothic Book"/>
              </a:rPr>
              <a:t>ici, u</a:t>
            </a:r>
            <a:r>
              <a:rPr dirty="0" sz="1600" spc="-10" i="1">
                <a:latin typeface="Franklin Gothic Book"/>
                <a:cs typeface="Franklin Gothic Book"/>
              </a:rPr>
              <a:t>no</a:t>
            </a:r>
            <a:r>
              <a:rPr dirty="0" sz="1600" i="1">
                <a:latin typeface="Franklin Gothic Book"/>
                <a:cs typeface="Franklin Gothic Book"/>
              </a:rPr>
              <a:t> s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l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 è  u</a:t>
            </a:r>
            <a:r>
              <a:rPr dirty="0" sz="1600" spc="-10" i="1">
                <a:latin typeface="Franklin Gothic Book"/>
                <a:cs typeface="Franklin Gothic Book"/>
              </a:rPr>
              <a:t>n</a:t>
            </a:r>
            <a:r>
              <a:rPr dirty="0" sz="1600" i="1">
                <a:latin typeface="Franklin Gothic Book"/>
                <a:cs typeface="Franklin Gothic Book"/>
              </a:rPr>
              <a:t> es</a:t>
            </a:r>
            <a:r>
              <a:rPr dirty="0" sz="1600" spc="-10" i="1">
                <a:latin typeface="Franklin Gothic Book"/>
                <a:cs typeface="Franklin Gothic Book"/>
              </a:rPr>
              <a:t>pe</a:t>
            </a:r>
            <a:r>
              <a:rPr dirty="0" sz="1600" spc="30" i="1">
                <a:latin typeface="Franklin Gothic Book"/>
                <a:cs typeface="Franklin Gothic Book"/>
              </a:rPr>
              <a:t>r</a:t>
            </a:r>
            <a:r>
              <a:rPr dirty="0" sz="1600" spc="-45" i="1">
                <a:latin typeface="Franklin Gothic Book"/>
                <a:cs typeface="Franklin Gothic Book"/>
              </a:rPr>
              <a:t>t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 scia</a:t>
            </a:r>
            <a:r>
              <a:rPr dirty="0" sz="1600" spc="-45" i="1">
                <a:latin typeface="Franklin Gothic Book"/>
                <a:cs typeface="Franklin Gothic Book"/>
              </a:rPr>
              <a:t>t</a:t>
            </a:r>
            <a:r>
              <a:rPr dirty="0" sz="1600" spc="-10" i="1">
                <a:latin typeface="Franklin Gothic Book"/>
                <a:cs typeface="Franklin Gothic Book"/>
              </a:rPr>
              <a:t>or</a:t>
            </a:r>
            <a:r>
              <a:rPr dirty="0" sz="1600" i="1">
                <a:latin typeface="Franklin Gothic Book"/>
                <a:cs typeface="Franklin Gothic Book"/>
              </a:rPr>
              <a:t>e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174992" y="5224271"/>
            <a:ext cx="2033586" cy="12191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</a:t>
            </a:fld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9050">
              <a:lnSpc>
                <a:spcPct val="100000"/>
              </a:lnSpc>
            </a:pPr>
            <a:r>
              <a:rPr dirty="0" spc="-10"/>
              <a:t>Il</a:t>
            </a:r>
            <a:r>
              <a:rPr dirty="0" spc="-10"/>
              <a:t> </a:t>
            </a:r>
            <a:r>
              <a:rPr dirty="0" spc="-10"/>
              <a:t>lin</a:t>
            </a:r>
            <a:r>
              <a:rPr dirty="0" spc="-10"/>
              <a:t>g</a:t>
            </a:r>
            <a:r>
              <a:rPr dirty="0" spc="-15"/>
              <a:t>ua</a:t>
            </a:r>
            <a:r>
              <a:rPr dirty="0" spc="-15"/>
              <a:t>gg</a:t>
            </a:r>
            <a:r>
              <a:rPr dirty="0" spc="-10"/>
              <a:t>io</a:t>
            </a:r>
            <a:r>
              <a:rPr dirty="0" spc="-10"/>
              <a:t> </a:t>
            </a:r>
            <a:r>
              <a:rPr dirty="0" spc="-15"/>
              <a:t>d</a:t>
            </a:r>
            <a:r>
              <a:rPr dirty="0" spc="-15"/>
              <a:t>e</a:t>
            </a:r>
            <a:r>
              <a:rPr dirty="0" spc="-10"/>
              <a:t>lla</a:t>
            </a:r>
            <a:r>
              <a:rPr dirty="0" spc="-10"/>
              <a:t> (e </a:t>
            </a:r>
            <a:r>
              <a:rPr dirty="0" spc="-15"/>
              <a:t>n</a:t>
            </a:r>
            <a:r>
              <a:rPr dirty="0" spc="-15"/>
              <a:t>e</a:t>
            </a:r>
            <a:r>
              <a:rPr dirty="0" spc="-10"/>
              <a:t>lla</a:t>
            </a:r>
            <a:r>
              <a:rPr dirty="0" spc="-10"/>
              <a:t>) m</a:t>
            </a:r>
            <a:r>
              <a:rPr dirty="0" spc="-15"/>
              <a:t>a</a:t>
            </a:r>
            <a:r>
              <a:rPr dirty="0" spc="-30"/>
              <a:t>t</a:t>
            </a:r>
            <a:r>
              <a:rPr dirty="0"/>
              <a:t>em</a:t>
            </a:r>
            <a:r>
              <a:rPr dirty="0" spc="-15"/>
              <a:t>a</a:t>
            </a:r>
            <a:r>
              <a:rPr dirty="0"/>
              <a:t>t</a:t>
            </a:r>
            <a:r>
              <a:rPr dirty="0" spc="-10"/>
              <a:t>ica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742692" y="2338446"/>
            <a:ext cx="1406525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>
                <a:latin typeface="Franklin Gothic Book"/>
                <a:cs typeface="Franklin Gothic Book"/>
              </a:rPr>
              <a:t>M</a:t>
            </a:r>
            <a:r>
              <a:rPr dirty="0" sz="1800" spc="-20">
                <a:latin typeface="Franklin Gothic Book"/>
                <a:cs typeface="Franklin Gothic Book"/>
              </a:rPr>
              <a:t>e</a:t>
            </a:r>
            <a:r>
              <a:rPr dirty="0" sz="1800" spc="-10">
                <a:latin typeface="Franklin Gothic Book"/>
                <a:cs typeface="Franklin Gothic Book"/>
              </a:rPr>
              <a:t>tt</a:t>
            </a:r>
            <a:r>
              <a:rPr dirty="0" sz="1800">
                <a:latin typeface="Franklin Gothic Book"/>
                <a:cs typeface="Franklin Gothic Book"/>
              </a:rPr>
              <a:t>i i</a:t>
            </a:r>
            <a:r>
              <a:rPr dirty="0" sz="1800" spc="-10">
                <a:latin typeface="Franklin Gothic Book"/>
                <a:cs typeface="Franklin Gothic Book"/>
              </a:rPr>
              <a:t>n</a:t>
            </a:r>
            <a:r>
              <a:rPr dirty="0" sz="1800">
                <a:latin typeface="Franklin Gothic Book"/>
                <a:cs typeface="Franklin Gothic Book"/>
              </a:rPr>
              <a:t> p</a:t>
            </a:r>
            <a:r>
              <a:rPr dirty="0" sz="1800" spc="-10">
                <a:latin typeface="Franklin Gothic Book"/>
                <a:cs typeface="Franklin Gothic Book"/>
              </a:rPr>
              <a:t>ausa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66230" y="2338446"/>
            <a:ext cx="2624455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>
                <a:latin typeface="Franklin Gothic Book"/>
                <a:cs typeface="Franklin Gothic Book"/>
              </a:rPr>
              <a:t>p</a:t>
            </a:r>
            <a:r>
              <a:rPr dirty="0" sz="1800" spc="-10">
                <a:latin typeface="Franklin Gothic Book"/>
                <a:cs typeface="Franklin Gothic Book"/>
              </a:rPr>
              <a:t>er</a:t>
            </a:r>
            <a:r>
              <a:rPr dirty="0" sz="1800" spc="-10">
                <a:latin typeface="Franklin Gothic Book"/>
                <a:cs typeface="Franklin Gothic Book"/>
              </a:rPr>
              <a:t> </a:t>
            </a:r>
            <a:r>
              <a:rPr dirty="0" sz="1800" spc="-60">
                <a:latin typeface="Franklin Gothic Book"/>
                <a:cs typeface="Franklin Gothic Book"/>
              </a:rPr>
              <a:t>1</a:t>
            </a:r>
            <a:r>
              <a:rPr dirty="0" sz="1800">
                <a:latin typeface="Franklin Gothic Book"/>
                <a:cs typeface="Franklin Gothic Book"/>
              </a:rPr>
              <a:t>0 mi</a:t>
            </a:r>
            <a:r>
              <a:rPr dirty="0" sz="1800" spc="-10">
                <a:latin typeface="Franklin Gothic Book"/>
                <a:cs typeface="Franklin Gothic Book"/>
              </a:rPr>
              <a:t>nut</a:t>
            </a:r>
            <a:r>
              <a:rPr dirty="0" sz="1800">
                <a:latin typeface="Franklin Gothic Book"/>
                <a:cs typeface="Franklin Gothic Book"/>
              </a:rPr>
              <a:t>i (</a:t>
            </a:r>
            <a:r>
              <a:rPr dirty="0" sz="1800" spc="-10">
                <a:latin typeface="Franklin Gothic Book"/>
                <a:cs typeface="Franklin Gothic Book"/>
              </a:rPr>
              <a:t>al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15">
                <a:latin typeface="Franklin Gothic Book"/>
                <a:cs typeface="Franklin Gothic Book"/>
              </a:rPr>
              <a:t>mass</a:t>
            </a:r>
            <a:r>
              <a:rPr dirty="0" sz="1800">
                <a:latin typeface="Franklin Gothic Book"/>
                <a:cs typeface="Franklin Gothic Book"/>
              </a:rPr>
              <a:t>i</a:t>
            </a:r>
            <a:r>
              <a:rPr dirty="0" sz="1800" spc="-15">
                <a:latin typeface="Franklin Gothic Book"/>
                <a:cs typeface="Franklin Gothic Book"/>
              </a:rPr>
              <a:t>mo</a:t>
            </a:r>
            <a:r>
              <a:rPr dirty="0" sz="1800">
                <a:latin typeface="Franklin Gothic Book"/>
                <a:cs typeface="Franklin Gothic Book"/>
              </a:rPr>
              <a:t>)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18741" y="3329046"/>
            <a:ext cx="4378960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02895" algn="l"/>
              </a:tabLst>
            </a:pPr>
            <a:r>
              <a:rPr dirty="0" sz="1800" spc="-10">
                <a:latin typeface="Franklin Gothic Book"/>
                <a:cs typeface="Franklin Gothic Book"/>
              </a:rPr>
              <a:t>e</a:t>
            </a:r>
            <a:r>
              <a:rPr dirty="0" sz="1800" spc="-10">
                <a:latin typeface="Franklin Gothic Book"/>
                <a:cs typeface="Franklin Gothic Book"/>
              </a:rPr>
              <a:t>	</a:t>
            </a:r>
            <a:r>
              <a:rPr dirty="0" sz="1800" spc="-10">
                <a:latin typeface="Franklin Gothic Book"/>
                <a:cs typeface="Franklin Gothic Book"/>
              </a:rPr>
              <a:t>p</a:t>
            </a:r>
            <a:r>
              <a:rPr dirty="0" sz="1800" spc="-45">
                <a:latin typeface="Franklin Gothic Book"/>
                <a:cs typeface="Franklin Gothic Book"/>
              </a:rPr>
              <a:t>r</a:t>
            </a:r>
            <a:r>
              <a:rPr dirty="0" sz="1800" spc="-45">
                <a:latin typeface="Franklin Gothic Book"/>
                <a:cs typeface="Franklin Gothic Book"/>
              </a:rPr>
              <a:t>o</a:t>
            </a:r>
            <a:r>
              <a:rPr dirty="0" sz="1800" spc="-20">
                <a:latin typeface="Franklin Gothic Book"/>
                <a:cs typeface="Franklin Gothic Book"/>
              </a:rPr>
              <a:t>v</a:t>
            </a:r>
            <a:r>
              <a:rPr dirty="0" sz="1800" spc="-10">
                <a:latin typeface="Franklin Gothic Book"/>
                <a:cs typeface="Franklin Gothic Book"/>
              </a:rPr>
              <a:t>a</a:t>
            </a:r>
            <a:r>
              <a:rPr dirty="0" sz="1800">
                <a:latin typeface="Franklin Gothic Book"/>
                <a:cs typeface="Franklin Gothic Book"/>
              </a:rPr>
              <a:t>  </a:t>
            </a:r>
            <a:r>
              <a:rPr dirty="0" sz="1800" spc="-10">
                <a:latin typeface="Franklin Gothic Book"/>
                <a:cs typeface="Franklin Gothic Book"/>
              </a:rPr>
              <a:t>a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r</a:t>
            </a:r>
            <a:r>
              <a:rPr dirty="0" sz="1800">
                <a:latin typeface="Franklin Gothic Book"/>
                <a:cs typeface="Franklin Gothic Book"/>
              </a:rPr>
              <a:t>i</a:t>
            </a:r>
            <a:r>
              <a:rPr dirty="0" sz="1800" spc="-10">
                <a:latin typeface="Franklin Gothic Book"/>
                <a:cs typeface="Franklin Gothic Book"/>
              </a:rPr>
              <a:t>s</a:t>
            </a:r>
            <a:r>
              <a:rPr dirty="0" sz="1800">
                <a:latin typeface="Franklin Gothic Book"/>
                <a:cs typeface="Franklin Gothic Book"/>
              </a:rPr>
              <a:t>p</a:t>
            </a:r>
            <a:r>
              <a:rPr dirty="0" sz="1800" spc="-10">
                <a:latin typeface="Franklin Gothic Book"/>
                <a:cs typeface="Franklin Gothic Book"/>
              </a:rPr>
              <a:t>ondere</a:t>
            </a:r>
            <a:r>
              <a:rPr dirty="0" sz="1800">
                <a:latin typeface="Franklin Gothic Book"/>
                <a:cs typeface="Franklin Gothic Book"/>
              </a:rPr>
              <a:t>, i</a:t>
            </a:r>
            <a:r>
              <a:rPr dirty="0" sz="1800" spc="-10">
                <a:latin typeface="Franklin Gothic Book"/>
                <a:cs typeface="Franklin Gothic Book"/>
              </a:rPr>
              <a:t>n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15">
                <a:latin typeface="Franklin Gothic Book"/>
                <a:cs typeface="Franklin Gothic Book"/>
              </a:rPr>
              <a:t>modo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d</a:t>
            </a:r>
            <a:r>
              <a:rPr dirty="0" sz="1800" spc="-20">
                <a:latin typeface="Franklin Gothic Book"/>
                <a:cs typeface="Franklin Gothic Book"/>
              </a:rPr>
              <a:t>e</a:t>
            </a:r>
            <a:r>
              <a:rPr dirty="0" sz="1800" spc="-10">
                <a:latin typeface="Franklin Gothic Book"/>
                <a:cs typeface="Franklin Gothic Book"/>
              </a:rPr>
              <a:t>tta</a:t>
            </a:r>
            <a:r>
              <a:rPr dirty="0" sz="1800">
                <a:latin typeface="Franklin Gothic Book"/>
                <a:cs typeface="Franklin Gothic Book"/>
              </a:rPr>
              <a:t>gli</a:t>
            </a:r>
            <a:r>
              <a:rPr dirty="0" sz="1800" spc="-10">
                <a:latin typeface="Franklin Gothic Book"/>
                <a:cs typeface="Franklin Gothic Book"/>
              </a:rPr>
              <a:t>a</a:t>
            </a:r>
            <a:r>
              <a:rPr dirty="0" sz="1800" spc="-40">
                <a:latin typeface="Franklin Gothic Book"/>
                <a:cs typeface="Franklin Gothic Book"/>
              </a:rPr>
              <a:t>t</a:t>
            </a:r>
            <a:r>
              <a:rPr dirty="0" sz="1800" spc="-10">
                <a:latin typeface="Franklin Gothic Book"/>
                <a:cs typeface="Franklin Gothic Book"/>
              </a:rPr>
              <a:t>o</a:t>
            </a:r>
            <a:r>
              <a:rPr dirty="0" sz="1800">
                <a:latin typeface="Franklin Gothic Book"/>
                <a:cs typeface="Franklin Gothic Book"/>
              </a:rPr>
              <a:t> …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47291" y="5627746"/>
            <a:ext cx="7207884" cy="914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98450" marR="5080" indent="-285750">
              <a:lnSpc>
                <a:spcPct val="120400"/>
              </a:lnSpc>
            </a:pP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Quando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hai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25">
                <a:solidFill>
                  <a:srgbClr val="FF0000"/>
                </a:solidFill>
                <a:latin typeface="Franklin Gothic Medium"/>
                <a:cs typeface="Franklin Gothic Medium"/>
              </a:rPr>
              <a:t>f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ini</a:t>
            </a:r>
            <a:r>
              <a:rPr dirty="0" sz="1800" spc="-35">
                <a:solidFill>
                  <a:srgbClr val="FF0000"/>
                </a:solidFill>
                <a:latin typeface="Franklin Gothic Medium"/>
                <a:cs typeface="Franklin Gothic Medium"/>
              </a:rPr>
              <a:t>t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o,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an</a:t>
            </a:r>
            <a:r>
              <a:rPr dirty="0" sz="1800" spc="-5">
                <a:solidFill>
                  <a:srgbClr val="FF0000"/>
                </a:solidFill>
                <a:latin typeface="Franklin Gothic Medium"/>
                <a:cs typeface="Franklin Gothic Medium"/>
              </a:rPr>
              <a:t>c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he se 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p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e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n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s</a:t>
            </a:r>
            <a:r>
              <a:rPr dirty="0" sz="1800" spc="-5">
                <a:solidFill>
                  <a:srgbClr val="FF0000"/>
                </a:solidFill>
                <a:latin typeface="Franklin Gothic Medium"/>
                <a:cs typeface="Franklin Gothic Medium"/>
              </a:rPr>
              <a:t>i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di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35">
                <a:solidFill>
                  <a:srgbClr val="FF0000"/>
                </a:solidFill>
                <a:latin typeface="Franklin Gothic Medium"/>
                <a:cs typeface="Franklin Gothic Medium"/>
              </a:rPr>
              <a:t>a</a:t>
            </a:r>
            <a:r>
              <a:rPr dirty="0" sz="1800" spc="-20">
                <a:solidFill>
                  <a:srgbClr val="FF0000"/>
                </a:solidFill>
                <a:latin typeface="Franklin Gothic Medium"/>
                <a:cs typeface="Franklin Gothic Medium"/>
              </a:rPr>
              <a:t>v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e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r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ri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s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po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s</a:t>
            </a:r>
            <a:r>
              <a:rPr dirty="0" sz="1800" spc="-35">
                <a:solidFill>
                  <a:srgbClr val="FF0000"/>
                </a:solidFill>
                <a:latin typeface="Franklin Gothic Medium"/>
                <a:cs typeface="Franklin Gothic Medium"/>
              </a:rPr>
              <a:t>t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o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corr</a:t>
            </a:r>
            <a:r>
              <a:rPr dirty="0" sz="1800" spc="-15">
                <a:solidFill>
                  <a:srgbClr val="FF0000"/>
                </a:solidFill>
                <a:latin typeface="Franklin Gothic Medium"/>
                <a:cs typeface="Franklin Gothic Medium"/>
              </a:rPr>
              <a:t>e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tt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a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me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n</a:t>
            </a:r>
            <a:r>
              <a:rPr dirty="0" sz="1800" spc="-30">
                <a:solidFill>
                  <a:srgbClr val="FF0000"/>
                </a:solidFill>
                <a:latin typeface="Franklin Gothic Medium"/>
                <a:cs typeface="Franklin Gothic Medium"/>
              </a:rPr>
              <a:t>t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e 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a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 t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u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t</a:t>
            </a:r>
            <a:r>
              <a:rPr dirty="0" sz="1800" spc="-30">
                <a:solidFill>
                  <a:srgbClr val="FF0000"/>
                </a:solidFill>
                <a:latin typeface="Franklin Gothic Medium"/>
                <a:cs typeface="Franklin Gothic Medium"/>
              </a:rPr>
              <a:t>t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e </a:t>
            </a:r>
            <a:r>
              <a:rPr dirty="0" sz="1800" spc="-5">
                <a:solidFill>
                  <a:srgbClr val="FF0000"/>
                </a:solidFill>
                <a:latin typeface="Franklin Gothic Medium"/>
                <a:cs typeface="Franklin Gothic Medium"/>
              </a:rPr>
              <a:t>l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e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do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m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and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e</a:t>
            </a:r>
            <a:r>
              <a:rPr dirty="0" sz="1800" spc="-5">
                <a:solidFill>
                  <a:srgbClr val="FF0000"/>
                </a:solidFill>
                <a:latin typeface="Franklin Gothic Medium"/>
                <a:cs typeface="Franklin Gothic Medium"/>
              </a:rPr>
              <a:t>,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può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 esse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r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e m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ol</a:t>
            </a:r>
            <a:r>
              <a:rPr dirty="0" sz="1800" spc="-35">
                <a:solidFill>
                  <a:srgbClr val="FF0000"/>
                </a:solidFill>
                <a:latin typeface="Franklin Gothic Medium"/>
                <a:cs typeface="Franklin Gothic Medium"/>
              </a:rPr>
              <a:t>t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o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u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t</a:t>
            </a:r>
            <a:r>
              <a:rPr dirty="0" sz="1800" spc="-5">
                <a:solidFill>
                  <a:srgbClr val="FF0000"/>
                </a:solidFill>
                <a:latin typeface="Franklin Gothic Medium"/>
                <a:cs typeface="Franklin Gothic Medium"/>
              </a:rPr>
              <a:t>il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e </a:t>
            </a:r>
            <a:r>
              <a:rPr dirty="0" sz="1800" spc="-5">
                <a:solidFill>
                  <a:srgbClr val="FF0000"/>
                </a:solidFill>
                <a:latin typeface="Franklin Gothic Medium"/>
                <a:cs typeface="Franklin Gothic Medium"/>
              </a:rPr>
              <a:t>l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egge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r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e 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a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t</a:t>
            </a:r>
            <a:r>
              <a:rPr dirty="0" sz="1800" spc="-30">
                <a:solidFill>
                  <a:srgbClr val="FF0000"/>
                </a:solidFill>
                <a:latin typeface="Franklin Gothic Medium"/>
                <a:cs typeface="Franklin Gothic Medium"/>
              </a:rPr>
              <a:t>t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e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n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t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a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me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n</a:t>
            </a:r>
            <a:r>
              <a:rPr dirty="0" sz="1800" spc="-30">
                <a:solidFill>
                  <a:srgbClr val="FF0000"/>
                </a:solidFill>
                <a:latin typeface="Franklin Gothic Medium"/>
                <a:cs typeface="Franklin Gothic Medium"/>
              </a:rPr>
              <a:t>t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e </a:t>
            </a:r>
            <a:r>
              <a:rPr dirty="0" sz="1800" spc="-5">
                <a:solidFill>
                  <a:srgbClr val="FF0000"/>
                </a:solidFill>
                <a:latin typeface="Franklin Gothic Medium"/>
                <a:cs typeface="Franklin Gothic Medium"/>
              </a:rPr>
              <a:t>l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e 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ri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s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po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s</a:t>
            </a:r>
            <a:r>
              <a:rPr dirty="0" sz="1800" spc="-30">
                <a:solidFill>
                  <a:srgbClr val="FF0000"/>
                </a:solidFill>
                <a:latin typeface="Franklin Gothic Medium"/>
                <a:cs typeface="Franklin Gothic Medium"/>
              </a:rPr>
              <a:t>t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e e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p</a:t>
            </a:r>
            <a:r>
              <a:rPr dirty="0" sz="1800" spc="-25">
                <a:solidFill>
                  <a:srgbClr val="FF0000"/>
                </a:solidFill>
                <a:latin typeface="Franklin Gothic Medium"/>
                <a:cs typeface="Franklin Gothic Medium"/>
              </a:rPr>
              <a:t>r</a:t>
            </a:r>
            <a:r>
              <a:rPr dirty="0" sz="1800" spc="-35">
                <a:solidFill>
                  <a:srgbClr val="FF0000"/>
                </a:solidFill>
                <a:latin typeface="Franklin Gothic Medium"/>
                <a:cs typeface="Franklin Gothic Medium"/>
              </a:rPr>
              <a:t>o</a:t>
            </a:r>
            <a:r>
              <a:rPr dirty="0" sz="1800" spc="-25">
                <a:solidFill>
                  <a:srgbClr val="FF0000"/>
                </a:solidFill>
                <a:latin typeface="Franklin Gothic Medium"/>
                <a:cs typeface="Franklin Gothic Medium"/>
              </a:rPr>
              <a:t>v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ar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e 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a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ri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s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ol</a:t>
            </a:r>
            <a:r>
              <a:rPr dirty="0" sz="1800" spc="-20">
                <a:solidFill>
                  <a:srgbClr val="FF0000"/>
                </a:solidFill>
                <a:latin typeface="Franklin Gothic Medium"/>
                <a:cs typeface="Franklin Gothic Medium"/>
              </a:rPr>
              <a:t>v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e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r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e g</a:t>
            </a:r>
            <a:r>
              <a:rPr dirty="0" sz="1800" spc="-5">
                <a:solidFill>
                  <a:srgbClr val="FF0000"/>
                </a:solidFill>
                <a:latin typeface="Franklin Gothic Medium"/>
                <a:cs typeface="Franklin Gothic Medium"/>
              </a:rPr>
              <a:t>li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 ese</a:t>
            </a:r>
            <a:r>
              <a:rPr dirty="0" sz="1800" spc="-20">
                <a:solidFill>
                  <a:srgbClr val="FF0000"/>
                </a:solidFill>
                <a:latin typeface="Franklin Gothic Medium"/>
                <a:cs typeface="Franklin Gothic Medium"/>
              </a:rPr>
              <a:t>r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ci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z</a:t>
            </a:r>
            <a:r>
              <a:rPr dirty="0" sz="1800" spc="-5">
                <a:solidFill>
                  <a:srgbClr val="FF0000"/>
                </a:solidFill>
                <a:latin typeface="Franklin Gothic Medium"/>
                <a:cs typeface="Franklin Gothic Medium"/>
              </a:rPr>
              <a:t>i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a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gg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iun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t</a:t>
            </a:r>
            <a:r>
              <a:rPr dirty="0" sz="1800" spc="-5">
                <a:solidFill>
                  <a:srgbClr val="FF0000"/>
                </a:solidFill>
                <a:latin typeface="Franklin Gothic Medium"/>
                <a:cs typeface="Franklin Gothic Medium"/>
              </a:rPr>
              <a:t>i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v</a:t>
            </a:r>
            <a:r>
              <a:rPr dirty="0" sz="1800" spc="-5">
                <a:solidFill>
                  <a:srgbClr val="FF0000"/>
                </a:solidFill>
                <a:latin typeface="Franklin Gothic Medium"/>
                <a:cs typeface="Franklin Gothic Medium"/>
              </a:rPr>
              <a:t>i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indica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t</a:t>
            </a:r>
            <a:r>
              <a:rPr dirty="0" sz="1800" spc="-5">
                <a:solidFill>
                  <a:srgbClr val="FF0000"/>
                </a:solidFill>
                <a:latin typeface="Franklin Gothic Medium"/>
                <a:cs typeface="Franklin Gothic Medium"/>
              </a:rPr>
              <a:t>i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dal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 s</a:t>
            </a:r>
            <a:r>
              <a:rPr dirty="0" sz="1800" spc="-5">
                <a:solidFill>
                  <a:srgbClr val="FF0000"/>
                </a:solidFill>
                <a:latin typeface="Franklin Gothic Medium"/>
                <a:cs typeface="Franklin Gothic Medium"/>
              </a:rPr>
              <a:t>i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m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bolo</a:t>
            </a:r>
            <a:endParaRPr sz="1800">
              <a:latin typeface="Franklin Gothic Medium"/>
              <a:cs typeface="Franklin Gothic Medium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355591" y="2023872"/>
            <a:ext cx="787400" cy="787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108191" y="3471671"/>
            <a:ext cx="2362200" cy="1752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860792" y="6367271"/>
            <a:ext cx="444500" cy="179705"/>
          </a:xfrm>
          <a:custGeom>
            <a:avLst/>
            <a:gdLst/>
            <a:ahLst/>
            <a:cxnLst/>
            <a:rect l="l" t="t" r="r" b="b"/>
            <a:pathLst>
              <a:path w="444500" h="179704">
                <a:moveTo>
                  <a:pt x="354694" y="0"/>
                </a:moveTo>
                <a:lnTo>
                  <a:pt x="354694" y="44847"/>
                </a:lnTo>
                <a:lnTo>
                  <a:pt x="0" y="44847"/>
                </a:lnTo>
                <a:lnTo>
                  <a:pt x="0" y="134541"/>
                </a:lnTo>
                <a:lnTo>
                  <a:pt x="354694" y="134541"/>
                </a:lnTo>
                <a:lnTo>
                  <a:pt x="354694" y="179388"/>
                </a:lnTo>
                <a:lnTo>
                  <a:pt x="444500" y="89694"/>
                </a:lnTo>
                <a:lnTo>
                  <a:pt x="354694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860792" y="6367272"/>
            <a:ext cx="444500" cy="179705"/>
          </a:xfrm>
          <a:custGeom>
            <a:avLst/>
            <a:gdLst/>
            <a:ahLst/>
            <a:cxnLst/>
            <a:rect l="l" t="t" r="r" b="b"/>
            <a:pathLst>
              <a:path w="444500" h="179704">
                <a:moveTo>
                  <a:pt x="0" y="44847"/>
                </a:moveTo>
                <a:lnTo>
                  <a:pt x="354695" y="44847"/>
                </a:lnTo>
                <a:lnTo>
                  <a:pt x="354695" y="0"/>
                </a:lnTo>
                <a:lnTo>
                  <a:pt x="444500" y="89694"/>
                </a:lnTo>
                <a:lnTo>
                  <a:pt x="354695" y="179388"/>
                </a:lnTo>
                <a:lnTo>
                  <a:pt x="354695" y="134541"/>
                </a:lnTo>
                <a:lnTo>
                  <a:pt x="0" y="134541"/>
                </a:lnTo>
                <a:lnTo>
                  <a:pt x="0" y="4484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8100504" y="1871472"/>
            <a:ext cx="1141411" cy="1600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</a:t>
            </a:fld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9050">
              <a:lnSpc>
                <a:spcPct val="100000"/>
              </a:lnSpc>
            </a:pPr>
            <a:r>
              <a:rPr dirty="0" spc="-10"/>
              <a:t>Il</a:t>
            </a:r>
            <a:r>
              <a:rPr dirty="0" spc="-10"/>
              <a:t> </a:t>
            </a:r>
            <a:r>
              <a:rPr dirty="0" spc="-10"/>
              <a:t>lin</a:t>
            </a:r>
            <a:r>
              <a:rPr dirty="0" spc="-10"/>
              <a:t>g</a:t>
            </a:r>
            <a:r>
              <a:rPr dirty="0" spc="-15"/>
              <a:t>ua</a:t>
            </a:r>
            <a:r>
              <a:rPr dirty="0" spc="-15"/>
              <a:t>gg</a:t>
            </a:r>
            <a:r>
              <a:rPr dirty="0" spc="-10"/>
              <a:t>io</a:t>
            </a:r>
            <a:r>
              <a:rPr dirty="0" spc="-10"/>
              <a:t> </a:t>
            </a:r>
            <a:r>
              <a:rPr dirty="0" spc="-15"/>
              <a:t>d</a:t>
            </a:r>
            <a:r>
              <a:rPr dirty="0" spc="-15"/>
              <a:t>e</a:t>
            </a:r>
            <a:r>
              <a:rPr dirty="0" spc="-10"/>
              <a:t>lla</a:t>
            </a:r>
            <a:r>
              <a:rPr dirty="0" spc="-10"/>
              <a:t> (e </a:t>
            </a:r>
            <a:r>
              <a:rPr dirty="0" spc="-15"/>
              <a:t>n</a:t>
            </a:r>
            <a:r>
              <a:rPr dirty="0" spc="-15"/>
              <a:t>e</a:t>
            </a:r>
            <a:r>
              <a:rPr dirty="0" spc="-10"/>
              <a:t>lla</a:t>
            </a:r>
            <a:r>
              <a:rPr dirty="0" spc="-10"/>
              <a:t>) m</a:t>
            </a:r>
            <a:r>
              <a:rPr dirty="0" spc="-15"/>
              <a:t>a</a:t>
            </a:r>
            <a:r>
              <a:rPr dirty="0" spc="-30"/>
              <a:t>t</a:t>
            </a:r>
            <a:r>
              <a:rPr dirty="0"/>
              <a:t>em</a:t>
            </a:r>
            <a:r>
              <a:rPr dirty="0" spc="-15"/>
              <a:t>a</a:t>
            </a:r>
            <a:r>
              <a:rPr dirty="0"/>
              <a:t>t</a:t>
            </a:r>
            <a:r>
              <a:rPr dirty="0" spc="-10"/>
              <a:t>ica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1275841" y="1673982"/>
            <a:ext cx="7971790" cy="45186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100965">
              <a:lnSpc>
                <a:spcPct val="130300"/>
              </a:lnSpc>
              <a:tabLst>
                <a:tab pos="2658110" algn="l"/>
                <a:tab pos="4042410" algn="l"/>
              </a:tabLst>
            </a:pP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S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olu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z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ion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e ese</a:t>
            </a:r>
            <a:r>
              <a:rPr dirty="0" sz="1800" spc="-20">
                <a:solidFill>
                  <a:srgbClr val="FF0000"/>
                </a:solidFill>
                <a:latin typeface="Franklin Gothic Medium"/>
                <a:cs typeface="Franklin Gothic Medium"/>
              </a:rPr>
              <a:t>r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ci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z</a:t>
            </a:r>
            <a:r>
              <a:rPr dirty="0" sz="18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io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40">
                <a:solidFill>
                  <a:srgbClr val="FF0000"/>
                </a:solidFill>
                <a:latin typeface="Franklin Gothic Medium"/>
                <a:cs typeface="Franklin Gothic Medium"/>
              </a:rPr>
              <a:t>1</a:t>
            </a:r>
            <a:r>
              <a:rPr dirty="0" sz="1800" spc="-5">
                <a:solidFill>
                  <a:srgbClr val="FF0000"/>
                </a:solidFill>
                <a:latin typeface="Franklin Gothic Medium"/>
                <a:cs typeface="Franklin Gothic Medium"/>
              </a:rPr>
              <a:t>.</a:t>
            </a:r>
            <a:r>
              <a:rPr dirty="0" sz="180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Il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es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pi</a:t>
            </a:r>
            <a:r>
              <a:rPr dirty="0" sz="1600" spc="-10">
                <a:latin typeface="Franklin Gothic Book"/>
                <a:cs typeface="Franklin Gothic Book"/>
              </a:rPr>
              <a:t>ut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os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lu</a:t>
            </a:r>
            <a:r>
              <a:rPr dirty="0" sz="1600">
                <a:latin typeface="Franklin Gothic Book"/>
                <a:cs typeface="Franklin Gothic Book"/>
              </a:rPr>
              <a:t>ng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</a:t>
            </a:r>
            <a:r>
              <a:rPr dirty="0" sz="1600" spc="-30">
                <a:latin typeface="Franklin Gothic Book"/>
                <a:cs typeface="Franklin Gothic Book"/>
              </a:rPr>
              <a:t>m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lesso</a:t>
            </a:r>
            <a:r>
              <a:rPr dirty="0" sz="1600">
                <a:latin typeface="Franklin Gothic Book"/>
                <a:cs typeface="Franklin Gothic Book"/>
              </a:rPr>
              <a:t> (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non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ig</a:t>
            </a:r>
            <a:r>
              <a:rPr dirty="0" sz="1600" spc="-10">
                <a:latin typeface="Franklin Gothic Book"/>
                <a:cs typeface="Franklin Gothic Book"/>
              </a:rPr>
              <a:t>ua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da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uest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ni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>
                <a:latin typeface="Franklin Gothic Book"/>
                <a:cs typeface="Franklin Gothic Book"/>
              </a:rPr>
              <a:t> M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emat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ca</a:t>
            </a:r>
            <a:r>
              <a:rPr dirty="0" sz="1600">
                <a:latin typeface="Franklin Gothic Book"/>
                <a:cs typeface="Franklin Gothic Book"/>
              </a:rPr>
              <a:t>).  S</a:t>
            </a:r>
            <a:r>
              <a:rPr dirty="0" sz="1600" spc="-10">
                <a:latin typeface="Franklin Gothic Book"/>
                <a:cs typeface="Franklin Gothic Book"/>
              </a:rPr>
              <a:t>are</a:t>
            </a:r>
            <a:r>
              <a:rPr dirty="0" sz="1600">
                <a:latin typeface="Franklin Gothic Book"/>
                <a:cs typeface="Franklin Gothic Book"/>
              </a:rPr>
              <a:t>bb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ut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ca</a:t>
            </a:r>
            <a:r>
              <a:rPr dirty="0" sz="1600">
                <a:latin typeface="Franklin Gothic Book"/>
                <a:cs typeface="Franklin Gothic Book"/>
              </a:rPr>
              <a:t>pi</a:t>
            </a:r>
            <a:r>
              <a:rPr dirty="0" sz="1600" spc="-10">
                <a:latin typeface="Franklin Gothic Book"/>
                <a:cs typeface="Franklin Gothic Book"/>
              </a:rPr>
              <a:t>rne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5">
                <a:latin typeface="Franklin Gothic Book"/>
                <a:cs typeface="Franklin Gothic Book"/>
              </a:rPr>
              <a:t>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igni</a:t>
            </a:r>
            <a:r>
              <a:rPr dirty="0" sz="1600">
                <a:latin typeface="Franklin Gothic Book"/>
                <a:cs typeface="Franklin Gothic Book"/>
              </a:rPr>
              <a:t>f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ca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</a:t>
            </a:r>
            <a:r>
              <a:rPr dirty="0" sz="1600" spc="-30">
                <a:latin typeface="Franklin Gothic Book"/>
                <a:cs typeface="Franklin Gothic Book"/>
              </a:rPr>
              <a:t>m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less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15">
                <a:latin typeface="Franklin Gothic Book"/>
                <a:cs typeface="Franklin Gothic Book"/>
              </a:rPr>
              <a:t>ma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domanda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ig</a:t>
            </a:r>
            <a:r>
              <a:rPr dirty="0" sz="1600" spc="-10">
                <a:latin typeface="Franklin Gothic Book"/>
                <a:cs typeface="Franklin Gothic Book"/>
              </a:rPr>
              <a:t>ua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da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solo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5">
                <a:latin typeface="Franklin Gothic Book"/>
                <a:cs typeface="Franklin Gothic Book"/>
              </a:rPr>
              <a:t>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igni</a:t>
            </a:r>
            <a:r>
              <a:rPr dirty="0" sz="1600">
                <a:latin typeface="Franklin Gothic Book"/>
                <a:cs typeface="Franklin Gothic Book"/>
              </a:rPr>
              <a:t>f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ca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due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ole</a:t>
            </a:r>
            <a:r>
              <a:rPr dirty="0" sz="1600">
                <a:latin typeface="Franklin Gothic Book"/>
                <a:cs typeface="Franklin Gothic Book"/>
              </a:rPr>
              <a:t>:	</a:t>
            </a:r>
            <a:r>
              <a:rPr dirty="0" sz="1600" spc="-15">
                <a:latin typeface="Franklin Gothic Book"/>
                <a:cs typeface="Franklin Gothic Book"/>
              </a:rPr>
              <a:t>”</a:t>
            </a:r>
            <a:r>
              <a:rPr dirty="0" sz="1600" i="1">
                <a:latin typeface="Franklin Gothic Book"/>
                <a:cs typeface="Franklin Gothic Book"/>
              </a:rPr>
              <a:t>accezi</a:t>
            </a:r>
            <a:r>
              <a:rPr dirty="0" sz="1600" spc="-10" i="1">
                <a:latin typeface="Franklin Gothic Book"/>
                <a:cs typeface="Franklin Gothic Book"/>
              </a:rPr>
              <a:t>on</a:t>
            </a:r>
            <a:r>
              <a:rPr dirty="0" sz="1600" i="1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”</a:t>
            </a:r>
            <a:r>
              <a:rPr dirty="0" sz="1600">
                <a:latin typeface="Franklin Gothic Book"/>
                <a:cs typeface="Franklin Gothic Book"/>
              </a:rPr>
              <a:t> 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	</a:t>
            </a:r>
            <a:r>
              <a:rPr dirty="0" sz="1600" spc="-10">
                <a:latin typeface="Franklin Gothic Book"/>
                <a:cs typeface="Franklin Gothic Book"/>
              </a:rPr>
              <a:t>”</a:t>
            </a:r>
            <a:r>
              <a:rPr dirty="0" sz="1600" i="1">
                <a:latin typeface="Franklin Gothic Book"/>
                <a:cs typeface="Franklin Gothic Book"/>
              </a:rPr>
              <a:t>c</a:t>
            </a:r>
            <a:r>
              <a:rPr dirty="0" sz="1600" spc="-10" i="1">
                <a:latin typeface="Franklin Gothic Book"/>
                <a:cs typeface="Franklin Gothic Book"/>
              </a:rPr>
              <a:t>orren</a:t>
            </a:r>
            <a:r>
              <a:rPr dirty="0" sz="1600" spc="-45" i="1">
                <a:latin typeface="Franklin Gothic Book"/>
                <a:cs typeface="Franklin Gothic Book"/>
              </a:rPr>
              <a:t>t</a:t>
            </a:r>
            <a:r>
              <a:rPr dirty="0" sz="1600" spc="-5" i="1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”</a:t>
            </a:r>
            <a:r>
              <a:rPr dirty="0" sz="1600">
                <a:latin typeface="Franklin Gothic Book"/>
                <a:cs typeface="Franklin Gothic Book"/>
              </a:rPr>
              <a:t>.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13"/>
              </a:spcBef>
            </a:pPr>
            <a:endParaRPr sz="2250">
              <a:latin typeface="Times New Roman"/>
              <a:cs typeface="Times New Roman"/>
            </a:endParaRPr>
          </a:p>
          <a:p>
            <a:pPr marL="12700" marR="807085">
              <a:lnSpc>
                <a:spcPct val="135400"/>
              </a:lnSpc>
            </a:pPr>
            <a:r>
              <a:rPr dirty="0" sz="1600">
                <a:latin typeface="Franklin Gothic Book"/>
                <a:cs typeface="Franklin Gothic Book"/>
              </a:rPr>
              <a:t>C</a:t>
            </a:r>
            <a:r>
              <a:rPr dirty="0" sz="1600" spc="-10">
                <a:latin typeface="Franklin Gothic Book"/>
                <a:cs typeface="Franklin Gothic Book"/>
              </a:rPr>
              <a:t>onsultando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oca</a:t>
            </a:r>
            <a:r>
              <a:rPr dirty="0" sz="1600">
                <a:latin typeface="Franklin Gothic Book"/>
                <a:cs typeface="Franklin Gothic Book"/>
              </a:rPr>
              <a:t>b</a:t>
            </a:r>
            <a:r>
              <a:rPr dirty="0" sz="1600" spc="-10">
                <a:latin typeface="Franklin Gothic Book"/>
                <a:cs typeface="Franklin Gothic Book"/>
              </a:rPr>
              <a:t>olar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della</a:t>
            </a:r>
            <a:r>
              <a:rPr dirty="0" sz="1600">
                <a:latin typeface="Franklin Gothic Book"/>
                <a:cs typeface="Franklin Gothic Book"/>
              </a:rPr>
              <a:t> ling</a:t>
            </a:r>
            <a:r>
              <a:rPr dirty="0" sz="1600" spc="-10">
                <a:latin typeface="Franklin Gothic Book"/>
                <a:cs typeface="Franklin Gothic Book"/>
              </a:rPr>
              <a:t>ua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10">
                <a:latin typeface="Franklin Gothic Book"/>
                <a:cs typeface="Franklin Gothic Book"/>
              </a:rPr>
              <a:t>ta</a:t>
            </a:r>
            <a:r>
              <a:rPr dirty="0" sz="1600">
                <a:latin typeface="Franklin Gothic Book"/>
                <a:cs typeface="Franklin Gothic Book"/>
              </a:rPr>
              <a:t>li</a:t>
            </a:r>
            <a:r>
              <a:rPr dirty="0" sz="1600" spc="-10">
                <a:latin typeface="Franklin Gothic Book"/>
                <a:cs typeface="Franklin Gothic Book"/>
              </a:rPr>
              <a:t>ana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sco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“acce</a:t>
            </a:r>
            <a:r>
              <a:rPr dirty="0" sz="1600">
                <a:latin typeface="Franklin Gothic Book"/>
                <a:cs typeface="Franklin Gothic Book"/>
              </a:rPr>
              <a:t>zi</a:t>
            </a:r>
            <a:r>
              <a:rPr dirty="0" sz="1600" spc="-10">
                <a:latin typeface="Franklin Gothic Book"/>
                <a:cs typeface="Franklin Gothic Book"/>
              </a:rPr>
              <a:t>one”</a:t>
            </a:r>
            <a:r>
              <a:rPr dirty="0" sz="1600">
                <a:latin typeface="Franklin Gothic Book"/>
                <a:cs typeface="Franklin Gothic Book"/>
              </a:rPr>
              <a:t> v</a:t>
            </a:r>
            <a:r>
              <a:rPr dirty="0" sz="1600" spc="-10">
                <a:latin typeface="Franklin Gothic Book"/>
                <a:cs typeface="Franklin Gothic Book"/>
              </a:rPr>
              <a:t>uol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re</a:t>
            </a:r>
            <a:r>
              <a:rPr dirty="0" sz="1600" spc="-10">
                <a:latin typeface="Franklin Gothic Book"/>
                <a:cs typeface="Franklin Gothic Book"/>
              </a:rPr>
              <a:t> ”</a:t>
            </a:r>
            <a:r>
              <a:rPr dirty="0" sz="1600" i="1">
                <a:latin typeface="Franklin Gothic Book"/>
                <a:cs typeface="Franklin Gothic Book"/>
              </a:rPr>
              <a:t>sig</a:t>
            </a:r>
            <a:r>
              <a:rPr dirty="0" sz="1600" spc="-5" i="1">
                <a:latin typeface="Franklin Gothic Book"/>
                <a:cs typeface="Franklin Gothic Book"/>
              </a:rPr>
              <a:t>ni</a:t>
            </a:r>
            <a:r>
              <a:rPr dirty="0" sz="1600" spc="10" i="1">
                <a:latin typeface="Franklin Gothic Book"/>
                <a:cs typeface="Franklin Gothic Book"/>
              </a:rPr>
              <a:t>f</a:t>
            </a:r>
            <a:r>
              <a:rPr dirty="0" sz="1600" spc="-5" i="1">
                <a:latin typeface="Franklin Gothic Book"/>
                <a:cs typeface="Franklin Gothic Book"/>
              </a:rPr>
              <a:t>ica</a:t>
            </a:r>
            <a:r>
              <a:rPr dirty="0" sz="1600" spc="-40" i="1">
                <a:latin typeface="Franklin Gothic Book"/>
                <a:cs typeface="Franklin Gothic Book"/>
              </a:rPr>
              <a:t>t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spc="-10">
                <a:latin typeface="Franklin Gothic Book"/>
                <a:cs typeface="Franklin Gothic Book"/>
              </a:rPr>
              <a:t>”</a:t>
            </a:r>
            <a:r>
              <a:rPr dirty="0" sz="1600">
                <a:latin typeface="Franklin Gothic Book"/>
                <a:cs typeface="Franklin Gothic Book"/>
              </a:rPr>
              <a:t>  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“s</a:t>
            </a:r>
            <a:r>
              <a:rPr dirty="0" sz="1600" spc="-10" i="1">
                <a:latin typeface="Franklin Gothic Book"/>
                <a:cs typeface="Franklin Gothic Book"/>
              </a:rPr>
              <a:t>en</a:t>
            </a:r>
            <a:r>
              <a:rPr dirty="0" sz="1600" i="1">
                <a:latin typeface="Franklin Gothic Book"/>
                <a:cs typeface="Franklin Gothic Book"/>
              </a:rPr>
              <a:t>s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spc="-10">
                <a:latin typeface="Franklin Gothic Book"/>
                <a:cs typeface="Franklin Gothic Book"/>
              </a:rPr>
              <a:t>”</a:t>
            </a:r>
            <a:r>
              <a:rPr dirty="0" sz="1600">
                <a:latin typeface="Franklin Gothic Book"/>
                <a:cs typeface="Franklin Gothic Book"/>
              </a:rPr>
              <a:t>.</a:t>
            </a:r>
            <a:endParaRPr sz="16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dirty="0" sz="1600" spc="-210">
                <a:latin typeface="Franklin Gothic Book"/>
                <a:cs typeface="Franklin Gothic Book"/>
              </a:rPr>
              <a:t>L</a:t>
            </a:r>
            <a:r>
              <a:rPr dirty="0" sz="1600" spc="-10">
                <a:latin typeface="Franklin Gothic Book"/>
                <a:cs typeface="Franklin Gothic Book"/>
              </a:rPr>
              <a:t>’a</a:t>
            </a:r>
            <a:r>
              <a:rPr dirty="0" sz="1600">
                <a:latin typeface="Franklin Gothic Book"/>
                <a:cs typeface="Franklin Gothic Book"/>
              </a:rPr>
              <a:t>gg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5">
                <a:latin typeface="Franklin Gothic Book"/>
                <a:cs typeface="Franklin Gothic Book"/>
              </a:rPr>
              <a:t>tt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“corren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e”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 p</a:t>
            </a:r>
            <a:r>
              <a:rPr dirty="0" sz="1600" spc="-10">
                <a:latin typeface="Franklin Gothic Book"/>
                <a:cs typeface="Franklin Gothic Book"/>
              </a:rPr>
              <a:t>uò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10">
                <a:latin typeface="Franklin Gothic Book"/>
                <a:cs typeface="Franklin Gothic Book"/>
              </a:rPr>
              <a:t>n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2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tare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50">
                <a:latin typeface="Franklin Gothic Book"/>
                <a:cs typeface="Franklin Gothic Book"/>
              </a:rPr>
              <a:t>n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ece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come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”</a:t>
            </a:r>
            <a:r>
              <a:rPr dirty="0" sz="1600" spc="-15" i="1">
                <a:latin typeface="Franklin Gothic Book"/>
                <a:cs typeface="Franklin Gothic Book"/>
              </a:rPr>
              <a:t>v</a:t>
            </a:r>
            <a:r>
              <a:rPr dirty="0" sz="1600" i="1">
                <a:latin typeface="Franklin Gothic Book"/>
                <a:cs typeface="Franklin Gothic Book"/>
              </a:rPr>
              <a:t>ali</a:t>
            </a:r>
            <a:r>
              <a:rPr dirty="0" sz="1600" spc="-15" i="1">
                <a:latin typeface="Franklin Gothic Book"/>
                <a:cs typeface="Franklin Gothic Book"/>
              </a:rPr>
              <a:t>do</a:t>
            </a:r>
            <a:r>
              <a:rPr dirty="0" sz="1600" spc="-10">
                <a:latin typeface="Franklin Gothic Book"/>
                <a:cs typeface="Franklin Gothic Book"/>
              </a:rPr>
              <a:t>”</a:t>
            </a:r>
            <a:r>
              <a:rPr dirty="0" sz="1600">
                <a:latin typeface="Franklin Gothic Book"/>
                <a:cs typeface="Franklin Gothic Book"/>
              </a:rPr>
              <a:t> (</a:t>
            </a:r>
            <a:r>
              <a:rPr dirty="0" sz="1600" spc="-10">
                <a:latin typeface="Franklin Gothic Book"/>
                <a:cs typeface="Franklin Gothic Book"/>
              </a:rPr>
              <a:t>come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mon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ta</a:t>
            </a:r>
            <a:endParaRPr sz="1600">
              <a:latin typeface="Franklin Gothic Book"/>
              <a:cs typeface="Franklin Gothic Book"/>
            </a:endParaRPr>
          </a:p>
          <a:p>
            <a:pPr marL="12700" marR="5080">
              <a:lnSpc>
                <a:spcPct val="130200"/>
              </a:lnSpc>
              <a:spcBef>
                <a:spcPts val="100"/>
              </a:spcBef>
            </a:pPr>
            <a:r>
              <a:rPr dirty="0" sz="1600" spc="-10">
                <a:latin typeface="Franklin Gothic Book"/>
                <a:cs typeface="Franklin Gothic Book"/>
              </a:rPr>
              <a:t>corren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) 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pp</a:t>
            </a:r>
            <a:r>
              <a:rPr dirty="0" sz="1600" spc="-10">
                <a:latin typeface="Franklin Gothic Book"/>
                <a:cs typeface="Franklin Gothic Book"/>
              </a:rPr>
              <a:t>ure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”</a:t>
            </a:r>
            <a:r>
              <a:rPr dirty="0" sz="1600" i="1">
                <a:latin typeface="Franklin Gothic Book"/>
                <a:cs typeface="Franklin Gothic Book"/>
              </a:rPr>
              <a:t>a</a:t>
            </a:r>
            <a:r>
              <a:rPr dirty="0" sz="1600" spc="-5" i="1">
                <a:latin typeface="Franklin Gothic Book"/>
                <a:cs typeface="Franklin Gothic Book"/>
              </a:rPr>
              <a:t>tt</a:t>
            </a:r>
            <a:r>
              <a:rPr dirty="0" sz="1600" i="1">
                <a:latin typeface="Franklin Gothic Book"/>
                <a:cs typeface="Franklin Gothic Book"/>
              </a:rPr>
              <a:t>uale, </a:t>
            </a:r>
            <a:r>
              <a:rPr dirty="0" sz="1600" spc="-15" i="1">
                <a:latin typeface="Franklin Gothic Book"/>
                <a:cs typeface="Franklin Gothic Book"/>
              </a:rPr>
              <a:t>c</a:t>
            </a:r>
            <a:r>
              <a:rPr dirty="0" sz="1600" i="1">
                <a:latin typeface="Franklin Gothic Book"/>
                <a:cs typeface="Franklin Gothic Book"/>
              </a:rPr>
              <a:t>he si </a:t>
            </a:r>
            <a:r>
              <a:rPr dirty="0" sz="1600" spc="-25" i="1">
                <a:latin typeface="Franklin Gothic Book"/>
                <a:cs typeface="Franklin Gothic Book"/>
              </a:rPr>
              <a:t>s</a:t>
            </a:r>
            <a:r>
              <a:rPr dirty="0" sz="1600" spc="-5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a s</a:t>
            </a:r>
            <a:r>
              <a:rPr dirty="0" sz="1600" spc="-30" i="1">
                <a:latin typeface="Franklin Gothic Book"/>
                <a:cs typeface="Franklin Gothic Book"/>
              </a:rPr>
              <a:t>v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lg</a:t>
            </a:r>
            <a:r>
              <a:rPr dirty="0" sz="1600" spc="-10" i="1">
                <a:latin typeface="Franklin Gothic Book"/>
                <a:cs typeface="Franklin Gothic Book"/>
              </a:rPr>
              <a:t>endo</a:t>
            </a:r>
            <a:r>
              <a:rPr dirty="0" sz="1600" spc="-10">
                <a:latin typeface="Franklin Gothic Book"/>
                <a:cs typeface="Franklin Gothic Book"/>
              </a:rPr>
              <a:t>”</a:t>
            </a:r>
            <a:r>
              <a:rPr dirty="0" sz="1600">
                <a:latin typeface="Franklin Gothic Book"/>
                <a:cs typeface="Franklin Gothic Book"/>
              </a:rPr>
              <a:t> (</a:t>
            </a:r>
            <a:r>
              <a:rPr dirty="0" sz="1600" spc="-10">
                <a:latin typeface="Franklin Gothic Book"/>
                <a:cs typeface="Franklin Gothic Book"/>
              </a:rPr>
              <a:t>come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5">
                <a:latin typeface="Franklin Gothic Book"/>
                <a:cs typeface="Franklin Gothic Book"/>
              </a:rPr>
              <a:t>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mese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corren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) 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10">
                <a:latin typeface="Franklin Gothic Book"/>
                <a:cs typeface="Franklin Gothic Book"/>
              </a:rPr>
              <a:t>n</a:t>
            </a:r>
            <a:r>
              <a:rPr dirty="0" sz="1600">
                <a:latin typeface="Franklin Gothic Book"/>
                <a:cs typeface="Franklin Gothic Book"/>
              </a:rPr>
              <a:t>f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ne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anche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come</a:t>
            </a:r>
            <a:r>
              <a:rPr dirty="0" sz="1600" spc="-10">
                <a:latin typeface="Franklin Gothic Book"/>
                <a:cs typeface="Franklin Gothic Book"/>
              </a:rPr>
              <a:t> ”</a:t>
            </a:r>
            <a:r>
              <a:rPr dirty="0" sz="1600" spc="-10" i="1">
                <a:latin typeface="Franklin Gothic Book"/>
                <a:cs typeface="Franklin Gothic Book"/>
              </a:rPr>
              <a:t>c</a:t>
            </a:r>
            <a:r>
              <a:rPr dirty="0" sz="1600" spc="-15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mun</a:t>
            </a:r>
            <a:r>
              <a:rPr dirty="0" sz="1600" spc="-5" i="1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15" i="1">
                <a:latin typeface="Franklin Gothic Book"/>
                <a:cs typeface="Franklin Gothic Book"/>
              </a:rPr>
              <a:t>c</a:t>
            </a:r>
            <a:r>
              <a:rPr dirty="0" sz="1600" i="1">
                <a:latin typeface="Franklin Gothic Book"/>
                <a:cs typeface="Franklin Gothic Book"/>
              </a:rPr>
              <a:t>he si </a:t>
            </a:r>
            <a:r>
              <a:rPr dirty="0" sz="1600" spc="-10" i="1">
                <a:latin typeface="Franklin Gothic Book"/>
                <a:cs typeface="Franklin Gothic Book"/>
              </a:rPr>
              <a:t>d</a:t>
            </a:r>
            <a:r>
              <a:rPr dirty="0" sz="1600" i="1">
                <a:latin typeface="Franklin Gothic Book"/>
                <a:cs typeface="Franklin Gothic Book"/>
              </a:rPr>
              <a:t>ice c</a:t>
            </a:r>
            <a:r>
              <a:rPr dirty="0" sz="1600" spc="-15" i="1">
                <a:latin typeface="Franklin Gothic Book"/>
                <a:cs typeface="Franklin Gothic Book"/>
              </a:rPr>
              <a:t>om</a:t>
            </a:r>
            <a:r>
              <a:rPr dirty="0" sz="1600" i="1">
                <a:latin typeface="Franklin Gothic Book"/>
                <a:cs typeface="Franklin Gothic Book"/>
              </a:rPr>
              <a:t>u</a:t>
            </a:r>
            <a:r>
              <a:rPr dirty="0" sz="1600" spc="-10" i="1">
                <a:latin typeface="Franklin Gothic Book"/>
                <a:cs typeface="Franklin Gothic Book"/>
              </a:rPr>
              <a:t>nemen</a:t>
            </a:r>
            <a:r>
              <a:rPr dirty="0" sz="1600" spc="-45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”</a:t>
            </a:r>
            <a:r>
              <a:rPr dirty="0" sz="1600">
                <a:latin typeface="Franklin Gothic Book"/>
                <a:cs typeface="Franklin Gothic Book"/>
              </a:rPr>
              <a:t>.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13"/>
              </a:spcBef>
            </a:pPr>
            <a:endParaRPr sz="2250">
              <a:latin typeface="Times New Roman"/>
              <a:cs typeface="Times New Roman"/>
            </a:endParaRPr>
          </a:p>
          <a:p>
            <a:pPr marL="12700" marR="83185">
              <a:lnSpc>
                <a:spcPct val="135400"/>
              </a:lnSpc>
            </a:pP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ues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un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 spc="-4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re</a:t>
            </a:r>
            <a:r>
              <a:rPr dirty="0" sz="1600">
                <a:latin typeface="Franklin Gothic Book"/>
                <a:cs typeface="Franklin Gothic Book"/>
              </a:rPr>
              <a:t>bb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essere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4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vi</a:t>
            </a:r>
            <a:r>
              <a:rPr dirty="0" sz="1600" spc="-10">
                <a:latin typeface="Franklin Gothic Book"/>
                <a:cs typeface="Franklin Gothic Book"/>
              </a:rPr>
              <a:t>den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 i</a:t>
            </a:r>
            <a:r>
              <a:rPr dirty="0" sz="1600" spc="-5">
                <a:latin typeface="Franklin Gothic Book"/>
                <a:cs typeface="Franklin Gothic Book"/>
              </a:rPr>
              <a:t>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con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enu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della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frase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”</a:t>
            </a:r>
            <a:r>
              <a:rPr dirty="0" sz="1600">
                <a:latin typeface="Franklin Gothic Book"/>
                <a:cs typeface="Franklin Gothic Book"/>
              </a:rPr>
              <a:t>... </a:t>
            </a:r>
            <a:r>
              <a:rPr dirty="0" sz="1600" i="1">
                <a:latin typeface="Franklin Gothic Book"/>
                <a:cs typeface="Franklin Gothic Book"/>
              </a:rPr>
              <a:t>il success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n</a:t>
            </a:r>
            <a:r>
              <a:rPr dirty="0" sz="1600" i="1">
                <a:latin typeface="Franklin Gothic Book"/>
                <a:cs typeface="Franklin Gothic Book"/>
              </a:rPr>
              <a:t>ella</a:t>
            </a:r>
            <a:r>
              <a:rPr dirty="0" sz="1600" i="1">
                <a:latin typeface="Franklin Gothic Book"/>
                <a:cs typeface="Franklin Gothic Book"/>
              </a:rPr>
              <a:t> sua accezi</a:t>
            </a:r>
            <a:r>
              <a:rPr dirty="0" sz="1600" spc="-10" i="1">
                <a:latin typeface="Franklin Gothic Book"/>
                <a:cs typeface="Franklin Gothic Book"/>
              </a:rPr>
              <a:t>on</a:t>
            </a:r>
            <a:r>
              <a:rPr dirty="0" sz="1600" i="1">
                <a:latin typeface="Franklin Gothic Book"/>
                <a:cs typeface="Franklin Gothic Book"/>
              </a:rPr>
              <a:t>e c</a:t>
            </a:r>
            <a:r>
              <a:rPr dirty="0" sz="1600" spc="-10" i="1">
                <a:latin typeface="Franklin Gothic Book"/>
                <a:cs typeface="Franklin Gothic Book"/>
              </a:rPr>
              <a:t>orren</a:t>
            </a:r>
            <a:r>
              <a:rPr dirty="0" sz="1600" spc="-45" i="1">
                <a:latin typeface="Franklin Gothic Book"/>
                <a:cs typeface="Franklin Gothic Book"/>
              </a:rPr>
              <a:t>t</a:t>
            </a:r>
            <a:r>
              <a:rPr dirty="0" sz="1600" spc="-5" i="1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”</a:t>
            </a:r>
            <a:r>
              <a:rPr dirty="0" sz="1600">
                <a:latin typeface="Franklin Gothic Book"/>
                <a:cs typeface="Franklin Gothic Book"/>
              </a:rPr>
              <a:t> 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 </a:t>
            </a:r>
            <a:r>
              <a:rPr dirty="0" sz="1600" spc="-10">
                <a:latin typeface="Franklin Gothic Book"/>
                <a:cs typeface="Franklin Gothic Book"/>
              </a:rPr>
              <a:t>lo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esso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uello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dell’a</a:t>
            </a:r>
            <a:r>
              <a:rPr dirty="0" sz="1600" spc="30">
                <a:latin typeface="Franklin Gothic Book"/>
                <a:cs typeface="Franklin Gothic Book"/>
              </a:rPr>
              <a:t>f</a:t>
            </a:r>
            <a:r>
              <a:rPr dirty="0" sz="1600" spc="-45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erma</a:t>
            </a:r>
            <a:r>
              <a:rPr dirty="0" sz="1600">
                <a:latin typeface="Franklin Gothic Book"/>
                <a:cs typeface="Franklin Gothic Book"/>
              </a:rPr>
              <a:t>zi</a:t>
            </a:r>
            <a:r>
              <a:rPr dirty="0" sz="1600" spc="-10">
                <a:latin typeface="Franklin Gothic Book"/>
                <a:cs typeface="Franklin Gothic Book"/>
              </a:rPr>
              <a:t>one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 i="1">
                <a:latin typeface="Franklin Gothic Book"/>
                <a:cs typeface="Franklin Gothic Book"/>
              </a:rPr>
              <a:t>”</a:t>
            </a:r>
            <a:r>
              <a:rPr dirty="0" sz="1600" i="1">
                <a:latin typeface="Franklin Gothic Book"/>
                <a:cs typeface="Franklin Gothic Book"/>
              </a:rPr>
              <a:t> </a:t>
            </a:r>
            <a:r>
              <a:rPr dirty="0" sz="1600" spc="-15" i="1">
                <a:latin typeface="Franklin Gothic Book"/>
                <a:cs typeface="Franklin Gothic Book"/>
              </a:rPr>
              <a:t>…</a:t>
            </a:r>
            <a:r>
              <a:rPr dirty="0" sz="1600" i="1">
                <a:latin typeface="Franklin Gothic Book"/>
                <a:cs typeface="Franklin Gothic Book"/>
              </a:rPr>
              <a:t>  il success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 c</a:t>
            </a:r>
            <a:r>
              <a:rPr dirty="0" sz="1600" spc="-15" i="1">
                <a:latin typeface="Franklin Gothic Book"/>
                <a:cs typeface="Franklin Gothic Book"/>
              </a:rPr>
              <a:t>om</a:t>
            </a:r>
            <a:r>
              <a:rPr dirty="0" sz="1600" i="1">
                <a:latin typeface="Franklin Gothic Book"/>
                <a:cs typeface="Franklin Gothic Book"/>
              </a:rPr>
              <a:t>e vi</a:t>
            </a:r>
            <a:r>
              <a:rPr dirty="0" sz="1600" spc="-10" i="1">
                <a:latin typeface="Franklin Gothic Book"/>
                <a:cs typeface="Franklin Gothic Book"/>
              </a:rPr>
              <a:t>en</a:t>
            </a:r>
            <a:r>
              <a:rPr dirty="0" sz="1600" i="1">
                <a:latin typeface="Franklin Gothic Book"/>
                <a:cs typeface="Franklin Gothic Book"/>
              </a:rPr>
              <a:t>e</a:t>
            </a:r>
            <a:r>
              <a:rPr dirty="0" sz="1600" i="1">
                <a:latin typeface="Franklin Gothic Book"/>
                <a:cs typeface="Franklin Gothic Book"/>
              </a:rPr>
              <a:t> i</a:t>
            </a:r>
            <a:r>
              <a:rPr dirty="0" sz="1600" spc="-10" i="1">
                <a:latin typeface="Franklin Gothic Book"/>
                <a:cs typeface="Franklin Gothic Book"/>
              </a:rPr>
              <a:t>n</a:t>
            </a:r>
            <a:r>
              <a:rPr dirty="0" sz="1600" spc="-45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es</a:t>
            </a:r>
            <a:r>
              <a:rPr dirty="0" sz="1600" spc="-10" i="1">
                <a:latin typeface="Franklin Gothic Book"/>
                <a:cs typeface="Franklin Gothic Book"/>
              </a:rPr>
              <a:t>o</a:t>
            </a:r>
            <a:r>
              <a:rPr dirty="0" sz="1600" i="1">
                <a:latin typeface="Franklin Gothic Book"/>
                <a:cs typeface="Franklin Gothic Book"/>
              </a:rPr>
              <a:t> a</a:t>
            </a:r>
            <a:r>
              <a:rPr dirty="0" sz="1600" spc="-5" i="1">
                <a:latin typeface="Franklin Gothic Book"/>
                <a:cs typeface="Franklin Gothic Book"/>
              </a:rPr>
              <a:t>tt</a:t>
            </a:r>
            <a:r>
              <a:rPr dirty="0" sz="1600" i="1">
                <a:latin typeface="Franklin Gothic Book"/>
                <a:cs typeface="Franklin Gothic Book"/>
              </a:rPr>
              <a:t>ual</a:t>
            </a:r>
            <a:r>
              <a:rPr dirty="0" sz="1600" spc="-10" i="1">
                <a:latin typeface="Franklin Gothic Book"/>
                <a:cs typeface="Franklin Gothic Book"/>
              </a:rPr>
              <a:t>men</a:t>
            </a:r>
            <a:r>
              <a:rPr dirty="0" sz="1600" spc="-45" i="1">
                <a:latin typeface="Franklin Gothic Book"/>
                <a:cs typeface="Franklin Gothic Book"/>
              </a:rPr>
              <a:t>t</a:t>
            </a:r>
            <a:r>
              <a:rPr dirty="0" sz="1600" i="1">
                <a:latin typeface="Franklin Gothic Book"/>
                <a:cs typeface="Franklin Gothic Book"/>
              </a:rPr>
              <a:t>e" .</a:t>
            </a:r>
            <a:endParaRPr sz="16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frase</a:t>
            </a:r>
            <a:r>
              <a:rPr dirty="0" sz="1600" spc="-1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uò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essere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nd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sost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tuta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l’a</a:t>
            </a:r>
            <a:r>
              <a:rPr dirty="0" sz="1600" spc="30">
                <a:latin typeface="Franklin Gothic Book"/>
                <a:cs typeface="Franklin Gothic Book"/>
              </a:rPr>
              <a:t>f</a:t>
            </a:r>
            <a:r>
              <a:rPr dirty="0" sz="1600" spc="-45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erma</a:t>
            </a:r>
            <a:r>
              <a:rPr dirty="0" sz="1600">
                <a:latin typeface="Franklin Gothic Book"/>
                <a:cs typeface="Franklin Gothic Book"/>
              </a:rPr>
              <a:t>zi</a:t>
            </a:r>
            <a:r>
              <a:rPr dirty="0" sz="1600" spc="-10">
                <a:latin typeface="Franklin Gothic Book"/>
                <a:cs typeface="Franklin Gothic Book"/>
              </a:rPr>
              <a:t>one</a:t>
            </a:r>
            <a:r>
              <a:rPr dirty="0" sz="1600">
                <a:latin typeface="Franklin Gothic Book"/>
                <a:cs typeface="Franklin Gothic Book"/>
              </a:rPr>
              <a:t> (b).</a:t>
            </a:r>
            <a:endParaRPr sz="16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2023-06-15T11:12:17Z</dcterms:created>
  <dcterms:modified xsi:type="dcterms:W3CDTF">2023-06-15T11:12:17Z</dcterms:modified>
</cp:coreProperties>
</file>