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100" y="1815066"/>
            <a:ext cx="8089798" cy="2283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11125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402" y="4554467"/>
            <a:ext cx="301307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In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25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io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te</a:t>
            </a:r>
            <a:r>
              <a:rPr dirty="0" sz="2400" spc="-3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402" y="5026260"/>
            <a:ext cx="224853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of.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uca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Se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ianni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Pun</a:t>
            </a:r>
            <a:r>
              <a:rPr dirty="0" spc="-10"/>
              <a:t>t</a:t>
            </a:r>
            <a:r>
              <a:rPr dirty="0"/>
              <a:t>o</a:t>
            </a:r>
            <a:r>
              <a:rPr dirty="0" spc="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 spc="-10"/>
              <a:t>Vi</a:t>
            </a:r>
            <a:r>
              <a:rPr dirty="0" spc="-20"/>
              <a:t>r</a:t>
            </a:r>
            <a:r>
              <a:rPr dirty="0" spc="-5"/>
              <a:t>gola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83158" y="1487406"/>
            <a:ext cx="7847965" cy="2840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14599"/>
              </a:lnSpc>
              <a:buFont typeface="Franklin Gothic Book"/>
              <a:buAutoNum type="alphaLcPeriod"/>
              <a:tabLst>
                <a:tab pos="35560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Enum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«Il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tono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adical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giante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e,</a:t>
            </a:r>
            <a:r>
              <a:rPr dirty="0" sz="1600" spc="-10">
                <a:latin typeface="Franklin Gothic Book"/>
                <a:cs typeface="Franklin Gothic Book"/>
              </a:rPr>
              <a:t> stor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osser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at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-15">
                <a:latin typeface="Franklin Gothic Book"/>
                <a:cs typeface="Franklin Gothic Book"/>
              </a:rPr>
              <a:t>pan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agon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i,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</a:t>
            </a:r>
            <a:r>
              <a:rPr dirty="0" sz="160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</a:t>
            </a:r>
            <a:r>
              <a:rPr dirty="0" sz="1600" spc="-15">
                <a:latin typeface="Franklin Gothic Book"/>
                <a:cs typeface="Franklin Gothic Book"/>
              </a:rPr>
              <a:t>'a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tra</a:t>
            </a:r>
            <a:r>
              <a:rPr dirty="0" sz="1600" spc="-5">
                <a:latin typeface="Franklin Gothic Book"/>
                <a:cs typeface="Franklin Gothic Book"/>
              </a:rPr>
              <a:t>;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ontinua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senso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</a:t>
            </a:r>
            <a:r>
              <a:rPr dirty="0" sz="1600" spc="-20">
                <a:latin typeface="Franklin Gothic Book"/>
                <a:cs typeface="Franklin Gothic Book"/>
              </a:rPr>
              <a:t>'</a:t>
            </a:r>
            <a:r>
              <a:rPr dirty="0" sz="1600" spc="-10">
                <a:latin typeface="Franklin Gothic Book"/>
                <a:cs typeface="Franklin Gothic Book"/>
              </a:rPr>
              <a:t>inco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iuto,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provvi</a:t>
            </a:r>
            <a:r>
              <a:rPr dirty="0" sz="1600" spc="-10">
                <a:latin typeface="Franklin Gothic Book"/>
                <a:cs typeface="Franklin Gothic Book"/>
              </a:rPr>
              <a:t>sorio,</a:t>
            </a:r>
            <a:r>
              <a:rPr dirty="0" sz="1600">
                <a:latin typeface="Franklin Gothic Book"/>
                <a:cs typeface="Franklin Gothic Book"/>
              </a:rPr>
              <a:t>  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</a:t>
            </a:r>
            <a:r>
              <a:rPr dirty="0" sz="1600" spc="-20">
                <a:latin typeface="Franklin Gothic Book"/>
                <a:cs typeface="Franklin Gothic Book"/>
              </a:rPr>
              <a:t>'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nsod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azion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 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 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gue</a:t>
            </a:r>
            <a:r>
              <a:rPr dirty="0" sz="1600" spc="-5">
                <a:latin typeface="Franklin Gothic Book"/>
                <a:cs typeface="Franklin Gothic Book"/>
              </a:rPr>
              <a:t>;</a:t>
            </a:r>
            <a:r>
              <a:rPr dirty="0" sz="1600">
                <a:latin typeface="Franklin Gothic Book"/>
                <a:cs typeface="Franklin Gothic Book"/>
              </a:rPr>
              <a:t>  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descri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 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d</a:t>
            </a:r>
            <a:r>
              <a:rPr dirty="0" sz="1600" spc="-15">
                <a:latin typeface="Franklin Gothic Book"/>
                <a:cs typeface="Franklin Gothic Book"/>
              </a:rPr>
              <a:t>em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declin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-5">
                <a:latin typeface="Franklin Gothic Book"/>
                <a:cs typeface="Franklin Gothic Book"/>
              </a:rPr>
              <a:t>»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[Sab</a:t>
            </a:r>
            <a:r>
              <a:rPr dirty="0" sz="1600" spc="-10">
                <a:latin typeface="Franklin Gothic Book"/>
                <a:cs typeface="Franklin Gothic Book"/>
              </a:rPr>
              <a:t>ino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Casses</a:t>
            </a:r>
            <a:r>
              <a:rPr dirty="0" sz="1600" spc="-10">
                <a:latin typeface="Franklin Gothic Book"/>
                <a:cs typeface="Franklin Gothic Book"/>
              </a:rPr>
              <a:t>e,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"Il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24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ore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enicale",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12</a:t>
            </a:r>
            <a:r>
              <a:rPr dirty="0" sz="1600" spc="-10">
                <a:latin typeface="Franklin Gothic Book"/>
                <a:cs typeface="Franklin Gothic Book"/>
              </a:rPr>
              <a:t>.</a:t>
            </a:r>
            <a:r>
              <a:rPr dirty="0" sz="1600" spc="-10">
                <a:latin typeface="Franklin Gothic Book"/>
                <a:cs typeface="Franklin Gothic Book"/>
              </a:rPr>
              <a:t>6</a:t>
            </a:r>
            <a:r>
              <a:rPr dirty="0" sz="1600" spc="-10">
                <a:latin typeface="Franklin Gothic Book"/>
                <a:cs typeface="Franklin Gothic Book"/>
              </a:rPr>
              <a:t>.</a:t>
            </a:r>
            <a:r>
              <a:rPr dirty="0" sz="1600" spc="-10">
                <a:latin typeface="Franklin Gothic Book"/>
                <a:cs typeface="Franklin Gothic Book"/>
              </a:rPr>
              <a:t>2016]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Franklin Gothic Book"/>
              <a:buAutoNum type="alphaLcPeriod"/>
            </a:pPr>
            <a:endParaRPr sz="1600">
              <a:latin typeface="Times New Roman"/>
              <a:cs typeface="Times New Roman"/>
            </a:endParaRPr>
          </a:p>
          <a:p>
            <a:pPr algn="just" marL="173990" marR="5080" indent="-161290">
              <a:lnSpc>
                <a:spcPct val="114599"/>
              </a:lnSpc>
              <a:spcBef>
                <a:spcPts val="1130"/>
              </a:spcBef>
              <a:buFont typeface="Franklin Gothic Book"/>
              <a:buAutoNum type="alphaLcPeriod"/>
              <a:tabLst>
                <a:tab pos="26416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5">
                <a:latin typeface="Franklin Gothic Book"/>
                <a:cs typeface="Franklin Gothic Book"/>
              </a:rPr>
              <a:t>vers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atizzazion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</a:t>
            </a:r>
            <a:r>
              <a:rPr dirty="0" sz="160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gn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fed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eli</a:t>
            </a:r>
            <a:r>
              <a:rPr dirty="0" sz="1600" spc="-15">
                <a:latin typeface="Franklin Gothic Book"/>
                <a:cs typeface="Franklin Gothic Book"/>
              </a:rPr>
              <a:t>giosa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ica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erfino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fede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10">
                <a:latin typeface="Franklin Gothic Book"/>
                <a:cs typeface="Franklin Gothic Book"/>
              </a:rPr>
              <a:t> 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vent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outine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ale,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fun</a:t>
            </a:r>
            <a:r>
              <a:rPr dirty="0" sz="1600" spc="-3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;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resta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continuo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du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cioè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'us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ica,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dir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restare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ropria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 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ndo»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[La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erto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Maffei,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Elogio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ribel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ione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Mu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ino,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2016,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40</a:t>
            </a:r>
            <a:r>
              <a:rPr dirty="0" sz="1600" spc="-10">
                <a:latin typeface="Franklin Gothic Book"/>
                <a:cs typeface="Franklin Gothic Book"/>
              </a:rPr>
              <a:t>]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Due</a:t>
            </a:r>
            <a:r>
              <a:rPr dirty="0" spc="5"/>
              <a:t> </a:t>
            </a:r>
            <a:r>
              <a:rPr dirty="0" spc="-5"/>
              <a:t>Pun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87406"/>
            <a:ext cx="7993380" cy="3168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Fun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-15">
                <a:latin typeface="Franklin Gothic Book"/>
                <a:cs typeface="Franklin Gothic Book"/>
              </a:rPr>
              <a:t>va:</a:t>
            </a:r>
            <a:endParaRPr sz="1600">
              <a:latin typeface="Franklin Gothic Book"/>
              <a:cs typeface="Franklin Gothic Book"/>
            </a:endParaRPr>
          </a:p>
          <a:p>
            <a:pPr marL="355600" marR="5080" indent="-342900">
              <a:lnSpc>
                <a:spcPct val="114599"/>
              </a:lnSpc>
              <a:spcBef>
                <a:spcPts val="380"/>
              </a:spcBef>
              <a:buFont typeface="Franklin Gothic Book"/>
              <a:buAutoNum type="alphaLcPeriod"/>
              <a:tabLst>
                <a:tab pos="35560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«È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vero</a:t>
            </a:r>
            <a:r>
              <a:rPr dirty="0" sz="1600" spc="-10">
                <a:latin typeface="Franklin Gothic Book"/>
                <a:cs typeface="Franklin Gothic Book"/>
              </a:rPr>
              <a:t>»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tata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padre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ilota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cora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senza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cartine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rafic</a:t>
            </a:r>
            <a:r>
              <a:rPr dirty="0" sz="1600" spc="-15">
                <a:latin typeface="Franklin Gothic Book"/>
                <a:cs typeface="Franklin Gothic Book"/>
              </a:rPr>
              <a:t>he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perfez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tutte</a:t>
            </a:r>
            <a:r>
              <a:rPr dirty="0" sz="1600" spc="-10">
                <a:latin typeface="Franklin Gothic Book"/>
                <a:cs typeface="Franklin Gothic Book"/>
              </a:rPr>
              <a:t> 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freq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»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un'intervista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giornal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cit.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Luca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Itali</a:t>
            </a:r>
            <a:r>
              <a:rPr dirty="0" sz="1600" spc="-15" i="1">
                <a:latin typeface="Franklin Gothic Book"/>
                <a:cs typeface="Franklin Gothic Book"/>
              </a:rPr>
              <a:t>an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scr</a:t>
            </a:r>
            <a:r>
              <a:rPr dirty="0" sz="1600" spc="-5" i="1">
                <a:latin typeface="Franklin Gothic Book"/>
                <a:cs typeface="Franklin Gothic Book"/>
              </a:rPr>
              <a:t>itt</a:t>
            </a:r>
            <a:r>
              <a:rPr dirty="0" sz="1600" spc="5" i="1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Mu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ino,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2012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59].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Franklin Gothic Book"/>
              <a:buAutoNum type="alphaLcPeriod"/>
            </a:pPr>
            <a:endParaRPr sz="1600">
              <a:latin typeface="Times New Roman"/>
              <a:cs typeface="Times New Roman"/>
            </a:endParaRPr>
          </a:p>
          <a:p>
            <a:pPr marL="355600" marR="48260" indent="-342900">
              <a:lnSpc>
                <a:spcPct val="114599"/>
              </a:lnSpc>
              <a:spcBef>
                <a:spcPts val="1130"/>
              </a:spcBef>
              <a:buFont typeface="Franklin Gothic Book"/>
              <a:buAutoNum type="alphaLcPeriod"/>
              <a:tabLst>
                <a:tab pos="22479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«Questo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nci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[sc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nci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uzione</a:t>
            </a:r>
            <a:r>
              <a:rPr dirty="0" sz="1600" spc="-5">
                <a:latin typeface="Franklin Gothic Book"/>
                <a:cs typeface="Franklin Gothic Book"/>
              </a:rPr>
              <a:t>]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asse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portan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icure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za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alim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Europa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ilisce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dati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entifici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consent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valutaz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mplet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schio,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stri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uzione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prodott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tirarli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rcato.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'otti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altat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senza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nocività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prodott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lecito»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[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sta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esa,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"Io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donna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–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Corr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Sera"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18.6.2016].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Paren</a:t>
            </a:r>
            <a:r>
              <a:rPr dirty="0" spc="-10"/>
              <a:t>t</a:t>
            </a:r>
            <a:r>
              <a:rPr dirty="0" spc="-5"/>
              <a:t>es</a:t>
            </a:r>
            <a:r>
              <a:rPr dirty="0"/>
              <a:t>i</a:t>
            </a:r>
            <a:r>
              <a:rPr dirty="0" spc="25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Linee</a:t>
            </a:r>
            <a:r>
              <a:rPr dirty="0" spc="-15"/>
              <a:t>t</a:t>
            </a:r>
            <a:r>
              <a:rPr dirty="0" spc="-5"/>
              <a:t>te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1487406"/>
            <a:ext cx="7980680" cy="386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14599"/>
              </a:lnSpc>
              <a:tabLst>
                <a:tab pos="354965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	</a:t>
            </a:r>
            <a:r>
              <a:rPr dirty="0" sz="1600" spc="-15">
                <a:latin typeface="Franklin Gothic Book"/>
                <a:cs typeface="Franklin Gothic Book"/>
              </a:rPr>
              <a:t>Co</a:t>
            </a:r>
            <a:r>
              <a:rPr dirty="0" sz="1600" spc="-10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occorre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«[…]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proprio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caso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nico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mostra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come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l'Europa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"p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veloc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tà"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ifferenti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-15">
                <a:latin typeface="Franklin Gothic Book"/>
                <a:cs typeface="Franklin Gothic Book"/>
              </a:rPr>
              <a:t>vel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integrazione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esista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decen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i.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ltre,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 spc="-10">
                <a:latin typeface="Franklin Gothic Book"/>
                <a:cs typeface="Franklin Gothic Book"/>
              </a:rPr>
              <a:t> 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ntich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faci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itare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scelta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</a:t>
            </a:r>
            <a:r>
              <a:rPr dirty="0" sz="1600" spc="-15">
                <a:latin typeface="Franklin Gothic Book"/>
                <a:cs typeface="Franklin Gothic Book"/>
              </a:rPr>
              <a:t>'Ue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govern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eron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scorso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oscim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lante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sole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costruire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"un'Unione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più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strett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"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[…</a:t>
            </a:r>
            <a:r>
              <a:rPr dirty="0" sz="1600" spc="5">
                <a:latin typeface="Franklin Gothic Book"/>
                <a:cs typeface="Franklin Gothic Book"/>
              </a:rPr>
              <a:t>]</a:t>
            </a: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en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vedere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dunqu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 Unito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sce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ien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essenzialme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tica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stema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Ue: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interno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ico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eur</a:t>
            </a:r>
            <a:r>
              <a:rPr dirty="0" sz="1600" spc="-15">
                <a:latin typeface="Franklin Gothic Book"/>
                <a:cs typeface="Franklin Gothic Book"/>
              </a:rPr>
              <a:t>ope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tiche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acc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mp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'agrico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a,</a:t>
            </a:r>
            <a:r>
              <a:rPr dirty="0" sz="1600" spc="-5">
                <a:latin typeface="Franklin Gothic Book"/>
                <a:cs typeface="Franklin Gothic Book"/>
              </a:rPr>
              <a:t> l</a:t>
            </a:r>
            <a:r>
              <a:rPr dirty="0" sz="1600" spc="-15">
                <a:latin typeface="Franklin Gothic Book"/>
                <a:cs typeface="Franklin Gothic Book"/>
              </a:rPr>
              <a:t>'a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ient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e</a:t>
            </a:r>
            <a:r>
              <a:rPr dirty="0" sz="1600" spc="0">
                <a:latin typeface="Franklin Gothic Book"/>
                <a:cs typeface="Franklin Gothic Book"/>
              </a:rPr>
              <a:t>)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unione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tica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une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resto</a:t>
            </a:r>
            <a:r>
              <a:rPr dirty="0" sz="1600" spc="-10">
                <a:latin typeface="Franklin Gothic Book"/>
                <a:cs typeface="Franklin Gothic Book"/>
              </a:rPr>
              <a:t> del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do.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tri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uisc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ltres</a:t>
            </a:r>
            <a:r>
              <a:rPr dirty="0" sz="1600">
                <a:latin typeface="Franklin Gothic Book"/>
                <a:cs typeface="Franklin Gothic Book"/>
              </a:rPr>
              <a:t>ì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lancio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–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azi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sconto</a:t>
            </a:r>
            <a:r>
              <a:rPr dirty="0" sz="1600" spc="-10">
                <a:latin typeface="Franklin Gothic Book"/>
                <a:cs typeface="Franklin Gothic Book"/>
              </a:rPr>
              <a:t> ad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–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prend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tica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estera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sicure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st'u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timo</a:t>
            </a:r>
            <a:r>
              <a:rPr dirty="0" sz="1600" spc="-10">
                <a:latin typeface="Franklin Gothic Book"/>
                <a:cs typeface="Franklin Gothic Book"/>
              </a:rPr>
              <a:t> co</a:t>
            </a:r>
            <a:r>
              <a:rPr dirty="0" sz="1600" spc="-15">
                <a:latin typeface="Franklin Gothic Book"/>
                <a:cs typeface="Franklin Gothic Book"/>
              </a:rPr>
              <a:t>mpart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ltri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dove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'Un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era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5">
                <a:latin typeface="Franklin Gothic Book"/>
                <a:cs typeface="Franklin Gothic Book"/>
              </a:rPr>
              <a:t>'un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nimità,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cent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llina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sapient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0">
                <a:latin typeface="Franklin Gothic Book"/>
                <a:cs typeface="Franklin Gothic Book"/>
              </a:rPr>
              <a:t> suo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senso,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ase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propr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i,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dendo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decis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oni;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fa,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io,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teria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scale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ale»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[Enz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Moavero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esi,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"Corr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",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17.6.2016].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Paren</a:t>
            </a:r>
            <a:r>
              <a:rPr dirty="0" spc="-10"/>
              <a:t>t</a:t>
            </a:r>
            <a:r>
              <a:rPr dirty="0" spc="-5"/>
              <a:t>es</a:t>
            </a:r>
            <a:r>
              <a:rPr dirty="0"/>
              <a:t>i</a:t>
            </a:r>
            <a:r>
              <a:rPr dirty="0" spc="25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Linee</a:t>
            </a:r>
            <a:r>
              <a:rPr dirty="0" spc="-15"/>
              <a:t>t</a:t>
            </a:r>
            <a:r>
              <a:rPr dirty="0" spc="-5"/>
              <a:t>te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2472164"/>
            <a:ext cx="7731125" cy="1345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14500"/>
              </a:lnSpc>
            </a:pP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Inclus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mito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ogn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luo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present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molti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miracolo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ilia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ti.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Grecia,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10">
                <a:latin typeface="Franklin Gothic Book"/>
                <a:cs typeface="Franklin Gothic Book"/>
              </a:rPr>
              <a:t>lte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protag</a:t>
            </a:r>
            <a:r>
              <a:rPr dirty="0" sz="1600" spc="-10">
                <a:latin typeface="Franklin Gothic Book"/>
                <a:cs typeface="Franklin Gothic Book"/>
              </a:rPr>
              <a:t>onista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cconti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–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vest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padr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vedrem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volte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10">
                <a:latin typeface="Franklin Gothic Book"/>
                <a:cs typeface="Franklin Gothic Book"/>
              </a:rPr>
              <a:t> 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adre)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–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us,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padr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degli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dèi»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[Ev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Can</a:t>
            </a:r>
            <a:r>
              <a:rPr dirty="0" sz="1600" spc="-10">
                <a:latin typeface="Franklin Gothic Book"/>
                <a:cs typeface="Franklin Gothic Book"/>
              </a:rPr>
              <a:t>tar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lla,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"Sett</a:t>
            </a:r>
            <a:r>
              <a:rPr dirty="0" sz="1600" spc="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Corr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Sera"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17.6.2016].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Vi</a:t>
            </a:r>
            <a:r>
              <a:rPr dirty="0" spc="-20"/>
              <a:t>r</a:t>
            </a:r>
            <a:r>
              <a:rPr dirty="0" spc="-5"/>
              <a:t>golett</a:t>
            </a:r>
            <a:r>
              <a:rPr dirty="0"/>
              <a:t>e</a:t>
            </a:r>
            <a:r>
              <a:rPr dirty="0" spc="15"/>
              <a:t> </a:t>
            </a:r>
            <a:r>
              <a:rPr dirty="0"/>
              <a:t>Me</a:t>
            </a:r>
            <a:r>
              <a:rPr dirty="0" spc="-15"/>
              <a:t>t</a:t>
            </a:r>
            <a:r>
              <a:rPr dirty="0" spc="-10"/>
              <a:t>ali</a:t>
            </a:r>
            <a:r>
              <a:rPr dirty="0" spc="-30"/>
              <a:t>n</a:t>
            </a:r>
            <a:r>
              <a:rPr dirty="0" spc="-5"/>
              <a:t>guistic</a:t>
            </a:r>
            <a:r>
              <a:rPr dirty="0" spc="-10"/>
              <a:t>h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1815066"/>
            <a:ext cx="7954009" cy="2283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7630">
              <a:lnSpc>
                <a:spcPct val="1147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Ese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uso: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«Il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"calvario":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treno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tardo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rotta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cond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zionata</a:t>
            </a:r>
            <a:r>
              <a:rPr dirty="0" sz="1600" spc="-5">
                <a:latin typeface="Franklin Gothic Book"/>
                <a:cs typeface="Franklin Gothic Book"/>
              </a:rPr>
              <a:t>»;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«G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finanza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hanno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"sc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ppa</a:t>
            </a:r>
            <a:r>
              <a:rPr dirty="0" sz="1600" spc="-10">
                <a:latin typeface="Franklin Gothic Book"/>
                <a:cs typeface="Franklin Gothic Book"/>
              </a:rPr>
              <a:t>to"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giovan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av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futuro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onistico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».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14599"/>
              </a:lnSpc>
              <a:spcBef>
                <a:spcPts val="1130"/>
              </a:spcBef>
            </a:pPr>
            <a:r>
              <a:rPr dirty="0" sz="1600" spc="-10">
                <a:latin typeface="Franklin Gothic Book"/>
                <a:cs typeface="Franklin Gothic Book"/>
              </a:rPr>
              <a:t>Ese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corretta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aste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rgolette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taling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ist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che: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uona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fetta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uelli</a:t>
            </a:r>
            <a:r>
              <a:rPr dirty="0" sz="1600" spc="-10">
                <a:latin typeface="Franklin Gothic Book"/>
                <a:cs typeface="Franklin Gothic Book"/>
              </a:rPr>
              <a:t> 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votan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esserne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certi,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edirà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sce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fiumi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5">
                <a:latin typeface="Franklin Gothic Book"/>
                <a:cs typeface="Franklin Gothic Book"/>
              </a:rPr>
              <a:t> 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entr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sorge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ti.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iò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iera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irr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lev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pan</a:t>
            </a:r>
            <a:r>
              <a:rPr dirty="0" sz="1600" spc="-10">
                <a:latin typeface="Franklin Gothic Book"/>
                <a:cs typeface="Franklin Gothic Book"/>
              </a:rPr>
              <a:t>or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ma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idro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ico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tica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italia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a»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olo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eli,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"Corr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Sera"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16.6.2016]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2022-07-05T10:02:23Z</dcterms:created>
  <dcterms:modified xsi:type="dcterms:W3CDTF">2022-07-05T10:02:23Z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2016-10-13T00:00:00Z</vt:filetime>
  </property>
  <property fmtid="{D5CDD505-2E9C-101B-9397-08002B2CF9AE}" pid="3" name="LastSaved">
    <vt:filetime>2022-07-05T00:00:00Z</vt:filetime>
  </property>
</Properties>
</file>