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12.xml" ContentType="application/vnd.openxmlformats-officedocument.presentationml.notesSlide+xml"/>
  <Override PartName="/ppt/slides/slide13.xml" ContentType="application/vnd.openxmlformats-officedocument.presentationml.slide+xml"/>
  <Override PartName="/ppt/notesSlides/notesSlide13.xml" ContentType="application/vnd.openxmlformats-officedocument.presentationml.notesSlide+xml"/>
  <Override PartName="/ppt/slides/slide14.xml" ContentType="application/vnd.openxmlformats-officedocument.presentationml.slide+xml"/>
  <Override PartName="/ppt/notesSlides/notesSlide14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5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16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17.xml" ContentType="application/vnd.openxmlformats-officedocument.presentationml.notesSlide+xml"/>
  <Override PartName="/ppt/slides/slide18.xml" ContentType="application/vnd.openxmlformats-officedocument.presentationml.slide+xml"/>
  <Override PartName="/ppt/notesSlides/notesSlide18.xml" ContentType="application/vnd.openxmlformats-officedocument.presentationml.notesSlide+xml"/>
  <Override PartName="/ppt/slides/slide19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0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.xml"/></Relationships>
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.xml"/></Relationships>
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.xml"/></Relationships>
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.xml"/></Relationships>
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4.xml"/></Relationships>
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5.xml"/></Relationships>
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6.xml"/></Relationships>
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7.xml"/></Relationships>
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8.xml"/></Relationships>
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9.xml"/></Relationships>
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
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0.xml"/></Relationships>
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/Relationships>
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/Relationships>
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/Relationships>
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/Relationships>
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/Relationships>
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.xml"/></Relationships>
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jpg"/><Relationship Id="rId9" Type="http://schemas.openxmlformats.org/officeDocument/2006/relationships/image" Target="../media/image3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570851" y="6450012"/>
            <a:ext cx="1573149" cy="40798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539750" y="1052575"/>
            <a:ext cx="5603875" cy="0"/>
          </a:xfrm>
          <a:custGeom>
            <a:avLst/>
            <a:gdLst/>
            <a:ahLst/>
            <a:cxnLst/>
            <a:rect l="l" t="t" r="r" b="b"/>
            <a:pathLst>
              <a:path w="5603875" h="0">
                <a:moveTo>
                  <a:pt x="0" y="0"/>
                </a:moveTo>
                <a:lnTo>
                  <a:pt x="5603875" y="0"/>
                </a:lnTo>
              </a:path>
            </a:pathLst>
          </a:custGeom>
          <a:ln w="19050">
            <a:solidFill>
              <a:srgbClr val="822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539750" y="1042257"/>
            <a:ext cx="8002905" cy="0"/>
          </a:xfrm>
          <a:custGeom>
            <a:avLst/>
            <a:gdLst/>
            <a:ahLst/>
            <a:cxnLst/>
            <a:rect l="l" t="t" r="r" b="b"/>
            <a:pathLst>
              <a:path w="8002905" h="0">
                <a:moveTo>
                  <a:pt x="0" y="0"/>
                </a:moveTo>
                <a:lnTo>
                  <a:pt x="8002651" y="0"/>
                </a:lnTo>
              </a:path>
            </a:pathLst>
          </a:custGeom>
          <a:ln w="47307">
            <a:solidFill>
              <a:srgbClr val="46489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5076825" y="466788"/>
            <a:ext cx="1487551" cy="52863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6732651" y="403288"/>
            <a:ext cx="1884299" cy="59213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00" y="690111"/>
            <a:ext cx="8089798" cy="330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1802" y="1780811"/>
            <a:ext cx="8140395" cy="343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495918" y="6595120"/>
            <a:ext cx="170179" cy="1276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Relationship Id="rId3" Type="http://schemas.openxmlformats.org/officeDocument/2006/relationships/image" Target="../media/image5.jpg"/><Relationship Id="rId4" Type="http://schemas.openxmlformats.org/officeDocument/2006/relationships/notesSlide" Target="../notesSlides/notesSlide1.xml"/><Relationship Id="rId5" Type="http://schemas.openxmlformats.org/officeDocument/2006/relationships/slide" Target="slide1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slide" Target="slide10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slide" Target="slide11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slide" Target="slide1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slide" Target="slide13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slide" Target="slide14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Relationship Id="rId3" Type="http://schemas.openxmlformats.org/officeDocument/2006/relationships/slide" Target="slide15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Relationship Id="rId3" Type="http://schemas.openxmlformats.org/officeDocument/2006/relationships/slide" Target="slide16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Relationship Id="rId3" Type="http://schemas.openxmlformats.org/officeDocument/2006/relationships/slide" Target="slide17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slide" Target="slide18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Relationship Id="rId3" Type="http://schemas.openxmlformats.org/officeDocument/2006/relationships/slide" Target="slide19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slide" Target="slide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slide" Target="slide20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slide" Target="slide3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slide" Target="slide4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slide" Target="slide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slide" Target="slide6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slide" Target="slide7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slide" Target="slide8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slide" Target="slide9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9525"/>
            <a:ext cx="9144000" cy="68484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446402" y="4554213"/>
            <a:ext cx="4876165" cy="304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860"/>
              </a:lnSpc>
            </a:pP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L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b="1">
                <a:solidFill>
                  <a:srgbClr val="FFFFFF"/>
                </a:solidFill>
                <a:latin typeface="Franklin Gothic Medium"/>
                <a:cs typeface="Franklin Gothic Medium"/>
              </a:rPr>
              <a:t>Z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IONE</a:t>
            </a:r>
            <a:r>
              <a:rPr dirty="0" sz="2400" spc="-55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9</a:t>
            </a:r>
            <a:r>
              <a:rPr dirty="0" sz="2400" spc="15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-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M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to</a:t>
            </a:r>
            <a:r>
              <a:rPr dirty="0" sz="2400" spc="-25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tt</a:t>
            </a:r>
            <a:r>
              <a:rPr dirty="0" sz="2400" b="1">
                <a:solidFill>
                  <a:srgbClr val="FFFFFF"/>
                </a:solidFill>
                <a:latin typeface="Franklin Gothic Medium"/>
                <a:cs typeface="Franklin Gothic Medium"/>
              </a:rPr>
              <a:t>il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 spc="-20" b="1">
                <a:solidFill>
                  <a:srgbClr val="FFFFFF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spc="-45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u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 b="1">
                <a:solidFill>
                  <a:srgbClr val="FFFFFF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f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20" b="1">
                <a:solidFill>
                  <a:srgbClr val="FFFFFF"/>
                </a:solidFill>
                <a:latin typeface="Franklin Gothic Medium"/>
                <a:cs typeface="Franklin Gothic Medium"/>
              </a:rPr>
              <a:t>me.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46402" y="5026006"/>
            <a:ext cx="4107179" cy="279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620"/>
              </a:lnSpc>
            </a:pP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Eq</a:t>
            </a:r>
            <a:r>
              <a:rPr dirty="0" sz="2200" spc="-20">
                <a:solidFill>
                  <a:srgbClr val="FFFFFF"/>
                </a:solidFill>
                <a:latin typeface="Franklin Gothic Book"/>
                <a:cs typeface="Franklin Gothic Book"/>
              </a:rPr>
              <a:t>u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azione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oraria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ed</a:t>
            </a:r>
            <a:r>
              <a:rPr dirty="0" sz="2200" spc="-5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as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pet</a:t>
            </a:r>
            <a:r>
              <a:rPr dirty="0" sz="2200" spc="-20">
                <a:solidFill>
                  <a:srgbClr val="FFFFFF"/>
                </a:solidFill>
                <a:latin typeface="Franklin Gothic Book"/>
                <a:cs typeface="Franklin Gothic Book"/>
              </a:rPr>
              <a:t>t</a:t>
            </a:r>
            <a:r>
              <a:rPr dirty="0" sz="2200">
                <a:solidFill>
                  <a:srgbClr val="FFFFFF"/>
                </a:solidFill>
                <a:latin typeface="Franklin Gothic Book"/>
                <a:cs typeface="Franklin Gothic Book"/>
              </a:rPr>
              <a:t>i</a:t>
            </a:r>
            <a:r>
              <a:rPr dirty="0" sz="2200" spc="2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grafici.</a:t>
            </a:r>
            <a:endParaRPr sz="22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796026" y="2492311"/>
            <a:ext cx="2447925" cy="7699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Rappresen</a:t>
            </a:r>
            <a:r>
              <a:rPr dirty="0" spc="-25"/>
              <a:t>t</a:t>
            </a:r>
            <a:r>
              <a:rPr dirty="0" spc="-15"/>
              <a:t>azione</a:t>
            </a:r>
            <a:r>
              <a:rPr dirty="0" spc="-20"/>
              <a:t> </a:t>
            </a:r>
            <a:r>
              <a:rPr dirty="0" spc="-15"/>
              <a:t>grafic</a:t>
            </a:r>
            <a:r>
              <a:rPr dirty="0" spc="-10"/>
              <a:t>a: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01802" y="1428767"/>
            <a:ext cx="4855210" cy="609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5080" indent="-342900">
              <a:lnSpc>
                <a:spcPct val="76200"/>
              </a:lnSpc>
              <a:buFont typeface="Wingdings"/>
              <a:buChar char=""/>
              <a:tabLst>
                <a:tab pos="355600" algn="l"/>
                <a:tab pos="888365" algn="l"/>
                <a:tab pos="2092960" algn="l"/>
                <a:tab pos="2591435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i	</a:t>
            </a:r>
            <a:r>
              <a:rPr dirty="0" sz="2400" spc="-15">
                <a:latin typeface="Franklin Gothic Book"/>
                <a:cs typeface="Franklin Gothic Book"/>
              </a:rPr>
              <a:t>seg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rapp</a:t>
            </a:r>
            <a:r>
              <a:rPr dirty="0" sz="240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ese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 spc="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penden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 pos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-5">
                <a:latin typeface="Franklin Gothic Book"/>
                <a:cs typeface="Franklin Gothic Book"/>
              </a:rPr>
              <a:t>v</a:t>
            </a:r>
            <a:r>
              <a:rPr dirty="0" sz="2400" spc="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598667" y="1429251"/>
            <a:ext cx="90106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grafica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741921" y="1429251"/>
            <a:ext cx="179133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72465" algn="l"/>
                <a:tab pos="154305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caso</a:t>
            </a:r>
            <a:r>
              <a:rPr dirty="0" sz="2400">
                <a:latin typeface="Franklin Gothic Book"/>
                <a:cs typeface="Franklin Gothic Book"/>
              </a:rPr>
              <a:t>	di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01802" y="5234703"/>
            <a:ext cx="8029575" cy="889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5600" marR="5080" indent="-342900">
              <a:lnSpc>
                <a:spcPct val="763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penden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pos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-5">
                <a:latin typeface="Franklin Gothic Book"/>
                <a:cs typeface="Franklin Gothic Book"/>
              </a:rPr>
              <a:t>v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corr</a:t>
            </a:r>
            <a:r>
              <a:rPr dirty="0" sz="2400" spc="-2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sponde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ad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velocit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pos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20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va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ovve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2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2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q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ella</a:t>
            </a:r>
            <a:r>
              <a:rPr dirty="0" sz="2400" spc="25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26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25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orpo</a:t>
            </a:r>
            <a:r>
              <a:rPr dirty="0" sz="2400" spc="2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che</a:t>
            </a:r>
            <a:r>
              <a:rPr dirty="0" sz="2400" spc="25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2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allo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tana,</a:t>
            </a:r>
            <a:r>
              <a:rPr dirty="0" sz="2400" spc="2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allo</a:t>
            </a:r>
            <a:r>
              <a:rPr dirty="0" sz="2400" spc="2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scorr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del</a:t>
            </a:r>
            <a:r>
              <a:rPr dirty="0" sz="2400" spc="-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tempo, </a:t>
            </a:r>
            <a:r>
              <a:rPr dirty="0" sz="2400">
                <a:latin typeface="Franklin Gothic Book"/>
                <a:cs typeface="Franklin Gothic Book"/>
              </a:rPr>
              <a:t>all’origi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217612" y="2563748"/>
            <a:ext cx="85725" cy="2305050"/>
          </a:xfrm>
          <a:custGeom>
            <a:avLst/>
            <a:gdLst/>
            <a:ahLst/>
            <a:cxnLst/>
            <a:rect l="l" t="t" r="r" b="b"/>
            <a:pathLst>
              <a:path w="85725" h="2305050">
                <a:moveTo>
                  <a:pt x="57086" y="71500"/>
                </a:moveTo>
                <a:lnTo>
                  <a:pt x="28575" y="71500"/>
                </a:lnTo>
                <a:lnTo>
                  <a:pt x="28575" y="2305050"/>
                </a:lnTo>
                <a:lnTo>
                  <a:pt x="57086" y="2305050"/>
                </a:lnTo>
                <a:lnTo>
                  <a:pt x="57086" y="71500"/>
                </a:lnTo>
                <a:close/>
              </a:path>
              <a:path w="85725" h="2305050">
                <a:moveTo>
                  <a:pt x="42862" y="0"/>
                </a:moveTo>
                <a:lnTo>
                  <a:pt x="0" y="85725"/>
                </a:lnTo>
                <a:lnTo>
                  <a:pt x="28575" y="85725"/>
                </a:lnTo>
                <a:lnTo>
                  <a:pt x="28575" y="71500"/>
                </a:lnTo>
                <a:lnTo>
                  <a:pt x="78560" y="71500"/>
                </a:lnTo>
                <a:lnTo>
                  <a:pt x="42862" y="0"/>
                </a:lnTo>
                <a:close/>
              </a:path>
              <a:path w="85725" h="2305050">
                <a:moveTo>
                  <a:pt x="78560" y="71500"/>
                </a:moveTo>
                <a:lnTo>
                  <a:pt x="57086" y="71500"/>
                </a:lnTo>
                <a:lnTo>
                  <a:pt x="57086" y="85725"/>
                </a:lnTo>
                <a:lnTo>
                  <a:pt x="85661" y="85725"/>
                </a:lnTo>
                <a:lnTo>
                  <a:pt x="78560" y="71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116012" y="4681473"/>
            <a:ext cx="3384550" cy="85725"/>
          </a:xfrm>
          <a:custGeom>
            <a:avLst/>
            <a:gdLst/>
            <a:ahLst/>
            <a:cxnLst/>
            <a:rect l="l" t="t" r="r" b="b"/>
            <a:pathLst>
              <a:path w="3384550" h="85725">
                <a:moveTo>
                  <a:pt x="3298761" y="0"/>
                </a:moveTo>
                <a:lnTo>
                  <a:pt x="3298761" y="85725"/>
                </a:lnTo>
                <a:lnTo>
                  <a:pt x="3355996" y="57150"/>
                </a:lnTo>
                <a:lnTo>
                  <a:pt x="3313112" y="57150"/>
                </a:lnTo>
                <a:lnTo>
                  <a:pt x="3313112" y="28575"/>
                </a:lnTo>
                <a:lnTo>
                  <a:pt x="3355826" y="28575"/>
                </a:lnTo>
                <a:lnTo>
                  <a:pt x="3298761" y="0"/>
                </a:lnTo>
                <a:close/>
              </a:path>
              <a:path w="3384550" h="85725">
                <a:moveTo>
                  <a:pt x="3298761" y="28575"/>
                </a:moveTo>
                <a:lnTo>
                  <a:pt x="0" y="28575"/>
                </a:lnTo>
                <a:lnTo>
                  <a:pt x="0" y="57150"/>
                </a:lnTo>
                <a:lnTo>
                  <a:pt x="3298761" y="57150"/>
                </a:lnTo>
                <a:lnTo>
                  <a:pt x="3298761" y="28575"/>
                </a:lnTo>
                <a:close/>
              </a:path>
              <a:path w="3384550" h="85725">
                <a:moveTo>
                  <a:pt x="3355826" y="28575"/>
                </a:moveTo>
                <a:lnTo>
                  <a:pt x="3313112" y="28575"/>
                </a:lnTo>
                <a:lnTo>
                  <a:pt x="3313112" y="57150"/>
                </a:lnTo>
                <a:lnTo>
                  <a:pt x="3355996" y="57150"/>
                </a:lnTo>
                <a:lnTo>
                  <a:pt x="3384486" y="42925"/>
                </a:lnTo>
                <a:lnTo>
                  <a:pt x="3355826" y="28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260475" y="2565400"/>
            <a:ext cx="2232025" cy="1948180"/>
          </a:xfrm>
          <a:custGeom>
            <a:avLst/>
            <a:gdLst/>
            <a:ahLst/>
            <a:cxnLst/>
            <a:rect l="l" t="t" r="r" b="b"/>
            <a:pathLst>
              <a:path w="2232025" h="1948179">
                <a:moveTo>
                  <a:pt x="0" y="1947799"/>
                </a:moveTo>
                <a:lnTo>
                  <a:pt x="2232025" y="0"/>
                </a:lnTo>
              </a:path>
            </a:pathLst>
          </a:custGeom>
          <a:ln w="1905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763016" y="2657203"/>
            <a:ext cx="325755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5">
                <a:latin typeface="Franklin Gothic Medium"/>
                <a:cs typeface="Franklin Gothic Medium"/>
              </a:rPr>
              <a:t>S(t)</a:t>
            </a:r>
            <a:endParaRPr sz="1600">
              <a:latin typeface="Franklin Gothic Medium"/>
              <a:cs typeface="Franklin Gothic Medium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580001" y="4865336"/>
            <a:ext cx="81915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5">
                <a:latin typeface="Arial"/>
                <a:cs typeface="Arial"/>
              </a:rPr>
              <a:t>t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987042" y="2359145"/>
            <a:ext cx="1194435" cy="3854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=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baseline="-20833" sz="2400" spc="-15">
                <a:latin typeface="Franklin Gothic Book"/>
                <a:cs typeface="Franklin Gothic Book"/>
              </a:rPr>
              <a:t>0</a:t>
            </a:r>
            <a:r>
              <a:rPr dirty="0" sz="2400" spc="-5">
                <a:latin typeface="Franklin Gothic Book"/>
                <a:cs typeface="Franklin Gothic Book"/>
              </a:rPr>
              <a:t>+v*t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033898" y="2565400"/>
            <a:ext cx="85725" cy="2303780"/>
          </a:xfrm>
          <a:custGeom>
            <a:avLst/>
            <a:gdLst/>
            <a:ahLst/>
            <a:cxnLst/>
            <a:rect l="l" t="t" r="r" b="b"/>
            <a:pathLst>
              <a:path w="85725" h="2303779">
                <a:moveTo>
                  <a:pt x="57150" y="71374"/>
                </a:moveTo>
                <a:lnTo>
                  <a:pt x="28575" y="71374"/>
                </a:lnTo>
                <a:lnTo>
                  <a:pt x="28575" y="2303399"/>
                </a:lnTo>
                <a:lnTo>
                  <a:pt x="57150" y="2303399"/>
                </a:lnTo>
                <a:lnTo>
                  <a:pt x="57150" y="71374"/>
                </a:lnTo>
                <a:close/>
              </a:path>
              <a:path w="85725" h="2303779">
                <a:moveTo>
                  <a:pt x="42925" y="0"/>
                </a:moveTo>
                <a:lnTo>
                  <a:pt x="0" y="85725"/>
                </a:lnTo>
                <a:lnTo>
                  <a:pt x="28575" y="85725"/>
                </a:lnTo>
                <a:lnTo>
                  <a:pt x="28575" y="71374"/>
                </a:lnTo>
                <a:lnTo>
                  <a:pt x="78560" y="71374"/>
                </a:lnTo>
                <a:lnTo>
                  <a:pt x="42925" y="0"/>
                </a:lnTo>
                <a:close/>
              </a:path>
              <a:path w="85725" h="2303779">
                <a:moveTo>
                  <a:pt x="78560" y="71374"/>
                </a:moveTo>
                <a:lnTo>
                  <a:pt x="57150" y="71374"/>
                </a:lnTo>
                <a:lnTo>
                  <a:pt x="57150" y="85725"/>
                </a:lnTo>
                <a:lnTo>
                  <a:pt x="85725" y="85725"/>
                </a:lnTo>
                <a:lnTo>
                  <a:pt x="78560" y="713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8323833" y="4885790"/>
            <a:ext cx="81915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5">
                <a:latin typeface="Arial"/>
                <a:cs typeface="Arial"/>
              </a:rPr>
              <a:t>t</a:t>
            </a:r>
            <a:endParaRPr sz="16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258887" y="3220973"/>
            <a:ext cx="2745105" cy="1287780"/>
          </a:xfrm>
          <a:custGeom>
            <a:avLst/>
            <a:gdLst/>
            <a:ahLst/>
            <a:cxnLst/>
            <a:rect l="l" t="t" r="r" b="b"/>
            <a:pathLst>
              <a:path w="2745104" h="1287779">
                <a:moveTo>
                  <a:pt x="0" y="1287526"/>
                </a:moveTo>
                <a:lnTo>
                  <a:pt x="2744787" y="0"/>
                </a:lnTo>
              </a:path>
            </a:pathLst>
          </a:custGeom>
          <a:ln w="1905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258887" y="3860800"/>
            <a:ext cx="2953385" cy="647700"/>
          </a:xfrm>
          <a:custGeom>
            <a:avLst/>
            <a:gdLst/>
            <a:ahLst/>
            <a:cxnLst/>
            <a:rect l="l" t="t" r="r" b="b"/>
            <a:pathLst>
              <a:path w="2953385" h="647700">
                <a:moveTo>
                  <a:pt x="0" y="647700"/>
                </a:moveTo>
                <a:lnTo>
                  <a:pt x="2952813" y="0"/>
                </a:lnTo>
              </a:path>
            </a:pathLst>
          </a:custGeom>
          <a:ln w="1905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932298" y="4681473"/>
            <a:ext cx="3384550" cy="85725"/>
          </a:xfrm>
          <a:custGeom>
            <a:avLst/>
            <a:gdLst/>
            <a:ahLst/>
            <a:cxnLst/>
            <a:rect l="l" t="t" r="r" b="b"/>
            <a:pathLst>
              <a:path w="3384550" h="85725">
                <a:moveTo>
                  <a:pt x="3298825" y="0"/>
                </a:moveTo>
                <a:lnTo>
                  <a:pt x="3298825" y="85725"/>
                </a:lnTo>
                <a:lnTo>
                  <a:pt x="3356059" y="57150"/>
                </a:lnTo>
                <a:lnTo>
                  <a:pt x="3313176" y="57150"/>
                </a:lnTo>
                <a:lnTo>
                  <a:pt x="3313176" y="28575"/>
                </a:lnTo>
                <a:lnTo>
                  <a:pt x="3355890" y="28575"/>
                </a:lnTo>
                <a:lnTo>
                  <a:pt x="3298825" y="0"/>
                </a:lnTo>
                <a:close/>
              </a:path>
              <a:path w="3384550" h="85725">
                <a:moveTo>
                  <a:pt x="3298825" y="28575"/>
                </a:moveTo>
                <a:lnTo>
                  <a:pt x="0" y="28575"/>
                </a:lnTo>
                <a:lnTo>
                  <a:pt x="0" y="57150"/>
                </a:lnTo>
                <a:lnTo>
                  <a:pt x="3298825" y="57150"/>
                </a:lnTo>
                <a:lnTo>
                  <a:pt x="3298825" y="28575"/>
                </a:lnTo>
                <a:close/>
              </a:path>
              <a:path w="3384550" h="85725">
                <a:moveTo>
                  <a:pt x="3355890" y="28575"/>
                </a:moveTo>
                <a:lnTo>
                  <a:pt x="3313176" y="28575"/>
                </a:lnTo>
                <a:lnTo>
                  <a:pt x="3313176" y="57150"/>
                </a:lnTo>
                <a:lnTo>
                  <a:pt x="3356059" y="57150"/>
                </a:lnTo>
                <a:lnTo>
                  <a:pt x="3384550" y="42925"/>
                </a:lnTo>
                <a:lnTo>
                  <a:pt x="3355890" y="28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4580001" y="2703178"/>
            <a:ext cx="325755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5">
                <a:latin typeface="Franklin Gothic Medium"/>
                <a:cs typeface="Franklin Gothic Medium"/>
              </a:rPr>
              <a:t>S(t)</a:t>
            </a:r>
            <a:endParaRPr sz="1600">
              <a:latin typeface="Franklin Gothic Medium"/>
              <a:cs typeface="Franklin Gothic Medium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076825" y="2776473"/>
            <a:ext cx="2232025" cy="1948180"/>
          </a:xfrm>
          <a:custGeom>
            <a:avLst/>
            <a:gdLst/>
            <a:ahLst/>
            <a:cxnLst/>
            <a:rect l="l" t="t" r="r" b="b"/>
            <a:pathLst>
              <a:path w="2232025" h="1948179">
                <a:moveTo>
                  <a:pt x="0" y="1947926"/>
                </a:moveTo>
                <a:lnTo>
                  <a:pt x="2232025" y="0"/>
                </a:lnTo>
              </a:path>
            </a:pathLst>
          </a:custGeom>
          <a:ln w="1905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076825" y="3432175"/>
            <a:ext cx="2743200" cy="1287780"/>
          </a:xfrm>
          <a:custGeom>
            <a:avLst/>
            <a:gdLst/>
            <a:ahLst/>
            <a:cxnLst/>
            <a:rect l="l" t="t" r="r" b="b"/>
            <a:pathLst>
              <a:path w="2743200" h="1287779">
                <a:moveTo>
                  <a:pt x="0" y="1287399"/>
                </a:moveTo>
                <a:lnTo>
                  <a:pt x="2743200" y="0"/>
                </a:lnTo>
              </a:path>
            </a:pathLst>
          </a:custGeom>
          <a:ln w="1905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5076825" y="4071873"/>
            <a:ext cx="2951480" cy="647700"/>
          </a:xfrm>
          <a:custGeom>
            <a:avLst/>
            <a:gdLst/>
            <a:ahLst/>
            <a:cxnLst/>
            <a:rect l="l" t="t" r="r" b="b"/>
            <a:pathLst>
              <a:path w="2951479" h="647700">
                <a:moveTo>
                  <a:pt x="0" y="647700"/>
                </a:moveTo>
                <a:lnTo>
                  <a:pt x="2951226" y="0"/>
                </a:lnTo>
              </a:path>
            </a:pathLst>
          </a:custGeom>
          <a:ln w="1905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5875782" y="2432297"/>
            <a:ext cx="75501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=v*t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508618" y="6595120"/>
            <a:ext cx="14478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solidFill>
                  <a:srgbClr val="FFFFFF"/>
                </a:solidFill>
                <a:latin typeface="Franklin Gothic Book"/>
                <a:cs typeface="Franklin Gothic Book"/>
              </a:rPr>
              <a:t>10</a:t>
            </a:r>
            <a:endParaRPr sz="8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Rappresen</a:t>
            </a:r>
            <a:r>
              <a:rPr dirty="0" spc="-25"/>
              <a:t>t</a:t>
            </a:r>
            <a:r>
              <a:rPr dirty="0" spc="-15"/>
              <a:t>azione</a:t>
            </a:r>
            <a:r>
              <a:rPr dirty="0" spc="-20"/>
              <a:t> </a:t>
            </a:r>
            <a:r>
              <a:rPr dirty="0" spc="-15"/>
              <a:t>grafic</a:t>
            </a:r>
            <a:r>
              <a:rPr dirty="0" spc="-10"/>
              <a:t>a:</a:t>
            </a:r>
          </a:p>
        </p:txBody>
      </p:sp>
      <p:sp>
        <p:nvSpPr>
          <p:cNvPr id="3" name="object 3"/>
          <p:cNvSpPr/>
          <p:nvPr/>
        </p:nvSpPr>
        <p:spPr>
          <a:xfrm>
            <a:off x="1217612" y="2563748"/>
            <a:ext cx="85725" cy="2305050"/>
          </a:xfrm>
          <a:custGeom>
            <a:avLst/>
            <a:gdLst/>
            <a:ahLst/>
            <a:cxnLst/>
            <a:rect l="l" t="t" r="r" b="b"/>
            <a:pathLst>
              <a:path w="85725" h="2305050">
                <a:moveTo>
                  <a:pt x="57086" y="71500"/>
                </a:moveTo>
                <a:lnTo>
                  <a:pt x="28575" y="71500"/>
                </a:lnTo>
                <a:lnTo>
                  <a:pt x="28575" y="2305050"/>
                </a:lnTo>
                <a:lnTo>
                  <a:pt x="57086" y="2305050"/>
                </a:lnTo>
                <a:lnTo>
                  <a:pt x="57086" y="71500"/>
                </a:lnTo>
                <a:close/>
              </a:path>
              <a:path w="85725" h="2305050">
                <a:moveTo>
                  <a:pt x="42862" y="0"/>
                </a:moveTo>
                <a:lnTo>
                  <a:pt x="0" y="85725"/>
                </a:lnTo>
                <a:lnTo>
                  <a:pt x="28575" y="85725"/>
                </a:lnTo>
                <a:lnTo>
                  <a:pt x="28575" y="71500"/>
                </a:lnTo>
                <a:lnTo>
                  <a:pt x="78560" y="71500"/>
                </a:lnTo>
                <a:lnTo>
                  <a:pt x="42862" y="0"/>
                </a:lnTo>
                <a:close/>
              </a:path>
              <a:path w="85725" h="2305050">
                <a:moveTo>
                  <a:pt x="78560" y="71500"/>
                </a:moveTo>
                <a:lnTo>
                  <a:pt x="57086" y="71500"/>
                </a:lnTo>
                <a:lnTo>
                  <a:pt x="57086" y="85725"/>
                </a:lnTo>
                <a:lnTo>
                  <a:pt x="85661" y="85725"/>
                </a:lnTo>
                <a:lnTo>
                  <a:pt x="78560" y="71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116012" y="4681473"/>
            <a:ext cx="3384550" cy="85725"/>
          </a:xfrm>
          <a:custGeom>
            <a:avLst/>
            <a:gdLst/>
            <a:ahLst/>
            <a:cxnLst/>
            <a:rect l="l" t="t" r="r" b="b"/>
            <a:pathLst>
              <a:path w="3384550" h="85725">
                <a:moveTo>
                  <a:pt x="3298761" y="0"/>
                </a:moveTo>
                <a:lnTo>
                  <a:pt x="3298761" y="85725"/>
                </a:lnTo>
                <a:lnTo>
                  <a:pt x="3355996" y="57150"/>
                </a:lnTo>
                <a:lnTo>
                  <a:pt x="3313112" y="57150"/>
                </a:lnTo>
                <a:lnTo>
                  <a:pt x="3313112" y="28575"/>
                </a:lnTo>
                <a:lnTo>
                  <a:pt x="3355826" y="28575"/>
                </a:lnTo>
                <a:lnTo>
                  <a:pt x="3298761" y="0"/>
                </a:lnTo>
                <a:close/>
              </a:path>
              <a:path w="3384550" h="85725">
                <a:moveTo>
                  <a:pt x="3298761" y="28575"/>
                </a:moveTo>
                <a:lnTo>
                  <a:pt x="0" y="28575"/>
                </a:lnTo>
                <a:lnTo>
                  <a:pt x="0" y="57150"/>
                </a:lnTo>
                <a:lnTo>
                  <a:pt x="3298761" y="57150"/>
                </a:lnTo>
                <a:lnTo>
                  <a:pt x="3298761" y="28575"/>
                </a:lnTo>
                <a:close/>
              </a:path>
              <a:path w="3384550" h="85725">
                <a:moveTo>
                  <a:pt x="3355826" y="28575"/>
                </a:moveTo>
                <a:lnTo>
                  <a:pt x="3313112" y="28575"/>
                </a:lnTo>
                <a:lnTo>
                  <a:pt x="3313112" y="57150"/>
                </a:lnTo>
                <a:lnTo>
                  <a:pt x="3355996" y="57150"/>
                </a:lnTo>
                <a:lnTo>
                  <a:pt x="3384486" y="42925"/>
                </a:lnTo>
                <a:lnTo>
                  <a:pt x="3355826" y="28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258887" y="2997200"/>
            <a:ext cx="937260" cy="1727200"/>
          </a:xfrm>
          <a:custGeom>
            <a:avLst/>
            <a:gdLst/>
            <a:ahLst/>
            <a:cxnLst/>
            <a:rect l="l" t="t" r="r" b="b"/>
            <a:pathLst>
              <a:path w="937260" h="1727200">
                <a:moveTo>
                  <a:pt x="0" y="0"/>
                </a:moveTo>
                <a:lnTo>
                  <a:pt x="936688" y="1727200"/>
                </a:lnTo>
              </a:path>
            </a:pathLst>
          </a:custGeom>
          <a:ln w="1905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01802" y="1428767"/>
            <a:ext cx="4855210" cy="11004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5080" indent="-342900">
              <a:lnSpc>
                <a:spcPct val="76200"/>
              </a:lnSpc>
              <a:buFont typeface="Wingdings"/>
              <a:buChar char=""/>
              <a:tabLst>
                <a:tab pos="355600" algn="l"/>
                <a:tab pos="888365" algn="l"/>
                <a:tab pos="2092960" algn="l"/>
                <a:tab pos="2591435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i	</a:t>
            </a:r>
            <a:r>
              <a:rPr dirty="0" sz="2400" spc="-15">
                <a:latin typeface="Franklin Gothic Book"/>
                <a:cs typeface="Franklin Gothic Book"/>
              </a:rPr>
              <a:t>seg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rapp</a:t>
            </a:r>
            <a:r>
              <a:rPr dirty="0" sz="240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ese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 spc="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penden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gat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v</a:t>
            </a:r>
            <a:r>
              <a:rPr dirty="0" sz="2400" spc="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 marL="1497330">
              <a:lnSpc>
                <a:spcPct val="100000"/>
              </a:lnSpc>
              <a:spcBef>
                <a:spcPts val="545"/>
              </a:spcBef>
            </a:pPr>
            <a:r>
              <a:rPr dirty="0" sz="2400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=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baseline="-20833" sz="2400" spc="-15">
                <a:latin typeface="Franklin Gothic Book"/>
                <a:cs typeface="Franklin Gothic Book"/>
              </a:rPr>
              <a:t>0</a:t>
            </a:r>
            <a:r>
              <a:rPr dirty="0" sz="2400">
                <a:latin typeface="Franklin Gothic Book"/>
                <a:cs typeface="Franklin Gothic Book"/>
              </a:rPr>
              <a:t>-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IvI*t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598667" y="1429251"/>
            <a:ext cx="90106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grafica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741921" y="1429251"/>
            <a:ext cx="179133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72465" algn="l"/>
                <a:tab pos="154305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caso</a:t>
            </a:r>
            <a:r>
              <a:rPr dirty="0" sz="2400">
                <a:latin typeface="Franklin Gothic Book"/>
                <a:cs typeface="Franklin Gothic Book"/>
              </a:rPr>
              <a:t>	di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01802" y="4865336"/>
            <a:ext cx="8028940" cy="12585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208915">
              <a:lnSpc>
                <a:spcPct val="100000"/>
              </a:lnSpc>
            </a:pPr>
            <a:r>
              <a:rPr dirty="0" sz="1600" spc="-5">
                <a:latin typeface="Arial"/>
                <a:cs typeface="Arial"/>
              </a:rPr>
              <a:t>t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6"/>
              </a:spcBef>
            </a:pPr>
            <a:endParaRPr sz="13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3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</a:t>
            </a:r>
            <a:r>
              <a:rPr dirty="0" sz="2400" spc="-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nde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>
                <a:latin typeface="Franklin Gothic Book"/>
                <a:cs typeface="Franklin Gothic Book"/>
              </a:rPr>
              <a:t>a  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g</a:t>
            </a:r>
            <a:r>
              <a:rPr dirty="0" sz="2400" spc="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-5">
                <a:latin typeface="Franklin Gothic Book"/>
                <a:cs typeface="Franklin Gothic Book"/>
              </a:rPr>
              <a:t>v</a:t>
            </a:r>
            <a:r>
              <a:rPr dirty="0" sz="2400">
                <a:latin typeface="Franklin Gothic Book"/>
                <a:cs typeface="Franklin Gothic Book"/>
              </a:rPr>
              <a:t>a  </a:t>
            </a:r>
            <a:r>
              <a:rPr dirty="0" sz="2400" spc="11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cor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 spc="-5">
                <a:latin typeface="Franklin Gothic Book"/>
                <a:cs typeface="Franklin Gothic Book"/>
              </a:rPr>
              <a:t>ispon</a:t>
            </a:r>
            <a:r>
              <a:rPr dirty="0" sz="2400" spc="-15">
                <a:latin typeface="Franklin Gothic Book"/>
                <a:cs typeface="Franklin Gothic Book"/>
              </a:rPr>
              <a:t>de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ad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velocità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gativ</a:t>
            </a: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-2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ovve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o </a:t>
            </a:r>
            <a:r>
              <a:rPr dirty="0" sz="2400" spc="-2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q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ella </a:t>
            </a:r>
            <a:r>
              <a:rPr dirty="0" sz="2400" spc="-2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n </a:t>
            </a:r>
            <a:r>
              <a:rPr dirty="0" sz="2400" spc="-2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corpo </a:t>
            </a:r>
            <a:r>
              <a:rPr dirty="0" sz="2400" spc="-2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che </a:t>
            </a:r>
            <a:r>
              <a:rPr dirty="0" sz="2400" spc="-2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avvicina, </a:t>
            </a:r>
            <a:r>
              <a:rPr dirty="0" sz="2400" spc="-25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al</a:t>
            </a:r>
            <a:r>
              <a:rPr dirty="0" sz="2400" spc="-1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scorr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re</a:t>
            </a:r>
            <a:r>
              <a:rPr dirty="0" sz="2400" spc="-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del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tempo,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all’origi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63016" y="2657203"/>
            <a:ext cx="325755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5">
                <a:latin typeface="Franklin Gothic Medium"/>
                <a:cs typeface="Franklin Gothic Medium"/>
              </a:rPr>
              <a:t>S(t)</a:t>
            </a:r>
            <a:endParaRPr sz="1600">
              <a:latin typeface="Franklin Gothic Medium"/>
              <a:cs typeface="Franklin Gothic Medium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033898" y="2565400"/>
            <a:ext cx="85725" cy="2303780"/>
          </a:xfrm>
          <a:custGeom>
            <a:avLst/>
            <a:gdLst/>
            <a:ahLst/>
            <a:cxnLst/>
            <a:rect l="l" t="t" r="r" b="b"/>
            <a:pathLst>
              <a:path w="85725" h="2303779">
                <a:moveTo>
                  <a:pt x="28575" y="2217674"/>
                </a:moveTo>
                <a:lnTo>
                  <a:pt x="0" y="2217674"/>
                </a:lnTo>
                <a:lnTo>
                  <a:pt x="42925" y="2303399"/>
                </a:lnTo>
                <a:lnTo>
                  <a:pt x="78560" y="2232025"/>
                </a:lnTo>
                <a:lnTo>
                  <a:pt x="28575" y="2232025"/>
                </a:lnTo>
                <a:lnTo>
                  <a:pt x="28575" y="2217674"/>
                </a:lnTo>
                <a:close/>
              </a:path>
              <a:path w="85725" h="2303779">
                <a:moveTo>
                  <a:pt x="57150" y="0"/>
                </a:moveTo>
                <a:lnTo>
                  <a:pt x="28575" y="0"/>
                </a:lnTo>
                <a:lnTo>
                  <a:pt x="28575" y="2232025"/>
                </a:lnTo>
                <a:lnTo>
                  <a:pt x="57150" y="2232025"/>
                </a:lnTo>
                <a:lnTo>
                  <a:pt x="57150" y="0"/>
                </a:lnTo>
                <a:close/>
              </a:path>
              <a:path w="85725" h="2303779">
                <a:moveTo>
                  <a:pt x="85725" y="2217674"/>
                </a:moveTo>
                <a:lnTo>
                  <a:pt x="57150" y="2217674"/>
                </a:lnTo>
                <a:lnTo>
                  <a:pt x="57150" y="2232025"/>
                </a:lnTo>
                <a:lnTo>
                  <a:pt x="78560" y="2232025"/>
                </a:lnTo>
                <a:lnTo>
                  <a:pt x="85725" y="22176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8323833" y="2416903"/>
            <a:ext cx="81915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5">
                <a:latin typeface="Arial"/>
                <a:cs typeface="Arial"/>
              </a:rPr>
              <a:t>t</a:t>
            </a:r>
            <a:endParaRPr sz="16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258887" y="2997200"/>
            <a:ext cx="1800860" cy="1727200"/>
          </a:xfrm>
          <a:custGeom>
            <a:avLst/>
            <a:gdLst/>
            <a:ahLst/>
            <a:cxnLst/>
            <a:rect l="l" t="t" r="r" b="b"/>
            <a:pathLst>
              <a:path w="1800860" h="1727200">
                <a:moveTo>
                  <a:pt x="0" y="0"/>
                </a:moveTo>
                <a:lnTo>
                  <a:pt x="1800288" y="1727200"/>
                </a:lnTo>
              </a:path>
            </a:pathLst>
          </a:custGeom>
          <a:ln w="1905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258887" y="2997200"/>
            <a:ext cx="3026410" cy="1727200"/>
          </a:xfrm>
          <a:custGeom>
            <a:avLst/>
            <a:gdLst/>
            <a:ahLst/>
            <a:cxnLst/>
            <a:rect l="l" t="t" r="r" b="b"/>
            <a:pathLst>
              <a:path w="3026410" h="1727200">
                <a:moveTo>
                  <a:pt x="0" y="0"/>
                </a:moveTo>
                <a:lnTo>
                  <a:pt x="3025838" y="1727200"/>
                </a:lnTo>
              </a:path>
            </a:pathLst>
          </a:custGeom>
          <a:ln w="1905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932298" y="2665348"/>
            <a:ext cx="3384550" cy="85725"/>
          </a:xfrm>
          <a:custGeom>
            <a:avLst/>
            <a:gdLst/>
            <a:ahLst/>
            <a:cxnLst/>
            <a:rect l="l" t="t" r="r" b="b"/>
            <a:pathLst>
              <a:path w="3384550" h="85725">
                <a:moveTo>
                  <a:pt x="3298825" y="0"/>
                </a:moveTo>
                <a:lnTo>
                  <a:pt x="3298825" y="85725"/>
                </a:lnTo>
                <a:lnTo>
                  <a:pt x="3356059" y="57150"/>
                </a:lnTo>
                <a:lnTo>
                  <a:pt x="3313176" y="57150"/>
                </a:lnTo>
                <a:lnTo>
                  <a:pt x="3313176" y="28575"/>
                </a:lnTo>
                <a:lnTo>
                  <a:pt x="3355890" y="28575"/>
                </a:lnTo>
                <a:lnTo>
                  <a:pt x="3298825" y="0"/>
                </a:lnTo>
                <a:close/>
              </a:path>
              <a:path w="3384550" h="85725">
                <a:moveTo>
                  <a:pt x="3298825" y="28575"/>
                </a:moveTo>
                <a:lnTo>
                  <a:pt x="0" y="28575"/>
                </a:lnTo>
                <a:lnTo>
                  <a:pt x="0" y="57150"/>
                </a:lnTo>
                <a:lnTo>
                  <a:pt x="3298825" y="57150"/>
                </a:lnTo>
                <a:lnTo>
                  <a:pt x="3298825" y="28575"/>
                </a:lnTo>
                <a:close/>
              </a:path>
              <a:path w="3384550" h="85725">
                <a:moveTo>
                  <a:pt x="3355890" y="28575"/>
                </a:moveTo>
                <a:lnTo>
                  <a:pt x="3313176" y="28575"/>
                </a:lnTo>
                <a:lnTo>
                  <a:pt x="3313176" y="57150"/>
                </a:lnTo>
                <a:lnTo>
                  <a:pt x="3356059" y="57150"/>
                </a:lnTo>
                <a:lnTo>
                  <a:pt x="3384550" y="42925"/>
                </a:lnTo>
                <a:lnTo>
                  <a:pt x="3355890" y="28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4580001" y="2703178"/>
            <a:ext cx="325755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5">
                <a:latin typeface="Franklin Gothic Medium"/>
                <a:cs typeface="Franklin Gothic Medium"/>
              </a:rPr>
              <a:t>S(t)</a:t>
            </a:r>
            <a:endParaRPr sz="1600">
              <a:latin typeface="Franklin Gothic Medium"/>
              <a:cs typeface="Franklin Gothic Medium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076825" y="2708275"/>
            <a:ext cx="1295400" cy="2016125"/>
          </a:xfrm>
          <a:custGeom>
            <a:avLst/>
            <a:gdLst/>
            <a:ahLst/>
            <a:cxnLst/>
            <a:rect l="l" t="t" r="r" b="b"/>
            <a:pathLst>
              <a:path w="1295400" h="2016125">
                <a:moveTo>
                  <a:pt x="0" y="0"/>
                </a:moveTo>
                <a:lnTo>
                  <a:pt x="1295400" y="2016125"/>
                </a:lnTo>
              </a:path>
            </a:pathLst>
          </a:custGeom>
          <a:ln w="1905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076825" y="2708275"/>
            <a:ext cx="2743200" cy="723900"/>
          </a:xfrm>
          <a:custGeom>
            <a:avLst/>
            <a:gdLst/>
            <a:ahLst/>
            <a:cxnLst/>
            <a:rect l="l" t="t" r="r" b="b"/>
            <a:pathLst>
              <a:path w="2743200" h="723900">
                <a:moveTo>
                  <a:pt x="0" y="0"/>
                </a:moveTo>
                <a:lnTo>
                  <a:pt x="2743200" y="723900"/>
                </a:lnTo>
              </a:path>
            </a:pathLst>
          </a:custGeom>
          <a:ln w="1905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5076825" y="2708275"/>
            <a:ext cx="2951480" cy="1363980"/>
          </a:xfrm>
          <a:custGeom>
            <a:avLst/>
            <a:gdLst/>
            <a:ahLst/>
            <a:cxnLst/>
            <a:rect l="l" t="t" r="r" b="b"/>
            <a:pathLst>
              <a:path w="2951479" h="1363979">
                <a:moveTo>
                  <a:pt x="0" y="0"/>
                </a:moveTo>
                <a:lnTo>
                  <a:pt x="2951226" y="1363599"/>
                </a:lnTo>
              </a:path>
            </a:pathLst>
          </a:custGeom>
          <a:ln w="1905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5875782" y="2143372"/>
            <a:ext cx="105854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=</a:t>
            </a:r>
            <a:r>
              <a:rPr dirty="0" sz="2400">
                <a:latin typeface="Franklin Gothic Book"/>
                <a:cs typeface="Franklin Gothic Book"/>
              </a:rPr>
              <a:t>-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vI*t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21" name="object 2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100" y="324351"/>
            <a:ext cx="2457450" cy="6959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Esempi</a:t>
            </a:r>
            <a:r>
              <a:rPr dirty="0" sz="2400" spc="-3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del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30">
                <a:solidFill>
                  <a:srgbClr val="871E33"/>
                </a:solidFill>
                <a:latin typeface="Franklin Gothic Medium"/>
                <a:cs typeface="Franklin Gothic Medium"/>
              </a:rPr>
              <a:t>m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to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re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tilin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spc="2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unifo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me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1802" y="1428767"/>
            <a:ext cx="7779384" cy="1169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ad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sempi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ab</a:t>
            </a:r>
            <a:r>
              <a:rPr dirty="0" sz="2400" spc="-10">
                <a:latin typeface="Franklin Gothic Book"/>
                <a:cs typeface="Franklin Gothic Book"/>
              </a:rPr>
              <a:t>b</a:t>
            </a:r>
            <a:r>
              <a:rPr dirty="0" sz="2400" spc="-20">
                <a:latin typeface="Franklin Gothic Book"/>
                <a:cs typeface="Franklin Gothic Book"/>
              </a:rPr>
              <a:t>iam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un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corpo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pos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alla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anza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1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metro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dall‘origine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degli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assi, al 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empo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t=0,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 che si spos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ad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veloc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cost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nte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posit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v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0</a:t>
            </a:r>
            <a:r>
              <a:rPr dirty="0" sz="2400">
                <a:latin typeface="Franklin Gothic Book"/>
                <a:cs typeface="Franklin Gothic Book"/>
              </a:rPr>
              <a:t>,5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m/s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Ab</a:t>
            </a:r>
            <a:r>
              <a:rPr dirty="0" sz="2400" spc="-30">
                <a:latin typeface="Franklin Gothic Book"/>
                <a:cs typeface="Franklin Gothic Book"/>
              </a:rPr>
              <a:t>b</a:t>
            </a:r>
            <a:r>
              <a:rPr dirty="0" sz="2400" spc="-20">
                <a:latin typeface="Franklin Gothic Book"/>
                <a:cs typeface="Franklin Gothic Book"/>
              </a:rPr>
              <a:t>iam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grafic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seg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ti: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217612" y="3378200"/>
            <a:ext cx="85725" cy="2305050"/>
          </a:xfrm>
          <a:custGeom>
            <a:avLst/>
            <a:gdLst/>
            <a:ahLst/>
            <a:cxnLst/>
            <a:rect l="l" t="t" r="r" b="b"/>
            <a:pathLst>
              <a:path w="85725" h="2305050">
                <a:moveTo>
                  <a:pt x="57086" y="71374"/>
                </a:moveTo>
                <a:lnTo>
                  <a:pt x="28575" y="71374"/>
                </a:lnTo>
                <a:lnTo>
                  <a:pt x="28575" y="2305050"/>
                </a:lnTo>
                <a:lnTo>
                  <a:pt x="57086" y="2305050"/>
                </a:lnTo>
                <a:lnTo>
                  <a:pt x="57086" y="71374"/>
                </a:lnTo>
                <a:close/>
              </a:path>
              <a:path w="85725" h="2305050">
                <a:moveTo>
                  <a:pt x="42862" y="0"/>
                </a:moveTo>
                <a:lnTo>
                  <a:pt x="0" y="85725"/>
                </a:lnTo>
                <a:lnTo>
                  <a:pt x="28575" y="85725"/>
                </a:lnTo>
                <a:lnTo>
                  <a:pt x="28575" y="71374"/>
                </a:lnTo>
                <a:lnTo>
                  <a:pt x="78496" y="71374"/>
                </a:lnTo>
                <a:lnTo>
                  <a:pt x="42862" y="0"/>
                </a:lnTo>
                <a:close/>
              </a:path>
              <a:path w="85725" h="2305050">
                <a:moveTo>
                  <a:pt x="78496" y="71374"/>
                </a:moveTo>
                <a:lnTo>
                  <a:pt x="57086" y="71374"/>
                </a:lnTo>
                <a:lnTo>
                  <a:pt x="57086" y="85725"/>
                </a:lnTo>
                <a:lnTo>
                  <a:pt x="85661" y="85725"/>
                </a:lnTo>
                <a:lnTo>
                  <a:pt x="78496" y="713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116012" y="5495925"/>
            <a:ext cx="3384550" cy="85725"/>
          </a:xfrm>
          <a:custGeom>
            <a:avLst/>
            <a:gdLst/>
            <a:ahLst/>
            <a:cxnLst/>
            <a:rect l="l" t="t" r="r" b="b"/>
            <a:pathLst>
              <a:path w="3384550" h="85725">
                <a:moveTo>
                  <a:pt x="3298761" y="0"/>
                </a:moveTo>
                <a:lnTo>
                  <a:pt x="3298761" y="85725"/>
                </a:lnTo>
                <a:lnTo>
                  <a:pt x="3355826" y="57150"/>
                </a:lnTo>
                <a:lnTo>
                  <a:pt x="3313112" y="57150"/>
                </a:lnTo>
                <a:lnTo>
                  <a:pt x="3313112" y="28575"/>
                </a:lnTo>
                <a:lnTo>
                  <a:pt x="3355996" y="28575"/>
                </a:lnTo>
                <a:lnTo>
                  <a:pt x="3298761" y="0"/>
                </a:lnTo>
                <a:close/>
              </a:path>
              <a:path w="3384550" h="85725">
                <a:moveTo>
                  <a:pt x="3298761" y="28575"/>
                </a:moveTo>
                <a:lnTo>
                  <a:pt x="0" y="28575"/>
                </a:lnTo>
                <a:lnTo>
                  <a:pt x="0" y="57150"/>
                </a:lnTo>
                <a:lnTo>
                  <a:pt x="3298761" y="57150"/>
                </a:lnTo>
                <a:lnTo>
                  <a:pt x="3298761" y="28575"/>
                </a:lnTo>
                <a:close/>
              </a:path>
              <a:path w="3384550" h="85725">
                <a:moveTo>
                  <a:pt x="3355996" y="28575"/>
                </a:moveTo>
                <a:lnTo>
                  <a:pt x="3313112" y="28575"/>
                </a:lnTo>
                <a:lnTo>
                  <a:pt x="3313112" y="57150"/>
                </a:lnTo>
                <a:lnTo>
                  <a:pt x="3355826" y="57150"/>
                </a:lnTo>
                <a:lnTo>
                  <a:pt x="3384486" y="42799"/>
                </a:lnTo>
                <a:lnTo>
                  <a:pt x="3355996" y="28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260475" y="4508500"/>
            <a:ext cx="2806700" cy="819150"/>
          </a:xfrm>
          <a:custGeom>
            <a:avLst/>
            <a:gdLst/>
            <a:ahLst/>
            <a:cxnLst/>
            <a:rect l="l" t="t" r="r" b="b"/>
            <a:pathLst>
              <a:path w="2806700" h="819150">
                <a:moveTo>
                  <a:pt x="0" y="819150"/>
                </a:moveTo>
                <a:lnTo>
                  <a:pt x="2806700" y="0"/>
                </a:lnTo>
              </a:path>
            </a:pathLst>
          </a:custGeom>
          <a:ln w="1905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050442" y="5305535"/>
            <a:ext cx="14478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>
                <a:latin typeface="Franklin Gothic Book"/>
                <a:cs typeface="Franklin Gothic Book"/>
              </a:rPr>
              <a:t>1</a:t>
            </a:r>
            <a:endParaRPr sz="1600">
              <a:latin typeface="Franklin Gothic Book"/>
              <a:cs typeface="Franklin Gothic 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63016" y="3471654"/>
            <a:ext cx="325755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5">
                <a:latin typeface="Franklin Gothic Medium"/>
                <a:cs typeface="Franklin Gothic Medium"/>
              </a:rPr>
              <a:t>S(t)</a:t>
            </a:r>
            <a:endParaRPr sz="1600">
              <a:latin typeface="Franklin Gothic Medium"/>
              <a:cs typeface="Franklin Gothic Medium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80001" y="5678263"/>
            <a:ext cx="81915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5">
                <a:latin typeface="Arial"/>
                <a:cs typeface="Arial"/>
              </a:rPr>
              <a:t>t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130044" y="3367398"/>
            <a:ext cx="159258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>
                <a:latin typeface="Franklin Gothic Book"/>
                <a:cs typeface="Franklin Gothic Book"/>
              </a:rPr>
              <a:t>S=</a:t>
            </a:r>
            <a:r>
              <a:rPr dirty="0" sz="2400">
                <a:latin typeface="Franklin Gothic Book"/>
                <a:cs typeface="Franklin Gothic Book"/>
              </a:rPr>
              <a:t>1 + </a:t>
            </a:r>
            <a:r>
              <a:rPr dirty="0" sz="2400" spc="-5">
                <a:latin typeface="Franklin Gothic Book"/>
                <a:cs typeface="Franklin Gothic Book"/>
              </a:rPr>
              <a:t>0,5</a:t>
            </a:r>
            <a:r>
              <a:rPr dirty="0" sz="2400" spc="-10">
                <a:latin typeface="Franklin Gothic Book"/>
                <a:cs typeface="Franklin Gothic Book"/>
              </a:rPr>
              <a:t>*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249798" y="3357498"/>
            <a:ext cx="85725" cy="2303780"/>
          </a:xfrm>
          <a:custGeom>
            <a:avLst/>
            <a:gdLst/>
            <a:ahLst/>
            <a:cxnLst/>
            <a:rect l="l" t="t" r="r" b="b"/>
            <a:pathLst>
              <a:path w="85725" h="2303779">
                <a:moveTo>
                  <a:pt x="57150" y="71500"/>
                </a:moveTo>
                <a:lnTo>
                  <a:pt x="28575" y="71500"/>
                </a:lnTo>
                <a:lnTo>
                  <a:pt x="28575" y="2303526"/>
                </a:lnTo>
                <a:lnTo>
                  <a:pt x="57150" y="2303526"/>
                </a:lnTo>
                <a:lnTo>
                  <a:pt x="57150" y="71500"/>
                </a:lnTo>
                <a:close/>
              </a:path>
              <a:path w="85725" h="2303779">
                <a:moveTo>
                  <a:pt x="42925" y="0"/>
                </a:moveTo>
                <a:lnTo>
                  <a:pt x="0" y="85725"/>
                </a:lnTo>
                <a:lnTo>
                  <a:pt x="28575" y="85725"/>
                </a:lnTo>
                <a:lnTo>
                  <a:pt x="28575" y="71500"/>
                </a:lnTo>
                <a:lnTo>
                  <a:pt x="78623" y="71500"/>
                </a:lnTo>
                <a:lnTo>
                  <a:pt x="42925" y="0"/>
                </a:lnTo>
                <a:close/>
              </a:path>
              <a:path w="85725" h="2303779">
                <a:moveTo>
                  <a:pt x="78623" y="71500"/>
                </a:moveTo>
                <a:lnTo>
                  <a:pt x="57150" y="71500"/>
                </a:lnTo>
                <a:lnTo>
                  <a:pt x="57150" y="85725"/>
                </a:lnTo>
                <a:lnTo>
                  <a:pt x="85725" y="85725"/>
                </a:lnTo>
                <a:lnTo>
                  <a:pt x="78623" y="71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148198" y="5495544"/>
            <a:ext cx="2879725" cy="85725"/>
          </a:xfrm>
          <a:custGeom>
            <a:avLst/>
            <a:gdLst/>
            <a:ahLst/>
            <a:cxnLst/>
            <a:rect l="l" t="t" r="r" b="b"/>
            <a:pathLst>
              <a:path w="2879725" h="85725">
                <a:moveTo>
                  <a:pt x="2793999" y="57221"/>
                </a:moveTo>
                <a:lnTo>
                  <a:pt x="2793873" y="85724"/>
                </a:lnTo>
                <a:lnTo>
                  <a:pt x="2851278" y="57276"/>
                </a:lnTo>
                <a:lnTo>
                  <a:pt x="2808351" y="57276"/>
                </a:lnTo>
                <a:lnTo>
                  <a:pt x="2793999" y="57221"/>
                </a:lnTo>
                <a:close/>
              </a:path>
              <a:path w="2879725" h="85725">
                <a:moveTo>
                  <a:pt x="2794126" y="28646"/>
                </a:moveTo>
                <a:lnTo>
                  <a:pt x="2793999" y="57221"/>
                </a:lnTo>
                <a:lnTo>
                  <a:pt x="2808351" y="57276"/>
                </a:lnTo>
                <a:lnTo>
                  <a:pt x="2808351" y="28701"/>
                </a:lnTo>
                <a:lnTo>
                  <a:pt x="2794126" y="28646"/>
                </a:lnTo>
                <a:close/>
              </a:path>
              <a:path w="2879725" h="85725">
                <a:moveTo>
                  <a:pt x="2794254" y="0"/>
                </a:moveTo>
                <a:lnTo>
                  <a:pt x="2794126" y="28646"/>
                </a:lnTo>
                <a:lnTo>
                  <a:pt x="2808351" y="28701"/>
                </a:lnTo>
                <a:lnTo>
                  <a:pt x="2808351" y="57276"/>
                </a:lnTo>
                <a:lnTo>
                  <a:pt x="2851278" y="57276"/>
                </a:lnTo>
                <a:lnTo>
                  <a:pt x="2879725" y="43179"/>
                </a:lnTo>
                <a:lnTo>
                  <a:pt x="2794254" y="0"/>
                </a:lnTo>
                <a:close/>
              </a:path>
              <a:path w="2879725" h="85725">
                <a:moveTo>
                  <a:pt x="126" y="17779"/>
                </a:moveTo>
                <a:lnTo>
                  <a:pt x="0" y="46354"/>
                </a:lnTo>
                <a:lnTo>
                  <a:pt x="2793999" y="57221"/>
                </a:lnTo>
                <a:lnTo>
                  <a:pt x="2794126" y="28646"/>
                </a:lnTo>
                <a:lnTo>
                  <a:pt x="126" y="177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292725" y="4568825"/>
            <a:ext cx="2663825" cy="0"/>
          </a:xfrm>
          <a:custGeom>
            <a:avLst/>
            <a:gdLst/>
            <a:ahLst/>
            <a:cxnLst/>
            <a:rect l="l" t="t" r="r" b="b"/>
            <a:pathLst>
              <a:path w="2663825" h="0">
                <a:moveTo>
                  <a:pt x="0" y="0"/>
                </a:moveTo>
                <a:lnTo>
                  <a:pt x="2663825" y="0"/>
                </a:lnTo>
              </a:path>
            </a:pathLst>
          </a:custGeom>
          <a:ln w="1905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8180958" y="5606693"/>
            <a:ext cx="81915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5">
                <a:latin typeface="Arial"/>
                <a:cs typeface="Arial"/>
              </a:rPr>
              <a:t>t</a:t>
            </a:r>
            <a:endParaRPr sz="1600">
              <a:latin typeface="Arial"/>
              <a:cs typeface="Arial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  <p:sp>
        <p:nvSpPr>
          <p:cNvPr id="15" name="object 15"/>
          <p:cNvSpPr txBox="1"/>
          <p:nvPr/>
        </p:nvSpPr>
        <p:spPr>
          <a:xfrm>
            <a:off x="4795773" y="3517629"/>
            <a:ext cx="29972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5">
                <a:latin typeface="Franklin Gothic Medium"/>
                <a:cs typeface="Franklin Gothic Medium"/>
              </a:rPr>
              <a:t>v(t)</a:t>
            </a:r>
            <a:endParaRPr sz="1600">
              <a:latin typeface="Franklin Gothic Medium"/>
              <a:cs typeface="Franklin Gothic Medium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844541" y="4453110"/>
            <a:ext cx="311785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5">
                <a:latin typeface="Franklin Gothic Medium"/>
                <a:cs typeface="Franklin Gothic Medium"/>
              </a:rPr>
              <a:t>0,5</a:t>
            </a:r>
            <a:endParaRPr sz="1600">
              <a:latin typeface="Franklin Gothic Medium"/>
              <a:cs typeface="Franklin Gothic Medium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/>
              <a:t>G</a:t>
            </a:r>
            <a:r>
              <a:rPr dirty="0" spc="-20"/>
              <a:t>r</a:t>
            </a:r>
            <a:r>
              <a:rPr dirty="0" spc="-10"/>
              <a:t>afici</a:t>
            </a:r>
            <a:r>
              <a:rPr dirty="0" spc="-15"/>
              <a:t> </a:t>
            </a:r>
            <a:r>
              <a:rPr dirty="0" spc="-15"/>
              <a:t>del</a:t>
            </a:r>
            <a:r>
              <a:rPr dirty="0" spc="-5"/>
              <a:t> </a:t>
            </a:r>
            <a:r>
              <a:rPr dirty="0" spc="-30"/>
              <a:t>m</a:t>
            </a:r>
            <a:r>
              <a:rPr dirty="0" spc="-10"/>
              <a:t>o</a:t>
            </a:r>
            <a:r>
              <a:rPr dirty="0" spc="-5"/>
              <a:t>t</a:t>
            </a:r>
            <a:r>
              <a:rPr dirty="0"/>
              <a:t>o</a:t>
            </a:r>
            <a:r>
              <a:rPr dirty="0" spc="5"/>
              <a:t> </a:t>
            </a:r>
            <a:r>
              <a:rPr dirty="0" spc="-15"/>
              <a:t>unifo</a:t>
            </a:r>
            <a:r>
              <a:rPr dirty="0" spc="-20"/>
              <a:t>r</a:t>
            </a:r>
            <a:r>
              <a:rPr dirty="0" spc="-5"/>
              <a:t>me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27100" y="1428767"/>
            <a:ext cx="8028940" cy="89026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5600" marR="5080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In</a:t>
            </a:r>
            <a:r>
              <a:rPr dirty="0" sz="2400" spc="2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esto</a:t>
            </a:r>
            <a:r>
              <a:rPr dirty="0" sz="2400" spc="2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caso,</a:t>
            </a:r>
            <a:r>
              <a:rPr dirty="0" sz="2400" spc="24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invec</a:t>
            </a:r>
            <a:r>
              <a:rPr dirty="0" sz="2400" spc="-10">
                <a:latin typeface="Franklin Gothic Book"/>
                <a:cs typeface="Franklin Gothic Book"/>
              </a:rPr>
              <a:t>e,</a:t>
            </a:r>
            <a:r>
              <a:rPr dirty="0" sz="2400" spc="2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2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corpo</a:t>
            </a:r>
            <a:r>
              <a:rPr dirty="0" sz="2400" spc="2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muove</a:t>
            </a:r>
            <a:r>
              <a:rPr dirty="0" sz="2400" spc="2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 spc="229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2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velocit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par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1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 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2 </a:t>
            </a:r>
            <a:r>
              <a:rPr dirty="0" sz="2400" spc="1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m/sec</a:t>
            </a:r>
            <a:r>
              <a:rPr dirty="0" sz="2400">
                <a:latin typeface="Franklin Gothic Book"/>
                <a:cs typeface="Franklin Gothic Book"/>
              </a:rPr>
              <a:t>    </a:t>
            </a:r>
            <a:r>
              <a:rPr dirty="0" sz="2400" spc="-280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all’istan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e 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=</a:t>
            </a:r>
            <a:r>
              <a:rPr dirty="0" sz="2400">
                <a:latin typeface="Franklin Gothic Book"/>
                <a:cs typeface="Franklin Gothic Book"/>
              </a:rPr>
              <a:t>0 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10">
                <a:latin typeface="Franklin Gothic Book"/>
                <a:cs typeface="Franklin Gothic Book"/>
              </a:rPr>
              <a:t>p</a:t>
            </a:r>
            <a:r>
              <a:rPr dirty="0" sz="2400" spc="-15">
                <a:latin typeface="Franklin Gothic Book"/>
                <a:cs typeface="Franklin Gothic Book"/>
              </a:rPr>
              <a:t>os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ad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5 </a:t>
            </a:r>
            <a:r>
              <a:rPr dirty="0" sz="2400" spc="15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dall’origin</a:t>
            </a:r>
            <a:r>
              <a:rPr dirty="0" sz="2400" spc="-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21206" y="3357498"/>
            <a:ext cx="132715" cy="2087880"/>
          </a:xfrm>
          <a:custGeom>
            <a:avLst/>
            <a:gdLst/>
            <a:ahLst/>
            <a:cxnLst/>
            <a:rect l="l" t="t" r="r" b="b"/>
            <a:pathLst>
              <a:path w="132715" h="2087879">
                <a:moveTo>
                  <a:pt x="66284" y="56719"/>
                </a:moveTo>
                <a:lnTo>
                  <a:pt x="52021" y="81198"/>
                </a:lnTo>
                <a:lnTo>
                  <a:pt x="53543" y="2087626"/>
                </a:lnTo>
                <a:lnTo>
                  <a:pt x="82118" y="2087626"/>
                </a:lnTo>
                <a:lnTo>
                  <a:pt x="80583" y="81198"/>
                </a:lnTo>
                <a:lnTo>
                  <a:pt x="66284" y="56719"/>
                </a:lnTo>
                <a:close/>
              </a:path>
              <a:path w="132715" h="2087879">
                <a:moveTo>
                  <a:pt x="66243" y="0"/>
                </a:moveTo>
                <a:lnTo>
                  <a:pt x="3975" y="106934"/>
                </a:lnTo>
                <a:lnTo>
                  <a:pt x="0" y="113791"/>
                </a:lnTo>
                <a:lnTo>
                  <a:pt x="2311" y="122427"/>
                </a:lnTo>
                <a:lnTo>
                  <a:pt x="9131" y="126491"/>
                </a:lnTo>
                <a:lnTo>
                  <a:pt x="15951" y="130428"/>
                </a:lnTo>
                <a:lnTo>
                  <a:pt x="24701" y="128142"/>
                </a:lnTo>
                <a:lnTo>
                  <a:pt x="28663" y="121285"/>
                </a:lnTo>
                <a:lnTo>
                  <a:pt x="52008" y="81219"/>
                </a:lnTo>
                <a:lnTo>
                  <a:pt x="51981" y="28321"/>
                </a:lnTo>
                <a:lnTo>
                  <a:pt x="82798" y="28321"/>
                </a:lnTo>
                <a:lnTo>
                  <a:pt x="66243" y="0"/>
                </a:lnTo>
                <a:close/>
              </a:path>
              <a:path w="132715" h="2087879">
                <a:moveTo>
                  <a:pt x="82798" y="28321"/>
                </a:moveTo>
                <a:lnTo>
                  <a:pt x="80556" y="28321"/>
                </a:lnTo>
                <a:lnTo>
                  <a:pt x="80596" y="81219"/>
                </a:lnTo>
                <a:lnTo>
                  <a:pt x="104000" y="121285"/>
                </a:lnTo>
                <a:lnTo>
                  <a:pt x="107975" y="128015"/>
                </a:lnTo>
                <a:lnTo>
                  <a:pt x="116725" y="130301"/>
                </a:lnTo>
                <a:lnTo>
                  <a:pt x="130352" y="122427"/>
                </a:lnTo>
                <a:lnTo>
                  <a:pt x="132651" y="113664"/>
                </a:lnTo>
                <a:lnTo>
                  <a:pt x="128676" y="106806"/>
                </a:lnTo>
                <a:lnTo>
                  <a:pt x="82798" y="28321"/>
                </a:lnTo>
                <a:close/>
              </a:path>
              <a:path w="132715" h="2087879">
                <a:moveTo>
                  <a:pt x="80561" y="35560"/>
                </a:moveTo>
                <a:lnTo>
                  <a:pt x="78612" y="35560"/>
                </a:lnTo>
                <a:lnTo>
                  <a:pt x="66284" y="56719"/>
                </a:lnTo>
                <a:lnTo>
                  <a:pt x="80596" y="81219"/>
                </a:lnTo>
                <a:lnTo>
                  <a:pt x="80561" y="35560"/>
                </a:lnTo>
                <a:close/>
              </a:path>
              <a:path w="132715" h="2087879">
                <a:moveTo>
                  <a:pt x="80556" y="28321"/>
                </a:moveTo>
                <a:lnTo>
                  <a:pt x="51981" y="28321"/>
                </a:lnTo>
                <a:lnTo>
                  <a:pt x="52021" y="81198"/>
                </a:lnTo>
                <a:lnTo>
                  <a:pt x="66284" y="56719"/>
                </a:lnTo>
                <a:lnTo>
                  <a:pt x="53924" y="35560"/>
                </a:lnTo>
                <a:lnTo>
                  <a:pt x="80561" y="35560"/>
                </a:lnTo>
                <a:lnTo>
                  <a:pt x="80556" y="28321"/>
                </a:lnTo>
                <a:close/>
              </a:path>
              <a:path w="132715" h="2087879">
                <a:moveTo>
                  <a:pt x="78612" y="35560"/>
                </a:moveTo>
                <a:lnTo>
                  <a:pt x="53924" y="35560"/>
                </a:lnTo>
                <a:lnTo>
                  <a:pt x="66284" y="56719"/>
                </a:lnTo>
                <a:lnTo>
                  <a:pt x="78612" y="355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044575" y="5234304"/>
            <a:ext cx="3420110" cy="132715"/>
          </a:xfrm>
          <a:custGeom>
            <a:avLst/>
            <a:gdLst/>
            <a:ahLst/>
            <a:cxnLst/>
            <a:rect l="l" t="t" r="r" b="b"/>
            <a:pathLst>
              <a:path w="3420110" h="132714">
                <a:moveTo>
                  <a:pt x="3362828" y="66357"/>
                </a:moveTo>
                <a:lnTo>
                  <a:pt x="3291459" y="107950"/>
                </a:lnTo>
                <a:lnTo>
                  <a:pt x="3289173" y="116713"/>
                </a:lnTo>
                <a:lnTo>
                  <a:pt x="3297047" y="130429"/>
                </a:lnTo>
                <a:lnTo>
                  <a:pt x="3305810" y="132715"/>
                </a:lnTo>
                <a:lnTo>
                  <a:pt x="3394991" y="80645"/>
                </a:lnTo>
                <a:lnTo>
                  <a:pt x="3391280" y="80645"/>
                </a:lnTo>
                <a:lnTo>
                  <a:pt x="3391280" y="78740"/>
                </a:lnTo>
                <a:lnTo>
                  <a:pt x="3384041" y="78740"/>
                </a:lnTo>
                <a:lnTo>
                  <a:pt x="3362828" y="66357"/>
                </a:lnTo>
                <a:close/>
              </a:path>
              <a:path w="3420110" h="132714">
                <a:moveTo>
                  <a:pt x="3338351" y="52070"/>
                </a:moveTo>
                <a:lnTo>
                  <a:pt x="0" y="52070"/>
                </a:lnTo>
                <a:lnTo>
                  <a:pt x="0" y="80645"/>
                </a:lnTo>
                <a:lnTo>
                  <a:pt x="3338351" y="80645"/>
                </a:lnTo>
                <a:lnTo>
                  <a:pt x="3362828" y="66357"/>
                </a:lnTo>
                <a:lnTo>
                  <a:pt x="3338351" y="52070"/>
                </a:lnTo>
                <a:close/>
              </a:path>
              <a:path w="3420110" h="132714">
                <a:moveTo>
                  <a:pt x="3395159" y="52070"/>
                </a:moveTo>
                <a:lnTo>
                  <a:pt x="3391280" y="52070"/>
                </a:lnTo>
                <a:lnTo>
                  <a:pt x="3391280" y="80645"/>
                </a:lnTo>
                <a:lnTo>
                  <a:pt x="3394991" y="80645"/>
                </a:lnTo>
                <a:lnTo>
                  <a:pt x="3419602" y="66294"/>
                </a:lnTo>
                <a:lnTo>
                  <a:pt x="3395159" y="52070"/>
                </a:lnTo>
                <a:close/>
              </a:path>
              <a:path w="3420110" h="132714">
                <a:moveTo>
                  <a:pt x="3384041" y="53975"/>
                </a:moveTo>
                <a:lnTo>
                  <a:pt x="3362828" y="66357"/>
                </a:lnTo>
                <a:lnTo>
                  <a:pt x="3384041" y="78740"/>
                </a:lnTo>
                <a:lnTo>
                  <a:pt x="3384041" y="53975"/>
                </a:lnTo>
                <a:close/>
              </a:path>
              <a:path w="3420110" h="132714">
                <a:moveTo>
                  <a:pt x="3391280" y="53975"/>
                </a:moveTo>
                <a:lnTo>
                  <a:pt x="3384041" y="53975"/>
                </a:lnTo>
                <a:lnTo>
                  <a:pt x="3384041" y="78740"/>
                </a:lnTo>
                <a:lnTo>
                  <a:pt x="3391280" y="78740"/>
                </a:lnTo>
                <a:lnTo>
                  <a:pt x="3391280" y="53975"/>
                </a:lnTo>
                <a:close/>
              </a:path>
              <a:path w="3420110" h="132714">
                <a:moveTo>
                  <a:pt x="3305810" y="0"/>
                </a:moveTo>
                <a:lnTo>
                  <a:pt x="3297047" y="2286"/>
                </a:lnTo>
                <a:lnTo>
                  <a:pt x="3289173" y="16002"/>
                </a:lnTo>
                <a:lnTo>
                  <a:pt x="3291459" y="24765"/>
                </a:lnTo>
                <a:lnTo>
                  <a:pt x="3362828" y="66357"/>
                </a:lnTo>
                <a:lnTo>
                  <a:pt x="3384041" y="53975"/>
                </a:lnTo>
                <a:lnTo>
                  <a:pt x="3391280" y="53975"/>
                </a:lnTo>
                <a:lnTo>
                  <a:pt x="3391280" y="52070"/>
                </a:lnTo>
                <a:lnTo>
                  <a:pt x="3395159" y="52070"/>
                </a:lnTo>
                <a:lnTo>
                  <a:pt x="3312667" y="4064"/>
                </a:lnTo>
                <a:lnTo>
                  <a:pt x="33058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187450" y="3644900"/>
            <a:ext cx="2016125" cy="2087880"/>
          </a:xfrm>
          <a:custGeom>
            <a:avLst/>
            <a:gdLst/>
            <a:ahLst/>
            <a:cxnLst/>
            <a:rect l="l" t="t" r="r" b="b"/>
            <a:pathLst>
              <a:path w="2016125" h="2087879">
                <a:moveTo>
                  <a:pt x="0" y="0"/>
                </a:moveTo>
                <a:lnTo>
                  <a:pt x="2016125" y="2087562"/>
                </a:lnTo>
              </a:path>
            </a:pathLst>
          </a:custGeom>
          <a:ln w="1905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189037" y="3741801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688340" y="3279630"/>
            <a:ext cx="435609" cy="5886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5">
                <a:latin typeface="Franklin Gothic Medium"/>
                <a:cs typeface="Franklin Gothic Medium"/>
              </a:rPr>
              <a:t>S(t)</a:t>
            </a:r>
            <a:endParaRPr sz="1600">
              <a:latin typeface="Franklin Gothic Medium"/>
              <a:cs typeface="Franklin Gothic Medium"/>
            </a:endParaRPr>
          </a:p>
          <a:p>
            <a:pPr algn="r" marR="5080">
              <a:lnSpc>
                <a:spcPct val="100000"/>
              </a:lnSpc>
              <a:spcBef>
                <a:spcPts val="915"/>
              </a:spcBef>
            </a:pPr>
            <a:r>
              <a:rPr dirty="0" sz="1600" spc="-10">
                <a:latin typeface="Franklin Gothic Medium"/>
                <a:cs typeface="Franklin Gothic Medium"/>
              </a:rPr>
              <a:t>5</a:t>
            </a:r>
            <a:endParaRPr sz="1600">
              <a:latin typeface="Franklin Gothic Medium"/>
              <a:cs typeface="Franklin Gothic Medium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74921" y="5008735"/>
            <a:ext cx="88265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5">
                <a:latin typeface="Franklin Gothic Book"/>
                <a:cs typeface="Franklin Gothic Book"/>
              </a:rPr>
              <a:t>t</a:t>
            </a:r>
            <a:endParaRPr sz="1600">
              <a:latin typeface="Franklin Gothic Book"/>
              <a:cs typeface="Franklin Gothic 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130044" y="3389623"/>
            <a:ext cx="123507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>
                <a:latin typeface="Franklin Gothic Book"/>
                <a:cs typeface="Franklin Gothic Book"/>
              </a:rPr>
              <a:t>S=</a:t>
            </a:r>
            <a:r>
              <a:rPr dirty="0" sz="2400">
                <a:latin typeface="Franklin Gothic Book"/>
                <a:cs typeface="Franklin Gothic Book"/>
              </a:rPr>
              <a:t>5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 </a:t>
            </a:r>
            <a:r>
              <a:rPr dirty="0" sz="2400" spc="-5">
                <a:latin typeface="Franklin Gothic Book"/>
                <a:cs typeface="Franklin Gothic Book"/>
              </a:rPr>
              <a:t>2*t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249798" y="3338448"/>
            <a:ext cx="85725" cy="2087880"/>
          </a:xfrm>
          <a:custGeom>
            <a:avLst/>
            <a:gdLst/>
            <a:ahLst/>
            <a:cxnLst/>
            <a:rect l="l" t="t" r="r" b="b"/>
            <a:pathLst>
              <a:path w="85725" h="2087879">
                <a:moveTo>
                  <a:pt x="28575" y="2001901"/>
                </a:moveTo>
                <a:lnTo>
                  <a:pt x="0" y="2001901"/>
                </a:lnTo>
                <a:lnTo>
                  <a:pt x="42925" y="2087626"/>
                </a:lnTo>
                <a:lnTo>
                  <a:pt x="78560" y="2016252"/>
                </a:lnTo>
                <a:lnTo>
                  <a:pt x="28575" y="2016252"/>
                </a:lnTo>
                <a:lnTo>
                  <a:pt x="28575" y="2001901"/>
                </a:lnTo>
                <a:close/>
              </a:path>
              <a:path w="85725" h="2087879">
                <a:moveTo>
                  <a:pt x="57150" y="0"/>
                </a:moveTo>
                <a:lnTo>
                  <a:pt x="28575" y="0"/>
                </a:lnTo>
                <a:lnTo>
                  <a:pt x="28575" y="2016252"/>
                </a:lnTo>
                <a:lnTo>
                  <a:pt x="57150" y="2016252"/>
                </a:lnTo>
                <a:lnTo>
                  <a:pt x="57150" y="0"/>
                </a:lnTo>
                <a:close/>
              </a:path>
              <a:path w="85725" h="2087879">
                <a:moveTo>
                  <a:pt x="85725" y="2001901"/>
                </a:moveTo>
                <a:lnTo>
                  <a:pt x="57150" y="2001901"/>
                </a:lnTo>
                <a:lnTo>
                  <a:pt x="57150" y="2016252"/>
                </a:lnTo>
                <a:lnTo>
                  <a:pt x="78560" y="2016252"/>
                </a:lnTo>
                <a:lnTo>
                  <a:pt x="85725" y="20019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148198" y="3468370"/>
            <a:ext cx="2879725" cy="85725"/>
          </a:xfrm>
          <a:custGeom>
            <a:avLst/>
            <a:gdLst/>
            <a:ahLst/>
            <a:cxnLst/>
            <a:rect l="l" t="t" r="r" b="b"/>
            <a:pathLst>
              <a:path w="2879725" h="85725">
                <a:moveTo>
                  <a:pt x="2794254" y="0"/>
                </a:moveTo>
                <a:lnTo>
                  <a:pt x="2794127" y="28520"/>
                </a:lnTo>
                <a:lnTo>
                  <a:pt x="2808351" y="28575"/>
                </a:lnTo>
                <a:lnTo>
                  <a:pt x="2808351" y="57150"/>
                </a:lnTo>
                <a:lnTo>
                  <a:pt x="2794000" y="57150"/>
                </a:lnTo>
                <a:lnTo>
                  <a:pt x="2793873" y="85725"/>
                </a:lnTo>
                <a:lnTo>
                  <a:pt x="2851534" y="57150"/>
                </a:lnTo>
                <a:lnTo>
                  <a:pt x="2808351" y="57150"/>
                </a:lnTo>
                <a:lnTo>
                  <a:pt x="2851646" y="57094"/>
                </a:lnTo>
                <a:lnTo>
                  <a:pt x="2879725" y="43179"/>
                </a:lnTo>
                <a:lnTo>
                  <a:pt x="2794254" y="0"/>
                </a:lnTo>
                <a:close/>
              </a:path>
              <a:path w="2879725" h="85725">
                <a:moveTo>
                  <a:pt x="2794127" y="28520"/>
                </a:moveTo>
                <a:lnTo>
                  <a:pt x="2794000" y="57094"/>
                </a:lnTo>
                <a:lnTo>
                  <a:pt x="2808351" y="57150"/>
                </a:lnTo>
                <a:lnTo>
                  <a:pt x="2808351" y="28575"/>
                </a:lnTo>
                <a:lnTo>
                  <a:pt x="2794127" y="28520"/>
                </a:lnTo>
                <a:close/>
              </a:path>
              <a:path w="2879725" h="85725">
                <a:moveTo>
                  <a:pt x="126" y="17779"/>
                </a:moveTo>
                <a:lnTo>
                  <a:pt x="0" y="46354"/>
                </a:lnTo>
                <a:lnTo>
                  <a:pt x="2794000" y="57094"/>
                </a:lnTo>
                <a:lnTo>
                  <a:pt x="2794127" y="28520"/>
                </a:lnTo>
                <a:lnTo>
                  <a:pt x="126" y="177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292725" y="4436998"/>
            <a:ext cx="2663825" cy="0"/>
          </a:xfrm>
          <a:custGeom>
            <a:avLst/>
            <a:gdLst/>
            <a:ahLst/>
            <a:cxnLst/>
            <a:rect l="l" t="t" r="r" b="b"/>
            <a:pathLst>
              <a:path w="2663825" h="0">
                <a:moveTo>
                  <a:pt x="0" y="0"/>
                </a:moveTo>
                <a:lnTo>
                  <a:pt x="2663825" y="0"/>
                </a:lnTo>
              </a:path>
            </a:pathLst>
          </a:custGeom>
          <a:ln w="1905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4795773" y="4359130"/>
            <a:ext cx="24384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5">
                <a:latin typeface="Franklin Gothic Medium"/>
                <a:cs typeface="Franklin Gothic Medium"/>
              </a:rPr>
              <a:t>-</a:t>
            </a:r>
            <a:r>
              <a:rPr dirty="0" sz="1600" spc="-5">
                <a:latin typeface="Franklin Gothic Medium"/>
                <a:cs typeface="Franklin Gothic Medium"/>
              </a:rPr>
              <a:t> </a:t>
            </a:r>
            <a:r>
              <a:rPr dirty="0" sz="1600" spc="-10">
                <a:latin typeface="Franklin Gothic Medium"/>
                <a:cs typeface="Franklin Gothic Medium"/>
              </a:rPr>
              <a:t>2</a:t>
            </a:r>
            <a:endParaRPr sz="1600">
              <a:latin typeface="Franklin Gothic Medium"/>
              <a:cs typeface="Franklin Gothic Medium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  <p:sp>
        <p:nvSpPr>
          <p:cNvPr id="15" name="object 15"/>
          <p:cNvSpPr txBox="1"/>
          <p:nvPr/>
        </p:nvSpPr>
        <p:spPr>
          <a:xfrm>
            <a:off x="4892802" y="5105636"/>
            <a:ext cx="29972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5">
                <a:latin typeface="Franklin Gothic Medium"/>
                <a:cs typeface="Franklin Gothic Medium"/>
              </a:rPr>
              <a:t>v(t)</a:t>
            </a:r>
            <a:endParaRPr sz="1600">
              <a:latin typeface="Franklin Gothic Medium"/>
              <a:cs typeface="Franklin Gothic Medium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604506" y="3208003"/>
            <a:ext cx="90805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>
                <a:latin typeface="Franklin Gothic Medium"/>
                <a:cs typeface="Franklin Gothic Medium"/>
              </a:rPr>
              <a:t>t</a:t>
            </a:r>
            <a:endParaRPr sz="1600">
              <a:latin typeface="Franklin Gothic Medium"/>
              <a:cs typeface="Franklin Gothic Medium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130044" y="5461092"/>
            <a:ext cx="31242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5">
                <a:latin typeface="Franklin Gothic Medium"/>
                <a:cs typeface="Franklin Gothic Medium"/>
              </a:rPr>
              <a:t>2,5</a:t>
            </a:r>
            <a:endParaRPr sz="1600">
              <a:latin typeface="Franklin Gothic Medium"/>
              <a:cs typeface="Franklin Gothic Medium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995801" y="3357562"/>
            <a:ext cx="1656080" cy="1151255"/>
          </a:xfrm>
          <a:custGeom>
            <a:avLst/>
            <a:gdLst/>
            <a:ahLst/>
            <a:cxnLst/>
            <a:rect l="l" t="t" r="r" b="b"/>
            <a:pathLst>
              <a:path w="1656079" h="1151254">
                <a:moveTo>
                  <a:pt x="0" y="1150937"/>
                </a:moveTo>
                <a:lnTo>
                  <a:pt x="1655699" y="1150937"/>
                </a:lnTo>
                <a:lnTo>
                  <a:pt x="1655699" y="0"/>
                </a:lnTo>
                <a:lnTo>
                  <a:pt x="0" y="0"/>
                </a:lnTo>
                <a:lnTo>
                  <a:pt x="0" y="1150937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995801" y="3357562"/>
            <a:ext cx="1656080" cy="1151255"/>
          </a:xfrm>
          <a:custGeom>
            <a:avLst/>
            <a:gdLst/>
            <a:ahLst/>
            <a:cxnLst/>
            <a:rect l="l" t="t" r="r" b="b"/>
            <a:pathLst>
              <a:path w="1656079" h="1151254">
                <a:moveTo>
                  <a:pt x="0" y="1150937"/>
                </a:moveTo>
                <a:lnTo>
                  <a:pt x="1655699" y="1150937"/>
                </a:lnTo>
                <a:lnTo>
                  <a:pt x="1655699" y="0"/>
                </a:lnTo>
                <a:lnTo>
                  <a:pt x="0" y="0"/>
                </a:lnTo>
                <a:lnTo>
                  <a:pt x="0" y="1150937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Spazi</a:t>
            </a:r>
            <a:r>
              <a:rPr dirty="0" spc="-15"/>
              <a:t>o</a:t>
            </a:r>
            <a:r>
              <a:rPr dirty="0"/>
              <a:t> </a:t>
            </a:r>
            <a:r>
              <a:rPr dirty="0" spc="-15"/>
              <a:t>percorso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01802" y="4734831"/>
            <a:ext cx="8046084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  <a:tab pos="4942840" algn="l"/>
              </a:tabLst>
            </a:pPr>
            <a:r>
              <a:rPr dirty="0" sz="2400" spc="-15" i="1">
                <a:latin typeface="Franklin Gothic Book"/>
                <a:cs typeface="Franklin Gothic Book"/>
              </a:rPr>
              <a:t>La</a:t>
            </a:r>
            <a:r>
              <a:rPr dirty="0" sz="2400" spc="21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di</a:t>
            </a:r>
            <a:r>
              <a:rPr dirty="0" sz="2400" spc="-5" i="1">
                <a:latin typeface="Franklin Gothic Book"/>
                <a:cs typeface="Franklin Gothic Book"/>
              </a:rPr>
              <a:t>s</a:t>
            </a:r>
            <a:r>
              <a:rPr dirty="0" sz="2400" spc="-10" i="1">
                <a:latin typeface="Franklin Gothic Book"/>
                <a:cs typeface="Franklin Gothic Book"/>
              </a:rPr>
              <a:t>t</a:t>
            </a:r>
            <a:r>
              <a:rPr dirty="0" sz="2400" spc="-5" i="1">
                <a:latin typeface="Franklin Gothic Book"/>
                <a:cs typeface="Franklin Gothic Book"/>
              </a:rPr>
              <a:t>an</a:t>
            </a:r>
            <a:r>
              <a:rPr dirty="0" sz="2400" i="1">
                <a:latin typeface="Franklin Gothic Book"/>
                <a:cs typeface="Franklin Gothic Book"/>
              </a:rPr>
              <a:t>za</a:t>
            </a:r>
            <a:r>
              <a:rPr dirty="0" sz="2400" spc="235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percorsa</a:t>
            </a:r>
            <a:r>
              <a:rPr dirty="0" sz="2400" spc="210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n</a:t>
            </a:r>
            <a:r>
              <a:rPr dirty="0" sz="2400" i="1">
                <a:latin typeface="Franklin Gothic Book"/>
                <a:cs typeface="Franklin Gothic Book"/>
              </a:rPr>
              <a:t>el</a:t>
            </a:r>
            <a:r>
              <a:rPr dirty="0" sz="2400" spc="220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tempo</a:t>
            </a:r>
            <a:r>
              <a:rPr dirty="0" sz="2400" spc="210" i="1">
                <a:latin typeface="Franklin Gothic Book"/>
                <a:cs typeface="Franklin Gothic Book"/>
              </a:rPr>
              <a:t> </a:t>
            </a:r>
            <a:r>
              <a:rPr dirty="0" sz="2400" spc="-10" i="1">
                <a:latin typeface="Franklin Gothic Book"/>
                <a:cs typeface="Franklin Gothic Book"/>
              </a:rPr>
              <a:t>t</a:t>
            </a:r>
            <a:r>
              <a:rPr dirty="0" sz="2400" i="1">
                <a:latin typeface="Franklin Gothic Book"/>
                <a:cs typeface="Franklin Gothic Book"/>
              </a:rPr>
              <a:t>	</a:t>
            </a:r>
            <a:r>
              <a:rPr dirty="0" sz="2400" i="1">
                <a:latin typeface="Franklin Gothic Book"/>
                <a:cs typeface="Franklin Gothic Book"/>
              </a:rPr>
              <a:t>p</a:t>
            </a:r>
            <a:r>
              <a:rPr dirty="0" sz="2400" spc="-10" i="1">
                <a:latin typeface="Franklin Gothic Book"/>
                <a:cs typeface="Franklin Gothic Book"/>
              </a:rPr>
              <a:t>u</a:t>
            </a:r>
            <a:r>
              <a:rPr dirty="0" sz="2400" spc="-15" i="1">
                <a:latin typeface="Franklin Gothic Book"/>
                <a:cs typeface="Franklin Gothic Book"/>
              </a:rPr>
              <a:t>ò</a:t>
            </a:r>
            <a:r>
              <a:rPr dirty="0" sz="2400" spc="210" i="1">
                <a:latin typeface="Franklin Gothic Book"/>
                <a:cs typeface="Franklin Gothic Book"/>
              </a:rPr>
              <a:t> </a:t>
            </a:r>
            <a:r>
              <a:rPr dirty="0" sz="2400" spc="5" i="1">
                <a:latin typeface="Franklin Gothic Book"/>
                <a:cs typeface="Franklin Gothic Book"/>
              </a:rPr>
              <a:t>e</a:t>
            </a:r>
            <a:r>
              <a:rPr dirty="0" sz="2400" spc="5" i="1">
                <a:latin typeface="Franklin Gothic Book"/>
                <a:cs typeface="Franklin Gothic Book"/>
              </a:rPr>
              <a:t>s</a:t>
            </a:r>
            <a:r>
              <a:rPr dirty="0" sz="2400" spc="-5" i="1">
                <a:latin typeface="Franklin Gothic Book"/>
                <a:cs typeface="Franklin Gothic Book"/>
              </a:rPr>
              <a:t>ser</a:t>
            </a:r>
            <a:r>
              <a:rPr dirty="0" sz="2400" i="1">
                <a:latin typeface="Franklin Gothic Book"/>
                <a:cs typeface="Franklin Gothic Book"/>
              </a:rPr>
              <a:t>e</a:t>
            </a:r>
            <a:r>
              <a:rPr dirty="0" sz="2400" spc="235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i</a:t>
            </a:r>
            <a:r>
              <a:rPr dirty="0" sz="2400" spc="5" i="1">
                <a:latin typeface="Franklin Gothic Book"/>
                <a:cs typeface="Franklin Gothic Book"/>
              </a:rPr>
              <a:t>n</a:t>
            </a:r>
            <a:r>
              <a:rPr dirty="0" sz="2400" spc="-15" i="1">
                <a:latin typeface="Franklin Gothic Book"/>
                <a:cs typeface="Franklin Gothic Book"/>
              </a:rPr>
              <a:t>terpretata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44702" y="5015731"/>
            <a:ext cx="7701280" cy="8883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76300"/>
              </a:lnSpc>
            </a:pPr>
            <a:r>
              <a:rPr dirty="0" sz="2400" spc="-20" i="1">
                <a:latin typeface="Franklin Gothic Book"/>
                <a:cs typeface="Franklin Gothic Book"/>
              </a:rPr>
              <a:t>com</a:t>
            </a:r>
            <a:r>
              <a:rPr dirty="0" sz="2400" spc="-15" i="1">
                <a:latin typeface="Franklin Gothic Book"/>
                <a:cs typeface="Franklin Gothic Book"/>
              </a:rPr>
              <a:t>e</a:t>
            </a:r>
            <a:r>
              <a:rPr dirty="0" sz="2400" spc="3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l’area</a:t>
            </a:r>
            <a:r>
              <a:rPr dirty="0" sz="2400" spc="5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del</a:t>
            </a:r>
            <a:r>
              <a:rPr dirty="0" sz="2400" spc="-5" i="1">
                <a:latin typeface="Franklin Gothic Book"/>
                <a:cs typeface="Franklin Gothic Book"/>
              </a:rPr>
              <a:t>l</a:t>
            </a:r>
            <a:r>
              <a:rPr dirty="0" sz="2400" i="1">
                <a:latin typeface="Franklin Gothic Book"/>
                <a:cs typeface="Franklin Gothic Book"/>
              </a:rPr>
              <a:t>a</a:t>
            </a:r>
            <a:r>
              <a:rPr dirty="0" sz="2400" spc="4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reg</a:t>
            </a:r>
            <a:r>
              <a:rPr dirty="0" sz="2400" spc="-5" i="1">
                <a:latin typeface="Franklin Gothic Book"/>
                <a:cs typeface="Franklin Gothic Book"/>
              </a:rPr>
              <a:t>i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spc="-15" i="1">
                <a:latin typeface="Franklin Gothic Book"/>
                <a:cs typeface="Franklin Gothic Book"/>
              </a:rPr>
              <a:t>ne</a:t>
            </a:r>
            <a:r>
              <a:rPr dirty="0" sz="2400" spc="4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piana</a:t>
            </a:r>
            <a:r>
              <a:rPr dirty="0" sz="2400" spc="35" i="1">
                <a:latin typeface="Franklin Gothic Book"/>
                <a:cs typeface="Franklin Gothic Book"/>
              </a:rPr>
              <a:t> </a:t>
            </a:r>
            <a:r>
              <a:rPr dirty="0" sz="2400" spc="-20" i="1">
                <a:latin typeface="Franklin Gothic Book"/>
                <a:cs typeface="Franklin Gothic Book"/>
              </a:rPr>
              <a:t>c</a:t>
            </a:r>
            <a:r>
              <a:rPr dirty="0" sz="2400" spc="-30" i="1">
                <a:latin typeface="Franklin Gothic Book"/>
                <a:cs typeface="Franklin Gothic Book"/>
              </a:rPr>
              <a:t>o</a:t>
            </a:r>
            <a:r>
              <a:rPr dirty="0" sz="2400" i="1">
                <a:latin typeface="Franklin Gothic Book"/>
                <a:cs typeface="Franklin Gothic Book"/>
              </a:rPr>
              <a:t>mpresa</a:t>
            </a:r>
            <a:r>
              <a:rPr dirty="0" sz="2400" spc="40" i="1">
                <a:latin typeface="Franklin Gothic Book"/>
                <a:cs typeface="Franklin Gothic Book"/>
              </a:rPr>
              <a:t> </a:t>
            </a:r>
            <a:r>
              <a:rPr dirty="0" sz="2400" spc="-10" i="1">
                <a:latin typeface="Franklin Gothic Book"/>
                <a:cs typeface="Franklin Gothic Book"/>
              </a:rPr>
              <a:t>tra</a:t>
            </a:r>
            <a:r>
              <a:rPr dirty="0" sz="2400" spc="4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il</a:t>
            </a:r>
            <a:r>
              <a:rPr dirty="0" sz="2400" spc="3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di</a:t>
            </a:r>
            <a:r>
              <a:rPr dirty="0" sz="2400" spc="-5" i="1">
                <a:latin typeface="Franklin Gothic Book"/>
                <a:cs typeface="Franklin Gothic Book"/>
              </a:rPr>
              <a:t>agramma</a:t>
            </a:r>
            <a:r>
              <a:rPr dirty="0" sz="2400" spc="-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del</a:t>
            </a:r>
            <a:r>
              <a:rPr dirty="0" sz="2400" spc="-5" i="1">
                <a:latin typeface="Franklin Gothic Book"/>
                <a:cs typeface="Franklin Gothic Book"/>
              </a:rPr>
              <a:t>l</a:t>
            </a:r>
            <a:r>
              <a:rPr dirty="0" sz="2400" i="1">
                <a:latin typeface="Franklin Gothic Book"/>
                <a:cs typeface="Franklin Gothic Book"/>
              </a:rPr>
              <a:t>a</a:t>
            </a:r>
            <a:r>
              <a:rPr dirty="0" sz="2400" spc="110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veloc</a:t>
            </a:r>
            <a:r>
              <a:rPr dirty="0" sz="2400" spc="5" i="1">
                <a:latin typeface="Franklin Gothic Book"/>
                <a:cs typeface="Franklin Gothic Book"/>
              </a:rPr>
              <a:t>i</a:t>
            </a:r>
            <a:r>
              <a:rPr dirty="0" sz="2400" spc="-30" i="1">
                <a:latin typeface="Franklin Gothic Book"/>
                <a:cs typeface="Franklin Gothic Book"/>
              </a:rPr>
              <a:t>t</a:t>
            </a:r>
            <a:r>
              <a:rPr dirty="0" sz="2400" spc="-5" i="1">
                <a:latin typeface="Franklin Gothic Book"/>
                <a:cs typeface="Franklin Gothic Book"/>
              </a:rPr>
              <a:t>à</a:t>
            </a:r>
            <a:r>
              <a:rPr dirty="0" sz="2400" i="1">
                <a:latin typeface="Franklin Gothic Book"/>
                <a:cs typeface="Franklin Gothic Book"/>
              </a:rPr>
              <a:t>,</a:t>
            </a:r>
            <a:r>
              <a:rPr dirty="0" sz="2400" spc="11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l’a</a:t>
            </a:r>
            <a:r>
              <a:rPr dirty="0" sz="2400" spc="5" i="1">
                <a:latin typeface="Franklin Gothic Book"/>
                <a:cs typeface="Franklin Gothic Book"/>
              </a:rPr>
              <a:t>s</a:t>
            </a:r>
            <a:r>
              <a:rPr dirty="0" sz="2400" i="1">
                <a:latin typeface="Franklin Gothic Book"/>
                <a:cs typeface="Franklin Gothic Book"/>
              </a:rPr>
              <a:t>se</a:t>
            </a:r>
            <a:r>
              <a:rPr dirty="0" sz="2400" spc="10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dei</a:t>
            </a:r>
            <a:r>
              <a:rPr dirty="0" sz="2400" spc="110" i="1">
                <a:latin typeface="Franklin Gothic Book"/>
                <a:cs typeface="Franklin Gothic Book"/>
              </a:rPr>
              <a:t> </a:t>
            </a:r>
            <a:r>
              <a:rPr dirty="0" sz="2400" spc="-10" i="1">
                <a:latin typeface="Franklin Gothic Book"/>
                <a:cs typeface="Franklin Gothic Book"/>
              </a:rPr>
              <a:t>te</a:t>
            </a:r>
            <a:r>
              <a:rPr dirty="0" sz="2400" spc="-35" i="1">
                <a:latin typeface="Franklin Gothic Book"/>
                <a:cs typeface="Franklin Gothic Book"/>
              </a:rPr>
              <a:t>m</a:t>
            </a:r>
            <a:r>
              <a:rPr dirty="0" sz="2400" i="1">
                <a:latin typeface="Franklin Gothic Book"/>
                <a:cs typeface="Franklin Gothic Book"/>
              </a:rPr>
              <a:t>pi</a:t>
            </a:r>
            <a:r>
              <a:rPr dirty="0" sz="2400" spc="10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e</a:t>
            </a:r>
            <a:r>
              <a:rPr dirty="0" sz="2400" spc="105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g</a:t>
            </a:r>
            <a:r>
              <a:rPr dirty="0" sz="2400" i="1">
                <a:latin typeface="Franklin Gothic Book"/>
                <a:cs typeface="Franklin Gothic Book"/>
              </a:rPr>
              <a:t>li</a:t>
            </a:r>
            <a:r>
              <a:rPr dirty="0" sz="2400" spc="120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istant</a:t>
            </a:r>
            <a:r>
              <a:rPr dirty="0" sz="2400" i="1">
                <a:latin typeface="Franklin Gothic Book"/>
                <a:cs typeface="Franklin Gothic Book"/>
              </a:rPr>
              <a:t>i</a:t>
            </a:r>
            <a:r>
              <a:rPr dirty="0" sz="2400" spc="110" i="1">
                <a:latin typeface="Franklin Gothic Book"/>
                <a:cs typeface="Franklin Gothic Book"/>
              </a:rPr>
              <a:t> </a:t>
            </a:r>
            <a:r>
              <a:rPr dirty="0" sz="2400" spc="5" i="1">
                <a:latin typeface="Franklin Gothic Book"/>
                <a:cs typeface="Franklin Gothic Book"/>
              </a:rPr>
              <a:t>d</a:t>
            </a:r>
            <a:r>
              <a:rPr dirty="0" sz="2400" i="1">
                <a:latin typeface="Franklin Gothic Book"/>
                <a:cs typeface="Franklin Gothic Book"/>
              </a:rPr>
              <a:t>i</a:t>
            </a:r>
            <a:r>
              <a:rPr dirty="0" sz="2400" spc="105" i="1">
                <a:latin typeface="Franklin Gothic Book"/>
                <a:cs typeface="Franklin Gothic Book"/>
              </a:rPr>
              <a:t> </a:t>
            </a:r>
            <a:r>
              <a:rPr dirty="0" sz="2400" spc="-10" i="1">
                <a:latin typeface="Franklin Gothic Book"/>
                <a:cs typeface="Franklin Gothic Book"/>
              </a:rPr>
              <a:t>te</a:t>
            </a:r>
            <a:r>
              <a:rPr dirty="0" sz="2400" spc="-35" i="1">
                <a:latin typeface="Franklin Gothic Book"/>
                <a:cs typeface="Franklin Gothic Book"/>
              </a:rPr>
              <a:t>m</a:t>
            </a:r>
            <a:r>
              <a:rPr dirty="0" sz="2400" spc="-15" i="1">
                <a:latin typeface="Franklin Gothic Book"/>
                <a:cs typeface="Franklin Gothic Book"/>
              </a:rPr>
              <a:t>po</a:t>
            </a:r>
            <a:r>
              <a:rPr dirty="0" sz="2400" spc="100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i</a:t>
            </a:r>
            <a:r>
              <a:rPr dirty="0" sz="2400" spc="5" i="1">
                <a:latin typeface="Franklin Gothic Book"/>
                <a:cs typeface="Franklin Gothic Book"/>
              </a:rPr>
              <a:t>n</a:t>
            </a:r>
            <a:r>
              <a:rPr dirty="0" sz="2400" spc="-5" i="1">
                <a:latin typeface="Franklin Gothic Book"/>
                <a:cs typeface="Franklin Gothic Book"/>
              </a:rPr>
              <a:t>iz</a:t>
            </a:r>
            <a:r>
              <a:rPr dirty="0" sz="2400" i="1">
                <a:latin typeface="Franklin Gothic Book"/>
                <a:cs typeface="Franklin Gothic Book"/>
              </a:rPr>
              <a:t>i</a:t>
            </a:r>
            <a:r>
              <a:rPr dirty="0" sz="2400" spc="-5" i="1">
                <a:latin typeface="Franklin Gothic Book"/>
                <a:cs typeface="Franklin Gothic Book"/>
              </a:rPr>
              <a:t>ale</a:t>
            </a:r>
            <a:r>
              <a:rPr dirty="0" sz="2400" spc="-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e</a:t>
            </a:r>
            <a:r>
              <a:rPr dirty="0" sz="2400" spc="-1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finale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210305" y="2708148"/>
            <a:ext cx="132715" cy="1946910"/>
          </a:xfrm>
          <a:custGeom>
            <a:avLst/>
            <a:gdLst/>
            <a:ahLst/>
            <a:cxnLst/>
            <a:rect l="l" t="t" r="r" b="b"/>
            <a:pathLst>
              <a:path w="132714" h="1946910">
                <a:moveTo>
                  <a:pt x="66293" y="56664"/>
                </a:moveTo>
                <a:lnTo>
                  <a:pt x="51943" y="81250"/>
                </a:lnTo>
                <a:lnTo>
                  <a:pt x="51943" y="1946402"/>
                </a:lnTo>
                <a:lnTo>
                  <a:pt x="80518" y="1946402"/>
                </a:lnTo>
                <a:lnTo>
                  <a:pt x="80518" y="81033"/>
                </a:lnTo>
                <a:lnTo>
                  <a:pt x="66293" y="56664"/>
                </a:lnTo>
                <a:close/>
              </a:path>
              <a:path w="132714" h="1946910">
                <a:moveTo>
                  <a:pt x="66293" y="0"/>
                </a:moveTo>
                <a:lnTo>
                  <a:pt x="3937" y="106934"/>
                </a:lnTo>
                <a:lnTo>
                  <a:pt x="0" y="113791"/>
                </a:lnTo>
                <a:lnTo>
                  <a:pt x="2286" y="122554"/>
                </a:lnTo>
                <a:lnTo>
                  <a:pt x="9143" y="126491"/>
                </a:lnTo>
                <a:lnTo>
                  <a:pt x="15875" y="130428"/>
                </a:lnTo>
                <a:lnTo>
                  <a:pt x="24637" y="128142"/>
                </a:lnTo>
                <a:lnTo>
                  <a:pt x="28575" y="121285"/>
                </a:lnTo>
                <a:lnTo>
                  <a:pt x="51943" y="81250"/>
                </a:lnTo>
                <a:lnTo>
                  <a:pt x="51943" y="28448"/>
                </a:lnTo>
                <a:lnTo>
                  <a:pt x="82883" y="28448"/>
                </a:lnTo>
                <a:lnTo>
                  <a:pt x="66293" y="0"/>
                </a:lnTo>
                <a:close/>
              </a:path>
              <a:path w="132714" h="1946910">
                <a:moveTo>
                  <a:pt x="82883" y="28448"/>
                </a:moveTo>
                <a:lnTo>
                  <a:pt x="80518" y="28448"/>
                </a:lnTo>
                <a:lnTo>
                  <a:pt x="80518" y="81033"/>
                </a:lnTo>
                <a:lnTo>
                  <a:pt x="104013" y="121285"/>
                </a:lnTo>
                <a:lnTo>
                  <a:pt x="107949" y="128142"/>
                </a:lnTo>
                <a:lnTo>
                  <a:pt x="116713" y="130428"/>
                </a:lnTo>
                <a:lnTo>
                  <a:pt x="123443" y="126491"/>
                </a:lnTo>
                <a:lnTo>
                  <a:pt x="130302" y="122554"/>
                </a:lnTo>
                <a:lnTo>
                  <a:pt x="132588" y="113791"/>
                </a:lnTo>
                <a:lnTo>
                  <a:pt x="128651" y="106934"/>
                </a:lnTo>
                <a:lnTo>
                  <a:pt x="82883" y="28448"/>
                </a:lnTo>
                <a:close/>
              </a:path>
              <a:path w="132714" h="1946910">
                <a:moveTo>
                  <a:pt x="80518" y="28448"/>
                </a:moveTo>
                <a:lnTo>
                  <a:pt x="51943" y="28448"/>
                </a:lnTo>
                <a:lnTo>
                  <a:pt x="51943" y="81250"/>
                </a:lnTo>
                <a:lnTo>
                  <a:pt x="66293" y="56664"/>
                </a:lnTo>
                <a:lnTo>
                  <a:pt x="53974" y="35560"/>
                </a:lnTo>
                <a:lnTo>
                  <a:pt x="80518" y="35560"/>
                </a:lnTo>
                <a:lnTo>
                  <a:pt x="80518" y="28448"/>
                </a:lnTo>
                <a:close/>
              </a:path>
              <a:path w="132714" h="1946910">
                <a:moveTo>
                  <a:pt x="80518" y="35560"/>
                </a:moveTo>
                <a:lnTo>
                  <a:pt x="78613" y="35560"/>
                </a:lnTo>
                <a:lnTo>
                  <a:pt x="66293" y="56664"/>
                </a:lnTo>
                <a:lnTo>
                  <a:pt x="80518" y="81033"/>
                </a:lnTo>
                <a:lnTo>
                  <a:pt x="80518" y="35560"/>
                </a:lnTo>
                <a:close/>
              </a:path>
              <a:path w="132714" h="1946910">
                <a:moveTo>
                  <a:pt x="78613" y="35560"/>
                </a:moveTo>
                <a:lnTo>
                  <a:pt x="53974" y="35560"/>
                </a:lnTo>
                <a:lnTo>
                  <a:pt x="66293" y="56664"/>
                </a:lnTo>
                <a:lnTo>
                  <a:pt x="78613" y="355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132073" y="4443729"/>
            <a:ext cx="3385185" cy="132715"/>
          </a:xfrm>
          <a:custGeom>
            <a:avLst/>
            <a:gdLst/>
            <a:ahLst/>
            <a:cxnLst/>
            <a:rect l="l" t="t" r="r" b="b"/>
            <a:pathLst>
              <a:path w="3385184" h="132714">
                <a:moveTo>
                  <a:pt x="3327903" y="66357"/>
                </a:moveTo>
                <a:lnTo>
                  <a:pt x="3256534" y="107950"/>
                </a:lnTo>
                <a:lnTo>
                  <a:pt x="3254248" y="116713"/>
                </a:lnTo>
                <a:lnTo>
                  <a:pt x="3258312" y="123571"/>
                </a:lnTo>
                <a:lnTo>
                  <a:pt x="3262249" y="130429"/>
                </a:lnTo>
                <a:lnTo>
                  <a:pt x="3271012" y="132715"/>
                </a:lnTo>
                <a:lnTo>
                  <a:pt x="3277742" y="128651"/>
                </a:lnTo>
                <a:lnTo>
                  <a:pt x="3360066" y="80645"/>
                </a:lnTo>
                <a:lnTo>
                  <a:pt x="3356355" y="80645"/>
                </a:lnTo>
                <a:lnTo>
                  <a:pt x="3356355" y="78740"/>
                </a:lnTo>
                <a:lnTo>
                  <a:pt x="3349116" y="78740"/>
                </a:lnTo>
                <a:lnTo>
                  <a:pt x="3327903" y="66357"/>
                </a:lnTo>
                <a:close/>
              </a:path>
              <a:path w="3385184" h="132714">
                <a:moveTo>
                  <a:pt x="3303426" y="52070"/>
                </a:moveTo>
                <a:lnTo>
                  <a:pt x="0" y="52070"/>
                </a:lnTo>
                <a:lnTo>
                  <a:pt x="0" y="80645"/>
                </a:lnTo>
                <a:lnTo>
                  <a:pt x="3303426" y="80645"/>
                </a:lnTo>
                <a:lnTo>
                  <a:pt x="3327903" y="66357"/>
                </a:lnTo>
                <a:lnTo>
                  <a:pt x="3303426" y="52070"/>
                </a:lnTo>
                <a:close/>
              </a:path>
              <a:path w="3385184" h="132714">
                <a:moveTo>
                  <a:pt x="3360234" y="52070"/>
                </a:moveTo>
                <a:lnTo>
                  <a:pt x="3356355" y="52070"/>
                </a:lnTo>
                <a:lnTo>
                  <a:pt x="3356355" y="80645"/>
                </a:lnTo>
                <a:lnTo>
                  <a:pt x="3360066" y="80645"/>
                </a:lnTo>
                <a:lnTo>
                  <a:pt x="3384677" y="66294"/>
                </a:lnTo>
                <a:lnTo>
                  <a:pt x="3360234" y="52070"/>
                </a:lnTo>
                <a:close/>
              </a:path>
              <a:path w="3385184" h="132714">
                <a:moveTo>
                  <a:pt x="3349116" y="53975"/>
                </a:moveTo>
                <a:lnTo>
                  <a:pt x="3327903" y="66357"/>
                </a:lnTo>
                <a:lnTo>
                  <a:pt x="3349116" y="78740"/>
                </a:lnTo>
                <a:lnTo>
                  <a:pt x="3349116" y="53975"/>
                </a:lnTo>
                <a:close/>
              </a:path>
              <a:path w="3385184" h="132714">
                <a:moveTo>
                  <a:pt x="3356355" y="53975"/>
                </a:moveTo>
                <a:lnTo>
                  <a:pt x="3349116" y="53975"/>
                </a:lnTo>
                <a:lnTo>
                  <a:pt x="3349116" y="78740"/>
                </a:lnTo>
                <a:lnTo>
                  <a:pt x="3356355" y="78740"/>
                </a:lnTo>
                <a:lnTo>
                  <a:pt x="3356355" y="53975"/>
                </a:lnTo>
                <a:close/>
              </a:path>
              <a:path w="3385184" h="132714">
                <a:moveTo>
                  <a:pt x="3271012" y="0"/>
                </a:moveTo>
                <a:lnTo>
                  <a:pt x="3262249" y="2286"/>
                </a:lnTo>
                <a:lnTo>
                  <a:pt x="3258312" y="9144"/>
                </a:lnTo>
                <a:lnTo>
                  <a:pt x="3254248" y="16002"/>
                </a:lnTo>
                <a:lnTo>
                  <a:pt x="3256534" y="24765"/>
                </a:lnTo>
                <a:lnTo>
                  <a:pt x="3327903" y="66357"/>
                </a:lnTo>
                <a:lnTo>
                  <a:pt x="3349116" y="53975"/>
                </a:lnTo>
                <a:lnTo>
                  <a:pt x="3356355" y="53975"/>
                </a:lnTo>
                <a:lnTo>
                  <a:pt x="3356355" y="52070"/>
                </a:lnTo>
                <a:lnTo>
                  <a:pt x="3360234" y="52070"/>
                </a:lnTo>
                <a:lnTo>
                  <a:pt x="3277742" y="4064"/>
                </a:lnTo>
                <a:lnTo>
                  <a:pt x="32710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276600" y="3357626"/>
            <a:ext cx="2879725" cy="0"/>
          </a:xfrm>
          <a:custGeom>
            <a:avLst/>
            <a:gdLst/>
            <a:ahLst/>
            <a:cxnLst/>
            <a:rect l="l" t="t" r="r" b="b"/>
            <a:pathLst>
              <a:path w="2879725" h="0">
                <a:moveTo>
                  <a:pt x="0" y="0"/>
                </a:moveTo>
                <a:lnTo>
                  <a:pt x="2879725" y="0"/>
                </a:lnTo>
              </a:path>
            </a:pathLst>
          </a:custGeom>
          <a:ln w="1905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501802" y="1428767"/>
            <a:ext cx="8047990" cy="16579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grafic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velocit</a:t>
            </a:r>
            <a:r>
              <a:rPr dirty="0" sz="2400" spc="-5">
                <a:latin typeface="Franklin Gothic Book"/>
                <a:cs typeface="Franklin Gothic Book"/>
              </a:rPr>
              <a:t>à</a:t>
            </a:r>
            <a:r>
              <a:rPr dirty="0" sz="2400" spc="-15">
                <a:latin typeface="Franklin Gothic Book"/>
                <a:cs typeface="Franklin Gothic Book"/>
              </a:rPr>
              <a:t>-</a:t>
            </a:r>
            <a:r>
              <a:rPr dirty="0" sz="2400" spc="-15">
                <a:latin typeface="Franklin Gothic Book"/>
                <a:cs typeface="Franklin Gothic Book"/>
              </a:rPr>
              <a:t>tempo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essendo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8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9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veloc</a:t>
            </a:r>
            <a:r>
              <a:rPr dirty="0" sz="2400" spc="-25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tà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</a:t>
            </a:r>
            <a:r>
              <a:rPr dirty="0" sz="2400" spc="-30">
                <a:latin typeface="Franklin Gothic Book"/>
                <a:cs typeface="Franklin Gothic Book"/>
              </a:rPr>
              <a:t>s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nte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linea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</a:t>
            </a:r>
            <a:r>
              <a:rPr dirty="0" sz="2400" spc="-10">
                <a:latin typeface="Franklin Gothic Book"/>
                <a:cs typeface="Franklin Gothic Book"/>
              </a:rPr>
              <a:t>et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par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 spc="-25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ela</a:t>
            </a:r>
            <a:r>
              <a:rPr dirty="0" sz="2400" spc="1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all’as</a:t>
            </a:r>
            <a:r>
              <a:rPr dirty="0" sz="2400" spc="5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delle</a:t>
            </a:r>
            <a:r>
              <a:rPr dirty="0" sz="2400" spc="1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ascis</a:t>
            </a:r>
            <a:r>
              <a:rPr dirty="0" sz="2400" spc="-35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noti</a:t>
            </a:r>
            <a:r>
              <a:rPr dirty="0" sz="2400" spc="1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30">
                <a:latin typeface="Franklin Gothic Book"/>
                <a:cs typeface="Franklin Gothic Book"/>
              </a:rPr>
              <a:t>h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l’area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tesa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alla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ret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velocit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compresa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tra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due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valor</a:t>
            </a:r>
            <a:r>
              <a:rPr dirty="0" sz="2400" spc="-10">
                <a:latin typeface="Franklin Gothic Book"/>
                <a:cs typeface="Franklin Gothic Book"/>
              </a:rPr>
              <a:t>i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1400">
                <a:latin typeface="Franklin Gothic Book"/>
                <a:cs typeface="Franklin Gothic Book"/>
              </a:rPr>
              <a:t>1 </a:t>
            </a:r>
            <a:r>
              <a:rPr dirty="0" sz="1400" spc="-1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1400">
                <a:latin typeface="Franklin Gothic Book"/>
                <a:cs typeface="Franklin Gothic Book"/>
              </a:rPr>
              <a:t>2 </a:t>
            </a:r>
            <a:r>
              <a:rPr dirty="0" sz="1400" spc="-1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-5">
                <a:latin typeface="Franklin Gothic Book"/>
                <a:cs typeface="Franklin Gothic Book"/>
              </a:rPr>
              <a:t> par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prodo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 spc="-5">
                <a:latin typeface="Franklin Gothic Book"/>
                <a:cs typeface="Franklin Gothic Book"/>
              </a:rPr>
              <a:t> v*</a:t>
            </a:r>
            <a:r>
              <a:rPr dirty="0" sz="2400">
                <a:latin typeface="Franklin Gothic Book"/>
                <a:cs typeface="Franklin Gothic Book"/>
              </a:rPr>
              <a:t>Δ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 marL="2289810">
              <a:lnSpc>
                <a:spcPct val="100000"/>
              </a:lnSpc>
              <a:spcBef>
                <a:spcPts val="1925"/>
              </a:spcBef>
            </a:pPr>
            <a:r>
              <a:rPr dirty="0" sz="1600" spc="-15">
                <a:latin typeface="Franklin Gothic Medium"/>
                <a:cs typeface="Franklin Gothic Medium"/>
              </a:rPr>
              <a:t>v(t)</a:t>
            </a:r>
            <a:endParaRPr sz="1600">
              <a:latin typeface="Franklin Gothic Medium"/>
              <a:cs typeface="Franklin Gothic Medium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932301" y="4503656"/>
            <a:ext cx="1863089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668145" algn="l"/>
              </a:tabLst>
            </a:pPr>
            <a:r>
              <a:rPr dirty="0" sz="1600" spc="-10">
                <a:latin typeface="Franklin Gothic Book"/>
                <a:cs typeface="Franklin Gothic Book"/>
              </a:rPr>
              <a:t>t1</a:t>
            </a:r>
            <a:r>
              <a:rPr dirty="0" sz="1600" spc="-10">
                <a:latin typeface="Franklin Gothic Book"/>
                <a:cs typeface="Franklin Gothic Book"/>
              </a:rPr>
              <a:t>	</a:t>
            </a:r>
            <a:r>
              <a:rPr dirty="0" sz="1600" spc="-10">
                <a:latin typeface="Franklin Gothic Book"/>
                <a:cs typeface="Franklin Gothic Book"/>
              </a:rPr>
              <a:t>t2</a:t>
            </a:r>
            <a:endParaRPr sz="1600">
              <a:latin typeface="Franklin Gothic Book"/>
              <a:cs typeface="Franklin Gothic 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596253" y="4594207"/>
            <a:ext cx="88265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5">
                <a:latin typeface="Franklin Gothic Book"/>
                <a:cs typeface="Franklin Gothic Book"/>
              </a:rPr>
              <a:t>t</a:t>
            </a:r>
            <a:endParaRPr sz="1600">
              <a:latin typeface="Franklin Gothic Book"/>
              <a:cs typeface="Franklin Gothic Boo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291076" y="3806554"/>
            <a:ext cx="989965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>
                <a:latin typeface="Franklin Gothic Medium"/>
                <a:cs typeface="Franklin Gothic Medium"/>
              </a:rPr>
              <a:t>Area</a:t>
            </a:r>
            <a:r>
              <a:rPr dirty="0" sz="1600" spc="-15">
                <a:latin typeface="Franklin Gothic Medium"/>
                <a:cs typeface="Franklin Gothic Medium"/>
              </a:rPr>
              <a:t> </a:t>
            </a:r>
            <a:r>
              <a:rPr dirty="0" sz="1600" spc="-15">
                <a:latin typeface="Franklin Gothic Medium"/>
                <a:cs typeface="Franklin Gothic Medium"/>
              </a:rPr>
              <a:t>=v*</a:t>
            </a:r>
            <a:r>
              <a:rPr dirty="0" sz="1600" spc="-10">
                <a:latin typeface="Franklin Gothic Medium"/>
                <a:cs typeface="Franklin Gothic Medium"/>
              </a:rPr>
              <a:t>Δ</a:t>
            </a:r>
            <a:r>
              <a:rPr dirty="0" sz="1600" spc="-10">
                <a:latin typeface="Franklin Gothic Medium"/>
                <a:cs typeface="Franklin Gothic Medium"/>
              </a:rPr>
              <a:t>t</a:t>
            </a:r>
            <a:endParaRPr sz="1600">
              <a:latin typeface="Franklin Gothic Medium"/>
              <a:cs typeface="Franklin Gothic Medium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995801" y="3357626"/>
            <a:ext cx="0" cy="1152525"/>
          </a:xfrm>
          <a:custGeom>
            <a:avLst/>
            <a:gdLst/>
            <a:ahLst/>
            <a:cxnLst/>
            <a:rect l="l" t="t" r="r" b="b"/>
            <a:pathLst>
              <a:path w="0" h="1152525">
                <a:moveTo>
                  <a:pt x="0" y="0"/>
                </a:moveTo>
                <a:lnTo>
                  <a:pt x="0" y="1152398"/>
                </a:lnTo>
              </a:path>
            </a:pathLst>
          </a:custGeom>
          <a:ln w="9525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651500" y="3355975"/>
            <a:ext cx="0" cy="1152525"/>
          </a:xfrm>
          <a:custGeom>
            <a:avLst/>
            <a:gdLst/>
            <a:ahLst/>
            <a:cxnLst/>
            <a:rect l="l" t="t" r="r" b="b"/>
            <a:pathLst>
              <a:path w="0" h="1152525">
                <a:moveTo>
                  <a:pt x="0" y="0"/>
                </a:moveTo>
                <a:lnTo>
                  <a:pt x="0" y="1152525"/>
                </a:lnTo>
              </a:path>
            </a:pathLst>
          </a:custGeom>
          <a:ln w="9525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29575" cy="43757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QUES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 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PR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POS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1/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3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: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469900" marR="5080" indent="-457200">
              <a:lnSpc>
                <a:spcPct val="76400"/>
              </a:lnSpc>
            </a:pPr>
            <a:r>
              <a:rPr dirty="0" sz="2400" spc="-20" b="1">
                <a:latin typeface="Franklin Gothic Medium"/>
                <a:cs typeface="Franklin Gothic Medium"/>
              </a:rPr>
              <a:t>1</a:t>
            </a:r>
            <a:r>
              <a:rPr dirty="0" sz="2400" spc="-10" b="1">
                <a:latin typeface="Franklin Gothic Medium"/>
                <a:cs typeface="Franklin Gothic Medium"/>
              </a:rPr>
              <a:t>)</a:t>
            </a:r>
            <a:r>
              <a:rPr dirty="0" sz="2400" spc="7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Un'autom</a:t>
            </a:r>
            <a:r>
              <a:rPr dirty="0" sz="2400" b="1">
                <a:latin typeface="Franklin Gothic Medium"/>
                <a:cs typeface="Franklin Gothic Medium"/>
              </a:rPr>
              <a:t>o</a:t>
            </a:r>
            <a:r>
              <a:rPr dirty="0" sz="2400" spc="-10" b="1">
                <a:latin typeface="Franklin Gothic Medium"/>
                <a:cs typeface="Franklin Gothic Medium"/>
              </a:rPr>
              <a:t>bile</a:t>
            </a:r>
            <a:r>
              <a:rPr dirty="0" sz="2400" spc="8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st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5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p</a:t>
            </a:r>
            <a:r>
              <a:rPr dirty="0" sz="2400" spc="-10" b="1">
                <a:latin typeface="Franklin Gothic Medium"/>
                <a:cs typeface="Franklin Gothic Medium"/>
              </a:rPr>
              <a:t>r</a:t>
            </a:r>
            <a:r>
              <a:rPr dirty="0" sz="2400" spc="-10" b="1">
                <a:latin typeface="Franklin Gothic Medium"/>
                <a:cs typeface="Franklin Gothic Medium"/>
              </a:rPr>
              <a:t>o</a:t>
            </a:r>
            <a:r>
              <a:rPr dirty="0" sz="2400" spc="-15" b="1">
                <a:latin typeface="Franklin Gothic Medium"/>
                <a:cs typeface="Franklin Gothic Medium"/>
              </a:rPr>
              <a:t>c</a:t>
            </a:r>
            <a:r>
              <a:rPr dirty="0" sz="2400" spc="-10" b="1">
                <a:latin typeface="Franklin Gothic Medium"/>
                <a:cs typeface="Franklin Gothic Medium"/>
              </a:rPr>
              <a:t>e</a:t>
            </a:r>
            <a:r>
              <a:rPr dirty="0" sz="2400" spc="-15" b="1">
                <a:latin typeface="Franklin Gothic Medium"/>
                <a:cs typeface="Franklin Gothic Medium"/>
              </a:rPr>
              <a:t>den</a:t>
            </a:r>
            <a:r>
              <a:rPr dirty="0" sz="2400" spc="-5" b="1">
                <a:latin typeface="Franklin Gothic Medium"/>
                <a:cs typeface="Franklin Gothic Medium"/>
              </a:rPr>
              <a:t>d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r>
              <a:rPr dirty="0" sz="2400" spc="8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in</a:t>
            </a:r>
            <a:r>
              <a:rPr dirty="0" sz="2400" spc="65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mot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r>
              <a:rPr dirty="0" sz="2400" spc="8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re</a:t>
            </a:r>
            <a:r>
              <a:rPr dirty="0" sz="2400" spc="-20" b="1">
                <a:latin typeface="Franklin Gothic Medium"/>
                <a:cs typeface="Franklin Gothic Medium"/>
              </a:rPr>
              <a:t>t</a:t>
            </a:r>
            <a:r>
              <a:rPr dirty="0" sz="2400" spc="-10" b="1">
                <a:latin typeface="Franklin Gothic Medium"/>
                <a:cs typeface="Franklin Gothic Medium"/>
              </a:rPr>
              <a:t>tilineo</a:t>
            </a:r>
            <a:r>
              <a:rPr dirty="0" sz="2400" spc="7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un</a:t>
            </a:r>
            <a:r>
              <a:rPr dirty="0" sz="2400" spc="-5" b="1">
                <a:latin typeface="Franklin Gothic Medium"/>
                <a:cs typeface="Franklin Gothic Medium"/>
              </a:rPr>
              <a:t>i</a:t>
            </a:r>
            <a:r>
              <a:rPr dirty="0" sz="2400" spc="-15" b="1">
                <a:latin typeface="Franklin Gothic Medium"/>
                <a:cs typeface="Franklin Gothic Medium"/>
              </a:rPr>
              <a:t>fo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25" b="1">
                <a:latin typeface="Franklin Gothic Medium"/>
                <a:cs typeface="Franklin Gothic Medium"/>
              </a:rPr>
              <a:t>me</a:t>
            </a:r>
            <a:r>
              <a:rPr dirty="0" sz="2400" spc="-15" b="1">
                <a:latin typeface="Franklin Gothic Medium"/>
                <a:cs typeface="Franklin Gothic Medium"/>
              </a:rPr>
              <a:t> sull'a</a:t>
            </a:r>
            <a:r>
              <a:rPr dirty="0" sz="2400" b="1">
                <a:latin typeface="Franklin Gothic Medium"/>
                <a:cs typeface="Franklin Gothic Medium"/>
              </a:rPr>
              <a:t>u</a:t>
            </a:r>
            <a:r>
              <a:rPr dirty="0" sz="2400" spc="-20" b="1">
                <a:latin typeface="Franklin Gothic Medium"/>
                <a:cs typeface="Franklin Gothic Medium"/>
              </a:rPr>
              <a:t>tos</a:t>
            </a:r>
            <a:r>
              <a:rPr dirty="0" sz="2400" spc="-5" b="1">
                <a:latin typeface="Franklin Gothic Medium"/>
                <a:cs typeface="Franklin Gothic Medium"/>
              </a:rPr>
              <a:t>t</a:t>
            </a:r>
            <a:r>
              <a:rPr dirty="0" sz="2400" spc="-15" b="1">
                <a:latin typeface="Franklin Gothic Medium"/>
                <a:cs typeface="Franklin Gothic Medium"/>
              </a:rPr>
              <a:t>ra</a:t>
            </a:r>
            <a:r>
              <a:rPr dirty="0" sz="2400" spc="-10" b="1">
                <a:latin typeface="Franklin Gothic Medium"/>
                <a:cs typeface="Franklin Gothic Medium"/>
              </a:rPr>
              <a:t>d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21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a</a:t>
            </a:r>
            <a:r>
              <a:rPr dirty="0" sz="2400" spc="-15" b="1">
                <a:latin typeface="Franklin Gothic Medium"/>
                <a:cs typeface="Franklin Gothic Medium"/>
              </a:rPr>
              <a:t>d</a:t>
            </a:r>
            <a:r>
              <a:rPr dirty="0" sz="2400" spc="204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u</a:t>
            </a:r>
            <a:r>
              <a:rPr dirty="0" sz="2400" spc="-10" b="1">
                <a:latin typeface="Franklin Gothic Medium"/>
                <a:cs typeface="Franklin Gothic Medium"/>
              </a:rPr>
              <a:t>n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204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vel</a:t>
            </a:r>
            <a:r>
              <a:rPr dirty="0" sz="2400" b="1">
                <a:latin typeface="Franklin Gothic Medium"/>
                <a:cs typeface="Franklin Gothic Medium"/>
              </a:rPr>
              <a:t>o</a:t>
            </a:r>
            <a:r>
              <a:rPr dirty="0" sz="2400" spc="-10" b="1">
                <a:latin typeface="Franklin Gothic Medium"/>
                <a:cs typeface="Franklin Gothic Medium"/>
              </a:rPr>
              <a:t>cità</a:t>
            </a:r>
            <a:r>
              <a:rPr dirty="0" sz="2400" spc="21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di</a:t>
            </a:r>
            <a:r>
              <a:rPr dirty="0" sz="2400" spc="20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12</a:t>
            </a:r>
            <a:r>
              <a:rPr dirty="0" sz="2400" spc="-15" b="1">
                <a:latin typeface="Franklin Gothic Medium"/>
                <a:cs typeface="Franklin Gothic Medium"/>
              </a:rPr>
              <a:t>6</a:t>
            </a:r>
            <a:r>
              <a:rPr dirty="0" sz="2400" spc="20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Km/h.</a:t>
            </a:r>
            <a:r>
              <a:rPr dirty="0" sz="2400" spc="20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L'autista</a:t>
            </a:r>
            <a:r>
              <a:rPr dirty="0" sz="2400" spc="19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si</a:t>
            </a:r>
            <a:r>
              <a:rPr dirty="0" sz="2400" spc="-10" b="1">
                <a:latin typeface="Franklin Gothic Medium"/>
                <a:cs typeface="Franklin Gothic Medium"/>
              </a:rPr>
              <a:t> dis</a:t>
            </a:r>
            <a:r>
              <a:rPr dirty="0" sz="2400" spc="-5" b="1">
                <a:latin typeface="Franklin Gothic Medium"/>
                <a:cs typeface="Franklin Gothic Medium"/>
              </a:rPr>
              <a:t>t</a:t>
            </a:r>
            <a:r>
              <a:rPr dirty="0" sz="2400" spc="-15" b="1">
                <a:latin typeface="Franklin Gothic Medium"/>
                <a:cs typeface="Franklin Gothic Medium"/>
              </a:rPr>
              <a:t>rae</a:t>
            </a:r>
            <a:r>
              <a:rPr dirty="0" sz="2400" spc="24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per</a:t>
            </a:r>
            <a:r>
              <a:rPr dirty="0" sz="2400" spc="23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2</a:t>
            </a:r>
            <a:r>
              <a:rPr dirty="0" sz="2400" spc="23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s.</a:t>
            </a:r>
            <a:r>
              <a:rPr dirty="0" sz="2400" spc="235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Ch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spc="23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d</a:t>
            </a:r>
            <a:r>
              <a:rPr dirty="0" sz="2400" spc="-20" b="1">
                <a:latin typeface="Franklin Gothic Medium"/>
                <a:cs typeface="Franklin Gothic Medium"/>
              </a:rPr>
              <a:t>i</a:t>
            </a:r>
            <a:r>
              <a:rPr dirty="0" sz="2400" spc="-20" b="1">
                <a:latin typeface="Franklin Gothic Medium"/>
                <a:cs typeface="Franklin Gothic Medium"/>
              </a:rPr>
              <a:t>s</a:t>
            </a:r>
            <a:r>
              <a:rPr dirty="0" sz="2400" spc="-5" b="1">
                <a:latin typeface="Franklin Gothic Medium"/>
                <a:cs typeface="Franklin Gothic Medium"/>
              </a:rPr>
              <a:t>t</a:t>
            </a:r>
            <a:r>
              <a:rPr dirty="0" sz="2400" spc="-15" b="1">
                <a:latin typeface="Franklin Gothic Medium"/>
                <a:cs typeface="Franklin Gothic Medium"/>
              </a:rPr>
              <a:t>anza</a:t>
            </a:r>
            <a:r>
              <a:rPr dirty="0" sz="2400" spc="23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pe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15" b="1">
                <a:latin typeface="Franklin Gothic Medium"/>
                <a:cs typeface="Franklin Gothic Medium"/>
              </a:rPr>
              <a:t>c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10" b="1">
                <a:latin typeface="Franklin Gothic Medium"/>
                <a:cs typeface="Franklin Gothic Medium"/>
              </a:rPr>
              <a:t>rerrà</a:t>
            </a:r>
            <a:r>
              <a:rPr dirty="0" sz="2400" spc="24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in</a:t>
            </a:r>
            <a:r>
              <a:rPr dirty="0" sz="2400" spc="23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q</a:t>
            </a:r>
            <a:r>
              <a:rPr dirty="0" sz="2400" spc="-10" b="1">
                <a:latin typeface="Franklin Gothic Medium"/>
                <a:cs typeface="Franklin Gothic Medium"/>
              </a:rPr>
              <a:t>u</a:t>
            </a:r>
            <a:r>
              <a:rPr dirty="0" sz="2400" spc="-20" b="1">
                <a:latin typeface="Franklin Gothic Medium"/>
                <a:cs typeface="Franklin Gothic Medium"/>
              </a:rPr>
              <a:t>est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r>
              <a:rPr dirty="0" sz="2400" spc="24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lasso</a:t>
            </a:r>
            <a:r>
              <a:rPr dirty="0" sz="2400" spc="-10" b="1">
                <a:latin typeface="Franklin Gothic Medium"/>
                <a:cs typeface="Franklin Gothic Medium"/>
              </a:rPr>
              <a:t> </a:t>
            </a:r>
            <a:r>
              <a:rPr dirty="0" sz="2400" b="1">
                <a:latin typeface="Franklin Gothic Medium"/>
                <a:cs typeface="Franklin Gothic Medium"/>
              </a:rPr>
              <a:t>d</a:t>
            </a:r>
            <a:r>
              <a:rPr dirty="0" sz="2400" spc="-10" b="1">
                <a:latin typeface="Franklin Gothic Medium"/>
                <a:cs typeface="Franklin Gothic Medium"/>
              </a:rPr>
              <a:t>i</a:t>
            </a:r>
            <a:r>
              <a:rPr dirty="0" sz="2400" spc="-2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t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20" b="1">
                <a:latin typeface="Franklin Gothic Medium"/>
                <a:cs typeface="Franklin Gothic Medium"/>
              </a:rPr>
              <a:t>m</a:t>
            </a:r>
            <a:r>
              <a:rPr dirty="0" sz="2400" spc="-5" b="1">
                <a:latin typeface="Franklin Gothic Medium"/>
                <a:cs typeface="Franklin Gothic Medium"/>
              </a:rPr>
              <a:t>p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15" b="1">
                <a:latin typeface="Franklin Gothic Medium"/>
                <a:cs typeface="Franklin Gothic Medium"/>
              </a:rPr>
              <a:t>?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300">
              <a:latin typeface="Times New Roman"/>
              <a:cs typeface="Times New Roman"/>
            </a:endParaRPr>
          </a:p>
          <a:p>
            <a:pPr marL="469900" indent="-457200">
              <a:lnSpc>
                <a:spcPts val="2825"/>
              </a:lnSpc>
              <a:buFont typeface="Franklin Gothic Book"/>
              <a:buAutoNum type="alphaLcParenR"/>
              <a:tabLst>
                <a:tab pos="46990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7</a:t>
            </a:r>
            <a:r>
              <a:rPr dirty="0" sz="2400">
                <a:latin typeface="Franklin Gothic Book"/>
                <a:cs typeface="Franklin Gothic Book"/>
              </a:rPr>
              <a:t>0 </a:t>
            </a:r>
            <a:r>
              <a:rPr dirty="0" sz="2400" spc="-20">
                <a:latin typeface="Franklin Gothic Book"/>
                <a:cs typeface="Franklin Gothic Book"/>
              </a:rPr>
              <a:t>m</a:t>
            </a:r>
            <a:endParaRPr sz="2400">
              <a:latin typeface="Franklin Gothic Book"/>
              <a:cs typeface="Franklin Gothic Book"/>
            </a:endParaRPr>
          </a:p>
          <a:p>
            <a:pPr marL="469900" indent="-457200">
              <a:lnSpc>
                <a:spcPts val="2780"/>
              </a:lnSpc>
              <a:buFont typeface="Franklin Gothic Book"/>
              <a:buAutoNum type="alphaLcParenR"/>
              <a:tabLst>
                <a:tab pos="46990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1</a:t>
            </a:r>
            <a:r>
              <a:rPr dirty="0" sz="2400">
                <a:latin typeface="Franklin Gothic Book"/>
                <a:cs typeface="Franklin Gothic Book"/>
              </a:rPr>
              <a:t>5 </a:t>
            </a:r>
            <a:r>
              <a:rPr dirty="0" sz="2400" spc="-20">
                <a:latin typeface="Franklin Gothic Book"/>
                <a:cs typeface="Franklin Gothic Book"/>
              </a:rPr>
              <a:t>m</a:t>
            </a:r>
            <a:endParaRPr sz="2400">
              <a:latin typeface="Franklin Gothic Book"/>
              <a:cs typeface="Franklin Gothic Book"/>
            </a:endParaRPr>
          </a:p>
          <a:p>
            <a:pPr marL="469900" indent="-457200">
              <a:lnSpc>
                <a:spcPts val="2780"/>
              </a:lnSpc>
              <a:buFont typeface="Franklin Gothic Book"/>
              <a:buAutoNum type="alphaLcParenR"/>
              <a:tabLst>
                <a:tab pos="46990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1</a:t>
            </a:r>
            <a:r>
              <a:rPr dirty="0" sz="2400" spc="-10">
                <a:latin typeface="Franklin Gothic Book"/>
                <a:cs typeface="Franklin Gothic Book"/>
              </a:rPr>
              <a:t>5</a:t>
            </a:r>
            <a:r>
              <a:rPr dirty="0" sz="2400">
                <a:latin typeface="Franklin Gothic Book"/>
                <a:cs typeface="Franklin Gothic Book"/>
              </a:rPr>
              <a:t>0 m</a:t>
            </a:r>
            <a:endParaRPr sz="2400">
              <a:latin typeface="Franklin Gothic Book"/>
              <a:cs typeface="Franklin Gothic Book"/>
            </a:endParaRPr>
          </a:p>
          <a:p>
            <a:pPr marL="469900" indent="-457200">
              <a:lnSpc>
                <a:spcPts val="2775"/>
              </a:lnSpc>
              <a:buFont typeface="Franklin Gothic Book"/>
              <a:buAutoNum type="alphaLcParenR"/>
              <a:tabLst>
                <a:tab pos="46990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20</a:t>
            </a:r>
            <a:r>
              <a:rPr dirty="0" sz="2400">
                <a:latin typeface="Franklin Gothic Book"/>
                <a:cs typeface="Franklin Gothic Book"/>
              </a:rPr>
              <a:t>0 </a:t>
            </a:r>
            <a:r>
              <a:rPr dirty="0" sz="2400" spc="-20">
                <a:latin typeface="Franklin Gothic Book"/>
                <a:cs typeface="Franklin Gothic Book"/>
              </a:rPr>
              <a:t>m</a:t>
            </a:r>
            <a:endParaRPr sz="2400">
              <a:latin typeface="Franklin Gothic Book"/>
              <a:cs typeface="Franklin Gothic Book"/>
            </a:endParaRPr>
          </a:p>
          <a:p>
            <a:pPr marL="469900" indent="-457200">
              <a:lnSpc>
                <a:spcPts val="2825"/>
              </a:lnSpc>
              <a:buFont typeface="Franklin Gothic Book"/>
              <a:buAutoNum type="alphaLcParenR"/>
              <a:tabLst>
                <a:tab pos="46990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No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ò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dire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100" y="690111"/>
            <a:ext cx="7820659" cy="38182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QUES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 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PR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POS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2/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3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: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3150">
              <a:latin typeface="Times New Roman"/>
              <a:cs typeface="Times New Roman"/>
            </a:endParaRPr>
          </a:p>
          <a:p>
            <a:pPr marL="469900" marR="5080" indent="-457200">
              <a:lnSpc>
                <a:spcPct val="76200"/>
              </a:lnSpc>
              <a:buFont typeface="Franklin Gothic Medium"/>
              <a:buAutoNum type="arabicParenR" startAt="2"/>
              <a:tabLst>
                <a:tab pos="507365" algn="l"/>
              </a:tabLst>
            </a:pPr>
            <a:r>
              <a:rPr dirty="0" sz="2400" spc="-5" b="1">
                <a:latin typeface="Franklin Gothic Medium"/>
                <a:cs typeface="Franklin Gothic Medium"/>
              </a:rPr>
              <a:t>I</a:t>
            </a:r>
            <a:r>
              <a:rPr dirty="0" sz="2400" spc="-15" b="1">
                <a:latin typeface="Franklin Gothic Medium"/>
                <a:cs typeface="Franklin Gothic Medium"/>
              </a:rPr>
              <a:t>n</a:t>
            </a:r>
            <a:r>
              <a:rPr dirty="0" sz="2400" spc="-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u</a:t>
            </a:r>
            <a:r>
              <a:rPr dirty="0" sz="2400" spc="-15" b="1">
                <a:latin typeface="Franklin Gothic Medium"/>
                <a:cs typeface="Franklin Gothic Medium"/>
              </a:rPr>
              <a:t>n</a:t>
            </a:r>
            <a:r>
              <a:rPr dirty="0" sz="2400" spc="-5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m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15" b="1">
                <a:latin typeface="Franklin Gothic Medium"/>
                <a:cs typeface="Franklin Gothic Medium"/>
              </a:rPr>
              <a:t>to</a:t>
            </a:r>
            <a:r>
              <a:rPr dirty="0" sz="2400" spc="-1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10" b="1">
                <a:latin typeface="Franklin Gothic Medium"/>
                <a:cs typeface="Franklin Gothic Medium"/>
              </a:rPr>
              <a:t>tt</a:t>
            </a:r>
            <a:r>
              <a:rPr dirty="0" sz="2400" b="1">
                <a:latin typeface="Franklin Gothic Medium"/>
                <a:cs typeface="Franklin Gothic Medium"/>
              </a:rPr>
              <a:t>i</a:t>
            </a:r>
            <a:r>
              <a:rPr dirty="0" sz="2400" b="1">
                <a:latin typeface="Franklin Gothic Medium"/>
                <a:cs typeface="Franklin Gothic Medium"/>
              </a:rPr>
              <a:t>l</a:t>
            </a:r>
            <a:r>
              <a:rPr dirty="0" sz="2400" spc="-10" b="1">
                <a:latin typeface="Franklin Gothic Medium"/>
                <a:cs typeface="Franklin Gothic Medium"/>
              </a:rPr>
              <a:t>in</a:t>
            </a:r>
            <a:r>
              <a:rPr dirty="0" sz="2400" spc="-10" b="1">
                <a:latin typeface="Franklin Gothic Medium"/>
                <a:cs typeface="Franklin Gothic Medium"/>
              </a:rPr>
              <a:t>e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r>
              <a:rPr dirty="0" sz="2400" spc="-3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u</a:t>
            </a:r>
            <a:r>
              <a:rPr dirty="0" sz="2400" spc="-10" b="1">
                <a:latin typeface="Franklin Gothic Medium"/>
                <a:cs typeface="Franklin Gothic Medium"/>
              </a:rPr>
              <a:t>n</a:t>
            </a:r>
            <a:r>
              <a:rPr dirty="0" sz="2400" b="1">
                <a:latin typeface="Franklin Gothic Medium"/>
                <a:cs typeface="Franklin Gothic Medium"/>
              </a:rPr>
              <a:t>i</a:t>
            </a:r>
            <a:r>
              <a:rPr dirty="0" sz="2400" spc="-5" b="1">
                <a:latin typeface="Franklin Gothic Medium"/>
                <a:cs typeface="Franklin Gothic Medium"/>
              </a:rPr>
              <a:t>f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30" b="1">
                <a:latin typeface="Franklin Gothic Medium"/>
                <a:cs typeface="Franklin Gothic Medium"/>
              </a:rPr>
              <a:t>m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spc="-5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d</a:t>
            </a:r>
            <a:r>
              <a:rPr dirty="0" sz="2400" spc="-10" b="1">
                <a:latin typeface="Franklin Gothic Medium"/>
                <a:cs typeface="Franklin Gothic Medium"/>
              </a:rPr>
              <a:t>i</a:t>
            </a:r>
            <a:r>
              <a:rPr dirty="0" sz="2400" spc="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10" b="1">
                <a:latin typeface="Franklin Gothic Medium"/>
                <a:cs typeface="Franklin Gothic Medium"/>
              </a:rPr>
              <a:t>q</a:t>
            </a:r>
            <a:r>
              <a:rPr dirty="0" sz="2400" spc="-5" b="1">
                <a:latin typeface="Franklin Gothic Medium"/>
                <a:cs typeface="Franklin Gothic Medium"/>
              </a:rPr>
              <a:t>u</a:t>
            </a:r>
            <a:r>
              <a:rPr dirty="0" sz="2400" spc="-10" b="1">
                <a:latin typeface="Franklin Gothic Medium"/>
                <a:cs typeface="Franklin Gothic Medium"/>
              </a:rPr>
              <a:t>a</a:t>
            </a:r>
            <a:r>
              <a:rPr dirty="0" sz="2400" b="1">
                <a:latin typeface="Franklin Gothic Medium"/>
                <a:cs typeface="Franklin Gothic Medium"/>
              </a:rPr>
              <a:t>z</a:t>
            </a:r>
            <a:r>
              <a:rPr dirty="0" sz="2400" spc="-10" b="1">
                <a:latin typeface="Franklin Gothic Medium"/>
                <a:cs typeface="Franklin Gothic Medium"/>
              </a:rPr>
              <a:t>io</a:t>
            </a:r>
            <a:r>
              <a:rPr dirty="0" sz="2400" spc="-10" b="1">
                <a:latin typeface="Franklin Gothic Medium"/>
                <a:cs typeface="Franklin Gothic Medium"/>
              </a:rPr>
              <a:t>n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spc="-3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S</a:t>
            </a:r>
            <a:r>
              <a:rPr dirty="0" sz="2400" spc="-10" b="1">
                <a:latin typeface="Franklin Gothic Medium"/>
                <a:cs typeface="Franklin Gothic Medium"/>
              </a:rPr>
              <a:t>=</a:t>
            </a:r>
            <a:r>
              <a:rPr dirty="0" sz="2400" spc="-10" b="1">
                <a:latin typeface="Franklin Gothic Medium"/>
                <a:cs typeface="Franklin Gothic Medium"/>
              </a:rPr>
              <a:t>2</a:t>
            </a:r>
            <a:r>
              <a:rPr dirty="0" sz="2400" spc="-10" b="1">
                <a:latin typeface="Franklin Gothic Medium"/>
                <a:cs typeface="Franklin Gothic Medium"/>
              </a:rPr>
              <a:t>+</a:t>
            </a:r>
            <a:r>
              <a:rPr dirty="0" sz="2400" spc="-10" b="1">
                <a:latin typeface="Franklin Gothic Medium"/>
                <a:cs typeface="Franklin Gothic Medium"/>
              </a:rPr>
              <a:t>3</a:t>
            </a:r>
            <a:r>
              <a:rPr dirty="0" sz="2400" spc="-10" b="1">
                <a:latin typeface="Franklin Gothic Medium"/>
                <a:cs typeface="Franklin Gothic Medium"/>
              </a:rPr>
              <a:t>*</a:t>
            </a:r>
            <a:r>
              <a:rPr dirty="0" sz="2400" spc="-10" b="1">
                <a:latin typeface="Franklin Gothic Medium"/>
                <a:cs typeface="Franklin Gothic Medium"/>
              </a:rPr>
              <a:t>t,</a:t>
            </a:r>
            <a:r>
              <a:rPr dirty="0" sz="2400" spc="-45" b="1">
                <a:latin typeface="Franklin Gothic Medium"/>
                <a:cs typeface="Franklin Gothic Medium"/>
              </a:rPr>
              <a:t> </a:t>
            </a:r>
            <a:r>
              <a:rPr dirty="0" sz="2400" b="1">
                <a:latin typeface="Franklin Gothic Medium"/>
                <a:cs typeface="Franklin Gothic Medium"/>
              </a:rPr>
              <a:t>l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-1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v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b="1">
                <a:latin typeface="Franklin Gothic Medium"/>
                <a:cs typeface="Franklin Gothic Medium"/>
              </a:rPr>
              <a:t>l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r>
              <a:rPr dirty="0" sz="2400" spc="-5" b="1">
                <a:latin typeface="Franklin Gothic Medium"/>
                <a:cs typeface="Franklin Gothic Medium"/>
              </a:rPr>
              <a:t>c</a:t>
            </a:r>
            <a:r>
              <a:rPr dirty="0" sz="2400" spc="-10" b="1">
                <a:latin typeface="Franklin Gothic Medium"/>
                <a:cs typeface="Franklin Gothic Medium"/>
              </a:rPr>
              <a:t>ità</a:t>
            </a:r>
            <a:r>
              <a:rPr dirty="0" sz="2400" spc="-35" b="1">
                <a:latin typeface="Franklin Gothic Medium"/>
                <a:cs typeface="Franklin Gothic Medium"/>
              </a:rPr>
              <a:t> </a:t>
            </a:r>
            <a:r>
              <a:rPr dirty="0" sz="2400" b="1">
                <a:latin typeface="Franklin Gothic Medium"/>
                <a:cs typeface="Franklin Gothic Medium"/>
              </a:rPr>
              <a:t>è: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buFont typeface="Franklin Gothic Medium"/>
              <a:buAutoNum type="arabicParenR" startAt="2"/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Franklin Gothic Medium"/>
              <a:buAutoNum type="arabicParenR" startAt="2"/>
            </a:pPr>
            <a:endParaRPr sz="2300">
              <a:latin typeface="Times New Roman"/>
              <a:cs typeface="Times New Roman"/>
            </a:endParaRPr>
          </a:p>
          <a:p>
            <a:pPr lvl="1" marL="469900" indent="-457200">
              <a:lnSpc>
                <a:spcPts val="2830"/>
              </a:lnSpc>
              <a:buFont typeface="Franklin Gothic Book"/>
              <a:buAutoNum type="alphaLcParenR"/>
              <a:tabLst>
                <a:tab pos="469900" algn="l"/>
              </a:tabLst>
            </a:pPr>
            <a:r>
              <a:rPr dirty="0" sz="2400">
                <a:latin typeface="Franklin Gothic Book"/>
                <a:cs typeface="Franklin Gothic Book"/>
              </a:rPr>
              <a:t>3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m/s</a:t>
            </a:r>
            <a:endParaRPr sz="2400">
              <a:latin typeface="Franklin Gothic Book"/>
              <a:cs typeface="Franklin Gothic Book"/>
            </a:endParaRPr>
          </a:p>
          <a:p>
            <a:pPr lvl="1" marL="469900" indent="-457200">
              <a:lnSpc>
                <a:spcPts val="2780"/>
              </a:lnSpc>
              <a:buFont typeface="Franklin Gothic Book"/>
              <a:buAutoNum type="alphaLcParenR"/>
              <a:tabLst>
                <a:tab pos="469900" algn="l"/>
              </a:tabLst>
            </a:pPr>
            <a:r>
              <a:rPr dirty="0" sz="2400">
                <a:latin typeface="Franklin Gothic Book"/>
                <a:cs typeface="Franklin Gothic Book"/>
              </a:rPr>
              <a:t>2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m/s</a:t>
            </a:r>
            <a:endParaRPr sz="2400">
              <a:latin typeface="Franklin Gothic Book"/>
              <a:cs typeface="Franklin Gothic Book"/>
            </a:endParaRPr>
          </a:p>
          <a:p>
            <a:pPr lvl="1" marL="469900" indent="-457200">
              <a:lnSpc>
                <a:spcPts val="2770"/>
              </a:lnSpc>
              <a:buFont typeface="Franklin Gothic Book"/>
              <a:buAutoNum type="alphaLcParenR"/>
              <a:tabLst>
                <a:tab pos="469900" algn="l"/>
              </a:tabLst>
            </a:pPr>
            <a:r>
              <a:rPr dirty="0" sz="2400">
                <a:latin typeface="Franklin Gothic Book"/>
                <a:cs typeface="Franklin Gothic Book"/>
              </a:rPr>
              <a:t>0</a:t>
            </a:r>
            <a:endParaRPr sz="2400">
              <a:latin typeface="Franklin Gothic Book"/>
              <a:cs typeface="Franklin Gothic Book"/>
            </a:endParaRPr>
          </a:p>
          <a:p>
            <a:pPr lvl="1" marL="469900" indent="-457200">
              <a:lnSpc>
                <a:spcPts val="2780"/>
              </a:lnSpc>
              <a:buFont typeface="Franklin Gothic Book"/>
              <a:buAutoNum type="alphaLcParenR"/>
              <a:tabLst>
                <a:tab pos="469900" algn="l"/>
              </a:tabLst>
            </a:pPr>
            <a:r>
              <a:rPr dirty="0" sz="2400">
                <a:latin typeface="Franklin Gothic Book"/>
                <a:cs typeface="Franklin Gothic Book"/>
              </a:rPr>
              <a:t>6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m/s</a:t>
            </a:r>
            <a:endParaRPr sz="2400">
              <a:latin typeface="Franklin Gothic Book"/>
              <a:cs typeface="Franklin Gothic Book"/>
            </a:endParaRPr>
          </a:p>
          <a:p>
            <a:pPr lvl="1" marL="469900" indent="-457200">
              <a:lnSpc>
                <a:spcPts val="2835"/>
              </a:lnSpc>
              <a:buFont typeface="Franklin Gothic Book"/>
              <a:buAutoNum type="alphaLcParenR"/>
              <a:tabLst>
                <a:tab pos="469900" algn="l"/>
              </a:tabLst>
            </a:pP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n si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pu</a:t>
            </a:r>
            <a:r>
              <a:rPr dirty="0" sz="2400">
                <a:latin typeface="Franklin Gothic Book"/>
                <a:cs typeface="Franklin Gothic Book"/>
              </a:rPr>
              <a:t>ò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dir</a:t>
            </a:r>
            <a:r>
              <a:rPr dirty="0" sz="2400" spc="-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29575" cy="40722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QUES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 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PR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POS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3/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3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: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500"/>
              </a:lnSpc>
            </a:pPr>
            <a:r>
              <a:rPr dirty="0" sz="2400" spc="-20" b="1">
                <a:latin typeface="Franklin Gothic Medium"/>
                <a:cs typeface="Franklin Gothic Medium"/>
              </a:rPr>
              <a:t>3</a:t>
            </a:r>
            <a:r>
              <a:rPr dirty="0" sz="2400" spc="-10" b="1">
                <a:latin typeface="Franklin Gothic Medium"/>
                <a:cs typeface="Franklin Gothic Medium"/>
              </a:rPr>
              <a:t>)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120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S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13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u</a:t>
            </a:r>
            <a:r>
              <a:rPr dirty="0" sz="2400" spc="-10" b="1">
                <a:latin typeface="Franklin Gothic Medium"/>
                <a:cs typeface="Franklin Gothic Medium"/>
              </a:rPr>
              <a:t>n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13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p</a:t>
            </a:r>
            <a:r>
              <a:rPr dirty="0" sz="2400" spc="-10" b="1">
                <a:latin typeface="Franklin Gothic Medium"/>
                <a:cs typeface="Franklin Gothic Medium"/>
              </a:rPr>
              <a:t>art</a:t>
            </a:r>
            <a:r>
              <a:rPr dirty="0" sz="2400" spc="-5" b="1">
                <a:latin typeface="Franklin Gothic Medium"/>
                <a:cs typeface="Franklin Gothic Medium"/>
              </a:rPr>
              <a:t>i</a:t>
            </a:r>
            <a:r>
              <a:rPr dirty="0" sz="2400" spc="-10" b="1">
                <a:latin typeface="Franklin Gothic Medium"/>
                <a:cs typeface="Franklin Gothic Medium"/>
              </a:rPr>
              <a:t>cella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13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si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135" b="1">
                <a:latin typeface="Franklin Gothic Medium"/>
                <a:cs typeface="Franklin Gothic Medium"/>
              </a:rPr>
              <a:t> </a:t>
            </a:r>
            <a:r>
              <a:rPr dirty="0" sz="2400" spc="-30" b="1">
                <a:latin typeface="Franklin Gothic Medium"/>
                <a:cs typeface="Franklin Gothic Medium"/>
              </a:rPr>
              <a:t>m</a:t>
            </a:r>
            <a:r>
              <a:rPr dirty="0" sz="2400" spc="-5" b="1">
                <a:latin typeface="Franklin Gothic Medium"/>
                <a:cs typeface="Franklin Gothic Medium"/>
              </a:rPr>
              <a:t>u</a:t>
            </a:r>
            <a:r>
              <a:rPr dirty="0" sz="2400" spc="-15" b="1">
                <a:latin typeface="Franklin Gothic Medium"/>
                <a:cs typeface="Franklin Gothic Medium"/>
              </a:rPr>
              <a:t>ove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12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di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135" b="1">
                <a:latin typeface="Franklin Gothic Medium"/>
                <a:cs typeface="Franklin Gothic Medium"/>
              </a:rPr>
              <a:t> </a:t>
            </a:r>
            <a:r>
              <a:rPr dirty="0" sz="2400" spc="-30" b="1">
                <a:latin typeface="Franklin Gothic Medium"/>
                <a:cs typeface="Franklin Gothic Medium"/>
              </a:rPr>
              <a:t>m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15" b="1">
                <a:latin typeface="Franklin Gothic Medium"/>
                <a:cs typeface="Franklin Gothic Medium"/>
              </a:rPr>
              <a:t>t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12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r</a:t>
            </a:r>
            <a:r>
              <a:rPr dirty="0" sz="2400" spc="-10" b="1">
                <a:latin typeface="Franklin Gothic Medium"/>
                <a:cs typeface="Franklin Gothic Medium"/>
              </a:rPr>
              <a:t>e</a:t>
            </a:r>
            <a:r>
              <a:rPr dirty="0" sz="2400" spc="-15" b="1">
                <a:latin typeface="Franklin Gothic Medium"/>
                <a:cs typeface="Franklin Gothic Medium"/>
              </a:rPr>
              <a:t>t</a:t>
            </a:r>
            <a:r>
              <a:rPr dirty="0" sz="2400" spc="-25" b="1">
                <a:latin typeface="Franklin Gothic Medium"/>
                <a:cs typeface="Franklin Gothic Medium"/>
              </a:rPr>
              <a:t>t</a:t>
            </a:r>
            <a:r>
              <a:rPr dirty="0" sz="2400" spc="-10" b="1">
                <a:latin typeface="Franklin Gothic Medium"/>
                <a:cs typeface="Franklin Gothic Medium"/>
              </a:rPr>
              <a:t>ilin</a:t>
            </a:r>
            <a:r>
              <a:rPr dirty="0" sz="2400" spc="-10" b="1">
                <a:latin typeface="Franklin Gothic Medium"/>
                <a:cs typeface="Franklin Gothic Medium"/>
              </a:rPr>
              <a:t>e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12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un</a:t>
            </a:r>
            <a:r>
              <a:rPr dirty="0" sz="2400" spc="-5" b="1">
                <a:latin typeface="Franklin Gothic Medium"/>
                <a:cs typeface="Franklin Gothic Medium"/>
              </a:rPr>
              <a:t>i</a:t>
            </a:r>
            <a:r>
              <a:rPr dirty="0" sz="2400" spc="-15" b="1">
                <a:latin typeface="Franklin Gothic Medium"/>
                <a:cs typeface="Franklin Gothic Medium"/>
              </a:rPr>
              <a:t>forme,</a:t>
            </a:r>
            <a:r>
              <a:rPr dirty="0" sz="2400" spc="-1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c</a:t>
            </a:r>
            <a:r>
              <a:rPr dirty="0" sz="2400" spc="-15" b="1">
                <a:latin typeface="Franklin Gothic Medium"/>
                <a:cs typeface="Franklin Gothic Medium"/>
              </a:rPr>
              <a:t>on</a:t>
            </a:r>
            <a:r>
              <a:rPr dirty="0" sz="2400" spc="285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veloc</a:t>
            </a:r>
            <a:r>
              <a:rPr dirty="0" sz="2400" spc="0" b="1">
                <a:latin typeface="Franklin Gothic Medium"/>
                <a:cs typeface="Franklin Gothic Medium"/>
              </a:rPr>
              <a:t>i</a:t>
            </a:r>
            <a:r>
              <a:rPr dirty="0" sz="2400" spc="-15" b="1">
                <a:latin typeface="Franklin Gothic Medium"/>
                <a:cs typeface="Franklin Gothic Medium"/>
              </a:rPr>
              <a:t>t</a:t>
            </a:r>
            <a:r>
              <a:rPr dirty="0" sz="2400" spc="-15" b="1">
                <a:latin typeface="Franklin Gothic Medium"/>
                <a:cs typeface="Franklin Gothic Medium"/>
              </a:rPr>
              <a:t>à</a:t>
            </a:r>
            <a:r>
              <a:rPr dirty="0" sz="2400" spc="28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d</a:t>
            </a:r>
            <a:r>
              <a:rPr dirty="0" sz="2400" b="1">
                <a:latin typeface="Franklin Gothic Medium"/>
                <a:cs typeface="Franklin Gothic Medium"/>
              </a:rPr>
              <a:t>i</a:t>
            </a:r>
            <a:r>
              <a:rPr dirty="0" sz="2400" spc="-10" b="1">
                <a:latin typeface="Franklin Gothic Medium"/>
                <a:cs typeface="Franklin Gothic Medium"/>
              </a:rPr>
              <a:t>retta</a:t>
            </a:r>
            <a:r>
              <a:rPr dirty="0" sz="2400" spc="28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in</a:t>
            </a:r>
            <a:r>
              <a:rPr dirty="0" sz="2400" spc="270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v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15" b="1">
                <a:latin typeface="Franklin Gothic Medium"/>
                <a:cs typeface="Franklin Gothic Medium"/>
              </a:rPr>
              <a:t>rso</a:t>
            </a:r>
            <a:r>
              <a:rPr dirty="0" sz="2400" spc="27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15" b="1">
                <a:latin typeface="Franklin Gothic Medium"/>
                <a:cs typeface="Franklin Gothic Medium"/>
              </a:rPr>
              <a:t>pp</a:t>
            </a:r>
            <a:r>
              <a:rPr dirty="0" sz="2400" spc="-10" b="1">
                <a:latin typeface="Franklin Gothic Medium"/>
                <a:cs typeface="Franklin Gothic Medium"/>
              </a:rPr>
              <a:t>o</a:t>
            </a:r>
            <a:r>
              <a:rPr dirty="0" sz="2400" spc="-20" b="1">
                <a:latin typeface="Franklin Gothic Medium"/>
                <a:cs typeface="Franklin Gothic Medium"/>
              </a:rPr>
              <a:t>s</a:t>
            </a:r>
            <a:r>
              <a:rPr dirty="0" sz="2400" spc="-5" b="1">
                <a:latin typeface="Franklin Gothic Medium"/>
                <a:cs typeface="Franklin Gothic Medium"/>
              </a:rPr>
              <a:t>t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r>
              <a:rPr dirty="0" sz="2400" spc="29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rispet</a:t>
            </a:r>
            <a:r>
              <a:rPr dirty="0" sz="2400" spc="-15" b="1">
                <a:latin typeface="Franklin Gothic Medium"/>
                <a:cs typeface="Franklin Gothic Medium"/>
              </a:rPr>
              <a:t>t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r>
              <a:rPr dirty="0" sz="2400" spc="29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alle</a:t>
            </a:r>
            <a:r>
              <a:rPr dirty="0" sz="2400" spc="27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ascisse</a:t>
            </a:r>
            <a:r>
              <a:rPr dirty="0" sz="2400" spc="-1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c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5" b="1">
                <a:latin typeface="Franklin Gothic Medium"/>
                <a:cs typeface="Franklin Gothic Medium"/>
              </a:rPr>
              <a:t>s</a:t>
            </a:r>
            <a:r>
              <a:rPr dirty="0" sz="2400" spc="-10" b="1">
                <a:latin typeface="Franklin Gothic Medium"/>
                <a:cs typeface="Franklin Gothic Medium"/>
              </a:rPr>
              <a:t>c</a:t>
            </a:r>
            <a:r>
              <a:rPr dirty="0" sz="2400" spc="-20" b="1">
                <a:latin typeface="Franklin Gothic Medium"/>
                <a:cs typeface="Franklin Gothic Medium"/>
              </a:rPr>
              <a:t>e</a:t>
            </a:r>
            <a:r>
              <a:rPr dirty="0" sz="2400" spc="-10" b="1">
                <a:latin typeface="Franklin Gothic Medium"/>
                <a:cs typeface="Franklin Gothic Medium"/>
              </a:rPr>
              <a:t>n</a:t>
            </a:r>
            <a:r>
              <a:rPr dirty="0" sz="2400" spc="-15" b="1">
                <a:latin typeface="Franklin Gothic Medium"/>
                <a:cs typeface="Franklin Gothic Medium"/>
              </a:rPr>
              <a:t>t</a:t>
            </a:r>
            <a:r>
              <a:rPr dirty="0" sz="2400" b="1">
                <a:latin typeface="Franklin Gothic Medium"/>
                <a:cs typeface="Franklin Gothic Medium"/>
              </a:rPr>
              <a:t>i</a:t>
            </a:r>
            <a:r>
              <a:rPr dirty="0" sz="2400" spc="-10" b="1">
                <a:latin typeface="Franklin Gothic Medium"/>
                <a:cs typeface="Franklin Gothic Medium"/>
              </a:rPr>
              <a:t>,</a:t>
            </a:r>
            <a:r>
              <a:rPr dirty="0" sz="2400" spc="-50" b="1">
                <a:latin typeface="Franklin Gothic Medium"/>
                <a:cs typeface="Franklin Gothic Medium"/>
              </a:rPr>
              <a:t> </a:t>
            </a:r>
            <a:r>
              <a:rPr dirty="0" sz="2400" b="1">
                <a:latin typeface="Franklin Gothic Medium"/>
                <a:cs typeface="Franklin Gothic Medium"/>
              </a:rPr>
              <a:t>l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-1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p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10" b="1">
                <a:latin typeface="Franklin Gothic Medium"/>
                <a:cs typeface="Franklin Gothic Medium"/>
              </a:rPr>
              <a:t>n</a:t>
            </a:r>
            <a:r>
              <a:rPr dirty="0" sz="2400" spc="-5" b="1">
                <a:latin typeface="Franklin Gothic Medium"/>
                <a:cs typeface="Franklin Gothic Medium"/>
              </a:rPr>
              <a:t>d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15" b="1">
                <a:latin typeface="Franklin Gothic Medium"/>
                <a:cs typeface="Franklin Gothic Medium"/>
              </a:rPr>
              <a:t>nza</a:t>
            </a:r>
            <a:r>
              <a:rPr dirty="0" sz="2400" spc="-3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d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b="1">
                <a:latin typeface="Franklin Gothic Medium"/>
                <a:cs typeface="Franklin Gothic Medium"/>
              </a:rPr>
              <a:t>l</a:t>
            </a:r>
            <a:r>
              <a:rPr dirty="0" sz="2400" b="1">
                <a:latin typeface="Franklin Gothic Medium"/>
                <a:cs typeface="Franklin Gothic Medium"/>
              </a:rPr>
              <a:t>l</a:t>
            </a:r>
            <a:r>
              <a:rPr dirty="0" sz="2400" spc="-15" b="1">
                <a:latin typeface="Franklin Gothic Medium"/>
                <a:cs typeface="Franklin Gothic Medium"/>
              </a:rPr>
              <a:t>'eq</a:t>
            </a:r>
            <a:r>
              <a:rPr dirty="0" sz="2400" spc="-5" b="1">
                <a:latin typeface="Franklin Gothic Medium"/>
                <a:cs typeface="Franklin Gothic Medium"/>
              </a:rPr>
              <a:t>u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-25" b="1">
                <a:latin typeface="Franklin Gothic Medium"/>
                <a:cs typeface="Franklin Gothic Medium"/>
              </a:rPr>
              <a:t>z</a:t>
            </a:r>
            <a:r>
              <a:rPr dirty="0" sz="2400" spc="-10" b="1">
                <a:latin typeface="Franklin Gothic Medium"/>
                <a:cs typeface="Franklin Gothic Medium"/>
              </a:rPr>
              <a:t>i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15" b="1">
                <a:latin typeface="Franklin Gothic Medium"/>
                <a:cs typeface="Franklin Gothic Medium"/>
              </a:rPr>
              <a:t>ne</a:t>
            </a:r>
            <a:r>
              <a:rPr dirty="0" sz="2400" spc="-35" b="1">
                <a:latin typeface="Franklin Gothic Medium"/>
                <a:cs typeface="Franklin Gothic Medium"/>
              </a:rPr>
              <a:t> </a:t>
            </a:r>
            <a:r>
              <a:rPr dirty="0" sz="2400" b="1">
                <a:latin typeface="Franklin Gothic Medium"/>
                <a:cs typeface="Franklin Gothic Medium"/>
              </a:rPr>
              <a:t>de</a:t>
            </a:r>
            <a:r>
              <a:rPr dirty="0" sz="2400" spc="-10" b="1">
                <a:latin typeface="Franklin Gothic Medium"/>
                <a:cs typeface="Franklin Gothic Medium"/>
              </a:rPr>
              <a:t>l</a:t>
            </a:r>
            <a:r>
              <a:rPr dirty="0" sz="2400" spc="-15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m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15" b="1">
                <a:latin typeface="Franklin Gothic Medium"/>
                <a:cs typeface="Franklin Gothic Medium"/>
              </a:rPr>
              <a:t>to</a:t>
            </a:r>
            <a:r>
              <a:rPr dirty="0" sz="2400" spc="-1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s</a:t>
            </a:r>
            <a:r>
              <a:rPr dirty="0" sz="2400" spc="-10" b="1">
                <a:latin typeface="Franklin Gothic Medium"/>
                <a:cs typeface="Franklin Gothic Medium"/>
              </a:rPr>
              <a:t>a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b="1">
                <a:latin typeface="Franklin Gothic Medium"/>
                <a:cs typeface="Franklin Gothic Medium"/>
              </a:rPr>
              <a:t>à</a:t>
            </a:r>
            <a:r>
              <a:rPr dirty="0" sz="2400" spc="-10" b="1">
                <a:latin typeface="Franklin Gothic Medium"/>
                <a:cs typeface="Franklin Gothic Medium"/>
              </a:rPr>
              <a:t>: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150">
              <a:latin typeface="Times New Roman"/>
              <a:cs typeface="Times New Roman"/>
            </a:endParaRPr>
          </a:p>
          <a:p>
            <a:pPr marL="469900" indent="-457200">
              <a:lnSpc>
                <a:spcPts val="2825"/>
              </a:lnSpc>
              <a:buFont typeface="Franklin Gothic Book"/>
              <a:buAutoNum type="alphaLcParenR"/>
              <a:tabLst>
                <a:tab pos="469900" algn="l"/>
              </a:tabLst>
            </a:pP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seg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gat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 spc="-20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cost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nte</a:t>
            </a:r>
            <a:endParaRPr sz="2400">
              <a:latin typeface="Franklin Gothic Book"/>
              <a:cs typeface="Franklin Gothic Book"/>
            </a:endParaRPr>
          </a:p>
          <a:p>
            <a:pPr marL="469900" indent="-457200">
              <a:lnSpc>
                <a:spcPts val="2770"/>
              </a:lnSpc>
              <a:buFont typeface="Franklin Gothic Book"/>
              <a:buAutoNum type="alphaLcParenR"/>
              <a:tabLst>
                <a:tab pos="469900" algn="l"/>
              </a:tabLst>
            </a:pP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seg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pos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-20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cost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nte</a:t>
            </a:r>
            <a:endParaRPr sz="2400">
              <a:latin typeface="Franklin Gothic Book"/>
              <a:cs typeface="Franklin Gothic Book"/>
            </a:endParaRPr>
          </a:p>
          <a:p>
            <a:pPr marL="469900" indent="-457200">
              <a:lnSpc>
                <a:spcPts val="2780"/>
              </a:lnSpc>
              <a:buFont typeface="Franklin Gothic Book"/>
              <a:buAutoNum type="alphaLcParenR"/>
              <a:tabLst>
                <a:tab pos="469900" algn="l"/>
              </a:tabLst>
            </a:pPr>
            <a:r>
              <a:rPr dirty="0" sz="2400">
                <a:latin typeface="Franklin Gothic Book"/>
                <a:cs typeface="Franklin Gothic Book"/>
              </a:rPr>
              <a:t>0</a:t>
            </a:r>
            <a:endParaRPr sz="2400">
              <a:latin typeface="Franklin Gothic Book"/>
              <a:cs typeface="Franklin Gothic Book"/>
            </a:endParaRPr>
          </a:p>
          <a:p>
            <a:pPr marL="469900" indent="-457200">
              <a:lnSpc>
                <a:spcPts val="2780"/>
              </a:lnSpc>
              <a:buFont typeface="Franklin Gothic Book"/>
              <a:buAutoNum type="alphaLcParenR"/>
              <a:tabLst>
                <a:tab pos="469900" algn="l"/>
              </a:tabLst>
            </a:pP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seg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o n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gativ</a:t>
            </a:r>
            <a:r>
              <a:rPr dirty="0" sz="2400">
                <a:latin typeface="Franklin Gothic Book"/>
                <a:cs typeface="Franklin Gothic Book"/>
              </a:rPr>
              <a:t>o 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cr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sce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endParaRPr sz="2400">
              <a:latin typeface="Franklin Gothic Book"/>
              <a:cs typeface="Franklin Gothic Book"/>
            </a:endParaRPr>
          </a:p>
          <a:p>
            <a:pPr marL="469900" indent="-457200">
              <a:lnSpc>
                <a:spcPts val="2825"/>
              </a:lnSpc>
              <a:buFont typeface="Franklin Gothic Book"/>
              <a:buAutoNum type="alphaLcParenR"/>
              <a:tabLst>
                <a:tab pos="4699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non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pu</a:t>
            </a:r>
            <a:r>
              <a:rPr dirty="0" sz="2400" spc="-15">
                <a:latin typeface="Franklin Gothic Book"/>
                <a:cs typeface="Franklin Gothic Book"/>
              </a:rPr>
              <a:t>ò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dire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Eser</a:t>
            </a:r>
            <a:r>
              <a:rPr dirty="0" spc="-25"/>
              <a:t>c</a:t>
            </a:r>
            <a:r>
              <a:rPr dirty="0" spc="-10"/>
              <a:t>izio</a:t>
            </a:r>
            <a:r>
              <a:rPr dirty="0" spc="-10"/>
              <a:t> </a:t>
            </a:r>
            <a:r>
              <a:rPr dirty="0" spc="-15"/>
              <a:t>propos</a:t>
            </a:r>
            <a:r>
              <a:rPr dirty="0" spc="-15"/>
              <a:t>to: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844702" y="2486661"/>
            <a:ext cx="7687309" cy="144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 indent="38100">
              <a:lnSpc>
                <a:spcPct val="76400"/>
              </a:lnSpc>
            </a:pPr>
            <a:r>
              <a:rPr dirty="0" sz="2400" b="1">
                <a:latin typeface="Franklin Gothic Medium"/>
                <a:cs typeface="Franklin Gothic Medium"/>
              </a:rPr>
              <a:t>La</a:t>
            </a:r>
            <a:r>
              <a:rPr dirty="0" sz="2400" spc="4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ferrovia</a:t>
            </a:r>
            <a:r>
              <a:rPr dirty="0" sz="2400" spc="4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trasiberian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4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è</a:t>
            </a:r>
            <a:r>
              <a:rPr dirty="0" sz="2400" spc="35" b="1">
                <a:latin typeface="Franklin Gothic Medium"/>
                <a:cs typeface="Franklin Gothic Medium"/>
              </a:rPr>
              <a:t> </a:t>
            </a:r>
            <a:r>
              <a:rPr dirty="0" sz="2400" b="1">
                <a:latin typeface="Franklin Gothic Medium"/>
                <a:cs typeface="Franklin Gothic Medium"/>
              </a:rPr>
              <a:t>lu</a:t>
            </a:r>
            <a:r>
              <a:rPr dirty="0" sz="2400" spc="-10" b="1">
                <a:latin typeface="Franklin Gothic Medium"/>
                <a:cs typeface="Franklin Gothic Medium"/>
              </a:rPr>
              <a:t>n</a:t>
            </a:r>
            <a:r>
              <a:rPr dirty="0" sz="2400" spc="-5" b="1">
                <a:latin typeface="Franklin Gothic Medium"/>
                <a:cs typeface="Franklin Gothic Medium"/>
              </a:rPr>
              <a:t>g</a:t>
            </a:r>
            <a:r>
              <a:rPr dirty="0" sz="2400" b="1">
                <a:latin typeface="Franklin Gothic Medium"/>
                <a:cs typeface="Franklin Gothic Medium"/>
              </a:rPr>
              <a:t>a</a:t>
            </a:r>
            <a:r>
              <a:rPr dirty="0" sz="2400" spc="35" b="1">
                <a:latin typeface="Franklin Gothic Medium"/>
                <a:cs typeface="Franklin Gothic Medium"/>
              </a:rPr>
              <a:t> </a:t>
            </a:r>
            <a:r>
              <a:rPr dirty="0" sz="2400" b="1">
                <a:latin typeface="Franklin Gothic Medium"/>
                <a:cs typeface="Franklin Gothic Medium"/>
              </a:rPr>
              <a:t>92</a:t>
            </a:r>
            <a:r>
              <a:rPr dirty="0" sz="2400" spc="-5" b="1">
                <a:latin typeface="Franklin Gothic Medium"/>
                <a:cs typeface="Franklin Gothic Medium"/>
              </a:rPr>
              <a:t>8</a:t>
            </a:r>
            <a:r>
              <a:rPr dirty="0" sz="2400" b="1">
                <a:latin typeface="Franklin Gothic Medium"/>
                <a:cs typeface="Franklin Gothic Medium"/>
              </a:rPr>
              <a:t>9</a:t>
            </a:r>
            <a:r>
              <a:rPr dirty="0" sz="2400" spc="30" b="1">
                <a:latin typeface="Franklin Gothic Medium"/>
                <a:cs typeface="Franklin Gothic Medium"/>
              </a:rPr>
              <a:t> </a:t>
            </a:r>
            <a:r>
              <a:rPr dirty="0" sz="2400" b="1">
                <a:latin typeface="Franklin Gothic Medium"/>
                <a:cs typeface="Franklin Gothic Medium"/>
              </a:rPr>
              <a:t>Km</a:t>
            </a:r>
            <a:r>
              <a:rPr dirty="0" sz="2400" spc="3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spc="4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colle</a:t>
            </a:r>
            <a:r>
              <a:rPr dirty="0" sz="2400" spc="-10" b="1">
                <a:latin typeface="Franklin Gothic Medium"/>
                <a:cs typeface="Franklin Gothic Medium"/>
              </a:rPr>
              <a:t>g</a:t>
            </a:r>
            <a:r>
              <a:rPr dirty="0" sz="2400" b="1">
                <a:latin typeface="Franklin Gothic Medium"/>
                <a:cs typeface="Franklin Gothic Medium"/>
              </a:rPr>
              <a:t>a</a:t>
            </a:r>
            <a:r>
              <a:rPr dirty="0" sz="2400" spc="35" b="1">
                <a:latin typeface="Franklin Gothic Medium"/>
                <a:cs typeface="Franklin Gothic Medium"/>
              </a:rPr>
              <a:t> </a:t>
            </a:r>
            <a:r>
              <a:rPr dirty="0" sz="2400" b="1">
                <a:latin typeface="Franklin Gothic Medium"/>
                <a:cs typeface="Franklin Gothic Medium"/>
              </a:rPr>
              <a:t>Mosca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c</a:t>
            </a:r>
            <a:r>
              <a:rPr dirty="0" sz="2400" spc="-15" b="1">
                <a:latin typeface="Franklin Gothic Medium"/>
                <a:cs typeface="Franklin Gothic Medium"/>
              </a:rPr>
              <a:t>on</a:t>
            </a:r>
            <a:r>
              <a:rPr dirty="0" sz="2400" spc="4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V</a:t>
            </a:r>
            <a:r>
              <a:rPr dirty="0" sz="2400" spc="-5" b="1">
                <a:latin typeface="Franklin Gothic Medium"/>
                <a:cs typeface="Franklin Gothic Medium"/>
              </a:rPr>
              <a:t>l</a:t>
            </a:r>
            <a:r>
              <a:rPr dirty="0" sz="2400" spc="-15" b="1">
                <a:latin typeface="Franklin Gothic Medium"/>
                <a:cs typeface="Franklin Gothic Medium"/>
              </a:rPr>
              <a:t>adivos</a:t>
            </a:r>
            <a:r>
              <a:rPr dirty="0" sz="2400" spc="-15" b="1">
                <a:latin typeface="Franklin Gothic Medium"/>
                <a:cs typeface="Franklin Gothic Medium"/>
              </a:rPr>
              <a:t>t</a:t>
            </a:r>
            <a:r>
              <a:rPr dirty="0" sz="2400" spc="-10" b="1">
                <a:latin typeface="Franklin Gothic Medium"/>
                <a:cs typeface="Franklin Gothic Medium"/>
              </a:rPr>
              <a:t>o</a:t>
            </a:r>
            <a:r>
              <a:rPr dirty="0" sz="2400" spc="-10" b="1">
                <a:latin typeface="Franklin Gothic Medium"/>
                <a:cs typeface="Franklin Gothic Medium"/>
              </a:rPr>
              <a:t>k.</a:t>
            </a:r>
            <a:r>
              <a:rPr dirty="0" sz="2400" spc="45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S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spc="4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tr</a:t>
            </a:r>
            <a:r>
              <a:rPr dirty="0" sz="2400" spc="-25" b="1">
                <a:latin typeface="Franklin Gothic Medium"/>
                <a:cs typeface="Franklin Gothic Medium"/>
              </a:rPr>
              <a:t>a</a:t>
            </a:r>
            <a:r>
              <a:rPr dirty="0" sz="2400" spc="-20" b="1">
                <a:latin typeface="Franklin Gothic Medium"/>
                <a:cs typeface="Franklin Gothic Medium"/>
              </a:rPr>
              <a:t>s</a:t>
            </a:r>
            <a:r>
              <a:rPr dirty="0" sz="2400" spc="-5" b="1">
                <a:latin typeface="Franklin Gothic Medium"/>
                <a:cs typeface="Franklin Gothic Medium"/>
              </a:rPr>
              <a:t>c</a:t>
            </a:r>
            <a:r>
              <a:rPr dirty="0" sz="2400" spc="-15" b="1">
                <a:latin typeface="Franklin Gothic Medium"/>
                <a:cs typeface="Franklin Gothic Medium"/>
              </a:rPr>
              <a:t>ur</a:t>
            </a:r>
            <a:r>
              <a:rPr dirty="0" sz="2400" spc="-5" b="1">
                <a:latin typeface="Franklin Gothic Medium"/>
                <a:cs typeface="Franklin Gothic Medium"/>
              </a:rPr>
              <a:t>i</a:t>
            </a:r>
            <a:r>
              <a:rPr dirty="0" sz="2400" spc="-20" b="1">
                <a:latin typeface="Franklin Gothic Medium"/>
                <a:cs typeface="Franklin Gothic Medium"/>
              </a:rPr>
              <a:t>amo</a:t>
            </a:r>
            <a:r>
              <a:rPr dirty="0" sz="2400" spc="5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le</a:t>
            </a:r>
            <a:r>
              <a:rPr dirty="0" sz="2400" spc="4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f</a:t>
            </a:r>
            <a:r>
              <a:rPr dirty="0" sz="2400" spc="-10" b="1">
                <a:latin typeface="Franklin Gothic Medium"/>
                <a:cs typeface="Franklin Gothic Medium"/>
              </a:rPr>
              <a:t>e</a:t>
            </a:r>
            <a:r>
              <a:rPr dirty="0" sz="2400" spc="-15" b="1">
                <a:latin typeface="Franklin Gothic Medium"/>
                <a:cs typeface="Franklin Gothic Medium"/>
              </a:rPr>
              <a:t>rmate,</a:t>
            </a:r>
            <a:r>
              <a:rPr dirty="0" sz="2400" spc="4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q</a:t>
            </a:r>
            <a:r>
              <a:rPr dirty="0" sz="2400" spc="-10" b="1">
                <a:latin typeface="Franklin Gothic Medium"/>
                <a:cs typeface="Franklin Gothic Medium"/>
              </a:rPr>
              <a:t>u</a:t>
            </a:r>
            <a:r>
              <a:rPr dirty="0" sz="2400" spc="-15" b="1">
                <a:latin typeface="Franklin Gothic Medium"/>
                <a:cs typeface="Franklin Gothic Medium"/>
              </a:rPr>
              <a:t>anto</a:t>
            </a:r>
            <a:r>
              <a:rPr dirty="0" sz="2400" spc="50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te</a:t>
            </a:r>
            <a:r>
              <a:rPr dirty="0" sz="2400" spc="-20" b="1">
                <a:latin typeface="Franklin Gothic Medium"/>
                <a:cs typeface="Franklin Gothic Medium"/>
              </a:rPr>
              <a:t>m</a:t>
            </a:r>
            <a:r>
              <a:rPr dirty="0" sz="2400" spc="-15" b="1">
                <a:latin typeface="Franklin Gothic Medium"/>
                <a:cs typeface="Franklin Gothic Medium"/>
              </a:rPr>
              <a:t>po</a:t>
            </a:r>
            <a:r>
              <a:rPr dirty="0" sz="2400" spc="-1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10" b="1">
                <a:latin typeface="Franklin Gothic Medium"/>
                <a:cs typeface="Franklin Gothic Medium"/>
              </a:rPr>
              <a:t>c</a:t>
            </a:r>
            <a:r>
              <a:rPr dirty="0" sz="2400" spc="-15" b="1">
                <a:latin typeface="Franklin Gothic Medium"/>
                <a:cs typeface="Franklin Gothic Medium"/>
              </a:rPr>
              <a:t>c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10" b="1">
                <a:latin typeface="Franklin Gothic Medium"/>
                <a:cs typeface="Franklin Gothic Medium"/>
              </a:rPr>
              <a:t>rre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15" b="1">
                <a:latin typeface="Franklin Gothic Medium"/>
                <a:cs typeface="Franklin Gothic Medium"/>
              </a:rPr>
              <a:t>à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40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a</a:t>
            </a:r>
            <a:r>
              <a:rPr dirty="0" sz="2400" spc="-15" b="1">
                <a:latin typeface="Franklin Gothic Medium"/>
                <a:cs typeface="Franklin Gothic Medium"/>
              </a:rPr>
              <a:t>d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3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un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4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p</a:t>
            </a:r>
            <a:r>
              <a:rPr dirty="0" sz="2400" spc="-15" b="1">
                <a:latin typeface="Franklin Gothic Medium"/>
                <a:cs typeface="Franklin Gothic Medium"/>
              </a:rPr>
              <a:t>ass</a:t>
            </a:r>
            <a:r>
              <a:rPr dirty="0" sz="2400" spc="-30" b="1">
                <a:latin typeface="Franklin Gothic Medium"/>
                <a:cs typeface="Franklin Gothic Medium"/>
              </a:rPr>
              <a:t>e</a:t>
            </a:r>
            <a:r>
              <a:rPr dirty="0" sz="2400" spc="-20" b="1">
                <a:latin typeface="Franklin Gothic Medium"/>
                <a:cs typeface="Franklin Gothic Medium"/>
              </a:rPr>
              <a:t>g</a:t>
            </a:r>
            <a:r>
              <a:rPr dirty="0" sz="2400" b="1">
                <a:latin typeface="Franklin Gothic Medium"/>
                <a:cs typeface="Franklin Gothic Medium"/>
              </a:rPr>
              <a:t>g</a:t>
            </a:r>
            <a:r>
              <a:rPr dirty="0" sz="2400" spc="-20" b="1">
                <a:latin typeface="Franklin Gothic Medium"/>
                <a:cs typeface="Franklin Gothic Medium"/>
              </a:rPr>
              <a:t>er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3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p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10" b="1">
                <a:latin typeface="Franklin Gothic Medium"/>
                <a:cs typeface="Franklin Gothic Medium"/>
              </a:rPr>
              <a:t>r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4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u</a:t>
            </a:r>
            <a:r>
              <a:rPr dirty="0" sz="2400" b="1">
                <a:latin typeface="Franklin Gothic Medium"/>
                <a:cs typeface="Franklin Gothic Medium"/>
              </a:rPr>
              <a:t>l</a:t>
            </a:r>
            <a:r>
              <a:rPr dirty="0" sz="2400" spc="-20" b="1">
                <a:latin typeface="Franklin Gothic Medium"/>
                <a:cs typeface="Franklin Gothic Medium"/>
              </a:rPr>
              <a:t>timar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4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il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40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su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30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viag</a:t>
            </a:r>
            <a:r>
              <a:rPr dirty="0" sz="2400" spc="-5" b="1">
                <a:latin typeface="Franklin Gothic Medium"/>
                <a:cs typeface="Franklin Gothic Medium"/>
              </a:rPr>
              <a:t>g</a:t>
            </a:r>
            <a:r>
              <a:rPr dirty="0" sz="2400" spc="-10" b="1">
                <a:latin typeface="Franklin Gothic Medium"/>
                <a:cs typeface="Franklin Gothic Medium"/>
              </a:rPr>
              <a:t>io</a:t>
            </a:r>
            <a:r>
              <a:rPr dirty="0" sz="2400" spc="-15" b="1">
                <a:latin typeface="Franklin Gothic Medium"/>
                <a:cs typeface="Franklin Gothic Medium"/>
              </a:rPr>
              <a:t> assumendo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4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u</a:t>
            </a:r>
            <a:r>
              <a:rPr dirty="0" sz="2400" spc="-15" b="1">
                <a:latin typeface="Franklin Gothic Medium"/>
                <a:cs typeface="Franklin Gothic Medium"/>
              </a:rPr>
              <a:t>na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6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vel</a:t>
            </a:r>
            <a:r>
              <a:rPr dirty="0" sz="2400" b="1">
                <a:latin typeface="Franklin Gothic Medium"/>
                <a:cs typeface="Franklin Gothic Medium"/>
              </a:rPr>
              <a:t>o</a:t>
            </a:r>
            <a:r>
              <a:rPr dirty="0" sz="2400" spc="-10" b="1">
                <a:latin typeface="Franklin Gothic Medium"/>
                <a:cs typeface="Franklin Gothic Medium"/>
              </a:rPr>
              <a:t>cità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45" b="1">
                <a:latin typeface="Franklin Gothic Medium"/>
                <a:cs typeface="Franklin Gothic Medium"/>
              </a:rPr>
              <a:t> </a:t>
            </a:r>
            <a:r>
              <a:rPr dirty="0" sz="2400" spc="-30" b="1">
                <a:latin typeface="Franklin Gothic Medium"/>
                <a:cs typeface="Franklin Gothic Medium"/>
              </a:rPr>
              <a:t>m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15" b="1">
                <a:latin typeface="Franklin Gothic Medium"/>
                <a:cs typeface="Franklin Gothic Medium"/>
              </a:rPr>
              <a:t>dia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5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del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4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c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15" b="1">
                <a:latin typeface="Franklin Gothic Medium"/>
                <a:cs typeface="Franklin Gothic Medium"/>
              </a:rPr>
              <a:t>nvoglio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3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p</a:t>
            </a:r>
            <a:r>
              <a:rPr dirty="0" sz="2400" spc="-5" b="1">
                <a:latin typeface="Franklin Gothic Medium"/>
                <a:cs typeface="Franklin Gothic Medium"/>
              </a:rPr>
              <a:t>a</a:t>
            </a:r>
            <a:r>
              <a:rPr dirty="0" sz="2400" spc="-10" b="1">
                <a:latin typeface="Franklin Gothic Medium"/>
                <a:cs typeface="Franklin Gothic Medium"/>
              </a:rPr>
              <a:t>ri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54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a</a:t>
            </a:r>
            <a:r>
              <a:rPr dirty="0" sz="2400" spc="-15" b="1">
                <a:latin typeface="Franklin Gothic Medium"/>
                <a:cs typeface="Franklin Gothic Medium"/>
              </a:rPr>
              <a:t>d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40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75</a:t>
            </a:r>
            <a:r>
              <a:rPr dirty="0" sz="2400" spc="-1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K</a:t>
            </a:r>
            <a:r>
              <a:rPr dirty="0" sz="2400" spc="-20" b="1">
                <a:latin typeface="Franklin Gothic Medium"/>
                <a:cs typeface="Franklin Gothic Medium"/>
              </a:rPr>
              <a:t>m</a:t>
            </a:r>
            <a:r>
              <a:rPr dirty="0" sz="2400" spc="10" b="1">
                <a:latin typeface="Franklin Gothic Medium"/>
                <a:cs typeface="Franklin Gothic Medium"/>
              </a:rPr>
              <a:t>/</a:t>
            </a:r>
            <a:r>
              <a:rPr dirty="0" sz="2400" spc="-15" b="1">
                <a:latin typeface="Franklin Gothic Medium"/>
                <a:cs typeface="Franklin Gothic Medium"/>
              </a:rPr>
              <a:t>h?</a:t>
            </a:r>
            <a:endParaRPr sz="2400">
              <a:latin typeface="Franklin Gothic Medium"/>
              <a:cs typeface="Franklin Gothic Medium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30845" cy="5008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Eser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c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izio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propos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to:</a:t>
            </a:r>
            <a:endParaRPr sz="2400">
              <a:latin typeface="Franklin Gothic Medium"/>
              <a:cs typeface="Franklin Gothic Medium"/>
            </a:endParaRPr>
          </a:p>
          <a:p>
            <a:pPr marL="12700">
              <a:lnSpc>
                <a:spcPts val="2825"/>
              </a:lnSpc>
              <a:spcBef>
                <a:spcPts val="165"/>
              </a:spcBef>
            </a:pPr>
            <a:r>
              <a:rPr dirty="0" sz="2400" spc="-5">
                <a:latin typeface="Franklin Gothic Book"/>
                <a:cs typeface="Franklin Gothic Book"/>
              </a:rPr>
              <a:t>Soluzion</a:t>
            </a:r>
            <a:r>
              <a:rPr dirty="0" sz="2400">
                <a:latin typeface="Franklin Gothic Book"/>
                <a:cs typeface="Franklin Gothic Book"/>
              </a:rPr>
              <a:t>e:</a:t>
            </a:r>
            <a:endParaRPr sz="2400">
              <a:latin typeface="Franklin Gothic Book"/>
              <a:cs typeface="Franklin Gothic Book"/>
            </a:endParaRPr>
          </a:p>
          <a:p>
            <a:pPr marL="355600" marR="6985" indent="-342900">
              <a:lnSpc>
                <a:spcPct val="76200"/>
              </a:lnSpc>
              <a:spcBef>
                <a:spcPts val="630"/>
              </a:spcBef>
              <a:tabLst>
                <a:tab pos="411480" algn="l"/>
                <a:tab pos="1871980" algn="l"/>
                <a:tab pos="3430904" algn="l"/>
                <a:tab pos="3896360" algn="l"/>
                <a:tab pos="5092700" algn="l"/>
                <a:tab pos="6869430" algn="l"/>
                <a:tab pos="735584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Il</a:t>
            </a:r>
            <a:r>
              <a:rPr dirty="0" sz="2400" spc="-10">
                <a:latin typeface="Franklin Gothic Book"/>
                <a:cs typeface="Franklin Gothic Book"/>
              </a:rPr>
              <a:t>		</a:t>
            </a:r>
            <a:r>
              <a:rPr dirty="0" sz="2400" spc="-15">
                <a:latin typeface="Franklin Gothic Book"/>
                <a:cs typeface="Franklin Gothic Book"/>
              </a:rPr>
              <a:t>conv</a:t>
            </a:r>
            <a:r>
              <a:rPr dirty="0" sz="2400" spc="-25">
                <a:latin typeface="Franklin Gothic Book"/>
                <a:cs typeface="Franklin Gothic Book"/>
              </a:rPr>
              <a:t>o</a:t>
            </a:r>
            <a:r>
              <a:rPr dirty="0" sz="2400" spc="-5">
                <a:latin typeface="Franklin Gothic Book"/>
                <a:cs typeface="Franklin Gothic Book"/>
              </a:rPr>
              <a:t>gl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ferroviar</a:t>
            </a:r>
            <a:r>
              <a:rPr dirty="0" sz="2400" spc="-20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	si	</a:t>
            </a:r>
            <a:r>
              <a:rPr dirty="0" sz="2400" spc="-15">
                <a:latin typeface="Franklin Gothic Book"/>
                <a:cs typeface="Franklin Gothic Book"/>
              </a:rPr>
              <a:t>muove,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20">
                <a:latin typeface="Franklin Gothic Book"/>
                <a:cs typeface="Franklin Gothic Book"/>
              </a:rPr>
              <a:t>idealm</a:t>
            </a:r>
            <a:r>
              <a:rPr dirty="0" sz="2400" spc="-15">
                <a:latin typeface="Franklin Gothic Book"/>
                <a:cs typeface="Franklin Gothic Book"/>
              </a:rPr>
              <a:t>ente,</a:t>
            </a:r>
            <a:r>
              <a:rPr dirty="0" sz="2400">
                <a:latin typeface="Franklin Gothic Book"/>
                <a:cs typeface="Franklin Gothic Book"/>
              </a:rPr>
              <a:t>	di	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iform</a:t>
            </a:r>
            <a:r>
              <a:rPr dirty="0" sz="2400" spc="-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formule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riferimento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seg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1"/>
              </a:spcBef>
            </a:pPr>
            <a:endParaRPr sz="2300">
              <a:latin typeface="Times New Roman"/>
              <a:cs typeface="Times New Roman"/>
            </a:endParaRPr>
          </a:p>
          <a:p>
            <a:pPr algn="ctr" marR="35560">
              <a:lnSpc>
                <a:spcPct val="100000"/>
              </a:lnSpc>
            </a:pPr>
            <a:r>
              <a:rPr dirty="0" sz="2400" spc="-5">
                <a:latin typeface="Franklin Gothic Book"/>
                <a:cs typeface="Franklin Gothic Book"/>
              </a:rPr>
              <a:t>S=</a:t>
            </a:r>
            <a:r>
              <a:rPr dirty="0" sz="2400">
                <a:latin typeface="Franklin Gothic Book"/>
                <a:cs typeface="Franklin Gothic Book"/>
              </a:rPr>
              <a:t>S</a:t>
            </a:r>
            <a:r>
              <a:rPr dirty="0" baseline="-20833" sz="2400" spc="-15">
                <a:latin typeface="Franklin Gothic Book"/>
                <a:cs typeface="Franklin Gothic Book"/>
              </a:rPr>
              <a:t>0</a:t>
            </a:r>
            <a:r>
              <a:rPr dirty="0" sz="2400" spc="-5">
                <a:latin typeface="Franklin Gothic Book"/>
                <a:cs typeface="Franklin Gothic Book"/>
              </a:rPr>
              <a:t>+</a:t>
            </a:r>
            <a:r>
              <a:rPr dirty="0" sz="2400" spc="-10">
                <a:latin typeface="Franklin Gothic Book"/>
                <a:cs typeface="Franklin Gothic Book"/>
              </a:rPr>
              <a:t>V</a:t>
            </a:r>
            <a:r>
              <a:rPr dirty="0" sz="2400" spc="-5">
                <a:latin typeface="Franklin Gothic Book"/>
                <a:cs typeface="Franklin Gothic Book"/>
              </a:rPr>
              <a:t>*t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8"/>
              </a:spcBef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200"/>
              </a:lnSpc>
            </a:pP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pren</a:t>
            </a:r>
            <a:r>
              <a:rPr dirty="0" sz="2400" spc="-25">
                <a:latin typeface="Franklin Gothic Book"/>
                <a:cs typeface="Franklin Gothic Book"/>
              </a:rPr>
              <a:t>d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do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l'orig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ne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degli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as</a:t>
            </a:r>
            <a:r>
              <a:rPr dirty="0" sz="2400" spc="-35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coin</a:t>
            </a:r>
            <a:r>
              <a:rPr dirty="0" sz="2400" spc="-25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den</a:t>
            </a:r>
            <a:r>
              <a:rPr dirty="0" sz="2400" spc="-2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par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-7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20">
                <a:latin typeface="Franklin Gothic Book"/>
                <a:cs typeface="Franklin Gothic Book"/>
              </a:rPr>
              <a:t>iam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30">
                <a:latin typeface="Franklin Gothic Book"/>
                <a:cs typeface="Franklin Gothic Book"/>
              </a:rPr>
              <a:t>c</a:t>
            </a:r>
            <a:r>
              <a:rPr dirty="0" sz="2400" spc="-10">
                <a:latin typeface="Franklin Gothic Book"/>
                <a:cs typeface="Franklin Gothic Book"/>
              </a:rPr>
              <a:t>rivere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</a:t>
            </a:r>
            <a:r>
              <a:rPr dirty="0" baseline="-20833" sz="2400" spc="-15">
                <a:latin typeface="Franklin Gothic Book"/>
                <a:cs typeface="Franklin Gothic Book"/>
              </a:rPr>
              <a:t>0</a:t>
            </a:r>
            <a:r>
              <a:rPr dirty="0" sz="2400" spc="-5">
                <a:latin typeface="Franklin Gothic Book"/>
                <a:cs typeface="Franklin Gothic Book"/>
              </a:rPr>
              <a:t>=</a:t>
            </a:r>
            <a:r>
              <a:rPr dirty="0" sz="2400" spc="5">
                <a:latin typeface="Franklin Gothic Book"/>
                <a:cs typeface="Franklin Gothic Book"/>
              </a:rPr>
              <a:t>0</a:t>
            </a:r>
            <a:r>
              <a:rPr dirty="0" sz="2400">
                <a:latin typeface="Franklin Gothic Book"/>
                <a:cs typeface="Franklin Gothic Book"/>
              </a:rPr>
              <a:t>. </a:t>
            </a:r>
            <a:r>
              <a:rPr dirty="0" sz="2400" spc="-8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20">
                <a:latin typeface="Franklin Gothic Book"/>
                <a:cs typeface="Franklin Gothic Book"/>
              </a:rPr>
              <a:t>iam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ora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8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ricav</a:t>
            </a:r>
            <a:r>
              <a:rPr dirty="0" sz="2400" spc="-3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re</a:t>
            </a:r>
            <a:r>
              <a:rPr dirty="0" sz="2400" spc="-15">
                <a:latin typeface="Franklin Gothic Book"/>
                <a:cs typeface="Franklin Gothic Book"/>
              </a:rPr>
              <a:t> sempliceme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-15">
                <a:latin typeface="Franklin Gothic Book"/>
                <a:cs typeface="Franklin Gothic Book"/>
              </a:rPr>
              <a:t>tempo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im</a:t>
            </a:r>
            <a:r>
              <a:rPr dirty="0" sz="2400" spc="5">
                <a:latin typeface="Franklin Gothic Book"/>
                <a:cs typeface="Franklin Gothic Book"/>
              </a:rPr>
              <a:t>p</a:t>
            </a:r>
            <a:r>
              <a:rPr dirty="0" sz="2400" spc="-15">
                <a:latin typeface="Franklin Gothic Book"/>
                <a:cs typeface="Franklin Gothic Book"/>
              </a:rPr>
              <a:t>iegat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3"/>
              </a:spcBef>
            </a:pPr>
            <a:endParaRPr sz="2300">
              <a:latin typeface="Times New Roman"/>
              <a:cs typeface="Times New Roman"/>
            </a:endParaRPr>
          </a:p>
          <a:p>
            <a:pPr algn="ctr" marR="545465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t=S/</a:t>
            </a:r>
            <a:r>
              <a:rPr dirty="0" sz="2400" spc="-15">
                <a:latin typeface="Franklin Gothic Book"/>
                <a:cs typeface="Franklin Gothic Book"/>
              </a:rPr>
              <a:t>V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3"/>
              </a:spcBef>
            </a:pPr>
            <a:endParaRPr sz="2900">
              <a:latin typeface="Times New Roman"/>
              <a:cs typeface="Times New Roman"/>
            </a:endParaRPr>
          </a:p>
          <a:p>
            <a:pPr marL="355600" marR="79375" indent="-342900">
              <a:lnSpc>
                <a:spcPct val="76300"/>
              </a:lnSpc>
            </a:pPr>
            <a:r>
              <a:rPr dirty="0" sz="2400" spc="-15">
                <a:latin typeface="Franklin Gothic Book"/>
                <a:cs typeface="Franklin Gothic Book"/>
              </a:rPr>
              <a:t>Ovvero</a:t>
            </a:r>
            <a:r>
              <a:rPr dirty="0" sz="2400" spc="-3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92</a:t>
            </a:r>
            <a:r>
              <a:rPr dirty="0" sz="2400" spc="-10">
                <a:latin typeface="Franklin Gothic Book"/>
                <a:cs typeface="Franklin Gothic Book"/>
              </a:rPr>
              <a:t>8</a:t>
            </a:r>
            <a:r>
              <a:rPr dirty="0" sz="2400">
                <a:latin typeface="Franklin Gothic Book"/>
                <a:cs typeface="Franklin Gothic Book"/>
              </a:rPr>
              <a:t>9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Km</a:t>
            </a:r>
            <a:r>
              <a:rPr dirty="0" sz="2400">
                <a:latin typeface="Franklin Gothic Book"/>
                <a:cs typeface="Franklin Gothic Book"/>
              </a:rPr>
              <a:t>/</a:t>
            </a:r>
            <a:r>
              <a:rPr dirty="0" sz="2400" spc="-5">
                <a:latin typeface="Franklin Gothic Book"/>
                <a:cs typeface="Franklin Gothic Book"/>
              </a:rPr>
              <a:t> 7</a:t>
            </a:r>
            <a:r>
              <a:rPr dirty="0" sz="2400">
                <a:latin typeface="Franklin Gothic Book"/>
                <a:cs typeface="Franklin Gothic Book"/>
              </a:rPr>
              <a:t>5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Km</a:t>
            </a:r>
            <a:r>
              <a:rPr dirty="0" sz="2400" spc="5">
                <a:latin typeface="Franklin Gothic Book"/>
                <a:cs typeface="Franklin Gothic Book"/>
              </a:rPr>
              <a:t>/</a:t>
            </a:r>
            <a:r>
              <a:rPr dirty="0" sz="2400">
                <a:latin typeface="Franklin Gothic Book"/>
                <a:cs typeface="Franklin Gothic Book"/>
              </a:rPr>
              <a:t>h=1</a:t>
            </a:r>
            <a:r>
              <a:rPr dirty="0" sz="2400" spc="-10">
                <a:latin typeface="Franklin Gothic Book"/>
                <a:cs typeface="Franklin Gothic Book"/>
              </a:rPr>
              <a:t>2</a:t>
            </a:r>
            <a:r>
              <a:rPr dirty="0" sz="2400" spc="-5">
                <a:latin typeface="Franklin Gothic Book"/>
                <a:cs typeface="Franklin Gothic Book"/>
              </a:rPr>
              <a:t>3,8</a:t>
            </a:r>
            <a:r>
              <a:rPr dirty="0" sz="2400">
                <a:latin typeface="Franklin Gothic Book"/>
                <a:cs typeface="Franklin Gothic Book"/>
              </a:rPr>
              <a:t>5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h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orrispondo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5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giorni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3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h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5</a:t>
            </a:r>
            <a:r>
              <a:rPr dirty="0" sz="2400">
                <a:latin typeface="Franklin Gothic Book"/>
                <a:cs typeface="Franklin Gothic Book"/>
              </a:rPr>
              <a:t>1 minuti.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15">
                <a:latin typeface="Franklin Gothic Book"/>
                <a:cs typeface="Franklin Gothic Book"/>
              </a:rPr>
              <a:t>secondi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non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sono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rilevanti.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5777" y="690111"/>
            <a:ext cx="8028940" cy="4156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83820">
              <a:lnSpc>
                <a:spcPct val="100000"/>
              </a:lnSpc>
            </a:pP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odu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z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ione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più </a:t>
            </a:r>
            <a:r>
              <a:rPr dirty="0" sz="2400" spc="-2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semplice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-20">
                <a:latin typeface="Franklin Gothic Book"/>
                <a:cs typeface="Franklin Gothic Book"/>
              </a:rPr>
              <a:t>p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2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movim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27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corpo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8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costituito</a:t>
            </a:r>
            <a:r>
              <a:rPr dirty="0" sz="2400" spc="-10">
                <a:latin typeface="Franklin Gothic Book"/>
                <a:cs typeface="Franklin Gothic Book"/>
              </a:rPr>
              <a:t> dal</a:t>
            </a:r>
            <a:r>
              <a:rPr dirty="0" sz="2400" spc="29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3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 spc="-20">
                <a:latin typeface="Franklin Gothic Book"/>
                <a:cs typeface="Franklin Gothic Book"/>
              </a:rPr>
              <a:t>ineo</a:t>
            </a:r>
            <a:r>
              <a:rPr dirty="0" sz="2400" spc="-10">
                <a:latin typeface="Franklin Gothic Book"/>
                <a:cs typeface="Franklin Gothic Book"/>
              </a:rPr>
              <a:t>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do</a:t>
            </a:r>
            <a:r>
              <a:rPr dirty="0" sz="2400" spc="-25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29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sua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3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tra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et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oria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duce</a:t>
            </a:r>
            <a:r>
              <a:rPr dirty="0" sz="2400" spc="2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3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ret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5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4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leg</a:t>
            </a:r>
            <a:r>
              <a:rPr dirty="0" sz="2400" spc="-25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5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oraria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pu</a:t>
            </a:r>
            <a:r>
              <a:rPr dirty="0" sz="2400" spc="-15">
                <a:latin typeface="Franklin Gothic Book"/>
                <a:cs typeface="Franklin Gothic Book"/>
              </a:rPr>
              <a:t>ò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</a:t>
            </a:r>
            <a:r>
              <a:rPr dirty="0" sz="2400" spc="-5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ere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espressa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tra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5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vari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 spc="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tempo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14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3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40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oordinate</a:t>
            </a:r>
            <a:r>
              <a:rPr dirty="0" sz="2400">
                <a:latin typeface="Franklin Gothic Book"/>
                <a:cs typeface="Franklin Gothic Book"/>
              </a:rPr>
              <a:t>. </a:t>
            </a:r>
            <a:r>
              <a:rPr dirty="0" sz="2400" spc="-14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In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ciasc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n </a:t>
            </a:r>
            <a:r>
              <a:rPr dirty="0" sz="2400" spc="-25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istan</a:t>
            </a:r>
            <a:r>
              <a:rPr dirty="0" sz="2400">
                <a:latin typeface="Franklin Gothic Book"/>
                <a:cs typeface="Franklin Gothic Book"/>
              </a:rPr>
              <a:t>te,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</a:t>
            </a:r>
            <a:r>
              <a:rPr dirty="0" sz="2400" spc="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sizio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e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del </a:t>
            </a:r>
            <a:r>
              <a:rPr dirty="0" sz="2400" spc="-254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P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pu</a:t>
            </a:r>
            <a:r>
              <a:rPr dirty="0" sz="2400">
                <a:latin typeface="Franklin Gothic Book"/>
                <a:cs typeface="Franklin Gothic Book"/>
              </a:rPr>
              <a:t>ò </a:t>
            </a:r>
            <a:r>
              <a:rPr dirty="0" sz="2400" spc="-2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così </a:t>
            </a:r>
            <a:r>
              <a:rPr dirty="0" sz="2400" spc="-2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essere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rapprese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ta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vett</a:t>
            </a:r>
            <a:r>
              <a:rPr dirty="0" sz="2400" spc="-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re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spo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mento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avent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9"/>
              </a:spcBef>
            </a:pPr>
            <a:endParaRPr sz="2300">
              <a:latin typeface="Times New Roman"/>
              <a:cs typeface="Times New Roman"/>
            </a:endParaRPr>
          </a:p>
          <a:p>
            <a:pPr marL="355600" indent="-342900">
              <a:lnSpc>
                <a:spcPts val="2830"/>
              </a:lnSpc>
              <a:buFont typeface="Arial"/>
              <a:buChar char="•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direz</a:t>
            </a:r>
            <a:r>
              <a:rPr dirty="0" sz="2400" spc="-20">
                <a:latin typeface="Franklin Gothic Book"/>
                <a:cs typeface="Franklin Gothic Book"/>
              </a:rPr>
              <a:t>ion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coin</a:t>
            </a:r>
            <a:r>
              <a:rPr dirty="0" sz="2400" spc="-25">
                <a:latin typeface="Franklin Gothic Book"/>
                <a:cs typeface="Franklin Gothic Book"/>
              </a:rPr>
              <a:t>c</a:t>
            </a:r>
            <a:r>
              <a:rPr dirty="0" sz="2400" spc="-20">
                <a:latin typeface="Franklin Gothic Book"/>
                <a:cs typeface="Franklin Gothic Book"/>
              </a:rPr>
              <a:t>ident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ret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tra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et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oria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;</a:t>
            </a:r>
            <a:endParaRPr sz="2400">
              <a:latin typeface="Franklin Gothic Book"/>
              <a:cs typeface="Franklin Gothic Book"/>
            </a:endParaRPr>
          </a:p>
          <a:p>
            <a:pPr marL="355600" indent="-342900">
              <a:lnSpc>
                <a:spcPts val="2780"/>
              </a:lnSpc>
              <a:buFont typeface="Arial"/>
              <a:buChar char="•"/>
              <a:tabLst>
                <a:tab pos="35560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vers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senso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movim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P;</a:t>
            </a:r>
            <a:endParaRPr sz="2400">
              <a:latin typeface="Franklin Gothic Book"/>
              <a:cs typeface="Franklin Gothic Book"/>
            </a:endParaRPr>
          </a:p>
          <a:p>
            <a:pPr marL="355600" indent="-342900">
              <a:lnSpc>
                <a:spcPts val="2485"/>
              </a:lnSpc>
              <a:buFont typeface="Arial"/>
              <a:buChar char="•"/>
              <a:tabLst>
                <a:tab pos="355600" algn="l"/>
                <a:tab pos="1798955" algn="l"/>
                <a:tab pos="2204085" algn="l"/>
                <a:tab pos="3491865" algn="l"/>
                <a:tab pos="4234180" algn="l"/>
                <a:tab pos="4946015" algn="l"/>
                <a:tab pos="6280150" algn="l"/>
                <a:tab pos="6761480" algn="l"/>
                <a:tab pos="7179309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inten</a:t>
            </a:r>
            <a:r>
              <a:rPr dirty="0" sz="2400">
                <a:latin typeface="Franklin Gothic Book"/>
                <a:cs typeface="Franklin Gothic Book"/>
              </a:rPr>
              <a:t>sità,	</a:t>
            </a:r>
            <a:r>
              <a:rPr dirty="0" sz="2400">
                <a:latin typeface="Franklin Gothic Book"/>
                <a:cs typeface="Franklin Gothic Book"/>
              </a:rPr>
              <a:t>o	</a:t>
            </a:r>
            <a:r>
              <a:rPr dirty="0" sz="2400">
                <a:latin typeface="Franklin Gothic Book"/>
                <a:cs typeface="Franklin Gothic Book"/>
              </a:rPr>
              <a:t>modul</a:t>
            </a:r>
            <a:r>
              <a:rPr dirty="0" sz="2400" spc="-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,	</a:t>
            </a:r>
            <a:r>
              <a:rPr dirty="0" sz="2400" spc="-5">
                <a:latin typeface="Franklin Gothic Book"/>
                <a:cs typeface="Franklin Gothic Book"/>
              </a:rPr>
              <a:t>par</a:t>
            </a:r>
            <a:r>
              <a:rPr dirty="0" sz="2400">
                <a:latin typeface="Franklin Gothic Book"/>
                <a:cs typeface="Franklin Gothic Book"/>
              </a:rPr>
              <a:t>i	</a:t>
            </a:r>
            <a:r>
              <a:rPr dirty="0" sz="2400">
                <a:latin typeface="Franklin Gothic Book"/>
                <a:cs typeface="Franklin Gothic Book"/>
              </a:rPr>
              <a:t>alla	</a:t>
            </a:r>
            <a:r>
              <a:rPr dirty="0" sz="2400">
                <a:latin typeface="Franklin Gothic Book"/>
                <a:cs typeface="Franklin Gothic Book"/>
              </a:rPr>
              <a:t>distanza	</a:t>
            </a:r>
            <a:r>
              <a:rPr dirty="0" sz="2400">
                <a:latin typeface="Franklin Gothic Book"/>
                <a:cs typeface="Franklin Gothic Book"/>
              </a:rPr>
              <a:t>di	</a:t>
            </a:r>
            <a:r>
              <a:rPr dirty="0" sz="2400">
                <a:latin typeface="Franklin Gothic Book"/>
                <a:cs typeface="Franklin Gothic Book"/>
              </a:rPr>
              <a:t>P	</a:t>
            </a:r>
            <a:r>
              <a:rPr dirty="0" sz="2400">
                <a:latin typeface="Franklin Gothic Book"/>
                <a:cs typeface="Franklin Gothic Book"/>
              </a:rPr>
              <a:t>st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sso</a:t>
            </a:r>
            <a:endParaRPr sz="2400">
              <a:latin typeface="Franklin Gothic Book"/>
              <a:cs typeface="Franklin Gothic Book"/>
            </a:endParaRPr>
          </a:p>
          <a:p>
            <a:pPr marL="355600">
              <a:lnSpc>
                <a:spcPts val="2540"/>
              </a:lnSpc>
            </a:pPr>
            <a:r>
              <a:rPr dirty="0" sz="2400" spc="-10">
                <a:latin typeface="Franklin Gothic Book"/>
                <a:cs typeface="Franklin Gothic Book"/>
              </a:rPr>
              <a:t>dall'origine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sis</a:t>
            </a:r>
            <a:r>
              <a:rPr dirty="0" sz="2400" spc="-15">
                <a:latin typeface="Franklin Gothic Book"/>
                <a:cs typeface="Franklin Gothic Book"/>
              </a:rPr>
              <a:t>tema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15">
                <a:latin typeface="Franklin Gothic Book"/>
                <a:cs typeface="Franklin Gothic Book"/>
              </a:rPr>
              <a:t>riferimento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Bibliografi</a:t>
            </a:r>
            <a:r>
              <a:rPr dirty="0" spc="-15"/>
              <a:t>a</a:t>
            </a:r>
            <a:r>
              <a:rPr dirty="0" spc="10"/>
              <a:t> </a:t>
            </a:r>
            <a:r>
              <a:rPr dirty="0" spc="-20"/>
              <a:t>e</a:t>
            </a:r>
            <a:r>
              <a:rPr dirty="0" spc="-15"/>
              <a:t>d</a:t>
            </a:r>
            <a:r>
              <a:rPr dirty="0"/>
              <a:t> </a:t>
            </a:r>
            <a:r>
              <a:rPr dirty="0" spc="-15"/>
              <a:t>approndimenti: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508618" y="6595120"/>
            <a:ext cx="14478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solidFill>
                  <a:srgbClr val="FFFFFF"/>
                </a:solidFill>
                <a:latin typeface="Franklin Gothic Book"/>
                <a:cs typeface="Franklin Gothic Book"/>
              </a:rPr>
              <a:t>20</a:t>
            </a:r>
            <a:endParaRPr sz="8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1802" y="1780811"/>
            <a:ext cx="8028305" cy="34315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Font typeface="Wingdings"/>
              <a:buChar char="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Fi</a:t>
            </a:r>
            <a:r>
              <a:rPr dirty="0" sz="2400" spc="-15">
                <a:latin typeface="Franklin Gothic Book"/>
                <a:cs typeface="Franklin Gothic Book"/>
              </a:rPr>
              <a:t>sica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1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 </a:t>
            </a:r>
            <a:r>
              <a:rPr dirty="0" sz="2400" spc="-15">
                <a:latin typeface="Franklin Gothic Book"/>
                <a:cs typeface="Franklin Gothic Book"/>
              </a:rPr>
              <a:t>Resnick,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H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llid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y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Kr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ne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d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rice</a:t>
            </a:r>
            <a:r>
              <a:rPr dirty="0" sz="2400" spc="-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Ambrosian</a:t>
            </a:r>
            <a:r>
              <a:rPr dirty="0" sz="2400" spc="-2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1"/>
              </a:spcBef>
              <a:buFont typeface="Wingdings"/>
              <a:buChar char=""/>
            </a:pPr>
            <a:endParaRPr sz="23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"/>
              <a:tabLst>
                <a:tab pos="35560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Prin</a:t>
            </a:r>
            <a:r>
              <a:rPr dirty="0" sz="2400" spc="-10">
                <a:latin typeface="Franklin Gothic Book"/>
                <a:cs typeface="Franklin Gothic Book"/>
              </a:rPr>
              <a:t>c</a:t>
            </a:r>
            <a:r>
              <a:rPr dirty="0" sz="2400" spc="-5">
                <a:latin typeface="Franklin Gothic Book"/>
                <a:cs typeface="Franklin Gothic Book"/>
              </a:rPr>
              <a:t>ip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Fisica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</a:t>
            </a:r>
            <a:r>
              <a:rPr dirty="0" sz="2400" spc="-5">
                <a:latin typeface="Franklin Gothic Book"/>
                <a:cs typeface="Franklin Gothic Book"/>
              </a:rPr>
              <a:t>.</a:t>
            </a:r>
            <a:r>
              <a:rPr dirty="0" sz="2400" spc="-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Serway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J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W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Jewett </a:t>
            </a:r>
            <a:r>
              <a:rPr dirty="0" sz="2400" spc="-10">
                <a:latin typeface="Franklin Gothic Book"/>
                <a:cs typeface="Franklin Gothic Book"/>
              </a:rPr>
              <a:t>Jr</a:t>
            </a:r>
            <a:r>
              <a:rPr dirty="0" sz="2400">
                <a:latin typeface="Franklin Gothic Book"/>
                <a:cs typeface="Franklin Gothic Book"/>
              </a:rPr>
              <a:t> -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EdiSES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Wingdings"/>
              <a:buChar char=""/>
            </a:pPr>
            <a:endParaRPr sz="29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76300"/>
              </a:lnSpc>
              <a:buFont typeface="Wingdings"/>
              <a:buChar char="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Lezioni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interat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20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Fisica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Orie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mento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ete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–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1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-10">
                <a:latin typeface="Franklin Gothic Book"/>
                <a:cs typeface="Franklin Gothic Book"/>
              </a:rPr>
              <a:t> Gatti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Lu</a:t>
            </a:r>
            <a:r>
              <a:rPr dirty="0" sz="2400" spc="-25">
                <a:latin typeface="Franklin Gothic Book"/>
                <a:cs typeface="Franklin Gothic Book"/>
              </a:rPr>
              <a:t>c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Fellicò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3"/>
              </a:spcBef>
              <a:buFont typeface="Wingdings"/>
              <a:buChar char=""/>
            </a:pPr>
            <a:endParaRPr sz="23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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Dispe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se_di_Fisica/Dinamica</a:t>
            </a:r>
            <a:r>
              <a:rPr dirty="0" sz="2400" spc="-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isalent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–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Panare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9"/>
              </a:spcBef>
              <a:buFont typeface="Wingdings"/>
              <a:buChar char=""/>
            </a:pPr>
            <a:endParaRPr sz="23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"/>
              <a:tabLst>
                <a:tab pos="35560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udiamo</a:t>
            </a:r>
            <a:r>
              <a:rPr dirty="0" sz="2400" spc="-3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Fi</a:t>
            </a:r>
            <a:r>
              <a:rPr dirty="0" sz="2400" spc="-15">
                <a:latin typeface="Franklin Gothic Book"/>
                <a:cs typeface="Franklin Gothic Book"/>
              </a:rPr>
              <a:t>sica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 </a:t>
            </a:r>
            <a:r>
              <a:rPr dirty="0" sz="2400" spc="-15">
                <a:latin typeface="Franklin Gothic Book"/>
                <a:cs typeface="Franklin Gothic Book"/>
              </a:rPr>
              <a:t>Zanich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lli </a:t>
            </a:r>
            <a:r>
              <a:rPr dirty="0" sz="2400" spc="-10">
                <a:latin typeface="Franklin Gothic Book"/>
                <a:cs typeface="Franklin Gothic Book"/>
              </a:rPr>
              <a:t>onli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scuol</a:t>
            </a:r>
            <a:r>
              <a:rPr dirty="0" sz="2400" spc="-2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31480" cy="40830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Moto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et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ilineo</a:t>
            </a:r>
            <a:r>
              <a:rPr dirty="0" sz="2400" spc="2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unifo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me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6985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20" b="1">
                <a:latin typeface="Franklin Gothic Book"/>
                <a:cs typeface="Franklin Gothic Book"/>
              </a:rPr>
              <a:t>mo</a:t>
            </a:r>
            <a:r>
              <a:rPr dirty="0" sz="2400" spc="-5" b="1">
                <a:latin typeface="Franklin Gothic Book"/>
                <a:cs typeface="Franklin Gothic Book"/>
              </a:rPr>
              <a:t>t</a:t>
            </a:r>
            <a:r>
              <a:rPr dirty="0" sz="2400" spc="-15" b="1">
                <a:latin typeface="Franklin Gothic Book"/>
                <a:cs typeface="Franklin Gothic Book"/>
              </a:rPr>
              <a:t>o</a:t>
            </a:r>
            <a:r>
              <a:rPr dirty="0" sz="2400" b="1">
                <a:latin typeface="Franklin Gothic Book"/>
                <a:cs typeface="Franklin Gothic Book"/>
              </a:rPr>
              <a:t> </a:t>
            </a:r>
            <a:r>
              <a:rPr dirty="0" sz="2400" spc="30" b="1">
                <a:latin typeface="Franklin Gothic Book"/>
                <a:cs typeface="Franklin Gothic Book"/>
              </a:rPr>
              <a:t> </a:t>
            </a:r>
            <a:r>
              <a:rPr dirty="0" sz="2400" spc="-25" b="1">
                <a:latin typeface="Franklin Gothic Book"/>
                <a:cs typeface="Franklin Gothic Book"/>
              </a:rPr>
              <a:t>r</a:t>
            </a:r>
            <a:r>
              <a:rPr dirty="0" sz="2400" spc="-10" b="1">
                <a:latin typeface="Franklin Gothic Book"/>
                <a:cs typeface="Franklin Gothic Book"/>
              </a:rPr>
              <a:t>et</a:t>
            </a:r>
            <a:r>
              <a:rPr dirty="0" sz="2400" spc="-5" b="1">
                <a:latin typeface="Franklin Gothic Book"/>
                <a:cs typeface="Franklin Gothic Book"/>
              </a:rPr>
              <a:t>t</a:t>
            </a:r>
            <a:r>
              <a:rPr dirty="0" sz="2400" spc="-15" b="1">
                <a:latin typeface="Franklin Gothic Book"/>
                <a:cs typeface="Franklin Gothic Book"/>
              </a:rPr>
              <a:t>iline</a:t>
            </a:r>
            <a:r>
              <a:rPr dirty="0" sz="2400" spc="-15" b="1">
                <a:latin typeface="Franklin Gothic Book"/>
                <a:cs typeface="Franklin Gothic Book"/>
              </a:rPr>
              <a:t>o</a:t>
            </a:r>
            <a:r>
              <a:rPr dirty="0" sz="2400" b="1">
                <a:latin typeface="Franklin Gothic Book"/>
                <a:cs typeface="Franklin Gothic Book"/>
              </a:rPr>
              <a:t> </a:t>
            </a:r>
            <a:r>
              <a:rPr dirty="0" sz="2400" spc="30" b="1">
                <a:latin typeface="Franklin Gothic Book"/>
                <a:cs typeface="Franklin Gothic Book"/>
              </a:rPr>
              <a:t> </a:t>
            </a:r>
            <a:r>
              <a:rPr dirty="0" sz="2400" spc="-15" b="1">
                <a:latin typeface="Franklin Gothic Book"/>
                <a:cs typeface="Franklin Gothic Book"/>
              </a:rPr>
              <a:t>u</a:t>
            </a:r>
            <a:r>
              <a:rPr dirty="0" sz="2400" spc="-25" b="1">
                <a:latin typeface="Franklin Gothic Book"/>
                <a:cs typeface="Franklin Gothic Book"/>
              </a:rPr>
              <a:t>n</a:t>
            </a:r>
            <a:r>
              <a:rPr dirty="0" sz="2400" spc="-20" b="1">
                <a:latin typeface="Franklin Gothic Book"/>
                <a:cs typeface="Franklin Gothic Book"/>
              </a:rPr>
              <a:t>iform</a:t>
            </a:r>
            <a:r>
              <a:rPr dirty="0" sz="2400" spc="-15" b="1">
                <a:latin typeface="Franklin Gothic Book"/>
                <a:cs typeface="Franklin Gothic Book"/>
              </a:rPr>
              <a:t>e</a:t>
            </a:r>
            <a:r>
              <a:rPr dirty="0" sz="2400" b="1">
                <a:latin typeface="Franklin Gothic Book"/>
                <a:cs typeface="Franklin Gothic Book"/>
              </a:rPr>
              <a:t> </a:t>
            </a:r>
            <a:r>
              <a:rPr dirty="0" sz="2400" spc="35" b="1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20">
                <a:latin typeface="Franklin Gothic Book"/>
                <a:cs typeface="Franklin Gothic Book"/>
              </a:rPr>
              <a:t>r</a:t>
            </a:r>
            <a:r>
              <a:rPr dirty="0" sz="2400" spc="-10">
                <a:latin typeface="Franklin Gothic Book"/>
                <a:cs typeface="Franklin Gothic Book"/>
              </a:rPr>
              <a:t>aiet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avviene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go</a:t>
            </a:r>
            <a:r>
              <a:rPr dirty="0" sz="2400" spc="-20">
                <a:latin typeface="Franklin Gothic Book"/>
                <a:cs typeface="Franklin Gothic Book"/>
              </a:rPr>
              <a:t> 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ret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, </a:t>
            </a:r>
            <a:r>
              <a:rPr dirty="0" sz="2400" spc="-5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velocit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cost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nte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come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ttore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(</a:t>
            </a:r>
            <a:r>
              <a:rPr dirty="0" sz="2400" spc="-15">
                <a:latin typeface="Franklin Gothic Book"/>
                <a:cs typeface="Franklin Gothic Book"/>
              </a:rPr>
              <a:t>infat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5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-10">
                <a:latin typeface="Franklin Gothic Book"/>
                <a:cs typeface="Franklin Gothic Book"/>
              </a:rPr>
              <a:t> dir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 spc="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non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cambia 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essendo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ella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ret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su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avviene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).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buFont typeface="Wingdings"/>
              <a:buChar char=""/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Il</a:t>
            </a:r>
            <a:r>
              <a:rPr dirty="0" sz="2400" spc="14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ve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so</a:t>
            </a:r>
            <a:r>
              <a:rPr dirty="0" sz="2400" spc="14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inv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ce</a:t>
            </a:r>
            <a:r>
              <a:rPr dirty="0" sz="2400" spc="14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pu</a:t>
            </a:r>
            <a:r>
              <a:rPr dirty="0" sz="2400" spc="-15">
                <a:latin typeface="Franklin Gothic Book"/>
                <a:cs typeface="Franklin Gothic Book"/>
              </a:rPr>
              <a:t>ò</a:t>
            </a:r>
            <a:r>
              <a:rPr dirty="0" sz="2400" spc="1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variar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cons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20">
                <a:latin typeface="Franklin Gothic Book"/>
                <a:cs typeface="Franklin Gothic Book"/>
              </a:rPr>
              <a:t>g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temente</a:t>
            </a:r>
            <a:r>
              <a:rPr dirty="0" sz="2400" spc="14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14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veloc</a:t>
            </a:r>
            <a:r>
              <a:rPr dirty="0" sz="2400" spc="-25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tà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pu</a:t>
            </a:r>
            <a:r>
              <a:rPr dirty="0" sz="2400" spc="-15">
                <a:latin typeface="Franklin Gothic Book"/>
                <a:cs typeface="Franklin Gothic Book"/>
              </a:rPr>
              <a:t>ò</a:t>
            </a:r>
            <a:r>
              <a:rPr dirty="0" sz="2400" spc="2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essere</a:t>
            </a:r>
            <a:r>
              <a:rPr dirty="0" sz="2400" spc="25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pos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-5">
                <a:latin typeface="Franklin Gothic Book"/>
                <a:cs typeface="Franklin Gothic Book"/>
              </a:rPr>
              <a:t>v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2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2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gat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v</a:t>
            </a:r>
            <a:r>
              <a:rPr dirty="0" sz="2400" spc="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2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Ri</a:t>
            </a:r>
            <a:r>
              <a:rPr dirty="0" sz="2400" spc="-10">
                <a:latin typeface="Franklin Gothic Book"/>
                <a:cs typeface="Franklin Gothic Book"/>
              </a:rPr>
              <a:t>sulta</a:t>
            </a:r>
            <a:r>
              <a:rPr dirty="0" sz="2400" spc="24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pos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tiva</a:t>
            </a:r>
            <a:r>
              <a:rPr dirty="0" sz="2400" spc="2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 spc="2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25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so</a:t>
            </a:r>
            <a:r>
              <a:rPr dirty="0" sz="2400" spc="-10">
                <a:latin typeface="Franklin Gothic Book"/>
                <a:cs typeface="Franklin Gothic Book"/>
              </a:rPr>
              <a:t> del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4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ve</a:t>
            </a:r>
            <a:r>
              <a:rPr dirty="0" sz="2400" spc="-2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tore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velocit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dir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4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 spc="-3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4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l'asse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ascisse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cr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sce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ti,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sulta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gativ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2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se</a:t>
            </a:r>
            <a:r>
              <a:rPr dirty="0" sz="2400" spc="2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vers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del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vetto</a:t>
            </a:r>
            <a:r>
              <a:rPr dirty="0" sz="2400" spc="-15">
                <a:latin typeface="Franklin Gothic Book"/>
                <a:cs typeface="Franklin Gothic Book"/>
              </a:rPr>
              <a:t>re</a:t>
            </a:r>
            <a:r>
              <a:rPr dirty="0" sz="2400" spc="2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velo</a:t>
            </a:r>
            <a:r>
              <a:rPr dirty="0" sz="2400" spc="-10">
                <a:latin typeface="Franklin Gothic Book"/>
                <a:cs typeface="Franklin Gothic Book"/>
              </a:rPr>
              <a:t>c</a:t>
            </a:r>
            <a:r>
              <a:rPr dirty="0" sz="2400" spc="-5">
                <a:latin typeface="Franklin Gothic Book"/>
                <a:cs typeface="Franklin Gothic Book"/>
              </a:rPr>
              <a:t>it</a:t>
            </a:r>
            <a:r>
              <a:rPr dirty="0" sz="2400">
                <a:latin typeface="Franklin Gothic Book"/>
                <a:cs typeface="Franklin Gothic Book"/>
              </a:rPr>
              <a:t>à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diretto</a:t>
            </a:r>
            <a:r>
              <a:rPr dirty="0" sz="2400" spc="-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vers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oppost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100" y="324351"/>
            <a:ext cx="2214880" cy="6959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q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uazione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oraria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mot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o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uni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f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orme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27100" y="1428767"/>
            <a:ext cx="3670935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  <a:tab pos="2200910" algn="l"/>
                <a:tab pos="326517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L'e</a:t>
            </a:r>
            <a:r>
              <a:rPr dirty="0" sz="2400" spc="-25">
                <a:latin typeface="Franklin Gothic Book"/>
                <a:cs typeface="Franklin Gothic Book"/>
              </a:rPr>
              <a:t>q</a:t>
            </a:r>
            <a:r>
              <a:rPr dirty="0" sz="2400" spc="-15">
                <a:latin typeface="Franklin Gothic Book"/>
                <a:cs typeface="Franklin Gothic Book"/>
              </a:rPr>
              <a:t>uazione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oraria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25">
                <a:latin typeface="Franklin Gothic Book"/>
                <a:cs typeface="Franklin Gothic Book"/>
              </a:rPr>
              <a:t>d</a:t>
            </a:r>
            <a:r>
              <a:rPr dirty="0" sz="2400" spc="-10">
                <a:latin typeface="Franklin Gothic Book"/>
                <a:cs typeface="Franklin Gothic Book"/>
              </a:rPr>
              <a:t>el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82465" y="1429251"/>
            <a:ext cx="68516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453634" y="1429251"/>
            <a:ext cx="116459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0">
                <a:latin typeface="Franklin Gothic Book"/>
                <a:cs typeface="Franklin Gothic Book"/>
              </a:rPr>
              <a:t>ret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lineo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902957" y="1429251"/>
            <a:ext cx="1653539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481455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iform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7100" y="1708143"/>
            <a:ext cx="8029575" cy="37109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rapprese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ta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dall'eq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az</a:t>
            </a:r>
            <a:r>
              <a:rPr dirty="0" sz="2400" spc="-20">
                <a:latin typeface="Franklin Gothic Book"/>
                <a:cs typeface="Franklin Gothic Book"/>
              </a:rPr>
              <a:t>ion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1"/>
              </a:spcBef>
            </a:pPr>
            <a:endParaRPr sz="2300">
              <a:latin typeface="Times New Roman"/>
              <a:cs typeface="Times New Roman"/>
            </a:endParaRPr>
          </a:p>
          <a:p>
            <a:pPr algn="ctr" marR="275590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s=s</a:t>
            </a:r>
            <a:r>
              <a:rPr dirty="0" baseline="-20833" sz="2400" spc="-15">
                <a:latin typeface="Franklin Gothic Book"/>
                <a:cs typeface="Franklin Gothic Book"/>
              </a:rPr>
              <a:t>0</a:t>
            </a:r>
            <a:r>
              <a:rPr dirty="0" sz="2400" spc="-5">
                <a:latin typeface="Franklin Gothic Book"/>
                <a:cs typeface="Franklin Gothic Book"/>
              </a:rPr>
              <a:t>+</a:t>
            </a:r>
            <a:r>
              <a:rPr dirty="0" sz="2400" spc="-5" b="1">
                <a:latin typeface="Franklin Gothic Book"/>
                <a:cs typeface="Franklin Gothic Book"/>
              </a:rPr>
              <a:t>v</a:t>
            </a:r>
            <a:r>
              <a:rPr dirty="0" sz="2400" spc="-5">
                <a:latin typeface="Franklin Gothic Book"/>
                <a:cs typeface="Franklin Gothic Book"/>
              </a:rPr>
              <a:t>*t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3"/>
              </a:spcBef>
            </a:pPr>
            <a:endParaRPr sz="23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sa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ricavata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esplici</a:t>
            </a:r>
            <a:r>
              <a:rPr dirty="0" sz="2400" spc="-1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ando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spa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dall'eq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az</a:t>
            </a:r>
            <a:r>
              <a:rPr dirty="0" sz="2400" spc="-20">
                <a:latin typeface="Franklin Gothic Book"/>
                <a:cs typeface="Franklin Gothic Book"/>
              </a:rPr>
              <a:t>ion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9"/>
              </a:spcBef>
              <a:buFont typeface="Wingdings"/>
              <a:buChar char=""/>
            </a:pPr>
            <a:endParaRPr sz="2300">
              <a:latin typeface="Times New Roman"/>
              <a:cs typeface="Times New Roman"/>
            </a:endParaRPr>
          </a:p>
          <a:p>
            <a:pPr marL="2678430">
              <a:lnSpc>
                <a:spcPct val="100000"/>
              </a:lnSpc>
            </a:pPr>
            <a:r>
              <a:rPr dirty="0" sz="2400" spc="-15" b="1">
                <a:latin typeface="Franklin Gothic Book"/>
                <a:cs typeface="Franklin Gothic Book"/>
              </a:rPr>
              <a:t>v</a:t>
            </a:r>
            <a:r>
              <a:rPr dirty="0" sz="2400" spc="10" b="1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=(</a:t>
            </a:r>
            <a:r>
              <a:rPr dirty="0" sz="2400" spc="5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-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baseline="-20833" sz="2400" spc="-15">
                <a:latin typeface="Franklin Gothic Book"/>
                <a:cs typeface="Franklin Gothic Book"/>
              </a:rPr>
              <a:t>0</a:t>
            </a:r>
            <a:r>
              <a:rPr dirty="0" sz="2400" spc="-5">
                <a:latin typeface="Franklin Gothic Book"/>
                <a:cs typeface="Franklin Gothic Book"/>
              </a:rPr>
              <a:t>)</a:t>
            </a:r>
            <a:r>
              <a:rPr dirty="0" sz="2400">
                <a:latin typeface="Franklin Gothic Book"/>
                <a:cs typeface="Franklin Gothic Book"/>
              </a:rPr>
              <a:t>/</a:t>
            </a:r>
            <a:r>
              <a:rPr dirty="0" sz="2400" spc="-5">
                <a:latin typeface="Franklin Gothic Book"/>
                <a:cs typeface="Franklin Gothic Book"/>
              </a:rPr>
              <a:t>(</a:t>
            </a:r>
            <a:r>
              <a:rPr dirty="0" sz="2400" spc="10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-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baseline="-20833" sz="2400" spc="-15">
                <a:latin typeface="Franklin Gothic Book"/>
                <a:cs typeface="Franklin Gothic Book"/>
              </a:rPr>
              <a:t>0</a:t>
            </a:r>
            <a:r>
              <a:rPr dirty="0" baseline="-20833" sz="2400" spc="2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)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∆s/∆t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4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3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</a:t>
            </a:r>
            <a:r>
              <a:rPr dirty="0" sz="240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mula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baseline="-20833" sz="2400" spc="-15">
                <a:latin typeface="Franklin Gothic Book"/>
                <a:cs typeface="Franklin Gothic Book"/>
              </a:rPr>
              <a:t>0</a:t>
            </a:r>
            <a:r>
              <a:rPr dirty="0" baseline="-20833" sz="2400">
                <a:latin typeface="Franklin Gothic Book"/>
                <a:cs typeface="Franklin Gothic Book"/>
              </a:rPr>
              <a:t>  </a:t>
            </a:r>
            <a:r>
              <a:rPr dirty="0" baseline="-20833" sz="2400" spc="-52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v </a:t>
            </a:r>
            <a:r>
              <a:rPr dirty="0" sz="2400" spc="-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sono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valor</a:t>
            </a:r>
            <a:r>
              <a:rPr dirty="0" sz="2400" spc="-1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cost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nt</a:t>
            </a:r>
            <a:r>
              <a:rPr dirty="0" sz="2400" spc="-1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, </a:t>
            </a:r>
            <a:r>
              <a:rPr dirty="0" sz="2400" spc="-3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3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sono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vari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bil</a:t>
            </a:r>
            <a:r>
              <a:rPr dirty="0" sz="2400">
                <a:latin typeface="Franklin Gothic Book"/>
                <a:cs typeface="Franklin Gothic Book"/>
              </a:rPr>
              <a:t>i;</a:t>
            </a:r>
            <a:r>
              <a:rPr dirty="0" sz="2400" spc="14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</a:t>
            </a:r>
            <a:r>
              <a:rPr dirty="0" sz="2400" spc="-2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ecisamente</a:t>
            </a:r>
            <a:r>
              <a:rPr dirty="0" sz="2400" spc="12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1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14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1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vari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bil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14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indipende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 spc="14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 spc="1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145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la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vari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bil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dip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dente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324351"/>
            <a:ext cx="8030845" cy="39636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 marR="5795645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q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uazione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oraria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mot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o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uni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f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orme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d</a:t>
            </a:r>
            <a:r>
              <a:rPr dirty="0" sz="2400" spc="-20">
                <a:latin typeface="Franklin Gothic Book"/>
                <a:cs typeface="Franklin Gothic Book"/>
              </a:rPr>
              <a:t>imostr</a:t>
            </a:r>
            <a:r>
              <a:rPr dirty="0" sz="2400" spc="-15">
                <a:latin typeface="Franklin Gothic Book"/>
                <a:cs typeface="Franklin Gothic Book"/>
              </a:rPr>
              <a:t>are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l’eq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azione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oraria</a:t>
            </a:r>
            <a:r>
              <a:rPr dirty="0" sz="2400">
                <a:latin typeface="Franklin Gothic Book"/>
                <a:cs typeface="Franklin Gothic Book"/>
              </a:rPr>
              <a:t>, </a:t>
            </a:r>
            <a:r>
              <a:rPr dirty="0" sz="2400" spc="-2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consideri</a:t>
            </a:r>
            <a:r>
              <a:rPr dirty="0" sz="2400" spc="-30">
                <a:latin typeface="Franklin Gothic Book"/>
                <a:cs typeface="Franklin Gothic Book"/>
              </a:rPr>
              <a:t>a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corpo</a:t>
            </a:r>
            <a:r>
              <a:rPr dirty="0" sz="2400" spc="-15">
                <a:latin typeface="Franklin Gothic Book"/>
                <a:cs typeface="Franklin Gothic Book"/>
              </a:rPr>
              <a:t> che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 </a:t>
            </a:r>
            <a:r>
              <a:rPr dirty="0" sz="2400" spc="-1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muove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13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</a:t>
            </a:r>
            <a:r>
              <a:rPr dirty="0" sz="2400" spc="-2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3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ret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 spc="-20">
                <a:latin typeface="Franklin Gothic Book"/>
                <a:cs typeface="Franklin Gothic Book"/>
              </a:rPr>
              <a:t>ine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iform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dalla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3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pos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 spc="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iniz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ale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1400">
                <a:latin typeface="Franklin Gothic Book"/>
                <a:cs typeface="Franklin Gothic Book"/>
              </a:rPr>
              <a:t>0  </a:t>
            </a:r>
            <a:r>
              <a:rPr dirty="0" sz="1400" spc="-1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ll’is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ante </a:t>
            </a:r>
            <a:r>
              <a:rPr dirty="0" sz="2400" spc="-27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1400">
                <a:latin typeface="Franklin Gothic Book"/>
                <a:cs typeface="Franklin Gothic Book"/>
              </a:rPr>
              <a:t>0  </a:t>
            </a:r>
            <a:r>
              <a:rPr dirty="0" sz="1400" spc="-1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raggiu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7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</a:t>
            </a:r>
            <a:r>
              <a:rPr dirty="0" sz="2400" spc="-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siz</a:t>
            </a:r>
            <a:r>
              <a:rPr dirty="0" sz="2400" spc="-20">
                <a:latin typeface="Franklin Gothic Book"/>
                <a:cs typeface="Franklin Gothic Book"/>
              </a:rPr>
              <a:t>ion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5">
                <a:latin typeface="Franklin Gothic Book"/>
                <a:cs typeface="Franklin Gothic Book"/>
              </a:rPr>
              <a:t> </a:t>
            </a:r>
            <a:r>
              <a:rPr dirty="0" sz="2400" spc="-3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el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erico</a:t>
            </a:r>
            <a:r>
              <a:rPr dirty="0" sz="2400" spc="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istant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In</a:t>
            </a:r>
            <a:r>
              <a:rPr dirty="0" sz="2400" spc="6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q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ipo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esi,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Δs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s−</a:t>
            </a:r>
            <a:r>
              <a:rPr dirty="0" sz="2400" spc="10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0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Δt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t−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0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l’e</a:t>
            </a:r>
            <a:r>
              <a:rPr dirty="0" sz="2400" spc="-10">
                <a:latin typeface="Franklin Gothic Book"/>
                <a:cs typeface="Franklin Gothic Book"/>
              </a:rPr>
              <a:t>q</a:t>
            </a:r>
            <a:r>
              <a:rPr dirty="0" sz="2400">
                <a:latin typeface="Franklin Gothic Book"/>
                <a:cs typeface="Franklin Gothic Book"/>
              </a:rPr>
              <a:t>uazione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divien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 marL="12700" marR="3098165" indent="2818130">
              <a:lnSpc>
                <a:spcPct val="192900"/>
              </a:lnSpc>
            </a:pP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−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1400">
                <a:latin typeface="Franklin Gothic Book"/>
                <a:cs typeface="Franklin Gothic Book"/>
              </a:rPr>
              <a:t>0 </a:t>
            </a:r>
            <a:r>
              <a:rPr dirty="0" sz="1400" spc="-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v*</a:t>
            </a:r>
            <a:r>
              <a:rPr dirty="0" sz="2400">
                <a:latin typeface="Franklin Gothic Book"/>
                <a:cs typeface="Franklin Gothic Book"/>
              </a:rPr>
              <a:t>(t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−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1400">
                <a:latin typeface="Franklin Gothic Book"/>
                <a:cs typeface="Franklin Gothic Book"/>
              </a:rPr>
              <a:t>0</a:t>
            </a:r>
            <a:r>
              <a:rPr dirty="0" sz="2400">
                <a:latin typeface="Franklin Gothic Book"/>
                <a:cs typeface="Franklin Gothic Book"/>
              </a:rPr>
              <a:t>)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poniam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1400">
                <a:latin typeface="Franklin Gothic Book"/>
                <a:cs typeface="Franklin Gothic Book"/>
              </a:rPr>
              <a:t>0 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-5">
                <a:latin typeface="Franklin Gothic Book"/>
                <a:cs typeface="Franklin Gothic Book"/>
              </a:rPr>
              <a:t> 0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 </a:t>
            </a:r>
            <a:r>
              <a:rPr dirty="0" sz="2400" spc="-15">
                <a:latin typeface="Franklin Gothic Book"/>
                <a:cs typeface="Franklin Gothic Book"/>
              </a:rPr>
              <a:t>ha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2481833" y="4662163"/>
            <a:ext cx="148653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−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1400">
                <a:latin typeface="Franklin Gothic Book"/>
                <a:cs typeface="Franklin Gothic Book"/>
              </a:rPr>
              <a:t>0 </a:t>
            </a:r>
            <a:r>
              <a:rPr dirty="0" sz="1400" spc="-1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v*t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75479" y="4662163"/>
            <a:ext cx="359791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i si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ot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20">
                <a:latin typeface="Franklin Gothic Book"/>
                <a:cs typeface="Franklin Gothic Book"/>
              </a:rPr>
              <a:t>ien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app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77234" y="5367826"/>
            <a:ext cx="148717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 =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1400">
                <a:latin typeface="Franklin Gothic Book"/>
                <a:cs typeface="Franklin Gothic Book"/>
              </a:rPr>
              <a:t>0 </a:t>
            </a:r>
            <a:r>
              <a:rPr dirty="0" sz="1400" spc="-1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+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v*t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100" y="690111"/>
            <a:ext cx="8029575" cy="4935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q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uazione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oraria</a:t>
            </a:r>
            <a:r>
              <a:rPr dirty="0" sz="2400" spc="2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mot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spc="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unifo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me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3150">
              <a:latin typeface="Times New Roman"/>
              <a:cs typeface="Times New Roman"/>
            </a:endParaRPr>
          </a:p>
          <a:p>
            <a:pPr marL="355600" marR="344805" indent="-342900">
              <a:lnSpc>
                <a:spcPct val="762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25">
                <a:latin typeface="Franklin Gothic Book"/>
                <a:cs typeface="Franklin Gothic Book"/>
              </a:rPr>
              <a:t>Com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noto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dalla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eometria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</a:t>
            </a:r>
            <a:r>
              <a:rPr dirty="0" sz="2400" spc="-10">
                <a:latin typeface="Franklin Gothic Book"/>
                <a:cs typeface="Franklin Gothic Book"/>
              </a:rPr>
              <a:t>'</a:t>
            </a:r>
            <a:r>
              <a:rPr dirty="0" sz="2400" spc="-15">
                <a:latin typeface="Franklin Gothic Book"/>
                <a:cs typeface="Franklin Gothic Book"/>
              </a:rPr>
              <a:t>eq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az</a:t>
            </a:r>
            <a:r>
              <a:rPr dirty="0" sz="2400" spc="-20">
                <a:latin typeface="Franklin Gothic Book"/>
                <a:cs typeface="Franklin Gothic Book"/>
              </a:rPr>
              <a:t>ion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1400">
                <a:latin typeface="Franklin Gothic Book"/>
                <a:cs typeface="Franklin Gothic Book"/>
              </a:rPr>
              <a:t>0 </a:t>
            </a:r>
            <a:r>
              <a:rPr dirty="0" sz="1400" spc="-1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+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v*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di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pri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grad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rapprese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ret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sul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pian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x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buFont typeface="Wingdings"/>
              <a:buChar char=""/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6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46355" indent="-342900">
              <a:lnSpc>
                <a:spcPct val="767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Ri</a:t>
            </a:r>
            <a:r>
              <a:rPr dirty="0" sz="2400" spc="-15">
                <a:latin typeface="Franklin Gothic Book"/>
                <a:cs typeface="Franklin Gothic Book"/>
              </a:rPr>
              <a:t>cordia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'eq</a:t>
            </a:r>
            <a:r>
              <a:rPr dirty="0" sz="2400" spc="-15">
                <a:latin typeface="Franklin Gothic Book"/>
                <a:cs typeface="Franklin Gothic Book"/>
              </a:rPr>
              <a:t>uazione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ret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n </a:t>
            </a:r>
            <a:r>
              <a:rPr dirty="0" sz="2400" spc="-15">
                <a:latin typeface="Franklin Gothic Book"/>
                <a:cs typeface="Franklin Gothic Book"/>
              </a:rPr>
              <a:t>forma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esplicita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-15">
                <a:latin typeface="Franklin Gothic Book"/>
                <a:cs typeface="Franklin Gothic Book"/>
              </a:rPr>
              <a:t> da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dall'eq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az</a:t>
            </a:r>
            <a:r>
              <a:rPr dirty="0" sz="2400" spc="-20">
                <a:latin typeface="Franklin Gothic Book"/>
                <a:cs typeface="Franklin Gothic Book"/>
              </a:rPr>
              <a:t>ione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9"/>
              </a:spcBef>
              <a:buFont typeface="Wingdings"/>
              <a:buChar char=""/>
            </a:pPr>
            <a:endParaRPr sz="2300">
              <a:latin typeface="Times New Roman"/>
              <a:cs typeface="Times New Roman"/>
            </a:endParaRPr>
          </a:p>
          <a:p>
            <a:pPr algn="ctr" marR="241300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y=m*x+q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2"/>
              </a:spcBef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Ove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rappr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senta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coefficie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angolare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dica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penden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risp</a:t>
            </a:r>
            <a:r>
              <a:rPr dirty="0" sz="2400" spc="-10">
                <a:latin typeface="Franklin Gothic Book"/>
                <a:cs typeface="Franklin Gothic Book"/>
              </a:rPr>
              <a:t>et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semia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6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p</a:t>
            </a:r>
            <a:r>
              <a:rPr dirty="0" sz="2400" spc="-10">
                <a:latin typeface="Franklin Gothic Book"/>
                <a:cs typeface="Franklin Gothic Book"/>
              </a:rPr>
              <a:t>osi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iv</a:t>
            </a:r>
            <a:r>
              <a:rPr dirty="0" sz="2400">
                <a:latin typeface="Franklin Gothic Book"/>
                <a:cs typeface="Franklin Gothic Book"/>
              </a:rPr>
              <a:t>o 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 spc="-25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 asciss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. 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Il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termine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noto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rapprese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>
                <a:latin typeface="Franklin Gothic Book"/>
                <a:cs typeface="Franklin Gothic Book"/>
              </a:rPr>
              <a:t>l‘intercetta 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2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-10">
                <a:latin typeface="Franklin Gothic Book"/>
                <a:cs typeface="Franklin Gothic Book"/>
              </a:rPr>
              <a:t> ret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l‘asse </a:t>
            </a:r>
            <a:r>
              <a:rPr dirty="0" sz="2400" spc="-10">
                <a:latin typeface="Franklin Gothic Book"/>
                <a:cs typeface="Franklin Gothic Book"/>
              </a:rPr>
              <a:t>delle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ordinate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Condi</a:t>
            </a:r>
            <a:r>
              <a:rPr dirty="0" spc="-5"/>
              <a:t>z</a:t>
            </a:r>
            <a:r>
              <a:rPr dirty="0" spc="-10"/>
              <a:t>ioni</a:t>
            </a:r>
            <a:r>
              <a:rPr dirty="0" spc="-30"/>
              <a:t> </a:t>
            </a:r>
            <a:r>
              <a:rPr dirty="0" spc="-10"/>
              <a:t>iniziali: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01802" y="1428767"/>
            <a:ext cx="8030845" cy="89026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5600" marR="5080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4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 spc="-2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mine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noto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baseline="-20833" sz="2400" spc="-15">
                <a:latin typeface="Franklin Gothic Book"/>
                <a:cs typeface="Franklin Gothic Book"/>
              </a:rPr>
              <a:t>0</a:t>
            </a:r>
            <a:r>
              <a:rPr dirty="0" baseline="-20833" sz="2400">
                <a:latin typeface="Franklin Gothic Book"/>
                <a:cs typeface="Franklin Gothic Book"/>
              </a:rPr>
              <a:t>  </a:t>
            </a:r>
            <a:r>
              <a:rPr dirty="0" baseline="-20833" sz="2400" spc="-217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rapprese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l‘origine </a:t>
            </a:r>
            <a:r>
              <a:rPr dirty="0" sz="2400" spc="-1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6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 </a:t>
            </a:r>
            <a:r>
              <a:rPr dirty="0" sz="2400" spc="-1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so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par</a:t>
            </a:r>
            <a:r>
              <a:rPr dirty="0" sz="2400">
                <a:latin typeface="Franklin Gothic Book"/>
                <a:cs typeface="Franklin Gothic Book"/>
              </a:rPr>
              <a:t>i  </a:t>
            </a:r>
            <a:r>
              <a:rPr dirty="0" sz="2400" spc="-2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zer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l‘origine  </a:t>
            </a:r>
            <a:r>
              <a:rPr dirty="0" sz="2400" spc="-2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coordinate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coindice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25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on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l‘origine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1802" y="5161551"/>
            <a:ext cx="8029575" cy="610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5080" indent="-342900">
              <a:lnSpc>
                <a:spcPct val="763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In</a:t>
            </a:r>
            <a:r>
              <a:rPr dirty="0" sz="2400" spc="254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re</a:t>
            </a:r>
            <a:r>
              <a:rPr dirty="0" sz="2400" spc="26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parol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2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 spc="2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baseline="-20833" sz="2400" spc="-15">
                <a:latin typeface="Franklin Gothic Book"/>
                <a:cs typeface="Franklin Gothic Book"/>
              </a:rPr>
              <a:t>0</a:t>
            </a:r>
            <a:r>
              <a:rPr dirty="0" sz="2400" spc="-5">
                <a:latin typeface="Franklin Gothic Book"/>
                <a:cs typeface="Franklin Gothic Book"/>
              </a:rPr>
              <a:t>=</a:t>
            </a:r>
            <a:r>
              <a:rPr dirty="0" sz="2400" spc="-5">
                <a:latin typeface="Franklin Gothic Book"/>
                <a:cs typeface="Franklin Gothic Book"/>
              </a:rPr>
              <a:t>0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2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26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 spc="270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eriale</a:t>
            </a:r>
            <a:r>
              <a:rPr dirty="0" sz="2400" spc="26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</a:t>
            </a:r>
            <a:r>
              <a:rPr dirty="0" sz="2400" spc="25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mpo</a:t>
            </a:r>
            <a:r>
              <a:rPr dirty="0" sz="2400" spc="265">
                <a:latin typeface="Franklin Gothic Book"/>
                <a:cs typeface="Franklin Gothic Book"/>
              </a:rPr>
              <a:t> 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=</a:t>
            </a:r>
            <a:r>
              <a:rPr dirty="0" sz="2400">
                <a:latin typeface="Franklin Gothic Book"/>
                <a:cs typeface="Franklin Gothic Book"/>
              </a:rPr>
              <a:t>0</a:t>
            </a:r>
            <a:r>
              <a:rPr dirty="0" sz="2400" spc="2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trova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ll‘origine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degli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assi.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381539" y="3890898"/>
            <a:ext cx="1733550" cy="76200"/>
          </a:xfrm>
          <a:custGeom>
            <a:avLst/>
            <a:gdLst/>
            <a:ahLst/>
            <a:cxnLst/>
            <a:rect l="l" t="t" r="r" b="b"/>
            <a:pathLst>
              <a:path w="1733550" h="76200">
                <a:moveTo>
                  <a:pt x="31618" y="525"/>
                </a:moveTo>
                <a:lnTo>
                  <a:pt x="19037" y="5145"/>
                </a:lnTo>
                <a:lnTo>
                  <a:pt x="8980" y="13985"/>
                </a:lnTo>
                <a:lnTo>
                  <a:pt x="2338" y="26382"/>
                </a:lnTo>
                <a:lnTo>
                  <a:pt x="0" y="41674"/>
                </a:lnTo>
                <a:lnTo>
                  <a:pt x="3889" y="55252"/>
                </a:lnTo>
                <a:lnTo>
                  <a:pt x="12187" y="66211"/>
                </a:lnTo>
                <a:lnTo>
                  <a:pt x="23875" y="73533"/>
                </a:lnTo>
                <a:lnTo>
                  <a:pt x="37935" y="76200"/>
                </a:lnTo>
                <a:lnTo>
                  <a:pt x="47854" y="74864"/>
                </a:lnTo>
                <a:lnTo>
                  <a:pt x="59069" y="69364"/>
                </a:lnTo>
                <a:lnTo>
                  <a:pt x="67856" y="59842"/>
                </a:lnTo>
                <a:lnTo>
                  <a:pt x="73000" y="47625"/>
                </a:lnTo>
                <a:lnTo>
                  <a:pt x="37935" y="47625"/>
                </a:lnTo>
                <a:lnTo>
                  <a:pt x="37935" y="28575"/>
                </a:lnTo>
                <a:lnTo>
                  <a:pt x="74588" y="28575"/>
                </a:lnTo>
                <a:lnTo>
                  <a:pt x="69974" y="17955"/>
                </a:lnTo>
                <a:lnTo>
                  <a:pt x="60755" y="8602"/>
                </a:lnTo>
                <a:lnTo>
                  <a:pt x="47836" y="2514"/>
                </a:lnTo>
                <a:lnTo>
                  <a:pt x="31618" y="525"/>
                </a:lnTo>
                <a:close/>
              </a:path>
              <a:path w="1733550" h="76200">
                <a:moveTo>
                  <a:pt x="1695285" y="0"/>
                </a:moveTo>
                <a:lnTo>
                  <a:pt x="1659763" y="29739"/>
                </a:lnTo>
                <a:lnTo>
                  <a:pt x="1658123" y="46487"/>
                </a:lnTo>
                <a:lnTo>
                  <a:pt x="1663240" y="58292"/>
                </a:lnTo>
                <a:lnTo>
                  <a:pt x="1672457" y="67635"/>
                </a:lnTo>
                <a:lnTo>
                  <a:pt x="1685374" y="73701"/>
                </a:lnTo>
                <a:lnTo>
                  <a:pt x="1701588" y="75679"/>
                </a:lnTo>
                <a:lnTo>
                  <a:pt x="1714174" y="71087"/>
                </a:lnTo>
                <a:lnTo>
                  <a:pt x="1724235" y="62274"/>
                </a:lnTo>
                <a:lnTo>
                  <a:pt x="1730881" y="49881"/>
                </a:lnTo>
                <a:lnTo>
                  <a:pt x="1731225" y="47625"/>
                </a:lnTo>
                <a:lnTo>
                  <a:pt x="1695285" y="47625"/>
                </a:lnTo>
                <a:lnTo>
                  <a:pt x="1695285" y="28575"/>
                </a:lnTo>
                <a:lnTo>
                  <a:pt x="1731506" y="28575"/>
                </a:lnTo>
                <a:lnTo>
                  <a:pt x="1729331" y="21002"/>
                </a:lnTo>
                <a:lnTo>
                  <a:pt x="1721033" y="10033"/>
                </a:lnTo>
                <a:lnTo>
                  <a:pt x="1709345" y="2682"/>
                </a:lnTo>
                <a:lnTo>
                  <a:pt x="1695285" y="0"/>
                </a:lnTo>
                <a:close/>
              </a:path>
              <a:path w="1733550" h="76200">
                <a:moveTo>
                  <a:pt x="74588" y="28575"/>
                </a:moveTo>
                <a:lnTo>
                  <a:pt x="37935" y="28575"/>
                </a:lnTo>
                <a:lnTo>
                  <a:pt x="37935" y="47625"/>
                </a:lnTo>
                <a:lnTo>
                  <a:pt x="73000" y="47625"/>
                </a:lnTo>
                <a:lnTo>
                  <a:pt x="73453" y="46549"/>
                </a:lnTo>
                <a:lnTo>
                  <a:pt x="75085" y="29718"/>
                </a:lnTo>
                <a:lnTo>
                  <a:pt x="74588" y="28575"/>
                </a:lnTo>
                <a:close/>
              </a:path>
              <a:path w="1733550" h="76200">
                <a:moveTo>
                  <a:pt x="1660246" y="28575"/>
                </a:moveTo>
                <a:lnTo>
                  <a:pt x="74588" y="28575"/>
                </a:lnTo>
                <a:lnTo>
                  <a:pt x="75094" y="29739"/>
                </a:lnTo>
                <a:lnTo>
                  <a:pt x="73453" y="46549"/>
                </a:lnTo>
                <a:lnTo>
                  <a:pt x="73000" y="47625"/>
                </a:lnTo>
                <a:lnTo>
                  <a:pt x="1658616" y="47625"/>
                </a:lnTo>
                <a:lnTo>
                  <a:pt x="1658123" y="46487"/>
                </a:lnTo>
                <a:lnTo>
                  <a:pt x="1659765" y="29718"/>
                </a:lnTo>
                <a:lnTo>
                  <a:pt x="1660246" y="28575"/>
                </a:lnTo>
                <a:close/>
              </a:path>
              <a:path w="1733550" h="76200">
                <a:moveTo>
                  <a:pt x="1731506" y="28575"/>
                </a:moveTo>
                <a:lnTo>
                  <a:pt x="1695285" y="28575"/>
                </a:lnTo>
                <a:lnTo>
                  <a:pt x="1695285" y="47625"/>
                </a:lnTo>
                <a:lnTo>
                  <a:pt x="1731225" y="47625"/>
                </a:lnTo>
                <a:lnTo>
                  <a:pt x="1733220" y="34544"/>
                </a:lnTo>
                <a:lnTo>
                  <a:pt x="1731506" y="28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3355975" y="3581050"/>
            <a:ext cx="31305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0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419475" y="4073525"/>
            <a:ext cx="0" cy="215900"/>
          </a:xfrm>
          <a:custGeom>
            <a:avLst/>
            <a:gdLst/>
            <a:ahLst/>
            <a:cxnLst/>
            <a:rect l="l" t="t" r="r" b="b"/>
            <a:pathLst>
              <a:path w="0" h="215900">
                <a:moveTo>
                  <a:pt x="0" y="0"/>
                </a:moveTo>
                <a:lnTo>
                  <a:pt x="0" y="2159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076825" y="3890898"/>
            <a:ext cx="1511300" cy="76200"/>
          </a:xfrm>
          <a:custGeom>
            <a:avLst/>
            <a:gdLst/>
            <a:ahLst/>
            <a:cxnLst/>
            <a:rect l="l" t="t" r="r" b="b"/>
            <a:pathLst>
              <a:path w="1511300" h="76200">
                <a:moveTo>
                  <a:pt x="1435100" y="0"/>
                </a:moveTo>
                <a:lnTo>
                  <a:pt x="1435100" y="76200"/>
                </a:lnTo>
                <a:lnTo>
                  <a:pt x="1492250" y="47625"/>
                </a:lnTo>
                <a:lnTo>
                  <a:pt x="1447800" y="47625"/>
                </a:lnTo>
                <a:lnTo>
                  <a:pt x="1447800" y="28575"/>
                </a:lnTo>
                <a:lnTo>
                  <a:pt x="1492250" y="28575"/>
                </a:lnTo>
                <a:lnTo>
                  <a:pt x="1435100" y="0"/>
                </a:lnTo>
                <a:close/>
              </a:path>
              <a:path w="1511300" h="76200">
                <a:moveTo>
                  <a:pt x="1435100" y="28575"/>
                </a:moveTo>
                <a:lnTo>
                  <a:pt x="0" y="28575"/>
                </a:lnTo>
                <a:lnTo>
                  <a:pt x="0" y="47625"/>
                </a:lnTo>
                <a:lnTo>
                  <a:pt x="1435100" y="47625"/>
                </a:lnTo>
                <a:lnTo>
                  <a:pt x="1435100" y="28575"/>
                </a:lnTo>
                <a:close/>
              </a:path>
              <a:path w="1511300" h="76200">
                <a:moveTo>
                  <a:pt x="1492250" y="28575"/>
                </a:moveTo>
                <a:lnTo>
                  <a:pt x="1447800" y="28575"/>
                </a:lnTo>
                <a:lnTo>
                  <a:pt x="1447800" y="47625"/>
                </a:lnTo>
                <a:lnTo>
                  <a:pt x="1492250" y="47625"/>
                </a:lnTo>
                <a:lnTo>
                  <a:pt x="1511300" y="38100"/>
                </a:lnTo>
                <a:lnTo>
                  <a:pt x="1492250" y="28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5083302" y="3581050"/>
            <a:ext cx="22923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P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076825" y="4076700"/>
            <a:ext cx="0" cy="215900"/>
          </a:xfrm>
          <a:custGeom>
            <a:avLst/>
            <a:gdLst/>
            <a:ahLst/>
            <a:cxnLst/>
            <a:rect l="l" t="t" r="r" b="b"/>
            <a:pathLst>
              <a:path w="0" h="215900">
                <a:moveTo>
                  <a:pt x="0" y="0"/>
                </a:moveTo>
                <a:lnTo>
                  <a:pt x="0" y="2159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492500" y="4106798"/>
            <a:ext cx="1511300" cy="76200"/>
          </a:xfrm>
          <a:custGeom>
            <a:avLst/>
            <a:gdLst/>
            <a:ahLst/>
            <a:cxnLst/>
            <a:rect l="l" t="t" r="r" b="b"/>
            <a:pathLst>
              <a:path w="1511300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63500" y="44450"/>
                </a:lnTo>
                <a:lnTo>
                  <a:pt x="63500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1511300" h="76200">
                <a:moveTo>
                  <a:pt x="1435100" y="0"/>
                </a:moveTo>
                <a:lnTo>
                  <a:pt x="1435100" y="76200"/>
                </a:lnTo>
                <a:lnTo>
                  <a:pt x="1498600" y="44450"/>
                </a:lnTo>
                <a:lnTo>
                  <a:pt x="1447800" y="44450"/>
                </a:lnTo>
                <a:lnTo>
                  <a:pt x="1447800" y="31750"/>
                </a:lnTo>
                <a:lnTo>
                  <a:pt x="1498600" y="31750"/>
                </a:lnTo>
                <a:lnTo>
                  <a:pt x="1435100" y="0"/>
                </a:lnTo>
                <a:close/>
              </a:path>
              <a:path w="1511300" h="76200">
                <a:moveTo>
                  <a:pt x="76200" y="31750"/>
                </a:moveTo>
                <a:lnTo>
                  <a:pt x="63500" y="31750"/>
                </a:lnTo>
                <a:lnTo>
                  <a:pt x="63500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1511300" h="76200">
                <a:moveTo>
                  <a:pt x="1435100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1435100" y="44450"/>
                </a:lnTo>
                <a:lnTo>
                  <a:pt x="1435100" y="31750"/>
                </a:lnTo>
                <a:close/>
              </a:path>
              <a:path w="1511300" h="76200">
                <a:moveTo>
                  <a:pt x="1498600" y="31750"/>
                </a:moveTo>
                <a:lnTo>
                  <a:pt x="1447800" y="31750"/>
                </a:lnTo>
                <a:lnTo>
                  <a:pt x="1447800" y="44450"/>
                </a:lnTo>
                <a:lnTo>
                  <a:pt x="1498600" y="44450"/>
                </a:lnTo>
                <a:lnTo>
                  <a:pt x="1511300" y="38100"/>
                </a:lnTo>
                <a:lnTo>
                  <a:pt x="149860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3643376" y="3126692"/>
            <a:ext cx="113982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ine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del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oto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635375" y="3350767"/>
            <a:ext cx="151130" cy="146685"/>
          </a:xfrm>
          <a:custGeom>
            <a:avLst/>
            <a:gdLst/>
            <a:ahLst/>
            <a:cxnLst/>
            <a:rect l="l" t="t" r="r" b="b"/>
            <a:pathLst>
              <a:path w="151129" h="146685">
                <a:moveTo>
                  <a:pt x="34925" y="37846"/>
                </a:moveTo>
                <a:lnTo>
                  <a:pt x="29717" y="40767"/>
                </a:lnTo>
                <a:lnTo>
                  <a:pt x="28285" y="45974"/>
                </a:lnTo>
                <a:lnTo>
                  <a:pt x="0" y="146558"/>
                </a:lnTo>
                <a:lnTo>
                  <a:pt x="25885" y="140208"/>
                </a:lnTo>
                <a:lnTo>
                  <a:pt x="20192" y="140208"/>
                </a:lnTo>
                <a:lnTo>
                  <a:pt x="6985" y="126492"/>
                </a:lnTo>
                <a:lnTo>
                  <a:pt x="32284" y="102027"/>
                </a:lnTo>
                <a:lnTo>
                  <a:pt x="46609" y="51054"/>
                </a:lnTo>
                <a:lnTo>
                  <a:pt x="48005" y="45974"/>
                </a:lnTo>
                <a:lnTo>
                  <a:pt x="45085" y="40767"/>
                </a:lnTo>
                <a:lnTo>
                  <a:pt x="40004" y="39243"/>
                </a:lnTo>
                <a:lnTo>
                  <a:pt x="34925" y="37846"/>
                </a:lnTo>
                <a:close/>
              </a:path>
              <a:path w="151129" h="146685">
                <a:moveTo>
                  <a:pt x="32284" y="102027"/>
                </a:moveTo>
                <a:lnTo>
                  <a:pt x="6985" y="126492"/>
                </a:lnTo>
                <a:lnTo>
                  <a:pt x="20192" y="140208"/>
                </a:lnTo>
                <a:lnTo>
                  <a:pt x="24526" y="136017"/>
                </a:lnTo>
                <a:lnTo>
                  <a:pt x="22733" y="136017"/>
                </a:lnTo>
                <a:lnTo>
                  <a:pt x="11302" y="124079"/>
                </a:lnTo>
                <a:lnTo>
                  <a:pt x="27179" y="120193"/>
                </a:lnTo>
                <a:lnTo>
                  <a:pt x="32284" y="102027"/>
                </a:lnTo>
                <a:close/>
              </a:path>
              <a:path w="151129" h="146685">
                <a:moveTo>
                  <a:pt x="102108" y="101854"/>
                </a:moveTo>
                <a:lnTo>
                  <a:pt x="45536" y="115700"/>
                </a:lnTo>
                <a:lnTo>
                  <a:pt x="20192" y="140208"/>
                </a:lnTo>
                <a:lnTo>
                  <a:pt x="25885" y="140208"/>
                </a:lnTo>
                <a:lnTo>
                  <a:pt x="106552" y="120396"/>
                </a:lnTo>
                <a:lnTo>
                  <a:pt x="109727" y="115189"/>
                </a:lnTo>
                <a:lnTo>
                  <a:pt x="107187" y="105029"/>
                </a:lnTo>
                <a:lnTo>
                  <a:pt x="102108" y="101854"/>
                </a:lnTo>
                <a:close/>
              </a:path>
              <a:path w="151129" h="146685">
                <a:moveTo>
                  <a:pt x="27179" y="120193"/>
                </a:moveTo>
                <a:lnTo>
                  <a:pt x="11302" y="124079"/>
                </a:lnTo>
                <a:lnTo>
                  <a:pt x="22733" y="136017"/>
                </a:lnTo>
                <a:lnTo>
                  <a:pt x="27179" y="120193"/>
                </a:lnTo>
                <a:close/>
              </a:path>
              <a:path w="151129" h="146685">
                <a:moveTo>
                  <a:pt x="45536" y="115700"/>
                </a:moveTo>
                <a:lnTo>
                  <a:pt x="27179" y="120193"/>
                </a:lnTo>
                <a:lnTo>
                  <a:pt x="22733" y="136017"/>
                </a:lnTo>
                <a:lnTo>
                  <a:pt x="24526" y="136017"/>
                </a:lnTo>
                <a:lnTo>
                  <a:pt x="45536" y="115700"/>
                </a:lnTo>
                <a:close/>
              </a:path>
              <a:path w="151129" h="146685">
                <a:moveTo>
                  <a:pt x="137795" y="0"/>
                </a:moveTo>
                <a:lnTo>
                  <a:pt x="32284" y="102027"/>
                </a:lnTo>
                <a:lnTo>
                  <a:pt x="27179" y="120193"/>
                </a:lnTo>
                <a:lnTo>
                  <a:pt x="45536" y="115700"/>
                </a:lnTo>
                <a:lnTo>
                  <a:pt x="151129" y="13589"/>
                </a:lnTo>
                <a:lnTo>
                  <a:pt x="1377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4219447" y="3574939"/>
            <a:ext cx="153035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>
                <a:latin typeface="Arial"/>
                <a:cs typeface="Arial"/>
              </a:rPr>
              <a:t>s</a:t>
            </a:r>
            <a:endParaRPr sz="20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146550" y="4327414"/>
            <a:ext cx="32258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>
                <a:latin typeface="Arial"/>
                <a:cs typeface="Arial"/>
              </a:rPr>
              <a:t>v*t</a:t>
            </a:r>
            <a:endParaRPr sz="20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626870" y="4279470"/>
            <a:ext cx="163004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ine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del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coordin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te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981960" y="3933825"/>
            <a:ext cx="294640" cy="223520"/>
          </a:xfrm>
          <a:custGeom>
            <a:avLst/>
            <a:gdLst/>
            <a:ahLst/>
            <a:cxnLst/>
            <a:rect l="l" t="t" r="r" b="b"/>
            <a:pathLst>
              <a:path w="294639" h="223520">
                <a:moveTo>
                  <a:pt x="264428" y="22557"/>
                </a:moveTo>
                <a:lnTo>
                  <a:pt x="245683" y="24700"/>
                </a:lnTo>
                <a:lnTo>
                  <a:pt x="0" y="208280"/>
                </a:lnTo>
                <a:lnTo>
                  <a:pt x="11429" y="223519"/>
                </a:lnTo>
                <a:lnTo>
                  <a:pt x="257030" y="40003"/>
                </a:lnTo>
                <a:lnTo>
                  <a:pt x="264428" y="22557"/>
                </a:lnTo>
                <a:close/>
              </a:path>
              <a:path w="294639" h="223520">
                <a:moveTo>
                  <a:pt x="293080" y="3682"/>
                </a:moveTo>
                <a:lnTo>
                  <a:pt x="273812" y="3682"/>
                </a:lnTo>
                <a:lnTo>
                  <a:pt x="285241" y="18923"/>
                </a:lnTo>
                <a:lnTo>
                  <a:pt x="257030" y="40003"/>
                </a:lnTo>
                <a:lnTo>
                  <a:pt x="234314" y="93599"/>
                </a:lnTo>
                <a:lnTo>
                  <a:pt x="236473" y="99187"/>
                </a:lnTo>
                <a:lnTo>
                  <a:pt x="241426" y="101218"/>
                </a:lnTo>
                <a:lnTo>
                  <a:pt x="246252" y="103377"/>
                </a:lnTo>
                <a:lnTo>
                  <a:pt x="251840" y="101092"/>
                </a:lnTo>
                <a:lnTo>
                  <a:pt x="293080" y="3682"/>
                </a:lnTo>
                <a:close/>
              </a:path>
              <a:path w="294639" h="223520">
                <a:moveTo>
                  <a:pt x="276764" y="7619"/>
                </a:moveTo>
                <a:lnTo>
                  <a:pt x="270763" y="7619"/>
                </a:lnTo>
                <a:lnTo>
                  <a:pt x="280669" y="20700"/>
                </a:lnTo>
                <a:lnTo>
                  <a:pt x="264428" y="22557"/>
                </a:lnTo>
                <a:lnTo>
                  <a:pt x="257030" y="40003"/>
                </a:lnTo>
                <a:lnTo>
                  <a:pt x="285241" y="18923"/>
                </a:lnTo>
                <a:lnTo>
                  <a:pt x="276764" y="7619"/>
                </a:lnTo>
                <a:close/>
              </a:path>
              <a:path w="294639" h="223520">
                <a:moveTo>
                  <a:pt x="294639" y="0"/>
                </a:moveTo>
                <a:lnTo>
                  <a:pt x="185546" y="12445"/>
                </a:lnTo>
                <a:lnTo>
                  <a:pt x="181863" y="17144"/>
                </a:lnTo>
                <a:lnTo>
                  <a:pt x="182397" y="22557"/>
                </a:lnTo>
                <a:lnTo>
                  <a:pt x="183006" y="27558"/>
                </a:lnTo>
                <a:lnTo>
                  <a:pt x="187706" y="31368"/>
                </a:lnTo>
                <a:lnTo>
                  <a:pt x="245683" y="24700"/>
                </a:lnTo>
                <a:lnTo>
                  <a:pt x="273812" y="3682"/>
                </a:lnTo>
                <a:lnTo>
                  <a:pt x="293080" y="3682"/>
                </a:lnTo>
                <a:lnTo>
                  <a:pt x="294639" y="0"/>
                </a:lnTo>
                <a:close/>
              </a:path>
              <a:path w="294639" h="223520">
                <a:moveTo>
                  <a:pt x="273812" y="3682"/>
                </a:moveTo>
                <a:lnTo>
                  <a:pt x="245683" y="24700"/>
                </a:lnTo>
                <a:lnTo>
                  <a:pt x="264428" y="22557"/>
                </a:lnTo>
                <a:lnTo>
                  <a:pt x="270763" y="7619"/>
                </a:lnTo>
                <a:lnTo>
                  <a:pt x="276764" y="7619"/>
                </a:lnTo>
                <a:lnTo>
                  <a:pt x="273812" y="3682"/>
                </a:lnTo>
                <a:close/>
              </a:path>
              <a:path w="294639" h="223520">
                <a:moveTo>
                  <a:pt x="270763" y="7619"/>
                </a:moveTo>
                <a:lnTo>
                  <a:pt x="264428" y="22557"/>
                </a:lnTo>
                <a:lnTo>
                  <a:pt x="280669" y="20700"/>
                </a:lnTo>
                <a:lnTo>
                  <a:pt x="270763" y="76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Condi</a:t>
            </a:r>
            <a:r>
              <a:rPr dirty="0" spc="-5"/>
              <a:t>z</a:t>
            </a:r>
            <a:r>
              <a:rPr dirty="0" spc="-10"/>
              <a:t>ioni</a:t>
            </a:r>
            <a:r>
              <a:rPr dirty="0" spc="-30"/>
              <a:t> </a:t>
            </a:r>
            <a:r>
              <a:rPr dirty="0" spc="-10"/>
              <a:t>iniziali: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01802" y="1428767"/>
            <a:ext cx="2880360" cy="3860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  <a:tab pos="680085" algn="l"/>
                <a:tab pos="1852295" algn="l"/>
                <a:tab pos="2606675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Il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termine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noto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baseline="-20833" sz="2400" spc="-15">
                <a:latin typeface="Franklin Gothic Book"/>
                <a:cs typeface="Franklin Gothic Book"/>
              </a:rPr>
              <a:t>0</a:t>
            </a:r>
            <a:endParaRPr baseline="-20833"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34917" y="1429251"/>
            <a:ext cx="499618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50520" algn="l"/>
                <a:tab pos="1458595" algn="l"/>
                <a:tab pos="1961514" algn="l"/>
                <a:tab pos="2687320" algn="l"/>
                <a:tab pos="3166110" algn="l"/>
                <a:tab pos="436245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-15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div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rso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20">
                <a:latin typeface="Franklin Gothic Book"/>
                <a:cs typeface="Franklin Gothic Book"/>
              </a:rPr>
              <a:t>zer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>
                <a:latin typeface="Franklin Gothic Book"/>
                <a:cs typeface="Franklin Gothic Book"/>
              </a:rPr>
              <a:t>l‘origine	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 spc="-25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4702" y="1708143"/>
            <a:ext cx="602170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coordinate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non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coindice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l‘origine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 spc="-5">
                <a:latin typeface="Franklin Gothic Book"/>
                <a:cs typeface="Franklin Gothic Book"/>
              </a:rPr>
              <a:t>to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01802" y="4881135"/>
            <a:ext cx="8029575" cy="6667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5080" indent="-342900">
              <a:lnSpc>
                <a:spcPct val="767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In</a:t>
            </a:r>
            <a:r>
              <a:rPr dirty="0" sz="2400" spc="15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re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parol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 spc="1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baseline="-20833" sz="2400" spc="-15">
                <a:latin typeface="Franklin Gothic Book"/>
                <a:cs typeface="Franklin Gothic Book"/>
              </a:rPr>
              <a:t>0</a:t>
            </a:r>
            <a:r>
              <a:rPr dirty="0" sz="2400">
                <a:latin typeface="Franklin Gothic Book"/>
                <a:cs typeface="Franklin Gothic Book"/>
              </a:rPr>
              <a:t>≠</a:t>
            </a:r>
            <a:r>
              <a:rPr dirty="0" sz="2400" spc="-5">
                <a:latin typeface="Franklin Gothic Book"/>
                <a:cs typeface="Franklin Gothic Book"/>
              </a:rPr>
              <a:t>0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eriale,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tempo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=</a:t>
            </a:r>
            <a:r>
              <a:rPr dirty="0" sz="2400" spc="-5">
                <a:latin typeface="Franklin Gothic Book"/>
                <a:cs typeface="Franklin Gothic Book"/>
              </a:rPr>
              <a:t>0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trova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ad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dist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nza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par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baseline="-20833" sz="2400" spc="-15">
                <a:latin typeface="Franklin Gothic Book"/>
                <a:cs typeface="Franklin Gothic Book"/>
              </a:rPr>
              <a:t>0</a:t>
            </a:r>
            <a:r>
              <a:rPr dirty="0" baseline="-20833" sz="2400">
                <a:latin typeface="Franklin Gothic Book"/>
                <a:cs typeface="Franklin Gothic Book"/>
              </a:rPr>
              <a:t> </a:t>
            </a:r>
            <a:r>
              <a:rPr dirty="0" baseline="-20833" sz="2400" spc="-3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dall‘origine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degli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assi.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102305" y="3890898"/>
            <a:ext cx="1012825" cy="81280"/>
          </a:xfrm>
          <a:custGeom>
            <a:avLst/>
            <a:gdLst/>
            <a:ahLst/>
            <a:cxnLst/>
            <a:rect l="l" t="t" r="r" b="b"/>
            <a:pathLst>
              <a:path w="1012825" h="81279">
                <a:moveTo>
                  <a:pt x="31034" y="5445"/>
                </a:moveTo>
                <a:lnTo>
                  <a:pt x="18630" y="10195"/>
                </a:lnTo>
                <a:lnTo>
                  <a:pt x="8727" y="19107"/>
                </a:lnTo>
                <a:lnTo>
                  <a:pt x="2219" y="31558"/>
                </a:lnTo>
                <a:lnTo>
                  <a:pt x="0" y="46926"/>
                </a:lnTo>
                <a:lnTo>
                  <a:pt x="4020" y="60371"/>
                </a:lnTo>
                <a:lnTo>
                  <a:pt x="12396" y="71220"/>
                </a:lnTo>
                <a:lnTo>
                  <a:pt x="24111" y="78448"/>
                </a:lnTo>
                <a:lnTo>
                  <a:pt x="38148" y="81025"/>
                </a:lnTo>
                <a:lnTo>
                  <a:pt x="48483" y="79488"/>
                </a:lnTo>
                <a:lnTo>
                  <a:pt x="59484" y="73787"/>
                </a:lnTo>
                <a:lnTo>
                  <a:pt x="68037" y="64168"/>
                </a:lnTo>
                <a:lnTo>
                  <a:pt x="72768" y="52450"/>
                </a:lnTo>
                <a:lnTo>
                  <a:pt x="37894" y="52450"/>
                </a:lnTo>
                <a:lnTo>
                  <a:pt x="37894" y="33400"/>
                </a:lnTo>
                <a:lnTo>
                  <a:pt x="74581" y="33211"/>
                </a:lnTo>
                <a:lnTo>
                  <a:pt x="69615" y="22320"/>
                </a:lnTo>
                <a:lnTo>
                  <a:pt x="60288" y="13168"/>
                </a:lnTo>
                <a:lnTo>
                  <a:pt x="47301" y="7272"/>
                </a:lnTo>
                <a:lnTo>
                  <a:pt x="31034" y="5445"/>
                </a:lnTo>
                <a:close/>
              </a:path>
              <a:path w="1012825" h="81279">
                <a:moveTo>
                  <a:pt x="1010728" y="28575"/>
                </a:moveTo>
                <a:lnTo>
                  <a:pt x="974519" y="28575"/>
                </a:lnTo>
                <a:lnTo>
                  <a:pt x="974519" y="47625"/>
                </a:lnTo>
                <a:lnTo>
                  <a:pt x="937835" y="47814"/>
                </a:lnTo>
                <a:lnTo>
                  <a:pt x="942733" y="58683"/>
                </a:lnTo>
                <a:lnTo>
                  <a:pt x="952039" y="67869"/>
                </a:lnTo>
                <a:lnTo>
                  <a:pt x="965002" y="73787"/>
                </a:lnTo>
                <a:lnTo>
                  <a:pt x="981231" y="75643"/>
                </a:lnTo>
                <a:lnTo>
                  <a:pt x="993689" y="70978"/>
                </a:lnTo>
                <a:lnTo>
                  <a:pt x="1003640" y="62106"/>
                </a:lnTo>
                <a:lnTo>
                  <a:pt x="1010185" y="49667"/>
                </a:lnTo>
                <a:lnTo>
                  <a:pt x="1012422" y="34301"/>
                </a:lnTo>
                <a:lnTo>
                  <a:pt x="1010728" y="28575"/>
                </a:lnTo>
                <a:close/>
              </a:path>
              <a:path w="1012825" h="81279">
                <a:moveTo>
                  <a:pt x="74581" y="33211"/>
                </a:moveTo>
                <a:lnTo>
                  <a:pt x="37894" y="33400"/>
                </a:lnTo>
                <a:lnTo>
                  <a:pt x="37894" y="52450"/>
                </a:lnTo>
                <a:lnTo>
                  <a:pt x="72840" y="52270"/>
                </a:lnTo>
                <a:lnTo>
                  <a:pt x="73437" y="50792"/>
                </a:lnTo>
                <a:lnTo>
                  <a:pt x="74902" y="33915"/>
                </a:lnTo>
                <a:lnTo>
                  <a:pt x="74581" y="33211"/>
                </a:lnTo>
                <a:close/>
              </a:path>
              <a:path w="1012825" h="81279">
                <a:moveTo>
                  <a:pt x="72840" y="52270"/>
                </a:moveTo>
                <a:lnTo>
                  <a:pt x="37894" y="52450"/>
                </a:lnTo>
                <a:lnTo>
                  <a:pt x="72768" y="52450"/>
                </a:lnTo>
                <a:lnTo>
                  <a:pt x="72840" y="52270"/>
                </a:lnTo>
                <a:close/>
              </a:path>
              <a:path w="1012825" h="81279">
                <a:moveTo>
                  <a:pt x="939537" y="28755"/>
                </a:moveTo>
                <a:lnTo>
                  <a:pt x="74581" y="33211"/>
                </a:lnTo>
                <a:lnTo>
                  <a:pt x="74902" y="33915"/>
                </a:lnTo>
                <a:lnTo>
                  <a:pt x="73437" y="50792"/>
                </a:lnTo>
                <a:lnTo>
                  <a:pt x="72840" y="52270"/>
                </a:lnTo>
                <a:lnTo>
                  <a:pt x="937835" y="47814"/>
                </a:lnTo>
                <a:lnTo>
                  <a:pt x="937478" y="47020"/>
                </a:lnTo>
                <a:lnTo>
                  <a:pt x="938964" y="30166"/>
                </a:lnTo>
                <a:lnTo>
                  <a:pt x="939537" y="28755"/>
                </a:lnTo>
                <a:close/>
              </a:path>
              <a:path w="1012825" h="81279">
                <a:moveTo>
                  <a:pt x="974519" y="28575"/>
                </a:moveTo>
                <a:lnTo>
                  <a:pt x="939537" y="28755"/>
                </a:lnTo>
                <a:lnTo>
                  <a:pt x="938964" y="30166"/>
                </a:lnTo>
                <a:lnTo>
                  <a:pt x="937478" y="47020"/>
                </a:lnTo>
                <a:lnTo>
                  <a:pt x="937835" y="47814"/>
                </a:lnTo>
                <a:lnTo>
                  <a:pt x="974519" y="47625"/>
                </a:lnTo>
                <a:lnTo>
                  <a:pt x="974519" y="28575"/>
                </a:lnTo>
                <a:close/>
              </a:path>
              <a:path w="1012825" h="81279">
                <a:moveTo>
                  <a:pt x="974265" y="0"/>
                </a:moveTo>
                <a:lnTo>
                  <a:pt x="963999" y="1515"/>
                </a:lnTo>
                <a:lnTo>
                  <a:pt x="952990" y="7176"/>
                </a:lnTo>
                <a:lnTo>
                  <a:pt x="944390" y="16806"/>
                </a:lnTo>
                <a:lnTo>
                  <a:pt x="939537" y="28755"/>
                </a:lnTo>
                <a:lnTo>
                  <a:pt x="1010728" y="28575"/>
                </a:lnTo>
                <a:lnTo>
                  <a:pt x="1008424" y="20784"/>
                </a:lnTo>
                <a:lnTo>
                  <a:pt x="1000050" y="9899"/>
                </a:lnTo>
                <a:lnTo>
                  <a:pt x="988322" y="2640"/>
                </a:lnTo>
                <a:lnTo>
                  <a:pt x="97426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203575" y="4073525"/>
            <a:ext cx="0" cy="215900"/>
          </a:xfrm>
          <a:custGeom>
            <a:avLst/>
            <a:gdLst/>
            <a:ahLst/>
            <a:cxnLst/>
            <a:rect l="l" t="t" r="r" b="b"/>
            <a:pathLst>
              <a:path w="0" h="215900">
                <a:moveTo>
                  <a:pt x="0" y="0"/>
                </a:moveTo>
                <a:lnTo>
                  <a:pt x="0" y="2159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076825" y="3890898"/>
            <a:ext cx="1511300" cy="76200"/>
          </a:xfrm>
          <a:custGeom>
            <a:avLst/>
            <a:gdLst/>
            <a:ahLst/>
            <a:cxnLst/>
            <a:rect l="l" t="t" r="r" b="b"/>
            <a:pathLst>
              <a:path w="1511300" h="76200">
                <a:moveTo>
                  <a:pt x="1435100" y="0"/>
                </a:moveTo>
                <a:lnTo>
                  <a:pt x="1435100" y="76200"/>
                </a:lnTo>
                <a:lnTo>
                  <a:pt x="1492250" y="47625"/>
                </a:lnTo>
                <a:lnTo>
                  <a:pt x="1447800" y="47625"/>
                </a:lnTo>
                <a:lnTo>
                  <a:pt x="1447800" y="28575"/>
                </a:lnTo>
                <a:lnTo>
                  <a:pt x="1492250" y="28575"/>
                </a:lnTo>
                <a:lnTo>
                  <a:pt x="1435100" y="0"/>
                </a:lnTo>
                <a:close/>
              </a:path>
              <a:path w="1511300" h="76200">
                <a:moveTo>
                  <a:pt x="1435100" y="28575"/>
                </a:moveTo>
                <a:lnTo>
                  <a:pt x="0" y="28575"/>
                </a:lnTo>
                <a:lnTo>
                  <a:pt x="0" y="47625"/>
                </a:lnTo>
                <a:lnTo>
                  <a:pt x="1435100" y="47625"/>
                </a:lnTo>
                <a:lnTo>
                  <a:pt x="1435100" y="28575"/>
                </a:lnTo>
                <a:close/>
              </a:path>
              <a:path w="1511300" h="76200">
                <a:moveTo>
                  <a:pt x="1492250" y="28575"/>
                </a:moveTo>
                <a:lnTo>
                  <a:pt x="1447800" y="28575"/>
                </a:lnTo>
                <a:lnTo>
                  <a:pt x="1447800" y="47625"/>
                </a:lnTo>
                <a:lnTo>
                  <a:pt x="1492250" y="47625"/>
                </a:lnTo>
                <a:lnTo>
                  <a:pt x="1511300" y="38100"/>
                </a:lnTo>
                <a:lnTo>
                  <a:pt x="1492250" y="28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076825" y="4076700"/>
            <a:ext cx="0" cy="215900"/>
          </a:xfrm>
          <a:custGeom>
            <a:avLst/>
            <a:gdLst/>
            <a:ahLst/>
            <a:cxnLst/>
            <a:rect l="l" t="t" r="r" b="b"/>
            <a:pathLst>
              <a:path w="0" h="215900">
                <a:moveTo>
                  <a:pt x="0" y="0"/>
                </a:moveTo>
                <a:lnTo>
                  <a:pt x="0" y="2159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276600" y="4107053"/>
            <a:ext cx="1727200" cy="80645"/>
          </a:xfrm>
          <a:custGeom>
            <a:avLst/>
            <a:gdLst/>
            <a:ahLst/>
            <a:cxnLst/>
            <a:rect l="l" t="t" r="r" b="b"/>
            <a:pathLst>
              <a:path w="1727200" h="80645">
                <a:moveTo>
                  <a:pt x="76073" y="4318"/>
                </a:moveTo>
                <a:lnTo>
                  <a:pt x="0" y="42672"/>
                </a:lnTo>
                <a:lnTo>
                  <a:pt x="76326" y="80518"/>
                </a:lnTo>
                <a:lnTo>
                  <a:pt x="76221" y="48895"/>
                </a:lnTo>
                <a:lnTo>
                  <a:pt x="63500" y="48895"/>
                </a:lnTo>
                <a:lnTo>
                  <a:pt x="63500" y="36195"/>
                </a:lnTo>
                <a:lnTo>
                  <a:pt x="76179" y="36159"/>
                </a:lnTo>
                <a:lnTo>
                  <a:pt x="76073" y="4318"/>
                </a:lnTo>
                <a:close/>
              </a:path>
              <a:path w="1727200" h="80645">
                <a:moveTo>
                  <a:pt x="1714905" y="31750"/>
                </a:moveTo>
                <a:lnTo>
                  <a:pt x="1663700" y="31750"/>
                </a:lnTo>
                <a:lnTo>
                  <a:pt x="1663700" y="44450"/>
                </a:lnTo>
                <a:lnTo>
                  <a:pt x="1651021" y="44485"/>
                </a:lnTo>
                <a:lnTo>
                  <a:pt x="1651127" y="76200"/>
                </a:lnTo>
                <a:lnTo>
                  <a:pt x="1727200" y="37846"/>
                </a:lnTo>
                <a:lnTo>
                  <a:pt x="1714905" y="31750"/>
                </a:lnTo>
                <a:close/>
              </a:path>
              <a:path w="1727200" h="80645">
                <a:moveTo>
                  <a:pt x="76179" y="36159"/>
                </a:moveTo>
                <a:lnTo>
                  <a:pt x="63500" y="36195"/>
                </a:lnTo>
                <a:lnTo>
                  <a:pt x="63500" y="48895"/>
                </a:lnTo>
                <a:lnTo>
                  <a:pt x="76221" y="48859"/>
                </a:lnTo>
                <a:lnTo>
                  <a:pt x="76179" y="36159"/>
                </a:lnTo>
                <a:close/>
              </a:path>
              <a:path w="1727200" h="80645">
                <a:moveTo>
                  <a:pt x="76221" y="48859"/>
                </a:moveTo>
                <a:lnTo>
                  <a:pt x="63500" y="48895"/>
                </a:lnTo>
                <a:lnTo>
                  <a:pt x="76221" y="48895"/>
                </a:lnTo>
                <a:close/>
              </a:path>
              <a:path w="1727200" h="80645">
                <a:moveTo>
                  <a:pt x="1650978" y="31785"/>
                </a:moveTo>
                <a:lnTo>
                  <a:pt x="76179" y="36159"/>
                </a:lnTo>
                <a:lnTo>
                  <a:pt x="76221" y="48859"/>
                </a:lnTo>
                <a:lnTo>
                  <a:pt x="1651021" y="44485"/>
                </a:lnTo>
                <a:lnTo>
                  <a:pt x="1650978" y="31785"/>
                </a:lnTo>
                <a:close/>
              </a:path>
              <a:path w="1727200" h="80645">
                <a:moveTo>
                  <a:pt x="1663700" y="31750"/>
                </a:moveTo>
                <a:lnTo>
                  <a:pt x="1650978" y="31785"/>
                </a:lnTo>
                <a:lnTo>
                  <a:pt x="1651021" y="44485"/>
                </a:lnTo>
                <a:lnTo>
                  <a:pt x="1663700" y="44450"/>
                </a:lnTo>
                <a:lnTo>
                  <a:pt x="1663700" y="31750"/>
                </a:lnTo>
                <a:close/>
              </a:path>
              <a:path w="1727200" h="80645">
                <a:moveTo>
                  <a:pt x="1650873" y="0"/>
                </a:moveTo>
                <a:lnTo>
                  <a:pt x="1650978" y="31785"/>
                </a:lnTo>
                <a:lnTo>
                  <a:pt x="1714905" y="31750"/>
                </a:lnTo>
                <a:lnTo>
                  <a:pt x="165087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176648" y="3323844"/>
            <a:ext cx="255904" cy="150495"/>
          </a:xfrm>
          <a:custGeom>
            <a:avLst/>
            <a:gdLst/>
            <a:ahLst/>
            <a:cxnLst/>
            <a:rect l="l" t="t" r="r" b="b"/>
            <a:pathLst>
              <a:path w="255904" h="150495">
                <a:moveTo>
                  <a:pt x="61849" y="52069"/>
                </a:moveTo>
                <a:lnTo>
                  <a:pt x="56006" y="53593"/>
                </a:lnTo>
                <a:lnTo>
                  <a:pt x="53339" y="58038"/>
                </a:lnTo>
                <a:lnTo>
                  <a:pt x="0" y="148081"/>
                </a:lnTo>
                <a:lnTo>
                  <a:pt x="109854" y="150240"/>
                </a:lnTo>
                <a:lnTo>
                  <a:pt x="112995" y="147192"/>
                </a:lnTo>
                <a:lnTo>
                  <a:pt x="21209" y="147192"/>
                </a:lnTo>
                <a:lnTo>
                  <a:pt x="11937" y="130555"/>
                </a:lnTo>
                <a:lnTo>
                  <a:pt x="42677" y="113428"/>
                </a:lnTo>
                <a:lnTo>
                  <a:pt x="69723" y="67817"/>
                </a:lnTo>
                <a:lnTo>
                  <a:pt x="72389" y="63245"/>
                </a:lnTo>
                <a:lnTo>
                  <a:pt x="70865" y="57403"/>
                </a:lnTo>
                <a:lnTo>
                  <a:pt x="66293" y="54736"/>
                </a:lnTo>
                <a:lnTo>
                  <a:pt x="61849" y="52069"/>
                </a:lnTo>
                <a:close/>
              </a:path>
              <a:path w="255904" h="150495">
                <a:moveTo>
                  <a:pt x="42677" y="113428"/>
                </a:moveTo>
                <a:lnTo>
                  <a:pt x="11937" y="130555"/>
                </a:lnTo>
                <a:lnTo>
                  <a:pt x="21209" y="147192"/>
                </a:lnTo>
                <a:lnTo>
                  <a:pt x="27591" y="143636"/>
                </a:lnTo>
                <a:lnTo>
                  <a:pt x="24764" y="143636"/>
                </a:lnTo>
                <a:lnTo>
                  <a:pt x="16763" y="129285"/>
                </a:lnTo>
                <a:lnTo>
                  <a:pt x="33274" y="129285"/>
                </a:lnTo>
                <a:lnTo>
                  <a:pt x="42677" y="113428"/>
                </a:lnTo>
                <a:close/>
              </a:path>
              <a:path w="255904" h="150495">
                <a:moveTo>
                  <a:pt x="52069" y="129998"/>
                </a:moveTo>
                <a:lnTo>
                  <a:pt x="21209" y="147192"/>
                </a:lnTo>
                <a:lnTo>
                  <a:pt x="112995" y="147192"/>
                </a:lnTo>
                <a:lnTo>
                  <a:pt x="114173" y="146050"/>
                </a:lnTo>
                <a:lnTo>
                  <a:pt x="114426" y="135508"/>
                </a:lnTo>
                <a:lnTo>
                  <a:pt x="110236" y="131190"/>
                </a:lnTo>
                <a:lnTo>
                  <a:pt x="52069" y="129998"/>
                </a:lnTo>
                <a:close/>
              </a:path>
              <a:path w="255904" h="150495">
                <a:moveTo>
                  <a:pt x="16763" y="129285"/>
                </a:moveTo>
                <a:lnTo>
                  <a:pt x="24764" y="143636"/>
                </a:lnTo>
                <a:lnTo>
                  <a:pt x="33079" y="129615"/>
                </a:lnTo>
                <a:lnTo>
                  <a:pt x="16763" y="129285"/>
                </a:lnTo>
                <a:close/>
              </a:path>
              <a:path w="255904" h="150495">
                <a:moveTo>
                  <a:pt x="33079" y="129615"/>
                </a:moveTo>
                <a:lnTo>
                  <a:pt x="24764" y="143636"/>
                </a:lnTo>
                <a:lnTo>
                  <a:pt x="27591" y="143636"/>
                </a:lnTo>
                <a:lnTo>
                  <a:pt x="52069" y="129998"/>
                </a:lnTo>
                <a:lnTo>
                  <a:pt x="33079" y="129615"/>
                </a:lnTo>
                <a:close/>
              </a:path>
              <a:path w="255904" h="150495">
                <a:moveTo>
                  <a:pt x="246252" y="0"/>
                </a:moveTo>
                <a:lnTo>
                  <a:pt x="42677" y="113428"/>
                </a:lnTo>
                <a:lnTo>
                  <a:pt x="33079" y="129615"/>
                </a:lnTo>
                <a:lnTo>
                  <a:pt x="52069" y="129998"/>
                </a:lnTo>
                <a:lnTo>
                  <a:pt x="255524" y="16636"/>
                </a:lnTo>
                <a:lnTo>
                  <a:pt x="246252" y="0"/>
                </a:lnTo>
                <a:close/>
              </a:path>
              <a:path w="255904" h="150495">
                <a:moveTo>
                  <a:pt x="33274" y="129285"/>
                </a:moveTo>
                <a:lnTo>
                  <a:pt x="16763" y="129285"/>
                </a:lnTo>
                <a:lnTo>
                  <a:pt x="33079" y="129615"/>
                </a:lnTo>
                <a:lnTo>
                  <a:pt x="33274" y="12928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4003675" y="3555777"/>
            <a:ext cx="82550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15620" algn="l"/>
              </a:tabLst>
            </a:pPr>
            <a:r>
              <a:rPr dirty="0" baseline="1157" sz="3600" spc="-7">
                <a:latin typeface="Arial"/>
                <a:cs typeface="Arial"/>
              </a:rPr>
              <a:t>P</a:t>
            </a:r>
            <a:r>
              <a:rPr dirty="0" baseline="2314" sz="1800">
                <a:latin typeface="Arial"/>
                <a:cs typeface="Arial"/>
              </a:rPr>
              <a:t>0	</a:t>
            </a:r>
            <a:r>
              <a:rPr dirty="0" sz="2000" spc="-10">
                <a:latin typeface="Arial"/>
                <a:cs typeface="Arial"/>
              </a:rPr>
              <a:t>v</a:t>
            </a:r>
            <a:r>
              <a:rPr dirty="0" sz="2000">
                <a:latin typeface="Arial"/>
                <a:cs typeface="Arial"/>
              </a:rPr>
              <a:t>*t</a:t>
            </a:r>
            <a:endParaRPr sz="2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083302" y="3581050"/>
            <a:ext cx="22923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P</a:t>
            </a:r>
            <a:endParaRPr sz="2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643376" y="3126692"/>
            <a:ext cx="113982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ine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del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oto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003675" y="4224163"/>
            <a:ext cx="153035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>
                <a:latin typeface="Arial"/>
                <a:cs typeface="Arial"/>
              </a:rPr>
              <a:t>s</a:t>
            </a:r>
            <a:endParaRPr sz="2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410969" y="4350718"/>
            <a:ext cx="163004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ine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del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coordin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te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837560" y="4005198"/>
            <a:ext cx="294640" cy="224154"/>
          </a:xfrm>
          <a:custGeom>
            <a:avLst/>
            <a:gdLst/>
            <a:ahLst/>
            <a:cxnLst/>
            <a:rect l="l" t="t" r="r" b="b"/>
            <a:pathLst>
              <a:path w="294639" h="224154">
                <a:moveTo>
                  <a:pt x="264256" y="22692"/>
                </a:moveTo>
                <a:lnTo>
                  <a:pt x="245496" y="24840"/>
                </a:lnTo>
                <a:lnTo>
                  <a:pt x="0" y="208280"/>
                </a:lnTo>
                <a:lnTo>
                  <a:pt x="11302" y="223646"/>
                </a:lnTo>
                <a:lnTo>
                  <a:pt x="256932" y="39994"/>
                </a:lnTo>
                <a:lnTo>
                  <a:pt x="264256" y="22692"/>
                </a:lnTo>
                <a:close/>
              </a:path>
              <a:path w="294639" h="224154">
                <a:moveTo>
                  <a:pt x="293075" y="3682"/>
                </a:moveTo>
                <a:lnTo>
                  <a:pt x="273812" y="3682"/>
                </a:lnTo>
                <a:lnTo>
                  <a:pt x="285114" y="18923"/>
                </a:lnTo>
                <a:lnTo>
                  <a:pt x="256932" y="39994"/>
                </a:lnTo>
                <a:lnTo>
                  <a:pt x="234187" y="93725"/>
                </a:lnTo>
                <a:lnTo>
                  <a:pt x="236474" y="99313"/>
                </a:lnTo>
                <a:lnTo>
                  <a:pt x="246125" y="103377"/>
                </a:lnTo>
                <a:lnTo>
                  <a:pt x="251713" y="101092"/>
                </a:lnTo>
                <a:lnTo>
                  <a:pt x="253745" y="96265"/>
                </a:lnTo>
                <a:lnTo>
                  <a:pt x="293075" y="3682"/>
                </a:lnTo>
                <a:close/>
              </a:path>
              <a:path w="294639" h="224154">
                <a:moveTo>
                  <a:pt x="276731" y="7619"/>
                </a:moveTo>
                <a:lnTo>
                  <a:pt x="270637" y="7619"/>
                </a:lnTo>
                <a:lnTo>
                  <a:pt x="280543" y="20827"/>
                </a:lnTo>
                <a:lnTo>
                  <a:pt x="264256" y="22692"/>
                </a:lnTo>
                <a:lnTo>
                  <a:pt x="256932" y="39994"/>
                </a:lnTo>
                <a:lnTo>
                  <a:pt x="285114" y="18923"/>
                </a:lnTo>
                <a:lnTo>
                  <a:pt x="276731" y="7619"/>
                </a:lnTo>
                <a:close/>
              </a:path>
              <a:path w="294639" h="224154">
                <a:moveTo>
                  <a:pt x="294639" y="0"/>
                </a:moveTo>
                <a:lnTo>
                  <a:pt x="190753" y="11937"/>
                </a:lnTo>
                <a:lnTo>
                  <a:pt x="185546" y="12445"/>
                </a:lnTo>
                <a:lnTo>
                  <a:pt x="181737" y="17271"/>
                </a:lnTo>
                <a:lnTo>
                  <a:pt x="183006" y="27686"/>
                </a:lnTo>
                <a:lnTo>
                  <a:pt x="187706" y="31368"/>
                </a:lnTo>
                <a:lnTo>
                  <a:pt x="192912" y="30861"/>
                </a:lnTo>
                <a:lnTo>
                  <a:pt x="245496" y="24840"/>
                </a:lnTo>
                <a:lnTo>
                  <a:pt x="273812" y="3682"/>
                </a:lnTo>
                <a:lnTo>
                  <a:pt x="293075" y="3682"/>
                </a:lnTo>
                <a:lnTo>
                  <a:pt x="294639" y="0"/>
                </a:lnTo>
                <a:close/>
              </a:path>
              <a:path w="294639" h="224154">
                <a:moveTo>
                  <a:pt x="273812" y="3682"/>
                </a:moveTo>
                <a:lnTo>
                  <a:pt x="245496" y="24840"/>
                </a:lnTo>
                <a:lnTo>
                  <a:pt x="264256" y="22692"/>
                </a:lnTo>
                <a:lnTo>
                  <a:pt x="270637" y="7619"/>
                </a:lnTo>
                <a:lnTo>
                  <a:pt x="276731" y="7619"/>
                </a:lnTo>
                <a:lnTo>
                  <a:pt x="273812" y="3682"/>
                </a:lnTo>
                <a:close/>
              </a:path>
              <a:path w="294639" h="224154">
                <a:moveTo>
                  <a:pt x="270637" y="7619"/>
                </a:moveTo>
                <a:lnTo>
                  <a:pt x="264256" y="22692"/>
                </a:lnTo>
                <a:lnTo>
                  <a:pt x="280543" y="20827"/>
                </a:lnTo>
                <a:lnTo>
                  <a:pt x="270637" y="76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165679" y="3895725"/>
            <a:ext cx="1012825" cy="79375"/>
          </a:xfrm>
          <a:custGeom>
            <a:avLst/>
            <a:gdLst/>
            <a:ahLst/>
            <a:cxnLst/>
            <a:rect l="l" t="t" r="r" b="b"/>
            <a:pathLst>
              <a:path w="1012825" h="79375">
                <a:moveTo>
                  <a:pt x="31120" y="3791"/>
                </a:moveTo>
                <a:lnTo>
                  <a:pt x="18666" y="8515"/>
                </a:lnTo>
                <a:lnTo>
                  <a:pt x="8738" y="17388"/>
                </a:lnTo>
                <a:lnTo>
                  <a:pt x="2221" y="29808"/>
                </a:lnTo>
                <a:lnTo>
                  <a:pt x="0" y="45169"/>
                </a:lnTo>
                <a:lnTo>
                  <a:pt x="3999" y="58681"/>
                </a:lnTo>
                <a:lnTo>
                  <a:pt x="12328" y="69556"/>
                </a:lnTo>
                <a:lnTo>
                  <a:pt x="24003" y="76795"/>
                </a:lnTo>
                <a:lnTo>
                  <a:pt x="38022" y="79375"/>
                </a:lnTo>
                <a:lnTo>
                  <a:pt x="48435" y="77840"/>
                </a:lnTo>
                <a:lnTo>
                  <a:pt x="59449" y="72185"/>
                </a:lnTo>
                <a:lnTo>
                  <a:pt x="68036" y="62573"/>
                </a:lnTo>
                <a:lnTo>
                  <a:pt x="72800" y="50800"/>
                </a:lnTo>
                <a:lnTo>
                  <a:pt x="37895" y="50800"/>
                </a:lnTo>
                <a:lnTo>
                  <a:pt x="37895" y="31750"/>
                </a:lnTo>
                <a:lnTo>
                  <a:pt x="74588" y="31625"/>
                </a:lnTo>
                <a:lnTo>
                  <a:pt x="69645" y="20693"/>
                </a:lnTo>
                <a:lnTo>
                  <a:pt x="60352" y="11522"/>
                </a:lnTo>
                <a:lnTo>
                  <a:pt x="47389" y="5619"/>
                </a:lnTo>
                <a:lnTo>
                  <a:pt x="31120" y="3791"/>
                </a:lnTo>
                <a:close/>
              </a:path>
              <a:path w="1012825" h="79375">
                <a:moveTo>
                  <a:pt x="1010750" y="28575"/>
                </a:moveTo>
                <a:lnTo>
                  <a:pt x="974520" y="28575"/>
                </a:lnTo>
                <a:lnTo>
                  <a:pt x="974520" y="47625"/>
                </a:lnTo>
                <a:lnTo>
                  <a:pt x="937827" y="47749"/>
                </a:lnTo>
                <a:lnTo>
                  <a:pt x="942769" y="58681"/>
                </a:lnTo>
                <a:lnTo>
                  <a:pt x="952063" y="67852"/>
                </a:lnTo>
                <a:lnTo>
                  <a:pt x="965026" y="73755"/>
                </a:lnTo>
                <a:lnTo>
                  <a:pt x="981295" y="75583"/>
                </a:lnTo>
                <a:lnTo>
                  <a:pt x="993749" y="70859"/>
                </a:lnTo>
                <a:lnTo>
                  <a:pt x="1003677" y="61986"/>
                </a:lnTo>
                <a:lnTo>
                  <a:pt x="1010194" y="49566"/>
                </a:lnTo>
                <a:lnTo>
                  <a:pt x="1012415" y="34205"/>
                </a:lnTo>
                <a:lnTo>
                  <a:pt x="1010750" y="28575"/>
                </a:lnTo>
                <a:close/>
              </a:path>
              <a:path w="1012825" h="79375">
                <a:moveTo>
                  <a:pt x="74588" y="31625"/>
                </a:moveTo>
                <a:lnTo>
                  <a:pt x="37895" y="31750"/>
                </a:lnTo>
                <a:lnTo>
                  <a:pt x="37895" y="50800"/>
                </a:lnTo>
                <a:lnTo>
                  <a:pt x="72848" y="50681"/>
                </a:lnTo>
                <a:lnTo>
                  <a:pt x="73441" y="49216"/>
                </a:lnTo>
                <a:lnTo>
                  <a:pt x="74907" y="32329"/>
                </a:lnTo>
                <a:lnTo>
                  <a:pt x="74588" y="31625"/>
                </a:lnTo>
                <a:close/>
              </a:path>
              <a:path w="1012825" h="79375">
                <a:moveTo>
                  <a:pt x="72848" y="50681"/>
                </a:moveTo>
                <a:lnTo>
                  <a:pt x="37895" y="50800"/>
                </a:lnTo>
                <a:lnTo>
                  <a:pt x="72800" y="50800"/>
                </a:lnTo>
                <a:close/>
              </a:path>
              <a:path w="1012825" h="79375">
                <a:moveTo>
                  <a:pt x="939567" y="28693"/>
                </a:moveTo>
                <a:lnTo>
                  <a:pt x="74588" y="31625"/>
                </a:lnTo>
                <a:lnTo>
                  <a:pt x="74907" y="32329"/>
                </a:lnTo>
                <a:lnTo>
                  <a:pt x="73441" y="49216"/>
                </a:lnTo>
                <a:lnTo>
                  <a:pt x="72848" y="50681"/>
                </a:lnTo>
                <a:lnTo>
                  <a:pt x="937827" y="47749"/>
                </a:lnTo>
                <a:lnTo>
                  <a:pt x="937508" y="47045"/>
                </a:lnTo>
                <a:lnTo>
                  <a:pt x="938974" y="30158"/>
                </a:lnTo>
                <a:lnTo>
                  <a:pt x="939567" y="28693"/>
                </a:lnTo>
                <a:close/>
              </a:path>
              <a:path w="1012825" h="79375">
                <a:moveTo>
                  <a:pt x="974520" y="28575"/>
                </a:moveTo>
                <a:lnTo>
                  <a:pt x="939567" y="28693"/>
                </a:lnTo>
                <a:lnTo>
                  <a:pt x="938974" y="30158"/>
                </a:lnTo>
                <a:lnTo>
                  <a:pt x="937508" y="47045"/>
                </a:lnTo>
                <a:lnTo>
                  <a:pt x="937827" y="47749"/>
                </a:lnTo>
                <a:lnTo>
                  <a:pt x="974520" y="47625"/>
                </a:lnTo>
                <a:lnTo>
                  <a:pt x="974520" y="28575"/>
                </a:lnTo>
                <a:close/>
              </a:path>
              <a:path w="1012825" h="79375">
                <a:moveTo>
                  <a:pt x="974393" y="0"/>
                </a:moveTo>
                <a:lnTo>
                  <a:pt x="963980" y="1534"/>
                </a:lnTo>
                <a:lnTo>
                  <a:pt x="952966" y="7189"/>
                </a:lnTo>
                <a:lnTo>
                  <a:pt x="944379" y="16801"/>
                </a:lnTo>
                <a:lnTo>
                  <a:pt x="939567" y="28693"/>
                </a:lnTo>
                <a:lnTo>
                  <a:pt x="1010750" y="28575"/>
                </a:lnTo>
                <a:lnTo>
                  <a:pt x="1008416" y="20693"/>
                </a:lnTo>
                <a:lnTo>
                  <a:pt x="1000087" y="9818"/>
                </a:lnTo>
                <a:lnTo>
                  <a:pt x="988412" y="2579"/>
                </a:lnTo>
                <a:lnTo>
                  <a:pt x="97439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3498596" y="3574939"/>
            <a:ext cx="247650" cy="326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5">
                <a:latin typeface="Arial"/>
                <a:cs typeface="Arial"/>
              </a:rPr>
              <a:t>s</a:t>
            </a:r>
            <a:r>
              <a:rPr dirty="0" baseline="-21367" sz="1950" spc="15">
                <a:latin typeface="Arial"/>
                <a:cs typeface="Arial"/>
              </a:rPr>
              <a:t>0</a:t>
            </a:r>
            <a:endParaRPr baseline="-21367" sz="1950">
              <a:latin typeface="Arial"/>
              <a:cs typeface="Arial"/>
            </a:endParaRPr>
          </a:p>
        </p:txBody>
      </p:sp>
      <p:sp>
        <p:nvSpPr>
          <p:cNvPr id="21" name="object 2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324351"/>
            <a:ext cx="7957820" cy="143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 marR="5722620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q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uazione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oraria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mot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o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uni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f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orme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7"/>
              </a:spcBef>
            </a:pPr>
            <a:endParaRPr sz="25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La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 spc="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ne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s=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s(t)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ha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5">
                <a:latin typeface="Franklin Gothic Book"/>
                <a:cs typeface="Franklin Gothic Book"/>
              </a:rPr>
              <a:t>ind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essa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forma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 spc="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ne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786633" y="2486661"/>
            <a:ext cx="1050925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y=mx+q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79340" y="2486661"/>
            <a:ext cx="1016000" cy="3860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=</a:t>
            </a:r>
            <a:r>
              <a:rPr dirty="0" sz="2400">
                <a:latin typeface="Franklin Gothic Book"/>
                <a:cs typeface="Franklin Gothic Book"/>
              </a:rPr>
              <a:t>s</a:t>
            </a:r>
            <a:r>
              <a:rPr dirty="0" baseline="-20833" sz="2400" spc="-15">
                <a:latin typeface="Franklin Gothic Book"/>
                <a:cs typeface="Franklin Gothic Book"/>
              </a:rPr>
              <a:t>0</a:t>
            </a:r>
            <a:r>
              <a:rPr dirty="0" sz="2400" spc="-5">
                <a:latin typeface="Franklin Gothic Book"/>
                <a:cs typeface="Franklin Gothic Book"/>
              </a:rPr>
              <a:t>+vt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1802" y="3544333"/>
            <a:ext cx="2741295" cy="3860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5">
                <a:latin typeface="Franklin Gothic Book"/>
                <a:cs typeface="Franklin Gothic Book"/>
              </a:rPr>
              <a:t>ind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2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baseline="-20833" sz="2400" spc="-15">
                <a:latin typeface="Franklin Gothic Book"/>
                <a:cs typeface="Franklin Gothic Book"/>
              </a:rPr>
              <a:t>0</a:t>
            </a:r>
            <a:r>
              <a:rPr dirty="0" baseline="-20833" sz="2400">
                <a:latin typeface="Franklin Gothic Book"/>
                <a:cs typeface="Franklin Gothic Book"/>
              </a:rPr>
              <a:t> </a:t>
            </a:r>
            <a:r>
              <a:rPr dirty="0" baseline="-20833" sz="2400" spc="112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+</a:t>
            </a:r>
            <a:r>
              <a:rPr dirty="0" sz="2400" spc="2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vt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40429" y="3544817"/>
            <a:ext cx="508952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270">
                <a:latin typeface="Franklin Gothic Book"/>
                <a:cs typeface="Franklin Gothic Book"/>
              </a:rPr>
              <a:t> </a:t>
            </a:r>
            <a:r>
              <a:rPr dirty="0" sz="2400" spc="-3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na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funz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one</a:t>
            </a:r>
            <a:r>
              <a:rPr dirty="0" sz="2400" spc="27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lineare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2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dia</a:t>
            </a:r>
            <a:r>
              <a:rPr dirty="0" sz="2400" spc="-20">
                <a:latin typeface="Franklin Gothic Book"/>
                <a:cs typeface="Franklin Gothic Book"/>
              </a:rPr>
              <a:t>gra</a:t>
            </a:r>
            <a:r>
              <a:rPr dirty="0" sz="2400" spc="-30">
                <a:latin typeface="Franklin Gothic Book"/>
                <a:cs typeface="Franklin Gothic Book"/>
              </a:rPr>
              <a:t>mm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44702" y="3823709"/>
            <a:ext cx="537527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0">
                <a:latin typeface="Franklin Gothic Book"/>
                <a:cs typeface="Franklin Gothic Book"/>
              </a:rPr>
              <a:t>orario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ret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pi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no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(</a:t>
            </a:r>
            <a:r>
              <a:rPr dirty="0" sz="2400" spc="5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,t</a:t>
            </a:r>
            <a:r>
              <a:rPr dirty="0" sz="2400" spc="10">
                <a:latin typeface="Franklin Gothic Book"/>
                <a:cs typeface="Franklin Gothic Book"/>
              </a:rPr>
              <a:t>)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82802" y="4177284"/>
            <a:ext cx="865505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75615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n	c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946529" y="4177284"/>
            <a:ext cx="6586220" cy="3860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45770" algn="l"/>
                <a:tab pos="2189480" algn="l"/>
                <a:tab pos="2643505" algn="l"/>
                <a:tab pos="3860800" algn="l"/>
                <a:tab pos="4659630" algn="l"/>
                <a:tab pos="5121910" algn="l"/>
                <a:tab pos="6194425" algn="l"/>
              </a:tabLst>
            </a:pPr>
            <a:r>
              <a:rPr dirty="0" sz="2400">
                <a:latin typeface="Franklin Gothic Book"/>
                <a:cs typeface="Franklin Gothic Book"/>
              </a:rPr>
              <a:t>s</a:t>
            </a:r>
            <a:r>
              <a:rPr dirty="0" baseline="-20833" sz="2400" spc="-15">
                <a:latin typeface="Franklin Gothic Book"/>
                <a:cs typeface="Franklin Gothic Book"/>
              </a:rPr>
              <a:t>0</a:t>
            </a:r>
            <a:r>
              <a:rPr dirty="0" baseline="-20833" sz="2400" spc="-15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corr</a:t>
            </a:r>
            <a:r>
              <a:rPr dirty="0" sz="2400" spc="-2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sponde	al	termine	n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5">
                <a:latin typeface="Franklin Gothic Book"/>
                <a:cs typeface="Franklin Gothic Book"/>
              </a:rPr>
              <a:t>q</a:t>
            </a:r>
            <a:r>
              <a:rPr dirty="0" sz="2400">
                <a:latin typeface="Franklin Gothic Book"/>
                <a:cs typeface="Franklin Gothic Book"/>
              </a:rPr>
              <a:t>,	ovve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o	</a:t>
            </a:r>
            <a:r>
              <a:rPr dirty="0" sz="2400">
                <a:latin typeface="Franklin Gothic Book"/>
                <a:cs typeface="Franklin Gothic Book"/>
              </a:rPr>
              <a:t>all‘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44702" y="4456423"/>
            <a:ext cx="768540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421130" algn="l"/>
                <a:tab pos="2216150" algn="l"/>
                <a:tab pos="2995295" algn="l"/>
                <a:tab pos="3630929" algn="l"/>
                <a:tab pos="4551680" algn="l"/>
                <a:tab pos="5344160" algn="l"/>
                <a:tab pos="5641340" algn="l"/>
                <a:tab pos="5970270" algn="l"/>
                <a:tab pos="6372860" algn="l"/>
                <a:tab pos="7534275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interce</a:t>
            </a:r>
            <a:r>
              <a:rPr dirty="0" sz="2400" spc="-10">
                <a:latin typeface="Franklin Gothic Book"/>
                <a:cs typeface="Franklin Gothic Book"/>
              </a:rPr>
              <a:t>tta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re</a:t>
            </a:r>
            <a:r>
              <a:rPr dirty="0" sz="2400" spc="-2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ta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>
                <a:latin typeface="Franklin Gothic Book"/>
                <a:cs typeface="Franklin Gothic Book"/>
              </a:rPr>
              <a:t>l‘asse	</a:t>
            </a:r>
            <a:r>
              <a:rPr dirty="0" sz="2400" spc="-10">
                <a:latin typeface="Franklin Gothic Book"/>
                <a:cs typeface="Franklin Gothic Book"/>
              </a:rPr>
              <a:t>delle</a:t>
            </a:r>
            <a:r>
              <a:rPr dirty="0" sz="2400">
                <a:latin typeface="Franklin Gothic Book"/>
                <a:cs typeface="Franklin Gothic Book"/>
              </a:rPr>
              <a:t>	y	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velocit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 b="1">
                <a:latin typeface="Franklin Gothic Book"/>
                <a:cs typeface="Franklin Gothic Book"/>
              </a:rPr>
              <a:t>v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44702" y="4735315"/>
            <a:ext cx="7686040" cy="889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76500"/>
              </a:lnSpc>
            </a:pPr>
            <a:r>
              <a:rPr dirty="0" sz="2400" spc="-15">
                <a:latin typeface="Franklin Gothic Book"/>
                <a:cs typeface="Franklin Gothic Book"/>
              </a:rPr>
              <a:t>corrisponde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3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9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coeffic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nte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angolare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9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3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re</a:t>
            </a:r>
            <a:r>
              <a:rPr dirty="0" sz="2400" spc="-2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ta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ovvero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9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</a:t>
            </a:r>
            <a:r>
              <a:rPr dirty="0" sz="2400" spc="-20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penden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risp</a:t>
            </a:r>
            <a:r>
              <a:rPr dirty="0" sz="2400" spc="-10">
                <a:latin typeface="Franklin Gothic Book"/>
                <a:cs typeface="Franklin Gothic Book"/>
              </a:rPr>
              <a:t>et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semia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6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p</a:t>
            </a:r>
            <a:r>
              <a:rPr dirty="0" sz="2400" spc="-10">
                <a:latin typeface="Franklin Gothic Book"/>
                <a:cs typeface="Franklin Gothic Book"/>
              </a:rPr>
              <a:t>osi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iv</a:t>
            </a:r>
            <a:r>
              <a:rPr dirty="0" sz="2400">
                <a:latin typeface="Franklin Gothic Book"/>
                <a:cs typeface="Franklin Gothic Book"/>
              </a:rPr>
              <a:t>o 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 spc="-25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 ascisse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140200" y="2565400"/>
            <a:ext cx="431800" cy="142875"/>
          </a:xfrm>
          <a:custGeom>
            <a:avLst/>
            <a:gdLst/>
            <a:ahLst/>
            <a:cxnLst/>
            <a:rect l="l" t="t" r="r" b="b"/>
            <a:pathLst>
              <a:path w="431800" h="142875">
                <a:moveTo>
                  <a:pt x="72009" y="0"/>
                </a:moveTo>
                <a:lnTo>
                  <a:pt x="0" y="71500"/>
                </a:lnTo>
                <a:lnTo>
                  <a:pt x="72009" y="142875"/>
                </a:lnTo>
                <a:lnTo>
                  <a:pt x="72009" y="107187"/>
                </a:lnTo>
                <a:lnTo>
                  <a:pt x="395795" y="107187"/>
                </a:lnTo>
                <a:lnTo>
                  <a:pt x="431800" y="71500"/>
                </a:lnTo>
                <a:lnTo>
                  <a:pt x="395731" y="35687"/>
                </a:lnTo>
                <a:lnTo>
                  <a:pt x="72009" y="35687"/>
                </a:lnTo>
                <a:lnTo>
                  <a:pt x="72009" y="0"/>
                </a:lnTo>
                <a:close/>
              </a:path>
              <a:path w="431800" h="142875">
                <a:moveTo>
                  <a:pt x="395795" y="107187"/>
                </a:moveTo>
                <a:lnTo>
                  <a:pt x="359790" y="107187"/>
                </a:lnTo>
                <a:lnTo>
                  <a:pt x="359790" y="142875"/>
                </a:lnTo>
                <a:lnTo>
                  <a:pt x="395795" y="107187"/>
                </a:lnTo>
                <a:close/>
              </a:path>
              <a:path w="431800" h="142875">
                <a:moveTo>
                  <a:pt x="359790" y="0"/>
                </a:moveTo>
                <a:lnTo>
                  <a:pt x="359790" y="35687"/>
                </a:lnTo>
                <a:lnTo>
                  <a:pt x="395731" y="35687"/>
                </a:lnTo>
                <a:lnTo>
                  <a:pt x="359790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140200" y="2565400"/>
            <a:ext cx="431800" cy="142875"/>
          </a:xfrm>
          <a:custGeom>
            <a:avLst/>
            <a:gdLst/>
            <a:ahLst/>
            <a:cxnLst/>
            <a:rect l="l" t="t" r="r" b="b"/>
            <a:pathLst>
              <a:path w="431800" h="142875">
                <a:moveTo>
                  <a:pt x="0" y="71500"/>
                </a:moveTo>
                <a:lnTo>
                  <a:pt x="72009" y="0"/>
                </a:lnTo>
                <a:lnTo>
                  <a:pt x="72009" y="35687"/>
                </a:lnTo>
                <a:lnTo>
                  <a:pt x="359790" y="35687"/>
                </a:lnTo>
                <a:lnTo>
                  <a:pt x="359790" y="0"/>
                </a:lnTo>
                <a:lnTo>
                  <a:pt x="431800" y="71500"/>
                </a:lnTo>
                <a:lnTo>
                  <a:pt x="359790" y="142875"/>
                </a:lnTo>
                <a:lnTo>
                  <a:pt x="359790" y="107187"/>
                </a:lnTo>
                <a:lnTo>
                  <a:pt x="72009" y="107187"/>
                </a:lnTo>
                <a:lnTo>
                  <a:pt x="72009" y="142875"/>
                </a:lnTo>
                <a:lnTo>
                  <a:pt x="0" y="715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Cristiana Pagnottelli</dc:creator>
  <dc:title>Unitelma Sapienza</dc:title>
  <dcterms:created xsi:type="dcterms:W3CDTF">2023-05-31T13:04:42Z</dcterms:created>
  <dcterms:modified xsi:type="dcterms:W3CDTF">2023-05-31T13:04:42Z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2016-10-06T00:00:00Z</vt:filetime>
  </property>
  <property fmtid="{D5CDD505-2E9C-101B-9397-08002B2CF9AE}" pid="3" name="LastSaved">
    <vt:filetime>2023-05-31T00:00:00Z</vt:filetime>
  </property>
</Properties>
</file>