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1231" y="6449567"/>
            <a:ext cx="1572767" cy="408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40258" y="1053846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812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495" y="1042416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24" y="0"/>
                </a:lnTo>
              </a:path>
            </a:pathLst>
          </a:custGeom>
          <a:ln w="46990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444" y="466344"/>
            <a:ext cx="1487424" cy="528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3031" y="403859"/>
            <a:ext cx="1883664" cy="591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23672" y="1679448"/>
            <a:ext cx="8252459" cy="5013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439155" y="981455"/>
            <a:ext cx="3281172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752088" y="405384"/>
            <a:ext cx="4968240" cy="669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1231" y="6449567"/>
            <a:ext cx="1572767" cy="408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40258" y="1053846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812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495" y="1042416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524" y="0"/>
                </a:lnTo>
              </a:path>
            </a:pathLst>
          </a:custGeom>
          <a:ln w="46990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444" y="466344"/>
            <a:ext cx="1487424" cy="528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3031" y="403859"/>
            <a:ext cx="1883664" cy="591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267" y="186810"/>
            <a:ext cx="862746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3410" y="1374884"/>
            <a:ext cx="8317179" cy="169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120"/>
            <a:ext cx="220979" cy="12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notesSlide" Target="../notesSlides/notesSlide10.xml"/><Relationship Id="rId12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notesSlide" Target="../notesSlides/notesSlide14.xml"/><Relationship Id="rId6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notesSlide" Target="../notesSlides/notesSlide16.xml"/><Relationship Id="rId12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jpg"/><Relationship Id="rId8" Type="http://schemas.openxmlformats.org/officeDocument/2006/relationships/notesSlide" Target="../notesSlides/notesSlide17.xml"/><Relationship Id="rId9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jpg"/><Relationship Id="rId6" Type="http://schemas.openxmlformats.org/officeDocument/2006/relationships/notesSlide" Target="../notesSlides/notesSlide18.xml"/><Relationship Id="rId7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20.xml"/><Relationship Id="rId8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notesSlide" Target="../notesSlides/notesSlide5.xml"/><Relationship Id="rId5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hyperlink" Target="http://creativecommons.org/licenses/by-sa/3.0/deed.it" TargetMode="External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"/>
            <a:ext cx="9144000" cy="684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6402" y="4554467"/>
            <a:ext cx="262064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em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10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>
                <a:solidFill>
                  <a:srgbClr val="FFFFFF"/>
                </a:solidFill>
                <a:latin typeface="Franklin Gothic Medium"/>
                <a:cs typeface="Franklin Gothic Medium"/>
              </a:rPr>
              <a:t>io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10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402" y="5026260"/>
            <a:ext cx="227647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620"/>
              </a:lnSpc>
            </a:pP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.</a:t>
            </a:r>
            <a:r>
              <a:rPr dirty="0" sz="2200" spc="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Anna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it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2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Fiorillo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5771" y="2491739"/>
            <a:ext cx="2447544" cy="771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5183" y="4652771"/>
            <a:ext cx="3509772" cy="2037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55435" y="5164835"/>
            <a:ext cx="156972" cy="148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55435" y="5164835"/>
            <a:ext cx="157480" cy="1485900"/>
          </a:xfrm>
          <a:custGeom>
            <a:avLst/>
            <a:gdLst/>
            <a:ahLst/>
            <a:cxnLst/>
            <a:rect l="l" t="t" r="r" b="b"/>
            <a:pathLst>
              <a:path w="157479" h="1485900">
                <a:moveTo>
                  <a:pt x="0" y="1162151"/>
                </a:moveTo>
                <a:lnTo>
                  <a:pt x="39242" y="1162151"/>
                </a:lnTo>
                <a:lnTo>
                  <a:pt x="39242" y="0"/>
                </a:lnTo>
                <a:lnTo>
                  <a:pt x="117728" y="0"/>
                </a:lnTo>
                <a:lnTo>
                  <a:pt x="117728" y="1162151"/>
                </a:lnTo>
                <a:lnTo>
                  <a:pt x="156972" y="1162151"/>
                </a:lnTo>
                <a:lnTo>
                  <a:pt x="78486" y="1485900"/>
                </a:lnTo>
                <a:lnTo>
                  <a:pt x="0" y="11621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92500" y="6657238"/>
            <a:ext cx="1587373" cy="179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92500" y="6657238"/>
            <a:ext cx="1587500" cy="180340"/>
          </a:xfrm>
          <a:custGeom>
            <a:avLst/>
            <a:gdLst/>
            <a:ahLst/>
            <a:cxnLst/>
            <a:rect l="l" t="t" r="r" b="b"/>
            <a:pathLst>
              <a:path w="1587500" h="180340">
                <a:moveTo>
                  <a:pt x="370586" y="0"/>
                </a:moveTo>
                <a:lnTo>
                  <a:pt x="370839" y="44983"/>
                </a:lnTo>
                <a:lnTo>
                  <a:pt x="1586738" y="35902"/>
                </a:lnTo>
                <a:lnTo>
                  <a:pt x="1587373" y="125883"/>
                </a:lnTo>
                <a:lnTo>
                  <a:pt x="371601" y="134970"/>
                </a:lnTo>
                <a:lnTo>
                  <a:pt x="371855" y="179960"/>
                </a:lnTo>
                <a:lnTo>
                  <a:pt x="0" y="92754"/>
                </a:lnTo>
                <a:lnTo>
                  <a:pt x="37058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5904">
              <a:lnSpc>
                <a:spcPct val="100000"/>
              </a:lnSpc>
            </a:pP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prie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iod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:</a:t>
            </a:r>
          </a:p>
          <a:p>
            <a:pPr marL="255904">
              <a:lnSpc>
                <a:spcPct val="100000"/>
              </a:lnSpc>
            </a:pP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-5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GGIO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6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pc="-6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OM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ICO</a:t>
            </a:r>
          </a:p>
        </p:txBody>
      </p:sp>
      <p:sp>
        <p:nvSpPr>
          <p:cNvPr id="8" name="object 8"/>
          <p:cNvSpPr/>
          <p:nvPr/>
        </p:nvSpPr>
        <p:spPr>
          <a:xfrm>
            <a:off x="7117080" y="1568196"/>
            <a:ext cx="813816" cy="8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4323" y="1592580"/>
            <a:ext cx="719327" cy="717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64323" y="1592580"/>
            <a:ext cx="719455" cy="718185"/>
          </a:xfrm>
          <a:custGeom>
            <a:avLst/>
            <a:gdLst/>
            <a:ahLst/>
            <a:cxnLst/>
            <a:rect l="l" t="t" r="r" b="b"/>
            <a:pathLst>
              <a:path w="719454" h="718185">
                <a:moveTo>
                  <a:pt x="0" y="358902"/>
                </a:moveTo>
                <a:lnTo>
                  <a:pt x="4707" y="300678"/>
                </a:lnTo>
                <a:lnTo>
                  <a:pt x="18336" y="245449"/>
                </a:lnTo>
                <a:lnTo>
                  <a:pt x="40146" y="193952"/>
                </a:lnTo>
                <a:lnTo>
                  <a:pt x="69396" y="146925"/>
                </a:lnTo>
                <a:lnTo>
                  <a:pt x="105346" y="105108"/>
                </a:lnTo>
                <a:lnTo>
                  <a:pt x="147254" y="69238"/>
                </a:lnTo>
                <a:lnTo>
                  <a:pt x="194381" y="40054"/>
                </a:lnTo>
                <a:lnTo>
                  <a:pt x="245985" y="18294"/>
                </a:lnTo>
                <a:lnTo>
                  <a:pt x="301326" y="4696"/>
                </a:lnTo>
                <a:lnTo>
                  <a:pt x="359664" y="0"/>
                </a:lnTo>
                <a:lnTo>
                  <a:pt x="389160" y="1189"/>
                </a:lnTo>
                <a:lnTo>
                  <a:pt x="446092" y="10428"/>
                </a:lnTo>
                <a:lnTo>
                  <a:pt x="499657" y="28199"/>
                </a:lnTo>
                <a:lnTo>
                  <a:pt x="549115" y="53764"/>
                </a:lnTo>
                <a:lnTo>
                  <a:pt x="593725" y="86383"/>
                </a:lnTo>
                <a:lnTo>
                  <a:pt x="632747" y="125319"/>
                </a:lnTo>
                <a:lnTo>
                  <a:pt x="665439" y="169834"/>
                </a:lnTo>
                <a:lnTo>
                  <a:pt x="691062" y="219188"/>
                </a:lnTo>
                <a:lnTo>
                  <a:pt x="708874" y="272643"/>
                </a:lnTo>
                <a:lnTo>
                  <a:pt x="718135" y="329462"/>
                </a:lnTo>
                <a:lnTo>
                  <a:pt x="719327" y="358902"/>
                </a:lnTo>
                <a:lnTo>
                  <a:pt x="718135" y="388341"/>
                </a:lnTo>
                <a:lnTo>
                  <a:pt x="708874" y="445160"/>
                </a:lnTo>
                <a:lnTo>
                  <a:pt x="691062" y="498615"/>
                </a:lnTo>
                <a:lnTo>
                  <a:pt x="665439" y="547969"/>
                </a:lnTo>
                <a:lnTo>
                  <a:pt x="632747" y="592484"/>
                </a:lnTo>
                <a:lnTo>
                  <a:pt x="593725" y="631420"/>
                </a:lnTo>
                <a:lnTo>
                  <a:pt x="549115" y="664039"/>
                </a:lnTo>
                <a:lnTo>
                  <a:pt x="499657" y="689604"/>
                </a:lnTo>
                <a:lnTo>
                  <a:pt x="446092" y="707375"/>
                </a:lnTo>
                <a:lnTo>
                  <a:pt x="389160" y="716614"/>
                </a:lnTo>
                <a:lnTo>
                  <a:pt x="359664" y="717804"/>
                </a:lnTo>
                <a:lnTo>
                  <a:pt x="330167" y="716614"/>
                </a:lnTo>
                <a:lnTo>
                  <a:pt x="273235" y="707375"/>
                </a:lnTo>
                <a:lnTo>
                  <a:pt x="219670" y="689604"/>
                </a:lnTo>
                <a:lnTo>
                  <a:pt x="170212" y="664039"/>
                </a:lnTo>
                <a:lnTo>
                  <a:pt x="125602" y="631420"/>
                </a:lnTo>
                <a:lnTo>
                  <a:pt x="86580" y="592484"/>
                </a:lnTo>
                <a:lnTo>
                  <a:pt x="53888" y="547969"/>
                </a:lnTo>
                <a:lnTo>
                  <a:pt x="28265" y="498615"/>
                </a:lnTo>
                <a:lnTo>
                  <a:pt x="10453" y="445160"/>
                </a:lnTo>
                <a:lnTo>
                  <a:pt x="1192" y="388341"/>
                </a:lnTo>
                <a:lnTo>
                  <a:pt x="0" y="358902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88935" y="1913857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4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88935" y="1913857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4">
                <a:moveTo>
                  <a:pt x="0" y="33052"/>
                </a:moveTo>
                <a:lnTo>
                  <a:pt x="2826" y="19060"/>
                </a:lnTo>
                <a:lnTo>
                  <a:pt x="10535" y="7658"/>
                </a:lnTo>
                <a:lnTo>
                  <a:pt x="21975" y="0"/>
                </a:lnTo>
                <a:lnTo>
                  <a:pt x="40219" y="499"/>
                </a:lnTo>
                <a:lnTo>
                  <a:pt x="54224" y="4853"/>
                </a:lnTo>
                <a:lnTo>
                  <a:pt x="64073" y="12321"/>
                </a:lnTo>
                <a:lnTo>
                  <a:pt x="69845" y="22164"/>
                </a:lnTo>
                <a:lnTo>
                  <a:pt x="68717" y="39682"/>
                </a:lnTo>
                <a:lnTo>
                  <a:pt x="63597" y="53169"/>
                </a:lnTo>
                <a:lnTo>
                  <a:pt x="55284" y="62550"/>
                </a:lnTo>
                <a:lnTo>
                  <a:pt x="44573" y="67751"/>
                </a:lnTo>
                <a:lnTo>
                  <a:pt x="27618" y="66154"/>
                </a:lnTo>
                <a:lnTo>
                  <a:pt x="14511" y="60455"/>
                </a:lnTo>
                <a:lnTo>
                  <a:pt x="5470" y="51500"/>
                </a:lnTo>
                <a:lnTo>
                  <a:pt x="712" y="40130"/>
                </a:lnTo>
                <a:lnTo>
                  <a:pt x="0" y="33052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36407" y="1568196"/>
            <a:ext cx="815340" cy="812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83652" y="1592580"/>
            <a:ext cx="720851" cy="7178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83652" y="1592580"/>
            <a:ext cx="721360" cy="718185"/>
          </a:xfrm>
          <a:custGeom>
            <a:avLst/>
            <a:gdLst/>
            <a:ahLst/>
            <a:cxnLst/>
            <a:rect l="l" t="t" r="r" b="b"/>
            <a:pathLst>
              <a:path w="721359" h="718185">
                <a:moveTo>
                  <a:pt x="0" y="358902"/>
                </a:moveTo>
                <a:lnTo>
                  <a:pt x="4718" y="300678"/>
                </a:lnTo>
                <a:lnTo>
                  <a:pt x="18379" y="245449"/>
                </a:lnTo>
                <a:lnTo>
                  <a:pt x="40239" y="193952"/>
                </a:lnTo>
                <a:lnTo>
                  <a:pt x="69555" y="146925"/>
                </a:lnTo>
                <a:lnTo>
                  <a:pt x="105584" y="105108"/>
                </a:lnTo>
                <a:lnTo>
                  <a:pt x="147584" y="69238"/>
                </a:lnTo>
                <a:lnTo>
                  <a:pt x="194811" y="40054"/>
                </a:lnTo>
                <a:lnTo>
                  <a:pt x="246522" y="18294"/>
                </a:lnTo>
                <a:lnTo>
                  <a:pt x="301974" y="4696"/>
                </a:lnTo>
                <a:lnTo>
                  <a:pt x="360425" y="0"/>
                </a:lnTo>
                <a:lnTo>
                  <a:pt x="389979" y="1189"/>
                </a:lnTo>
                <a:lnTo>
                  <a:pt x="447024" y="10428"/>
                </a:lnTo>
                <a:lnTo>
                  <a:pt x="500699" y="28199"/>
                </a:lnTo>
                <a:lnTo>
                  <a:pt x="550261" y="53764"/>
                </a:lnTo>
                <a:lnTo>
                  <a:pt x="594967" y="86383"/>
                </a:lnTo>
                <a:lnTo>
                  <a:pt x="634074" y="125319"/>
                </a:lnTo>
                <a:lnTo>
                  <a:pt x="666840" y="169834"/>
                </a:lnTo>
                <a:lnTo>
                  <a:pt x="692521" y="219188"/>
                </a:lnTo>
                <a:lnTo>
                  <a:pt x="710374" y="272643"/>
                </a:lnTo>
                <a:lnTo>
                  <a:pt x="719656" y="329462"/>
                </a:lnTo>
                <a:lnTo>
                  <a:pt x="720851" y="358902"/>
                </a:lnTo>
                <a:lnTo>
                  <a:pt x="719656" y="388341"/>
                </a:lnTo>
                <a:lnTo>
                  <a:pt x="710374" y="445160"/>
                </a:lnTo>
                <a:lnTo>
                  <a:pt x="692521" y="498615"/>
                </a:lnTo>
                <a:lnTo>
                  <a:pt x="666840" y="547969"/>
                </a:lnTo>
                <a:lnTo>
                  <a:pt x="634074" y="592484"/>
                </a:lnTo>
                <a:lnTo>
                  <a:pt x="594967" y="631420"/>
                </a:lnTo>
                <a:lnTo>
                  <a:pt x="550261" y="664039"/>
                </a:lnTo>
                <a:lnTo>
                  <a:pt x="500699" y="689604"/>
                </a:lnTo>
                <a:lnTo>
                  <a:pt x="447024" y="707375"/>
                </a:lnTo>
                <a:lnTo>
                  <a:pt x="389979" y="716614"/>
                </a:lnTo>
                <a:lnTo>
                  <a:pt x="360425" y="717804"/>
                </a:lnTo>
                <a:lnTo>
                  <a:pt x="330872" y="716614"/>
                </a:lnTo>
                <a:lnTo>
                  <a:pt x="273827" y="707375"/>
                </a:lnTo>
                <a:lnTo>
                  <a:pt x="220152" y="689604"/>
                </a:lnTo>
                <a:lnTo>
                  <a:pt x="170590" y="664039"/>
                </a:lnTo>
                <a:lnTo>
                  <a:pt x="125884" y="631420"/>
                </a:lnTo>
                <a:lnTo>
                  <a:pt x="86777" y="592484"/>
                </a:lnTo>
                <a:lnTo>
                  <a:pt x="54011" y="547969"/>
                </a:lnTo>
                <a:lnTo>
                  <a:pt x="28330" y="498615"/>
                </a:lnTo>
                <a:lnTo>
                  <a:pt x="10477" y="445160"/>
                </a:lnTo>
                <a:lnTo>
                  <a:pt x="1195" y="388341"/>
                </a:lnTo>
                <a:lnTo>
                  <a:pt x="0" y="358902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08264" y="1913857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4">
                <a:moveTo>
                  <a:pt x="21975" y="0"/>
                </a:moveTo>
                <a:lnTo>
                  <a:pt x="10535" y="7658"/>
                </a:lnTo>
                <a:lnTo>
                  <a:pt x="2826" y="19060"/>
                </a:lnTo>
                <a:lnTo>
                  <a:pt x="0" y="33052"/>
                </a:lnTo>
                <a:lnTo>
                  <a:pt x="712" y="40130"/>
                </a:lnTo>
                <a:lnTo>
                  <a:pt x="5470" y="51500"/>
                </a:lnTo>
                <a:lnTo>
                  <a:pt x="14511" y="60455"/>
                </a:lnTo>
                <a:lnTo>
                  <a:pt x="27618" y="66154"/>
                </a:lnTo>
                <a:lnTo>
                  <a:pt x="44573" y="67751"/>
                </a:lnTo>
                <a:lnTo>
                  <a:pt x="55284" y="62550"/>
                </a:lnTo>
                <a:lnTo>
                  <a:pt x="63597" y="53169"/>
                </a:lnTo>
                <a:lnTo>
                  <a:pt x="68717" y="39682"/>
                </a:lnTo>
                <a:lnTo>
                  <a:pt x="69845" y="22164"/>
                </a:lnTo>
                <a:lnTo>
                  <a:pt x="64073" y="12321"/>
                </a:lnTo>
                <a:lnTo>
                  <a:pt x="54224" y="4853"/>
                </a:lnTo>
                <a:lnTo>
                  <a:pt x="40219" y="499"/>
                </a:lnTo>
                <a:lnTo>
                  <a:pt x="219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08264" y="1913857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4">
                <a:moveTo>
                  <a:pt x="0" y="33052"/>
                </a:moveTo>
                <a:lnTo>
                  <a:pt x="2826" y="19060"/>
                </a:lnTo>
                <a:lnTo>
                  <a:pt x="10535" y="7658"/>
                </a:lnTo>
                <a:lnTo>
                  <a:pt x="21975" y="0"/>
                </a:lnTo>
                <a:lnTo>
                  <a:pt x="40219" y="499"/>
                </a:lnTo>
                <a:lnTo>
                  <a:pt x="54224" y="4853"/>
                </a:lnTo>
                <a:lnTo>
                  <a:pt x="64073" y="12321"/>
                </a:lnTo>
                <a:lnTo>
                  <a:pt x="69845" y="22164"/>
                </a:lnTo>
                <a:lnTo>
                  <a:pt x="68717" y="39682"/>
                </a:lnTo>
                <a:lnTo>
                  <a:pt x="63597" y="53169"/>
                </a:lnTo>
                <a:lnTo>
                  <a:pt x="55284" y="62550"/>
                </a:lnTo>
                <a:lnTo>
                  <a:pt x="44573" y="67751"/>
                </a:lnTo>
                <a:lnTo>
                  <a:pt x="27618" y="66154"/>
                </a:lnTo>
                <a:lnTo>
                  <a:pt x="14511" y="60455"/>
                </a:lnTo>
                <a:lnTo>
                  <a:pt x="5470" y="51500"/>
                </a:lnTo>
                <a:lnTo>
                  <a:pt x="712" y="40130"/>
                </a:lnTo>
                <a:lnTo>
                  <a:pt x="0" y="33052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24750" y="1448561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 h="0">
                <a:moveTo>
                  <a:pt x="0" y="0"/>
                </a:moveTo>
                <a:lnTo>
                  <a:pt x="72009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69123" y="1426463"/>
            <a:ext cx="111251" cy="559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24750" y="1448561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80">
                <a:moveTo>
                  <a:pt x="0" y="0"/>
                </a:moveTo>
                <a:lnTo>
                  <a:pt x="0" y="462025"/>
                </a:lnTo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189976" y="1426463"/>
            <a:ext cx="111251" cy="5593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45602" y="1448561"/>
            <a:ext cx="0" cy="462280"/>
          </a:xfrm>
          <a:custGeom>
            <a:avLst/>
            <a:gdLst/>
            <a:ahLst/>
            <a:cxnLst/>
            <a:rect l="l" t="t" r="r" b="b"/>
            <a:pathLst>
              <a:path w="0" h="462280">
                <a:moveTo>
                  <a:pt x="0" y="0"/>
                </a:moveTo>
                <a:lnTo>
                  <a:pt x="0" y="462025"/>
                </a:lnTo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78104" y="1171987"/>
            <a:ext cx="7866380" cy="3466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ts val="2785"/>
              </a:lnSpc>
            </a:pPr>
            <a:r>
              <a:rPr dirty="0" sz="2400" spc="-5">
                <a:latin typeface="Arial"/>
                <a:cs typeface="Arial"/>
              </a:rPr>
              <a:t>2r</a:t>
            </a:r>
            <a:endParaRPr sz="2400">
              <a:latin typeface="Arial"/>
              <a:cs typeface="Arial"/>
            </a:endParaRPr>
          </a:p>
          <a:p>
            <a:pPr marL="111760">
              <a:lnSpc>
                <a:spcPts val="2305"/>
              </a:lnSpc>
            </a:pPr>
            <a:r>
              <a:rPr dirty="0" sz="2000" spc="-5">
                <a:latin typeface="Franklin Gothic Book"/>
                <a:cs typeface="Franklin Gothic Book"/>
              </a:rPr>
              <a:t>Corris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età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lla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sta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nima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vvi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inam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11760">
              <a:lnSpc>
                <a:spcPct val="100000"/>
              </a:lnSpc>
            </a:pPr>
            <a:r>
              <a:rPr dirty="0" sz="2000" spc="5">
                <a:latin typeface="Franklin Gothic Book"/>
                <a:cs typeface="Franklin Gothic Book"/>
              </a:rPr>
              <a:t>p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1579880">
              <a:lnSpc>
                <a:spcPct val="100000"/>
              </a:lnSpc>
            </a:pP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ui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sce</a:t>
            </a:r>
            <a:r>
              <a:rPr dirty="0" sz="2000" spc="-40">
                <a:solidFill>
                  <a:srgbClr val="242424"/>
                </a:solidFill>
                <a:latin typeface="Franklin Gothic Book"/>
                <a:cs typeface="Franklin Gothic Book"/>
              </a:rPr>
              <a:t> a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v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5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za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do</a:t>
            </a:r>
            <a:r>
              <a:rPr dirty="0" sz="2000" spc="-4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d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5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ra</a:t>
            </a:r>
            <a:r>
              <a:rPr dirty="0" sz="2000" spc="-4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de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20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g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3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iodo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0">
                <a:solidFill>
                  <a:srgbClr val="242424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ché</a:t>
            </a:r>
            <a:r>
              <a:rPr dirty="0" sz="2000" spc="-2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l’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au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ment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re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di Z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menta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la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car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ca</a:t>
            </a:r>
            <a:r>
              <a:rPr dirty="0" sz="2000" spc="2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nucle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re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la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 n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ube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le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0">
                <a:solidFill>
                  <a:srgbClr val="242424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ic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a si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on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ae</a:t>
            </a:r>
            <a:endParaRPr sz="2000">
              <a:latin typeface="Franklin Gothic Book"/>
              <a:cs typeface="Franklin Gothic Book"/>
            </a:endParaRPr>
          </a:p>
          <a:p>
            <a:pPr marL="551815" marR="1093470">
              <a:lnSpc>
                <a:spcPct val="100000"/>
              </a:lnSpc>
              <a:spcBef>
                <a:spcPts val="1400"/>
              </a:spcBef>
            </a:pPr>
            <a:r>
              <a:rPr dirty="0" sz="2000" spc="-30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5">
                <a:solidFill>
                  <a:srgbClr val="242424"/>
                </a:solidFill>
                <a:latin typeface="Franklin Gothic Book"/>
                <a:cs typeface="Franklin Gothic Book"/>
              </a:rPr>
              <a:t>m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enta</a:t>
            </a:r>
            <a:r>
              <a:rPr dirty="0" sz="2000" spc="-3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all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’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0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3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30">
                <a:solidFill>
                  <a:srgbClr val="242424"/>
                </a:solidFill>
                <a:latin typeface="Franklin Gothic Book"/>
                <a:cs typeface="Franklin Gothic Book"/>
              </a:rPr>
              <a:t>v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20">
                <a:solidFill>
                  <a:srgbClr val="242424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so</a:t>
            </a:r>
            <a:r>
              <a:rPr dirty="0" sz="2000" spc="-5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b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sso</a:t>
            </a:r>
            <a:r>
              <a:rPr dirty="0" sz="2000" spc="-5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lo</a:t>
            </a:r>
            <a:r>
              <a:rPr dirty="0" sz="2000" spc="-3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30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es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o 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gr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0">
                <a:solidFill>
                  <a:srgbClr val="242424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po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45">
                <a:solidFill>
                  <a:srgbClr val="242424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0">
                <a:solidFill>
                  <a:srgbClr val="242424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ché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si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rie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pion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0">
                <a:solidFill>
                  <a:srgbClr val="242424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el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2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energ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ci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peri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ori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(a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me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ta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)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 e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gl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i e-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sono</a:t>
            </a:r>
            <a:r>
              <a:rPr dirty="0" sz="2000" spc="-2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se</a:t>
            </a:r>
            <a:r>
              <a:rPr dirty="0" sz="2000" spc="-20">
                <a:solidFill>
                  <a:srgbClr val="242424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pr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2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pi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ù</a:t>
            </a:r>
            <a:r>
              <a:rPr dirty="0" sz="2000" spc="-15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lontani dal</a:t>
            </a:r>
            <a:r>
              <a:rPr dirty="0" sz="2000" spc="-10">
                <a:solidFill>
                  <a:srgbClr val="242424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242424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>
                <a:solidFill>
                  <a:srgbClr val="242424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242424"/>
                </a:solidFill>
                <a:latin typeface="Franklin Gothic Book"/>
                <a:cs typeface="Franklin Gothic Book"/>
              </a:rPr>
              <a:t>cleo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10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326268"/>
            <a:ext cx="77736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rgia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40">
                <a:latin typeface="Franklin Gothic Book"/>
                <a:cs typeface="Franklin Gothic Book"/>
              </a:rPr>
              <a:t>ov</a:t>
            </a:r>
            <a:r>
              <a:rPr dirty="0" sz="2000">
                <a:latin typeface="Franklin Gothic Book"/>
                <a:cs typeface="Franklin Gothic Book"/>
              </a:rPr>
              <a:t>ere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one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2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59740" y="1935081"/>
            <a:ext cx="2266315" cy="1317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22375" algn="l"/>
                <a:tab pos="1882139" algn="l"/>
              </a:tabLst>
            </a:pPr>
            <a:r>
              <a:rPr dirty="0" sz="2400">
                <a:latin typeface="Franklin Gothic Book"/>
                <a:cs typeface="Franklin Gothic Book"/>
              </a:rPr>
              <a:t>X</a:t>
            </a:r>
            <a:r>
              <a:rPr dirty="0" sz="2400" spc="-2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+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baseline="-20833" sz="2400" spc="-7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baseline="-20833" sz="2400" spc="292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 spc="-5">
                <a:latin typeface="Franklin Gothic Book"/>
                <a:cs typeface="Franklin Gothic Book"/>
              </a:rPr>
              <a:t>X</a:t>
            </a:r>
            <a:r>
              <a:rPr dirty="0" baseline="24305" sz="2400" spc="-15">
                <a:latin typeface="Franklin Gothic Book"/>
                <a:cs typeface="Franklin Gothic Book"/>
              </a:rPr>
              <a:t>+</a:t>
            </a:r>
            <a:r>
              <a:rPr dirty="0" baseline="24305" sz="2400" spc="-7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+	</a:t>
            </a:r>
            <a:r>
              <a:rPr dirty="0" sz="2400" spc="-5">
                <a:latin typeface="Franklin Gothic Book"/>
                <a:cs typeface="Franklin Gothic Book"/>
              </a:rPr>
              <a:t>e</a:t>
            </a:r>
            <a:r>
              <a:rPr dirty="0" baseline="24305" sz="2400" spc="-7">
                <a:latin typeface="Franklin Gothic Book"/>
                <a:cs typeface="Franklin Gothic Book"/>
              </a:rPr>
              <a:t>-</a:t>
            </a:r>
            <a:endParaRPr baseline="24305"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</a:pPr>
            <a:r>
              <a:rPr dirty="0" sz="2400">
                <a:latin typeface="Franklin Gothic Book"/>
                <a:cs typeface="Franklin Gothic Book"/>
              </a:rPr>
              <a:t>X</a:t>
            </a:r>
            <a:r>
              <a:rPr dirty="0" baseline="24305" sz="2400" spc="-15">
                <a:latin typeface="Franklin Gothic Book"/>
                <a:cs typeface="Franklin Gothic Book"/>
              </a:rPr>
              <a:t>+</a:t>
            </a:r>
            <a:r>
              <a:rPr dirty="0" baseline="24305" sz="2400" spc="-15">
                <a:latin typeface="Franklin Gothic Book"/>
                <a:cs typeface="Franklin Gothic Book"/>
              </a:rPr>
              <a:t>  </a:t>
            </a:r>
            <a:r>
              <a:rPr dirty="0" sz="2400" spc="-10">
                <a:latin typeface="Franklin Gothic Book"/>
                <a:cs typeface="Franklin Gothic Book"/>
              </a:rPr>
              <a:t>+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baseline="-20833" sz="2400" spc="-7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baseline="-20833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X</a:t>
            </a:r>
            <a:r>
              <a:rPr dirty="0" baseline="24305" sz="2400" spc="-15">
                <a:latin typeface="Franklin Gothic Book"/>
                <a:cs typeface="Franklin Gothic Book"/>
              </a:rPr>
              <a:t>++</a:t>
            </a:r>
            <a:r>
              <a:rPr dirty="0" baseline="24305" sz="2400">
                <a:latin typeface="Franklin Gothic Book"/>
                <a:cs typeface="Franklin Gothic Book"/>
              </a:rPr>
              <a:t>  </a:t>
            </a:r>
            <a:r>
              <a:rPr dirty="0" sz="2400">
                <a:latin typeface="Franklin Gothic Book"/>
                <a:cs typeface="Franklin Gothic Book"/>
              </a:rPr>
              <a:t>+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e</a:t>
            </a:r>
            <a:r>
              <a:rPr dirty="0" baseline="24305" sz="2400" spc="-7">
                <a:latin typeface="Franklin Gothic Book"/>
                <a:cs typeface="Franklin Gothic Book"/>
              </a:rPr>
              <a:t>-</a:t>
            </a:r>
            <a:endParaRPr baseline="24305"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2000">
                <a:latin typeface="Franklin Gothic Book"/>
                <a:cs typeface="Franklin Gothic Book"/>
              </a:rPr>
              <a:t>…</a:t>
            </a:r>
            <a:r>
              <a:rPr dirty="0" sz="2000" spc="-10">
                <a:latin typeface="Franklin Gothic Book"/>
                <a:cs typeface="Franklin Gothic Book"/>
              </a:rPr>
              <a:t>…</a:t>
            </a:r>
            <a:r>
              <a:rPr dirty="0" sz="2000">
                <a:latin typeface="Franklin Gothic Book"/>
                <a:cs typeface="Franklin Gothic Book"/>
              </a:rPr>
              <a:t>..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7975" y="1984636"/>
            <a:ext cx="315722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nergia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10" i="1">
                <a:latin typeface="Franklin Gothic Book"/>
                <a:cs typeface="Franklin Gothic Book"/>
              </a:rPr>
              <a:t>p</a:t>
            </a:r>
            <a:r>
              <a:rPr dirty="0" sz="2000" i="1">
                <a:latin typeface="Franklin Gothic Book"/>
                <a:cs typeface="Franklin Gothic Book"/>
              </a:rPr>
              <a:t>rima</a:t>
            </a:r>
            <a:r>
              <a:rPr dirty="0" sz="2000" spc="5" i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ioni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zazio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7975" y="2655577"/>
            <a:ext cx="344677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nergia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secon</a:t>
            </a:r>
            <a:r>
              <a:rPr dirty="0" sz="2000" i="1">
                <a:latin typeface="Franklin Gothic Book"/>
                <a:cs typeface="Franklin Gothic Book"/>
              </a:rPr>
              <a:t>da</a:t>
            </a:r>
            <a:r>
              <a:rPr dirty="0" sz="2000" spc="-15" i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izza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>
                <a:latin typeface="Franklin Gothic Book"/>
                <a:cs typeface="Franklin Gothic Book"/>
              </a:rPr>
              <a:t>………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3574957"/>
            <a:ext cx="8249920" cy="2614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zione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per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3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ggio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 s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rà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l’energ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 nece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endParaRPr sz="2000">
              <a:latin typeface="Franklin Gothic Book"/>
              <a:cs typeface="Franklin Gothic Book"/>
            </a:endParaRPr>
          </a:p>
          <a:p>
            <a:pPr marL="12700" marR="30480">
              <a:lnSpc>
                <a:spcPct val="100000"/>
              </a:lnSpc>
              <a:spcBef>
                <a:spcPts val="600"/>
              </a:spcBef>
            </a:pP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baseline="-21367" sz="1950" spc="7">
                <a:latin typeface="Franklin Gothic Book"/>
                <a:cs typeface="Franklin Gothic Book"/>
              </a:rPr>
              <a:t>I</a:t>
            </a:r>
            <a:r>
              <a:rPr dirty="0" baseline="-21367" sz="1950">
                <a:latin typeface="Franklin Gothic Book"/>
                <a:cs typeface="Franklin Gothic Book"/>
              </a:rPr>
              <a:t> </a:t>
            </a:r>
            <a:r>
              <a:rPr dirty="0" baseline="-21367" sz="1950" spc="-21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 og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1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vuol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are</a:t>
            </a:r>
            <a:r>
              <a:rPr dirty="0" sz="2000" spc="-5">
                <a:latin typeface="Franklin Gothic Book"/>
                <a:cs typeface="Franklin Gothic Book"/>
              </a:rPr>
              <a:t> pe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ché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>
                <a:latin typeface="Franklin Gothic Book"/>
                <a:cs typeface="Franklin Gothic Book"/>
              </a:rPr>
              <a:t> 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ione.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bisogn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dera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gusc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4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eriori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«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ch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rmano»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zione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eo.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863" y="184143"/>
            <a:ext cx="3425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4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prie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iod</a:t>
            </a:r>
            <a:r>
              <a:rPr dirty="0" sz="240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: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4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GIA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IZZAZIONE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" y="2965704"/>
            <a:ext cx="6272784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6379" y="1303542"/>
            <a:ext cx="8777605" cy="4418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2476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Ei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au</a:t>
            </a:r>
            <a:r>
              <a:rPr dirty="0" sz="2000" spc="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enta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 spc="2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lu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per</a:t>
            </a:r>
            <a:r>
              <a:rPr dirty="0" sz="2000" spc="-5">
                <a:latin typeface="Franklin Gothic Book"/>
                <a:cs typeface="Franklin Gothic Book"/>
              </a:rPr>
              <a:t>iod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ché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menta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endParaRPr sz="2000">
              <a:latin typeface="Franklin Gothic Book"/>
              <a:cs typeface="Franklin Gothic Book"/>
            </a:endParaRPr>
          </a:p>
          <a:p>
            <a:pPr marL="12700" marR="332105">
              <a:lnSpc>
                <a:spcPct val="100000"/>
              </a:lnSpc>
              <a:spcBef>
                <a:spcPts val="1475"/>
              </a:spcBef>
            </a:pPr>
            <a:r>
              <a:rPr dirty="0" sz="2000">
                <a:latin typeface="Franklin Gothic Book"/>
                <a:cs typeface="Franklin Gothic Book"/>
              </a:rPr>
              <a:t>Ei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nu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sce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end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ndo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2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gr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10">
                <a:latin typeface="Franklin Gothic Book"/>
                <a:cs typeface="Franklin Gothic Book"/>
              </a:rPr>
              <a:t>p</a:t>
            </a:r>
            <a:r>
              <a:rPr dirty="0" sz="2000" spc="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ché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 lont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cleo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biscono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l’e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sche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eriori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900">
              <a:latin typeface="Times New Roman"/>
              <a:cs typeface="Times New Roman"/>
            </a:endParaRPr>
          </a:p>
          <a:p>
            <a:pPr marL="646430">
              <a:lnSpc>
                <a:spcPts val="1625"/>
              </a:lnSpc>
            </a:pP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ionizz</a:t>
            </a:r>
            <a:r>
              <a:rPr dirty="0" sz="1600" spc="-2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5" i="1">
                <a:latin typeface="Franklin Gothic Book"/>
                <a:cs typeface="Franklin Gothic Book"/>
              </a:rPr>
              <a:t>v</a:t>
            </a:r>
            <a:r>
              <a:rPr dirty="0" sz="1600" spc="-10" i="1">
                <a:latin typeface="Franklin Gothic Book"/>
                <a:cs typeface="Franklin Gothic Book"/>
              </a:rPr>
              <a:t>s</a:t>
            </a:r>
            <a:r>
              <a:rPr dirty="0" sz="1600" spc="5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Z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grupp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princ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pal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(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-V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I)</a:t>
            </a:r>
            <a:endParaRPr sz="1600">
              <a:latin typeface="Franklin Gothic Book"/>
              <a:cs typeface="Franklin Gothic Book"/>
            </a:endParaRPr>
          </a:p>
          <a:p>
            <a:pPr marL="6294755">
              <a:lnSpc>
                <a:spcPts val="2105"/>
              </a:lnSpc>
            </a:pPr>
            <a:r>
              <a:rPr dirty="0" sz="2000" spc="-10" i="1">
                <a:latin typeface="Franklin Gothic Book"/>
                <a:cs typeface="Franklin Gothic Book"/>
              </a:rPr>
              <a:t>S</a:t>
            </a:r>
            <a:r>
              <a:rPr dirty="0" sz="2000" i="1">
                <a:latin typeface="Franklin Gothic Book"/>
                <a:cs typeface="Franklin Gothic Book"/>
              </a:rPr>
              <a:t>i 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spc="-15" i="1">
                <a:latin typeface="Franklin Gothic Book"/>
                <a:cs typeface="Franklin Gothic Book"/>
              </a:rPr>
              <a:t>o</a:t>
            </a:r>
            <a:r>
              <a:rPr dirty="0" sz="2000" i="1">
                <a:latin typeface="Franklin Gothic Book"/>
                <a:cs typeface="Franklin Gothic Book"/>
              </a:rPr>
              <a:t>ti</a:t>
            </a:r>
            <a:r>
              <a:rPr dirty="0" sz="2000" spc="-5" i="1"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latin typeface="Franklin Gothic Book"/>
                <a:cs typeface="Franklin Gothic Book"/>
              </a:rPr>
              <a:t>c</a:t>
            </a:r>
            <a:r>
              <a:rPr dirty="0" sz="2000" i="1">
                <a:latin typeface="Franklin Gothic Book"/>
                <a:cs typeface="Franklin Gothic Book"/>
              </a:rPr>
              <a:t>he è</a:t>
            </a:r>
            <a:r>
              <a:rPr dirty="0" sz="2000" spc="-15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‘fac</a:t>
            </a:r>
            <a:r>
              <a:rPr dirty="0" sz="2000" spc="-10" i="1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le’</a:t>
            </a:r>
            <a:endParaRPr sz="2000">
              <a:latin typeface="Franklin Gothic Book"/>
              <a:cs typeface="Franklin Gothic Book"/>
            </a:endParaRPr>
          </a:p>
          <a:p>
            <a:pPr marL="6294755" marR="855344">
              <a:lnSpc>
                <a:spcPct val="100000"/>
              </a:lnSpc>
            </a:pPr>
            <a:r>
              <a:rPr dirty="0" sz="2000" spc="-5" i="1">
                <a:latin typeface="Franklin Gothic Book"/>
                <a:cs typeface="Franklin Gothic Book"/>
              </a:rPr>
              <a:t>l</a:t>
            </a:r>
            <a:r>
              <a:rPr dirty="0" sz="2000" spc="-40" i="1">
                <a:latin typeface="Franklin Gothic Book"/>
                <a:cs typeface="Franklin Gothic Book"/>
              </a:rPr>
              <a:t>e</a:t>
            </a:r>
            <a:r>
              <a:rPr dirty="0" sz="2000" spc="-15" i="1">
                <a:latin typeface="Franklin Gothic Book"/>
                <a:cs typeface="Franklin Gothic Book"/>
              </a:rPr>
              <a:t>v</a:t>
            </a:r>
            <a:r>
              <a:rPr dirty="0" sz="2000" spc="-5" i="1">
                <a:latin typeface="Franklin Gothic Book"/>
                <a:cs typeface="Franklin Gothic Book"/>
              </a:rPr>
              <a:t>ar</a:t>
            </a: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-5" i="1">
                <a:latin typeface="Franklin Gothic Book"/>
                <a:cs typeface="Franklin Gothic Book"/>
              </a:rPr>
              <a:t> u</a:t>
            </a:r>
            <a:r>
              <a:rPr dirty="0" sz="2000" i="1">
                <a:latin typeface="Franklin Gothic Book"/>
                <a:cs typeface="Franklin Gothic Book"/>
              </a:rPr>
              <a:t>n </a:t>
            </a:r>
            <a:r>
              <a:rPr dirty="0" sz="2000" spc="5" i="1">
                <a:latin typeface="Franklin Gothic Book"/>
                <a:cs typeface="Franklin Gothic Book"/>
              </a:rPr>
              <a:t>e</a:t>
            </a:r>
            <a:r>
              <a:rPr dirty="0" sz="2000" i="1">
                <a:latin typeface="Franklin Gothic Book"/>
                <a:cs typeface="Franklin Gothic Book"/>
              </a:rPr>
              <a:t>-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-15" i="1">
                <a:latin typeface="Franklin Gothic Book"/>
                <a:cs typeface="Franklin Gothic Book"/>
              </a:rPr>
              <a:t>c</a:t>
            </a:r>
            <a:r>
              <a:rPr dirty="0" sz="2000" spc="-5" i="1">
                <a:latin typeface="Franklin Gothic Book"/>
                <a:cs typeface="Franklin Gothic Book"/>
              </a:rPr>
              <a:t>h</a:t>
            </a: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-20" i="1">
                <a:latin typeface="Franklin Gothic Book"/>
                <a:cs typeface="Franklin Gothic Book"/>
              </a:rPr>
              <a:t> </a:t>
            </a:r>
            <a:r>
              <a:rPr dirty="0" sz="2000" spc="-25" i="1">
                <a:latin typeface="Franklin Gothic Book"/>
                <a:cs typeface="Franklin Gothic Book"/>
              </a:rPr>
              <a:t>s</a:t>
            </a:r>
            <a:r>
              <a:rPr dirty="0" sz="2000" i="1">
                <a:latin typeface="Franklin Gothic Book"/>
                <a:cs typeface="Franklin Gothic Book"/>
              </a:rPr>
              <a:t>ta</a:t>
            </a:r>
            <a:r>
              <a:rPr dirty="0" sz="2000" spc="-10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da</a:t>
            </a:r>
            <a:r>
              <a:rPr dirty="0" sz="2000" spc="-5" i="1">
                <a:latin typeface="Franklin Gothic Book"/>
                <a:cs typeface="Franklin Gothic Book"/>
              </a:rPr>
              <a:t> solo</a:t>
            </a:r>
            <a:endParaRPr sz="2000">
              <a:latin typeface="Franklin Gothic Book"/>
              <a:cs typeface="Franklin Gothic Book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5" i="1">
                <a:latin typeface="Franklin Gothic Book"/>
                <a:cs typeface="Franklin Gothic Book"/>
              </a:rPr>
              <a:t>s</a:t>
            </a:r>
            <a:r>
              <a:rPr dirty="0" sz="2000" i="1">
                <a:latin typeface="Franklin Gothic Book"/>
                <a:cs typeface="Franklin Gothic Book"/>
              </a:rPr>
              <a:t>u</a:t>
            </a:r>
            <a:r>
              <a:rPr dirty="0" sz="2000" spc="-5" i="1">
                <a:latin typeface="Franklin Gothic Book"/>
                <a:cs typeface="Franklin Gothic Book"/>
              </a:rPr>
              <a:t> u</a:t>
            </a:r>
            <a:r>
              <a:rPr dirty="0" sz="2000" i="1">
                <a:latin typeface="Franklin Gothic Book"/>
                <a:cs typeface="Franklin Gothic Book"/>
              </a:rPr>
              <a:t>n </a:t>
            </a:r>
            <a:r>
              <a:rPr dirty="0" sz="2000" spc="-5" i="1">
                <a:latin typeface="Franklin Gothic Book"/>
                <a:cs typeface="Franklin Gothic Book"/>
              </a:rPr>
              <a:t>l</a:t>
            </a:r>
            <a:r>
              <a:rPr dirty="0" sz="2000" spc="-10" i="1">
                <a:latin typeface="Franklin Gothic Book"/>
                <a:cs typeface="Franklin Gothic Book"/>
              </a:rPr>
              <a:t>i</a:t>
            </a:r>
            <a:r>
              <a:rPr dirty="0" sz="2000" spc="-40" i="1">
                <a:latin typeface="Franklin Gothic Book"/>
                <a:cs typeface="Franklin Gothic Book"/>
              </a:rPr>
              <a:t>v</a:t>
            </a:r>
            <a:r>
              <a:rPr dirty="0" sz="2000" i="1">
                <a:latin typeface="Franklin Gothic Book"/>
                <a:cs typeface="Franklin Gothic Book"/>
              </a:rPr>
              <a:t>el</a:t>
            </a:r>
            <a:r>
              <a:rPr dirty="0" sz="2000" spc="-10" i="1">
                <a:latin typeface="Franklin Gothic Book"/>
                <a:cs typeface="Franklin Gothic Book"/>
              </a:rPr>
              <a:t>l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10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i="1">
                <a:latin typeface="Franklin Gothic Book"/>
                <a:cs typeface="Franklin Gothic Book"/>
              </a:rPr>
              <a:t>erg</a:t>
            </a:r>
            <a:r>
              <a:rPr dirty="0" sz="2000" spc="-10" i="1">
                <a:latin typeface="Franklin Gothic Book"/>
                <a:cs typeface="Franklin Gothic Book"/>
              </a:rPr>
              <a:t>e</a:t>
            </a:r>
            <a:r>
              <a:rPr dirty="0" sz="2000" i="1">
                <a:latin typeface="Franklin Gothic Book"/>
                <a:cs typeface="Franklin Gothic Book"/>
              </a:rPr>
              <a:t>t</a:t>
            </a:r>
            <a:r>
              <a:rPr dirty="0" sz="2000" spc="-10" i="1"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latin typeface="Franklin Gothic Book"/>
                <a:cs typeface="Franklin Gothic Book"/>
              </a:rPr>
              <a:t>co</a:t>
            </a:r>
            <a:endParaRPr sz="2000">
              <a:latin typeface="Franklin Gothic Book"/>
              <a:cs typeface="Franklin Gothic Book"/>
            </a:endParaRPr>
          </a:p>
          <a:p>
            <a:pPr algn="r" marR="1442085">
              <a:lnSpc>
                <a:spcPct val="100000"/>
              </a:lnSpc>
            </a:pPr>
            <a:r>
              <a:rPr dirty="0" sz="2000" spc="-5" i="1">
                <a:latin typeface="Franklin Gothic Book"/>
                <a:cs typeface="Franklin Gothic Book"/>
              </a:rPr>
              <a:t>(gr</a:t>
            </a:r>
            <a:r>
              <a:rPr dirty="0" sz="2000" spc="10" i="1">
                <a:latin typeface="Franklin Gothic Book"/>
                <a:cs typeface="Franklin Gothic Book"/>
              </a:rPr>
              <a:t>u</a:t>
            </a:r>
            <a:r>
              <a:rPr dirty="0" sz="2000" spc="-10" i="1">
                <a:latin typeface="Franklin Gothic Book"/>
                <a:cs typeface="Franklin Gothic Book"/>
              </a:rPr>
              <a:t>pp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I)</a:t>
            </a:r>
            <a:endParaRPr sz="2000">
              <a:latin typeface="Franklin Gothic Book"/>
              <a:cs typeface="Franklin Gothic Book"/>
            </a:endParaRPr>
          </a:p>
          <a:p>
            <a:pPr marL="6294755" marR="530225">
              <a:lnSpc>
                <a:spcPct val="100000"/>
              </a:lnSpc>
            </a:pPr>
            <a:r>
              <a:rPr dirty="0" sz="2000" i="1">
                <a:latin typeface="Franklin Gothic Book"/>
                <a:cs typeface="Franklin Gothic Book"/>
              </a:rPr>
              <a:t>me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i="1">
                <a:latin typeface="Franklin Gothic Book"/>
                <a:cs typeface="Franklin Gothic Book"/>
              </a:rPr>
              <a:t>tre è</a:t>
            </a:r>
            <a:r>
              <a:rPr dirty="0" sz="2000" spc="-15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‘di</a:t>
            </a:r>
            <a:r>
              <a:rPr dirty="0" sz="2000" spc="55" i="1">
                <a:latin typeface="Franklin Gothic Book"/>
                <a:cs typeface="Franklin Gothic Book"/>
              </a:rPr>
              <a:t>f</a:t>
            </a:r>
            <a:r>
              <a:rPr dirty="0" sz="2000" spc="5" i="1">
                <a:latin typeface="Franklin Gothic Book"/>
                <a:cs typeface="Franklin Gothic Book"/>
              </a:rPr>
              <a:t>f</a:t>
            </a:r>
            <a:r>
              <a:rPr dirty="0" sz="2000" i="1">
                <a:latin typeface="Franklin Gothic Book"/>
                <a:cs typeface="Franklin Gothic Book"/>
              </a:rPr>
              <a:t>ic</a:t>
            </a:r>
            <a:r>
              <a:rPr dirty="0" sz="2000" spc="-10" i="1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le’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l</a:t>
            </a:r>
            <a:r>
              <a:rPr dirty="0" sz="2000" spc="-40" i="1">
                <a:latin typeface="Franklin Gothic Book"/>
                <a:cs typeface="Franklin Gothic Book"/>
              </a:rPr>
              <a:t>e</a:t>
            </a:r>
            <a:r>
              <a:rPr dirty="0" sz="2000" spc="-15" i="1">
                <a:latin typeface="Franklin Gothic Book"/>
                <a:cs typeface="Franklin Gothic Book"/>
              </a:rPr>
              <a:t>v</a:t>
            </a:r>
            <a:r>
              <a:rPr dirty="0" sz="2000" spc="-5" i="1">
                <a:latin typeface="Franklin Gothic Book"/>
                <a:cs typeface="Franklin Gothic Book"/>
              </a:rPr>
              <a:t>arlo</a:t>
            </a:r>
            <a:endParaRPr sz="2000">
              <a:latin typeface="Franklin Gothic Book"/>
              <a:cs typeface="Franklin Gothic Book"/>
            </a:endParaRPr>
          </a:p>
          <a:p>
            <a:pPr marL="6294755" marR="528955">
              <a:lnSpc>
                <a:spcPct val="100000"/>
              </a:lnSpc>
            </a:pPr>
            <a:r>
              <a:rPr dirty="0" sz="2000" i="1">
                <a:latin typeface="Franklin Gothic Book"/>
                <a:cs typeface="Franklin Gothic Book"/>
              </a:rPr>
              <a:t>da</a:t>
            </a:r>
            <a:r>
              <a:rPr dirty="0" sz="2000" spc="-5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un</a:t>
            </a:r>
            <a:r>
              <a:rPr dirty="0" sz="2000" spc="-5" i="1">
                <a:latin typeface="Franklin Gothic Book"/>
                <a:cs typeface="Franklin Gothic Book"/>
              </a:rPr>
              <a:t> li</a:t>
            </a:r>
            <a:r>
              <a:rPr dirty="0" sz="2000" spc="-45" i="1">
                <a:latin typeface="Franklin Gothic Book"/>
                <a:cs typeface="Franklin Gothic Book"/>
              </a:rPr>
              <a:t>v</a:t>
            </a:r>
            <a:r>
              <a:rPr dirty="0" sz="2000" i="1">
                <a:latin typeface="Franklin Gothic Book"/>
                <a:cs typeface="Franklin Gothic Book"/>
              </a:rPr>
              <a:t>ello</a:t>
            </a:r>
            <a:r>
              <a:rPr dirty="0" sz="2000" spc="5" i="1"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latin typeface="Franklin Gothic Book"/>
                <a:cs typeface="Franklin Gothic Book"/>
              </a:rPr>
              <a:t>p</a:t>
            </a:r>
            <a:r>
              <a:rPr dirty="0" sz="2000" spc="-5" i="1">
                <a:latin typeface="Franklin Gothic Book"/>
                <a:cs typeface="Franklin Gothic Book"/>
              </a:rPr>
              <a:t>ie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(gr</a:t>
            </a:r>
            <a:r>
              <a:rPr dirty="0" sz="2000" spc="10" i="1">
                <a:latin typeface="Franklin Gothic Book"/>
                <a:cs typeface="Franklin Gothic Book"/>
              </a:rPr>
              <a:t>u</a:t>
            </a:r>
            <a:r>
              <a:rPr dirty="0" sz="2000" spc="-10" i="1">
                <a:latin typeface="Franklin Gothic Book"/>
                <a:cs typeface="Franklin Gothic Book"/>
              </a:rPr>
              <a:t>pp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V</a:t>
            </a:r>
            <a:r>
              <a:rPr dirty="0" sz="2000" spc="-10" i="1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I</a:t>
            </a:r>
            <a:r>
              <a:rPr dirty="0" sz="2000" spc="-15" i="1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0497" y="6046470"/>
            <a:ext cx="792480" cy="278130"/>
          </a:xfrm>
          <a:custGeom>
            <a:avLst/>
            <a:gdLst/>
            <a:ahLst/>
            <a:cxnLst/>
            <a:rect l="l" t="t" r="r" b="b"/>
            <a:pathLst>
              <a:path w="792480" h="278129">
                <a:moveTo>
                  <a:pt x="792420" y="0"/>
                </a:moveTo>
                <a:lnTo>
                  <a:pt x="791484" y="39884"/>
                </a:lnTo>
                <a:lnTo>
                  <a:pt x="786984" y="91167"/>
                </a:lnTo>
                <a:lnTo>
                  <a:pt x="776594" y="135402"/>
                </a:lnTo>
                <a:lnTo>
                  <a:pt x="426533" y="144017"/>
                </a:lnTo>
                <a:lnTo>
                  <a:pt x="423146" y="145449"/>
                </a:lnTo>
                <a:lnTo>
                  <a:pt x="409016" y="189680"/>
                </a:lnTo>
                <a:lnTo>
                  <a:pt x="403971" y="238856"/>
                </a:lnTo>
                <a:lnTo>
                  <a:pt x="402589" y="277820"/>
                </a:lnTo>
                <a:lnTo>
                  <a:pt x="402302" y="258567"/>
                </a:lnTo>
                <a:lnTo>
                  <a:pt x="398493" y="205248"/>
                </a:lnTo>
                <a:lnTo>
                  <a:pt x="391084" y="164713"/>
                </a:lnTo>
                <a:lnTo>
                  <a:pt x="23943" y="144017"/>
                </a:lnTo>
                <a:lnTo>
                  <a:pt x="20556" y="142586"/>
                </a:lnTo>
                <a:lnTo>
                  <a:pt x="6426" y="98355"/>
                </a:lnTo>
                <a:lnTo>
                  <a:pt x="1381" y="49179"/>
                </a:lnTo>
                <a:lnTo>
                  <a:pt x="470" y="30185"/>
                </a:lnTo>
                <a:lnTo>
                  <a:pt x="0" y="1021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4761" y="6046470"/>
            <a:ext cx="792480" cy="278130"/>
          </a:xfrm>
          <a:custGeom>
            <a:avLst/>
            <a:gdLst/>
            <a:ahLst/>
            <a:cxnLst/>
            <a:rect l="l" t="t" r="r" b="b"/>
            <a:pathLst>
              <a:path w="792480" h="278129">
                <a:moveTo>
                  <a:pt x="792420" y="0"/>
                </a:moveTo>
                <a:lnTo>
                  <a:pt x="791484" y="39884"/>
                </a:lnTo>
                <a:lnTo>
                  <a:pt x="786984" y="91167"/>
                </a:lnTo>
                <a:lnTo>
                  <a:pt x="776594" y="135402"/>
                </a:lnTo>
                <a:lnTo>
                  <a:pt x="426533" y="144017"/>
                </a:lnTo>
                <a:lnTo>
                  <a:pt x="423147" y="145449"/>
                </a:lnTo>
                <a:lnTo>
                  <a:pt x="409017" y="189680"/>
                </a:lnTo>
                <a:lnTo>
                  <a:pt x="403971" y="238856"/>
                </a:lnTo>
                <a:lnTo>
                  <a:pt x="402590" y="277820"/>
                </a:lnTo>
                <a:lnTo>
                  <a:pt x="402302" y="258567"/>
                </a:lnTo>
                <a:lnTo>
                  <a:pt x="398494" y="205248"/>
                </a:lnTo>
                <a:lnTo>
                  <a:pt x="391084" y="164713"/>
                </a:lnTo>
                <a:lnTo>
                  <a:pt x="23943" y="144017"/>
                </a:lnTo>
                <a:lnTo>
                  <a:pt x="20546" y="142586"/>
                </a:lnTo>
                <a:lnTo>
                  <a:pt x="6408" y="98355"/>
                </a:lnTo>
                <a:lnTo>
                  <a:pt x="1376" y="49179"/>
                </a:lnTo>
                <a:lnTo>
                  <a:pt x="468" y="30185"/>
                </a:lnTo>
                <a:lnTo>
                  <a:pt x="0" y="10215"/>
                </a:lnTo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16233" y="6051041"/>
            <a:ext cx="792480" cy="278130"/>
          </a:xfrm>
          <a:custGeom>
            <a:avLst/>
            <a:gdLst/>
            <a:ahLst/>
            <a:cxnLst/>
            <a:rect l="l" t="t" r="r" b="b"/>
            <a:pathLst>
              <a:path w="792479" h="278129">
                <a:moveTo>
                  <a:pt x="792420" y="0"/>
                </a:moveTo>
                <a:lnTo>
                  <a:pt x="791484" y="39884"/>
                </a:lnTo>
                <a:lnTo>
                  <a:pt x="786984" y="91167"/>
                </a:lnTo>
                <a:lnTo>
                  <a:pt x="776594" y="135402"/>
                </a:lnTo>
                <a:lnTo>
                  <a:pt x="426533" y="144018"/>
                </a:lnTo>
                <a:lnTo>
                  <a:pt x="423146" y="145449"/>
                </a:lnTo>
                <a:lnTo>
                  <a:pt x="409016" y="189680"/>
                </a:lnTo>
                <a:lnTo>
                  <a:pt x="403971" y="238856"/>
                </a:lnTo>
                <a:lnTo>
                  <a:pt x="402590" y="277820"/>
                </a:lnTo>
                <a:lnTo>
                  <a:pt x="402302" y="258567"/>
                </a:lnTo>
                <a:lnTo>
                  <a:pt x="398493" y="205248"/>
                </a:lnTo>
                <a:lnTo>
                  <a:pt x="391084" y="164713"/>
                </a:lnTo>
                <a:lnTo>
                  <a:pt x="23943" y="144018"/>
                </a:lnTo>
                <a:lnTo>
                  <a:pt x="20556" y="142586"/>
                </a:lnTo>
                <a:lnTo>
                  <a:pt x="6426" y="98355"/>
                </a:lnTo>
                <a:lnTo>
                  <a:pt x="1381" y="49179"/>
                </a:lnTo>
                <a:lnTo>
                  <a:pt x="470" y="30185"/>
                </a:lnTo>
                <a:lnTo>
                  <a:pt x="0" y="1021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80341" y="6051041"/>
            <a:ext cx="792480" cy="278130"/>
          </a:xfrm>
          <a:custGeom>
            <a:avLst/>
            <a:gdLst/>
            <a:ahLst/>
            <a:cxnLst/>
            <a:rect l="l" t="t" r="r" b="b"/>
            <a:pathLst>
              <a:path w="792479" h="278129">
                <a:moveTo>
                  <a:pt x="792420" y="0"/>
                </a:moveTo>
                <a:lnTo>
                  <a:pt x="791484" y="39884"/>
                </a:lnTo>
                <a:lnTo>
                  <a:pt x="786984" y="91167"/>
                </a:lnTo>
                <a:lnTo>
                  <a:pt x="776594" y="135402"/>
                </a:lnTo>
                <a:lnTo>
                  <a:pt x="426533" y="144018"/>
                </a:lnTo>
                <a:lnTo>
                  <a:pt x="423146" y="145449"/>
                </a:lnTo>
                <a:lnTo>
                  <a:pt x="409016" y="189680"/>
                </a:lnTo>
                <a:lnTo>
                  <a:pt x="403971" y="238856"/>
                </a:lnTo>
                <a:lnTo>
                  <a:pt x="402589" y="277820"/>
                </a:lnTo>
                <a:lnTo>
                  <a:pt x="402302" y="258567"/>
                </a:lnTo>
                <a:lnTo>
                  <a:pt x="398493" y="205248"/>
                </a:lnTo>
                <a:lnTo>
                  <a:pt x="391084" y="164713"/>
                </a:lnTo>
                <a:lnTo>
                  <a:pt x="23943" y="144018"/>
                </a:lnTo>
                <a:lnTo>
                  <a:pt x="20556" y="142586"/>
                </a:lnTo>
                <a:lnTo>
                  <a:pt x="6426" y="98355"/>
                </a:lnTo>
                <a:lnTo>
                  <a:pt x="1381" y="49179"/>
                </a:lnTo>
                <a:lnTo>
                  <a:pt x="470" y="30185"/>
                </a:lnTo>
                <a:lnTo>
                  <a:pt x="0" y="1021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6077" y="6051041"/>
            <a:ext cx="792480" cy="278130"/>
          </a:xfrm>
          <a:custGeom>
            <a:avLst/>
            <a:gdLst/>
            <a:ahLst/>
            <a:cxnLst/>
            <a:rect l="l" t="t" r="r" b="b"/>
            <a:pathLst>
              <a:path w="792479" h="278129">
                <a:moveTo>
                  <a:pt x="792420" y="0"/>
                </a:moveTo>
                <a:lnTo>
                  <a:pt x="791484" y="39884"/>
                </a:lnTo>
                <a:lnTo>
                  <a:pt x="786984" y="91167"/>
                </a:lnTo>
                <a:lnTo>
                  <a:pt x="776594" y="135402"/>
                </a:lnTo>
                <a:lnTo>
                  <a:pt x="426533" y="144018"/>
                </a:lnTo>
                <a:lnTo>
                  <a:pt x="423146" y="145449"/>
                </a:lnTo>
                <a:lnTo>
                  <a:pt x="409016" y="189680"/>
                </a:lnTo>
                <a:lnTo>
                  <a:pt x="403971" y="238856"/>
                </a:lnTo>
                <a:lnTo>
                  <a:pt x="402590" y="277820"/>
                </a:lnTo>
                <a:lnTo>
                  <a:pt x="402302" y="258567"/>
                </a:lnTo>
                <a:lnTo>
                  <a:pt x="398493" y="205248"/>
                </a:lnTo>
                <a:lnTo>
                  <a:pt x="391084" y="164713"/>
                </a:lnTo>
                <a:lnTo>
                  <a:pt x="23943" y="144018"/>
                </a:lnTo>
                <a:lnTo>
                  <a:pt x="20556" y="142586"/>
                </a:lnTo>
                <a:lnTo>
                  <a:pt x="6426" y="98355"/>
                </a:lnTo>
                <a:lnTo>
                  <a:pt x="1381" y="49179"/>
                </a:lnTo>
                <a:lnTo>
                  <a:pt x="470" y="30185"/>
                </a:lnTo>
                <a:lnTo>
                  <a:pt x="0" y="10215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6687" y="6061709"/>
            <a:ext cx="163195" cy="280035"/>
          </a:xfrm>
          <a:custGeom>
            <a:avLst/>
            <a:gdLst/>
            <a:ahLst/>
            <a:cxnLst/>
            <a:rect l="l" t="t" r="r" b="b"/>
            <a:pathLst>
              <a:path w="163194" h="280035">
                <a:moveTo>
                  <a:pt x="163046" y="0"/>
                </a:moveTo>
                <a:lnTo>
                  <a:pt x="162509" y="40237"/>
                </a:lnTo>
                <a:lnTo>
                  <a:pt x="159924" y="91859"/>
                </a:lnTo>
                <a:lnTo>
                  <a:pt x="153952" y="135955"/>
                </a:lnTo>
                <a:lnTo>
                  <a:pt x="96409" y="144017"/>
                </a:lnTo>
                <a:lnTo>
                  <a:pt x="94469" y="145475"/>
                </a:lnTo>
                <a:lnTo>
                  <a:pt x="86414" y="190468"/>
                </a:lnTo>
                <a:lnTo>
                  <a:pt x="83581" y="240406"/>
                </a:lnTo>
                <a:lnTo>
                  <a:pt x="82842" y="279913"/>
                </a:lnTo>
                <a:lnTo>
                  <a:pt x="82682" y="260216"/>
                </a:lnTo>
                <a:lnTo>
                  <a:pt x="80541" y="206061"/>
                </a:lnTo>
                <a:lnTo>
                  <a:pt x="76374" y="165141"/>
                </a:lnTo>
                <a:lnTo>
                  <a:pt x="13567" y="144017"/>
                </a:lnTo>
                <a:lnTo>
                  <a:pt x="11626" y="142560"/>
                </a:lnTo>
                <a:lnTo>
                  <a:pt x="3571" y="97567"/>
                </a:lnTo>
                <a:lnTo>
                  <a:pt x="739" y="47629"/>
                </a:lnTo>
                <a:lnTo>
                  <a:pt x="242" y="28364"/>
                </a:lnTo>
                <a:lnTo>
                  <a:pt x="0" y="812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084" y="6360520"/>
            <a:ext cx="166687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3223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perio</a:t>
            </a:r>
            <a:r>
              <a:rPr dirty="0" sz="1600" spc="-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1</a:t>
            </a:r>
            <a:r>
              <a:rPr dirty="0" sz="1600" spc="-20">
                <a:latin typeface="MS PGothic"/>
                <a:cs typeface="MS PGothic"/>
              </a:rPr>
              <a:t>°</a:t>
            </a:r>
            <a:r>
              <a:rPr dirty="0" sz="1600">
                <a:latin typeface="MS PGothic"/>
                <a:cs typeface="MS PGothic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2</a:t>
            </a:r>
            <a:r>
              <a:rPr dirty="0" sz="1600" spc="-20">
                <a:latin typeface="MS PGothic"/>
                <a:cs typeface="MS PGothic"/>
              </a:rPr>
              <a:t>°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2274189" y="6360520"/>
            <a:ext cx="34734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3</a:t>
            </a:r>
            <a:r>
              <a:rPr dirty="0" sz="1600" spc="-20">
                <a:latin typeface="MS PGothic"/>
                <a:cs typeface="MS PGothic"/>
              </a:rPr>
              <a:t>°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0305" y="6360520"/>
            <a:ext cx="34734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4</a:t>
            </a:r>
            <a:r>
              <a:rPr dirty="0" sz="1600" spc="-20">
                <a:latin typeface="MS PGothic"/>
                <a:cs typeface="MS PGothic"/>
              </a:rPr>
              <a:t>°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6550" y="6360520"/>
            <a:ext cx="34734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5</a:t>
            </a:r>
            <a:r>
              <a:rPr dirty="0" sz="1600" spc="-20">
                <a:latin typeface="MS PGothic"/>
                <a:cs typeface="MS PGothic"/>
              </a:rPr>
              <a:t>°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82921" y="6360520"/>
            <a:ext cx="347345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6</a:t>
            </a:r>
            <a:r>
              <a:rPr dirty="0" sz="1600" spc="-20">
                <a:latin typeface="MS PGothic"/>
                <a:cs typeface="MS PGothic"/>
              </a:rPr>
              <a:t>°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4863" y="184143"/>
            <a:ext cx="34258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4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prie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à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iod</a:t>
            </a:r>
            <a:r>
              <a:rPr dirty="0" sz="240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: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4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GIA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5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IZZAZIONE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4073" rIns="0" bIns="0" rtlCol="0" vert="horz">
            <a:spAutoFit/>
          </a:bodyPr>
          <a:lstStyle/>
          <a:p>
            <a:pPr marL="189230">
              <a:lnSpc>
                <a:spcPts val="2860"/>
              </a:lnSpc>
            </a:pPr>
            <a:r>
              <a:rPr dirty="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i="1">
                <a:solidFill>
                  <a:srgbClr val="C00000"/>
                </a:solidFill>
                <a:latin typeface="Franklin Gothic Book"/>
                <a:cs typeface="Franklin Gothic Book"/>
              </a:rPr>
              <a:t>prieà</a:t>
            </a:r>
            <a:r>
              <a:rPr dirty="0" spc="-4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pc="5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i="1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iod</a:t>
            </a:r>
            <a:r>
              <a:rPr dirty="0" spc="5" i="1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pc="-25" i="1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he: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35355" y="636898"/>
            <a:ext cx="7479030" cy="1191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FF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IN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ITÀ</a:t>
            </a:r>
            <a:r>
              <a:rPr dirty="0" sz="2400" spc="-4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EL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ONICA</a:t>
            </a:r>
            <a:endParaRPr sz="2400">
              <a:latin typeface="Franklin Gothic Book"/>
              <a:cs typeface="Franklin Gothic Book"/>
            </a:endParaRPr>
          </a:p>
          <a:p>
            <a:pPr marL="118745">
              <a:lnSpc>
                <a:spcPts val="2390"/>
              </a:lnSpc>
              <a:spcBef>
                <a:spcPts val="2105"/>
              </a:spcBef>
            </a:pP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 spc="-10" b="1">
                <a:latin typeface="MS PGothic"/>
                <a:cs typeface="MS PGothic"/>
              </a:rPr>
              <a:t>’</a:t>
            </a:r>
            <a:r>
              <a:rPr dirty="0" sz="2000" spc="-110" b="1">
                <a:latin typeface="MS PGothic"/>
                <a:cs typeface="MS PGothic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 spc="0" b="1">
                <a:latin typeface="MS PGothic"/>
                <a:cs typeface="MS PGothic"/>
              </a:rPr>
              <a:t>’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g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ss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p</a:t>
            </a:r>
            <a:r>
              <a:rPr dirty="0" sz="2000" spc="-30">
                <a:latin typeface="Franklin Gothic Book"/>
                <a:cs typeface="Franklin Gothic Book"/>
              </a:rPr>
              <a:t>r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zion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one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endParaRPr sz="2000">
              <a:latin typeface="Franklin Gothic Book"/>
              <a:cs typeface="Franklin Gothic Book"/>
            </a:endParaRPr>
          </a:p>
          <a:p>
            <a:pPr marL="118745">
              <a:lnSpc>
                <a:spcPts val="2390"/>
              </a:lnSpc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3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000" y="4008254"/>
            <a:ext cx="7835265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4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magg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or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iv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ggi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nta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 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ermina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ces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ergia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esoergonico).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12700" marR="157289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Nell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35">
                <a:latin typeface="Franklin Gothic Book"/>
                <a:cs typeface="Franklin Gothic Book"/>
              </a:rPr>
              <a:t>T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ola </a:t>
            </a:r>
            <a:r>
              <a:rPr dirty="0" sz="2000" spc="-4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eriodica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inità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general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ngo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</a:t>
            </a:r>
            <a:r>
              <a:rPr dirty="0" sz="2000" spc="-5">
                <a:latin typeface="Franklin Gothic Book"/>
                <a:cs typeface="Franklin Gothic Book"/>
              </a:rPr>
              <a:t>period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(ecce</a:t>
            </a:r>
            <a:r>
              <a:rPr dirty="0" sz="2000" spc="10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ga</a:t>
            </a:r>
            <a:r>
              <a:rPr dirty="0" sz="2000">
                <a:latin typeface="Franklin Gothic Book"/>
                <a:cs typeface="Franklin Gothic Book"/>
              </a:rPr>
              <a:t>s ra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i)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l’in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cun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ppo.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426" y="2150341"/>
            <a:ext cx="2209165" cy="1104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66800"/>
              </a:lnSpc>
            </a:pPr>
            <a:r>
              <a:rPr dirty="0" sz="2800" spc="-15">
                <a:latin typeface="Franklin Gothic Book"/>
                <a:cs typeface="Franklin Gothic Book"/>
              </a:rPr>
              <a:t>X</a:t>
            </a:r>
            <a:r>
              <a:rPr dirty="0" sz="2800" spc="-250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15">
                <a:latin typeface="Franklin Gothic Book"/>
                <a:cs typeface="Franklin Gothic Book"/>
              </a:rPr>
              <a:t>e</a:t>
            </a:r>
            <a:r>
              <a:rPr dirty="0" baseline="25525" sz="2775">
                <a:latin typeface="Franklin Gothic Book"/>
                <a:cs typeface="Franklin Gothic Book"/>
              </a:rPr>
              <a:t>-</a:t>
            </a:r>
            <a:r>
              <a:rPr dirty="0" baseline="25525" sz="2775">
                <a:latin typeface="Franklin Gothic Book"/>
                <a:cs typeface="Franklin Gothic Book"/>
              </a:rPr>
              <a:t> </a:t>
            </a:r>
            <a:r>
              <a:rPr dirty="0" sz="2800" spc="-30">
                <a:latin typeface="Wingdings"/>
                <a:cs typeface="Wingdings"/>
              </a:rPr>
              <a:t>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45">
                <a:latin typeface="Franklin Gothic Book"/>
                <a:cs typeface="Franklin Gothic Book"/>
              </a:rPr>
              <a:t>X</a:t>
            </a:r>
            <a:r>
              <a:rPr dirty="0" baseline="25525" sz="2775">
                <a:latin typeface="Franklin Gothic Book"/>
                <a:cs typeface="Franklin Gothic Book"/>
              </a:rPr>
              <a:t>-</a:t>
            </a:r>
            <a:r>
              <a:rPr dirty="0" baseline="25525" sz="2775" spc="-1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X</a:t>
            </a:r>
            <a:r>
              <a:rPr dirty="0" baseline="25525" sz="2775" spc="15">
                <a:latin typeface="Franklin Gothic Book"/>
                <a:cs typeface="Franklin Gothic Book"/>
              </a:rPr>
              <a:t>+</a:t>
            </a:r>
            <a:r>
              <a:rPr dirty="0" baseline="25525" sz="277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e</a:t>
            </a:r>
            <a:r>
              <a:rPr dirty="0" baseline="25525" sz="2775">
                <a:latin typeface="Franklin Gothic Book"/>
                <a:cs typeface="Franklin Gothic Book"/>
              </a:rPr>
              <a:t>-</a:t>
            </a:r>
            <a:r>
              <a:rPr dirty="0" baseline="25525" sz="2775" spc="7">
                <a:latin typeface="Franklin Gothic Book"/>
                <a:cs typeface="Franklin Gothic Book"/>
              </a:rPr>
              <a:t> </a:t>
            </a:r>
            <a:r>
              <a:rPr dirty="0" sz="2800" spc="-30">
                <a:latin typeface="Wingdings"/>
                <a:cs typeface="Wingdings"/>
              </a:rPr>
              <a:t>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Franklin Gothic Book"/>
                <a:cs typeface="Franklin Gothic Book"/>
              </a:rPr>
              <a:t>X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0">
                <a:latin typeface="Franklin Gothic Book"/>
                <a:cs typeface="Franklin Gothic Book"/>
              </a:rPr>
              <a:t>+</a:t>
            </a:r>
            <a:r>
              <a:rPr dirty="0" sz="2800" spc="-5">
                <a:latin typeface="Franklin Gothic Book"/>
                <a:cs typeface="Franklin Gothic Book"/>
              </a:rPr>
              <a:t> </a:t>
            </a:r>
            <a:r>
              <a:rPr dirty="0" sz="2800" spc="-2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8114" y="2283969"/>
            <a:ext cx="363474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Indi</a:t>
            </a:r>
            <a:r>
              <a:rPr dirty="0" sz="2400" spc="-10">
                <a:latin typeface="Franklin Gothic Book"/>
                <a:cs typeface="Franklin Gothic Book"/>
              </a:rPr>
              <a:t>c</a:t>
            </a:r>
            <a:r>
              <a:rPr dirty="0" sz="2400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la 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de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za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70">
                <a:latin typeface="Franklin Gothic Book"/>
                <a:cs typeface="Franklin Gothic Book"/>
              </a:rPr>
              <a:t>f</a:t>
            </a:r>
            <a:r>
              <a:rPr dirty="0" sz="2400" spc="-15">
                <a:latin typeface="Franklin Gothic Book"/>
                <a:cs typeface="Franklin Gothic Book"/>
              </a:rPr>
              <a:t>ormare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ion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5">
                <a:latin typeface="Franklin Gothic Book"/>
                <a:cs typeface="Franklin Gothic Book"/>
              </a:rPr>
              <a:t>gat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40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8987" y="252723"/>
            <a:ext cx="300609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400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i="1">
                <a:solidFill>
                  <a:srgbClr val="C00000"/>
                </a:solidFill>
                <a:latin typeface="Franklin Gothic Book"/>
                <a:cs typeface="Franklin Gothic Book"/>
              </a:rPr>
              <a:t>prieà</a:t>
            </a:r>
            <a:r>
              <a:rPr dirty="0" sz="2400" spc="-4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5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i="1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iod</a:t>
            </a:r>
            <a:r>
              <a:rPr dirty="0" sz="2400" spc="5" i="1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25" i="1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he: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EL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ET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ON</a:t>
            </a:r>
            <a:r>
              <a:rPr dirty="0" sz="2400" spc="-3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18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TIVITÀ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6108910"/>
            <a:ext cx="7752080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Come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edremo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ega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perm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pr</a:t>
            </a:r>
            <a:r>
              <a:rPr dirty="0" sz="2000" spc="-40">
                <a:latin typeface="Franklin Gothic Book"/>
                <a:cs typeface="Franklin Gothic Book"/>
              </a:rPr>
              <a:t>ev</a:t>
            </a:r>
            <a:r>
              <a:rPr dirty="0" sz="2000">
                <a:latin typeface="Franklin Gothic Book"/>
                <a:cs typeface="Franklin Gothic Book"/>
              </a:rPr>
              <a:t>edere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chimico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2401" y="3798570"/>
            <a:ext cx="0" cy="2156460"/>
          </a:xfrm>
          <a:custGeom>
            <a:avLst/>
            <a:gdLst/>
            <a:ahLst/>
            <a:cxnLst/>
            <a:rect l="l" t="t" r="r" b="b"/>
            <a:pathLst>
              <a:path w="0" h="2156460">
                <a:moveTo>
                  <a:pt x="0" y="0"/>
                </a:moveTo>
                <a:lnTo>
                  <a:pt x="0" y="215646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2401" y="5955029"/>
            <a:ext cx="5782310" cy="0"/>
          </a:xfrm>
          <a:custGeom>
            <a:avLst/>
            <a:gdLst/>
            <a:ahLst/>
            <a:cxnLst/>
            <a:rect l="l" t="t" r="r" b="b"/>
            <a:pathLst>
              <a:path w="5782309" h="0">
                <a:moveTo>
                  <a:pt x="0" y="0"/>
                </a:moveTo>
                <a:lnTo>
                  <a:pt x="578205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74457" y="3745229"/>
            <a:ext cx="0" cy="2209800"/>
          </a:xfrm>
          <a:custGeom>
            <a:avLst/>
            <a:gdLst/>
            <a:ahLst/>
            <a:cxnLst/>
            <a:rect l="l" t="t" r="r" b="b"/>
            <a:pathLst>
              <a:path w="0" h="2209800">
                <a:moveTo>
                  <a:pt x="0" y="220980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1161" y="3745229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 h="0">
                <a:moveTo>
                  <a:pt x="463296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11161" y="3745229"/>
            <a:ext cx="0" cy="378460"/>
          </a:xfrm>
          <a:custGeom>
            <a:avLst/>
            <a:gdLst/>
            <a:ahLst/>
            <a:cxnLst/>
            <a:rect l="l" t="t" r="r" b="b"/>
            <a:pathLst>
              <a:path w="0" h="378460">
                <a:moveTo>
                  <a:pt x="0" y="0"/>
                </a:moveTo>
                <a:lnTo>
                  <a:pt x="0" y="377952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92673" y="4123182"/>
            <a:ext cx="1618615" cy="0"/>
          </a:xfrm>
          <a:custGeom>
            <a:avLst/>
            <a:gdLst/>
            <a:ahLst/>
            <a:cxnLst/>
            <a:rect l="l" t="t" r="r" b="b"/>
            <a:pathLst>
              <a:path w="1618615" h="0">
                <a:moveTo>
                  <a:pt x="1618487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92673" y="4123182"/>
            <a:ext cx="0" cy="539750"/>
          </a:xfrm>
          <a:custGeom>
            <a:avLst/>
            <a:gdLst/>
            <a:ahLst/>
            <a:cxnLst/>
            <a:rect l="l" t="t" r="r" b="b"/>
            <a:pathLst>
              <a:path w="0" h="539750">
                <a:moveTo>
                  <a:pt x="0" y="0"/>
                </a:moveTo>
                <a:lnTo>
                  <a:pt x="0" y="5394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85822" y="4662678"/>
            <a:ext cx="3007360" cy="0"/>
          </a:xfrm>
          <a:custGeom>
            <a:avLst/>
            <a:gdLst/>
            <a:ahLst/>
            <a:cxnLst/>
            <a:rect l="l" t="t" r="r" b="b"/>
            <a:pathLst>
              <a:path w="3007360" h="0">
                <a:moveTo>
                  <a:pt x="3006852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85822" y="4068317"/>
            <a:ext cx="0" cy="594360"/>
          </a:xfrm>
          <a:custGeom>
            <a:avLst/>
            <a:gdLst/>
            <a:ahLst/>
            <a:cxnLst/>
            <a:rect l="l" t="t" r="r" b="b"/>
            <a:pathLst>
              <a:path w="0" h="594360">
                <a:moveTo>
                  <a:pt x="0" y="594359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039873" y="4068317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 h="0">
                <a:moveTo>
                  <a:pt x="345948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39873" y="3745229"/>
            <a:ext cx="0" cy="323215"/>
          </a:xfrm>
          <a:custGeom>
            <a:avLst/>
            <a:gdLst/>
            <a:ahLst/>
            <a:cxnLst/>
            <a:rect l="l" t="t" r="r" b="b"/>
            <a:pathLst>
              <a:path w="0" h="323214">
                <a:moveTo>
                  <a:pt x="0" y="323088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92401" y="3745229"/>
            <a:ext cx="347980" cy="0"/>
          </a:xfrm>
          <a:custGeom>
            <a:avLst/>
            <a:gdLst/>
            <a:ahLst/>
            <a:cxnLst/>
            <a:rect l="l" t="t" r="r" b="b"/>
            <a:pathLst>
              <a:path w="347980" h="0">
                <a:moveTo>
                  <a:pt x="347472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00426" y="4678298"/>
            <a:ext cx="3648455" cy="1078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98851" y="5535421"/>
            <a:ext cx="335280" cy="327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31135" y="5640984"/>
            <a:ext cx="201421" cy="292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00426" y="4678298"/>
            <a:ext cx="3648710" cy="1079500"/>
          </a:xfrm>
          <a:custGeom>
            <a:avLst/>
            <a:gdLst/>
            <a:ahLst/>
            <a:cxnLst/>
            <a:rect l="l" t="t" r="r" b="b"/>
            <a:pathLst>
              <a:path w="3648709" h="1079500">
                <a:moveTo>
                  <a:pt x="2509774" y="24511"/>
                </a:moveTo>
                <a:lnTo>
                  <a:pt x="2543683" y="153034"/>
                </a:lnTo>
                <a:lnTo>
                  <a:pt x="0" y="821816"/>
                </a:lnTo>
                <a:lnTo>
                  <a:pt x="67691" y="1078941"/>
                </a:lnTo>
                <a:lnTo>
                  <a:pt x="2611247" y="410082"/>
                </a:lnTo>
                <a:lnTo>
                  <a:pt x="2645029" y="538607"/>
                </a:lnTo>
                <a:lnTo>
                  <a:pt x="3648455" y="0"/>
                </a:lnTo>
                <a:lnTo>
                  <a:pt x="2509774" y="245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98851" y="5535421"/>
            <a:ext cx="335280" cy="327660"/>
          </a:xfrm>
          <a:custGeom>
            <a:avLst/>
            <a:gdLst/>
            <a:ahLst/>
            <a:cxnLst/>
            <a:rect l="l" t="t" r="r" b="b"/>
            <a:pathLst>
              <a:path w="335280" h="327660">
                <a:moveTo>
                  <a:pt x="0" y="70357"/>
                </a:moveTo>
                <a:lnTo>
                  <a:pt x="67564" y="327431"/>
                </a:lnTo>
                <a:lnTo>
                  <a:pt x="335280" y="257022"/>
                </a:lnTo>
                <a:lnTo>
                  <a:pt x="267716" y="0"/>
                </a:lnTo>
                <a:lnTo>
                  <a:pt x="0" y="7035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31135" y="5640984"/>
            <a:ext cx="201930" cy="292735"/>
          </a:xfrm>
          <a:custGeom>
            <a:avLst/>
            <a:gdLst/>
            <a:ahLst/>
            <a:cxnLst/>
            <a:rect l="l" t="t" r="r" b="b"/>
            <a:pathLst>
              <a:path w="201930" h="292735">
                <a:moveTo>
                  <a:pt x="0" y="35191"/>
                </a:moveTo>
                <a:lnTo>
                  <a:pt x="67563" y="292265"/>
                </a:lnTo>
                <a:lnTo>
                  <a:pt x="201421" y="257060"/>
                </a:lnTo>
                <a:lnTo>
                  <a:pt x="133857" y="0"/>
                </a:lnTo>
                <a:lnTo>
                  <a:pt x="0" y="3519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75881" y="4126229"/>
            <a:ext cx="341630" cy="462280"/>
          </a:xfrm>
          <a:custGeom>
            <a:avLst/>
            <a:gdLst/>
            <a:ahLst/>
            <a:cxnLst/>
            <a:rect l="l" t="t" r="r" b="b"/>
            <a:pathLst>
              <a:path w="341629" h="462279">
                <a:moveTo>
                  <a:pt x="0" y="461772"/>
                </a:moveTo>
                <a:lnTo>
                  <a:pt x="341375" y="461772"/>
                </a:lnTo>
                <a:lnTo>
                  <a:pt x="341375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87261" y="4126229"/>
            <a:ext cx="378460" cy="462280"/>
          </a:xfrm>
          <a:custGeom>
            <a:avLst/>
            <a:gdLst/>
            <a:ahLst/>
            <a:cxnLst/>
            <a:rect l="l" t="t" r="r" b="b"/>
            <a:pathLst>
              <a:path w="378459" h="462279">
                <a:moveTo>
                  <a:pt x="0" y="461772"/>
                </a:moveTo>
                <a:lnTo>
                  <a:pt x="377952" y="461772"/>
                </a:lnTo>
                <a:lnTo>
                  <a:pt x="37795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37781" y="4493514"/>
            <a:ext cx="433070" cy="462280"/>
          </a:xfrm>
          <a:custGeom>
            <a:avLst/>
            <a:gdLst/>
            <a:ahLst/>
            <a:cxnLst/>
            <a:rect l="l" t="t" r="r" b="b"/>
            <a:pathLst>
              <a:path w="433070" h="462279">
                <a:moveTo>
                  <a:pt x="0" y="461772"/>
                </a:moveTo>
                <a:lnTo>
                  <a:pt x="432816" y="461772"/>
                </a:lnTo>
                <a:lnTo>
                  <a:pt x="432816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22884" y="1211810"/>
            <a:ext cx="8728075" cy="3694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600" marR="1162685">
              <a:lnSpc>
                <a:spcPts val="2380"/>
              </a:lnSpc>
            </a:pP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MS PGothic"/>
                <a:cs typeface="MS PGothic"/>
              </a:rPr>
              <a:t>’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ega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sc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la che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5">
                <a:latin typeface="Franklin Gothic Book"/>
                <a:cs typeface="Franklin Gothic Book"/>
              </a:rPr>
              <a:t>pr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ndenza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tt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2700" marR="1912620">
              <a:lnSpc>
                <a:spcPct val="100000"/>
              </a:lnSpc>
              <a:spcBef>
                <a:spcPts val="1650"/>
              </a:spcBef>
            </a:pP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inuisc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p</a:t>
            </a:r>
            <a:r>
              <a:rPr dirty="0" sz="2000" spc="-30">
                <a:latin typeface="Franklin Gothic Book"/>
                <a:cs typeface="Franklin Gothic Book"/>
              </a:rPr>
              <a:t>r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ced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all</a:t>
            </a:r>
            <a:r>
              <a:rPr dirty="0" sz="2000">
                <a:latin typeface="Franklin Gothic Book"/>
                <a:cs typeface="Franklin Gothic Book"/>
              </a:rPr>
              <a:t>’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2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b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sso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2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G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ché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e-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dal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nucleo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5">
                <a:latin typeface="Franklin Gothic Book"/>
                <a:cs typeface="Franklin Gothic Book"/>
              </a:rPr>
              <a:t>on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enta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p</a:t>
            </a:r>
            <a:r>
              <a:rPr dirty="0" sz="2000" spc="-30">
                <a:latin typeface="Franklin Gothic Book"/>
                <a:cs typeface="Franklin Gothic Book"/>
              </a:rPr>
              <a:t>r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2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2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P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ri</a:t>
            </a:r>
            <a:r>
              <a:rPr dirty="0" sz="2000">
                <a:latin typeface="Franklin Gothic Book"/>
                <a:cs typeface="Franklin Gothic Book"/>
              </a:rPr>
              <a:t>odo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tabLst>
                <a:tab pos="847280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ché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menta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nucle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 ma 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l’e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sche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indi	gli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e-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r" marR="2119630">
              <a:lnSpc>
                <a:spcPct val="100000"/>
              </a:lnSpc>
              <a:spcBef>
                <a:spcPts val="1660"/>
              </a:spcBef>
              <a:tabLst>
                <a:tab pos="388620" algn="l"/>
              </a:tabLst>
            </a:pPr>
            <a:r>
              <a:rPr dirty="0" sz="2400" spc="-20">
                <a:latin typeface="Franklin Gothic Book"/>
                <a:cs typeface="Franklin Gothic Book"/>
              </a:rPr>
              <a:t>O</a:t>
            </a:r>
            <a:r>
              <a:rPr dirty="0" sz="2400" spc="-20">
                <a:latin typeface="Franklin Gothic Book"/>
                <a:cs typeface="Franklin Gothic Book"/>
              </a:rPr>
              <a:t>	</a:t>
            </a:r>
            <a:r>
              <a:rPr dirty="0" sz="2400" spc="-15">
                <a:latin typeface="Franklin Gothic Book"/>
                <a:cs typeface="Franklin Gothic Book"/>
              </a:rPr>
              <a:t>F</a:t>
            </a:r>
            <a:endParaRPr sz="2400">
              <a:latin typeface="Franklin Gothic Book"/>
              <a:cs typeface="Franklin Gothic Book"/>
            </a:endParaRPr>
          </a:p>
          <a:p>
            <a:pPr algn="r" marR="2062480">
              <a:lnSpc>
                <a:spcPct val="100000"/>
              </a:lnSpc>
              <a:spcBef>
                <a:spcPts val="5"/>
              </a:spcBef>
            </a:pPr>
            <a:r>
              <a:rPr dirty="0" sz="2400" spc="10">
                <a:latin typeface="Franklin Gothic Book"/>
                <a:cs typeface="Franklin Gothic Book"/>
              </a:rPr>
              <a:t>Cl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910" y="119006"/>
            <a:ext cx="6550025" cy="293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i rifl</a:t>
            </a:r>
            <a:r>
              <a:rPr dirty="0" sz="20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5" i="1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 pr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ri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tà</a:t>
            </a:r>
            <a:r>
              <a:rPr dirty="0" sz="20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er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iodi</a:t>
            </a:r>
            <a:r>
              <a:rPr dirty="0" sz="20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su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-35" i="1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60" i="1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me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5" i="1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 degli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eleme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ti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dei </a:t>
            </a:r>
            <a:r>
              <a:rPr dirty="0" sz="20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ar</a:t>
            </a:r>
            <a:r>
              <a:rPr dirty="0" sz="2000" i="1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gr</a:t>
            </a:r>
            <a:r>
              <a:rPr dirty="0" sz="2000" spc="5" i="1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pp</a:t>
            </a:r>
            <a:r>
              <a:rPr dirty="0" sz="20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i?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840105">
              <a:lnSpc>
                <a:spcPct val="100000"/>
              </a:lnSpc>
            </a:pPr>
            <a:r>
              <a:rPr dirty="0" sz="2000" spc="-10" i="1">
                <a:latin typeface="Franklin Gothic Book"/>
                <a:cs typeface="Franklin Gothic Book"/>
              </a:rPr>
              <a:t>S</a:t>
            </a:r>
            <a:r>
              <a:rPr dirty="0" sz="2000" i="1">
                <a:latin typeface="Franklin Gothic Book"/>
                <a:cs typeface="Franklin Gothic Book"/>
              </a:rPr>
              <a:t>er</a:t>
            </a:r>
            <a:r>
              <a:rPr dirty="0" sz="2000" spc="-5" i="1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-20" i="1">
                <a:latin typeface="Franklin Gothic Book"/>
                <a:cs typeface="Franklin Gothic Book"/>
              </a:rPr>
              <a:t> </a:t>
            </a:r>
            <a:r>
              <a:rPr dirty="0" sz="2000" spc="-15" i="1">
                <a:latin typeface="Franklin Gothic Book"/>
                <a:cs typeface="Franklin Gothic Book"/>
              </a:rPr>
              <a:t>c</a:t>
            </a:r>
            <a:r>
              <a:rPr dirty="0" sz="2000" spc="-5" i="1">
                <a:latin typeface="Franklin Gothic Book"/>
                <a:cs typeface="Franklin Gothic Book"/>
              </a:rPr>
              <a:t>hi</a:t>
            </a:r>
            <a:r>
              <a:rPr dirty="0" sz="2000" spc="-10" i="1">
                <a:latin typeface="Franklin Gothic Book"/>
                <a:cs typeface="Franklin Gothic Book"/>
              </a:rPr>
              <a:t>m</a:t>
            </a:r>
            <a:r>
              <a:rPr dirty="0" sz="2000" spc="-5" i="1">
                <a:latin typeface="Franklin Gothic Book"/>
                <a:cs typeface="Franklin Gothic Book"/>
              </a:rPr>
              <a:t>i</a:t>
            </a:r>
            <a:r>
              <a:rPr dirty="0" sz="2000" spc="-20" i="1">
                <a:latin typeface="Franklin Gothic Book"/>
                <a:cs typeface="Franklin Gothic Book"/>
              </a:rPr>
              <a:t>c</a:t>
            </a:r>
            <a:r>
              <a:rPr dirty="0" sz="2000" spc="-5" i="1">
                <a:latin typeface="Franklin Gothic Book"/>
                <a:cs typeface="Franklin Gothic Book"/>
              </a:rPr>
              <a:t>h</a:t>
            </a:r>
            <a:r>
              <a:rPr dirty="0" sz="2000" spc="5" i="1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: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upp</a:t>
            </a:r>
            <a:r>
              <a:rPr dirty="0" sz="2000">
                <a:latin typeface="Franklin Gothic Book"/>
                <a:cs typeface="Franklin Gothic Book"/>
              </a:rPr>
              <a:t>i 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elementi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endParaRPr sz="2000">
              <a:latin typeface="Franklin Gothic Book"/>
              <a:cs typeface="Franklin Gothic Book"/>
            </a:endParaRPr>
          </a:p>
          <a:p>
            <a:pPr marL="84010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850">
              <a:latin typeface="Times New Roman"/>
              <a:cs typeface="Times New Roman"/>
            </a:endParaRPr>
          </a:p>
          <a:p>
            <a:pPr marL="1560195" marR="115443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dipende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latin typeface="Franklin Gothic Book"/>
                <a:cs typeface="Franklin Gothic Book"/>
              </a:rPr>
              <a:t>pr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latin typeface="Franklin Gothic Book"/>
                <a:cs typeface="Franklin Gothic Book"/>
              </a:rPr>
              <a:t>p</a:t>
            </a:r>
            <a:r>
              <a:rPr dirty="0" sz="2000" i="1">
                <a:latin typeface="Franklin Gothic Book"/>
                <a:cs typeface="Franklin Gothic Book"/>
              </a:rPr>
              <a:t>ri</a:t>
            </a:r>
            <a:r>
              <a:rPr dirty="0" sz="2000" spc="-10" i="1">
                <a:latin typeface="Franklin Gothic Book"/>
                <a:cs typeface="Franklin Gothic Book"/>
              </a:rPr>
              <a:t>e</a:t>
            </a:r>
            <a:r>
              <a:rPr dirty="0" sz="2000" i="1">
                <a:latin typeface="Franklin Gothic Book"/>
                <a:cs typeface="Franklin Gothic Book"/>
              </a:rPr>
              <a:t>tà</a:t>
            </a:r>
            <a:r>
              <a:rPr dirty="0" sz="2000" spc="-20" i="1"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latin typeface="Franklin Gothic Book"/>
                <a:cs typeface="Franklin Gothic Book"/>
              </a:rPr>
              <a:t>p</a:t>
            </a:r>
            <a:r>
              <a:rPr dirty="0" sz="2000" i="1">
                <a:latin typeface="Franklin Gothic Book"/>
                <a:cs typeface="Franklin Gothic Book"/>
              </a:rPr>
              <a:t>er</a:t>
            </a:r>
            <a:r>
              <a:rPr dirty="0" sz="2000" spc="-5" i="1">
                <a:latin typeface="Franklin Gothic Book"/>
                <a:cs typeface="Franklin Gothic Book"/>
              </a:rPr>
              <a:t>iodi</a:t>
            </a:r>
            <a:r>
              <a:rPr dirty="0" sz="2000" spc="-15" i="1">
                <a:latin typeface="Franklin Gothic Book"/>
                <a:cs typeface="Franklin Gothic Book"/>
              </a:rPr>
              <a:t>c</a:t>
            </a:r>
            <a:r>
              <a:rPr dirty="0" sz="2000" spc="-5" i="1">
                <a:latin typeface="Franklin Gothic Book"/>
                <a:cs typeface="Franklin Gothic Book"/>
              </a:rPr>
              <a:t>h</a:t>
            </a: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-15" i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dipendono</a:t>
            </a:r>
            <a:r>
              <a:rPr dirty="0" sz="2000">
                <a:latin typeface="Franklin Gothic Book"/>
                <a:cs typeface="Franklin Gothic Book"/>
              </a:rPr>
              <a:t> da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onf</a:t>
            </a:r>
            <a:r>
              <a:rPr dirty="0" sz="2000" spc="-5">
                <a:latin typeface="Franklin Gothic Book"/>
                <a:cs typeface="Franklin Gothic Book"/>
              </a:rPr>
              <a:t>igurazio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ica!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4820" y="1850135"/>
            <a:ext cx="1588008" cy="28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79391" y="1136903"/>
            <a:ext cx="1624584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56532" y="2865120"/>
            <a:ext cx="1661160" cy="329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79391" y="1534667"/>
            <a:ext cx="1588008" cy="28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56532" y="2488692"/>
            <a:ext cx="1661160" cy="336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74820" y="2183892"/>
            <a:ext cx="1624584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90259" y="1136903"/>
            <a:ext cx="0" cy="2148840"/>
          </a:xfrm>
          <a:custGeom>
            <a:avLst/>
            <a:gdLst/>
            <a:ahLst/>
            <a:cxnLst/>
            <a:rect l="l" t="t" r="r" b="b"/>
            <a:pathLst>
              <a:path w="0" h="2148840">
                <a:moveTo>
                  <a:pt x="0" y="0"/>
                </a:moveTo>
                <a:lnTo>
                  <a:pt x="0" y="2148840"/>
                </a:lnTo>
              </a:path>
            </a:pathLst>
          </a:custGeom>
          <a:ln w="5613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672" y="1679448"/>
            <a:ext cx="8252459" cy="5013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3657" rIns="0" bIns="0" rtlCol="0" vert="horz">
            <a:spAutoFit/>
          </a:bodyPr>
          <a:lstStyle/>
          <a:p>
            <a:pPr marL="298450">
              <a:lnSpc>
                <a:spcPct val="100000"/>
              </a:lnSpc>
            </a:pP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ra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-5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ere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etalli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68855" y="1668025"/>
            <a:ext cx="220345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aci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 con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cede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94103" y="2898648"/>
            <a:ext cx="5463540" cy="26456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43252" y="2924555"/>
            <a:ext cx="5366004" cy="2543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43252" y="2924555"/>
            <a:ext cx="5366385" cy="2544445"/>
          </a:xfrm>
          <a:custGeom>
            <a:avLst/>
            <a:gdLst/>
            <a:ahLst/>
            <a:cxnLst/>
            <a:rect l="l" t="t" r="r" b="b"/>
            <a:pathLst>
              <a:path w="5366384" h="2544445">
                <a:moveTo>
                  <a:pt x="486918" y="1105027"/>
                </a:moveTo>
                <a:lnTo>
                  <a:pt x="603123" y="1464818"/>
                </a:lnTo>
                <a:lnTo>
                  <a:pt x="5133340" y="0"/>
                </a:lnTo>
                <a:lnTo>
                  <a:pt x="5366004" y="719455"/>
                </a:lnTo>
                <a:lnTo>
                  <a:pt x="835787" y="2184146"/>
                </a:lnTo>
                <a:lnTo>
                  <a:pt x="952119" y="2543937"/>
                </a:lnTo>
                <a:lnTo>
                  <a:pt x="0" y="2057146"/>
                </a:lnTo>
                <a:lnTo>
                  <a:pt x="486918" y="1105027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679448"/>
            <a:ext cx="8252459" cy="501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3939" y="5460491"/>
            <a:ext cx="7178040" cy="1209040"/>
          </a:xfrm>
          <a:custGeom>
            <a:avLst/>
            <a:gdLst/>
            <a:ahLst/>
            <a:cxnLst/>
            <a:rect l="l" t="t" r="r" b="b"/>
            <a:pathLst>
              <a:path w="7178040" h="1209040">
                <a:moveTo>
                  <a:pt x="0" y="1208531"/>
                </a:moveTo>
                <a:lnTo>
                  <a:pt x="7178040" y="1208531"/>
                </a:lnTo>
                <a:lnTo>
                  <a:pt x="7178040" y="0"/>
                </a:lnTo>
                <a:lnTo>
                  <a:pt x="0" y="0"/>
                </a:lnTo>
                <a:lnTo>
                  <a:pt x="0" y="12085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975" y="1679448"/>
            <a:ext cx="7777480" cy="3766185"/>
          </a:xfrm>
          <a:custGeom>
            <a:avLst/>
            <a:gdLst/>
            <a:ahLst/>
            <a:cxnLst/>
            <a:rect l="l" t="t" r="r" b="b"/>
            <a:pathLst>
              <a:path w="7777480" h="3766185">
                <a:moveTo>
                  <a:pt x="0" y="3765804"/>
                </a:moveTo>
                <a:lnTo>
                  <a:pt x="7776972" y="3765804"/>
                </a:lnTo>
                <a:lnTo>
                  <a:pt x="7776972" y="0"/>
                </a:lnTo>
                <a:lnTo>
                  <a:pt x="0" y="0"/>
                </a:lnTo>
                <a:lnTo>
                  <a:pt x="0" y="37658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73527" y="1309250"/>
            <a:ext cx="157797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M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et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lli</a:t>
            </a:r>
            <a:r>
              <a:rPr dirty="0" sz="2000" spc="-3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al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al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ini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(G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>
                <a:solidFill>
                  <a:srgbClr val="FF0000"/>
                </a:solidFill>
                <a:latin typeface="Franklin Gothic Book"/>
                <a:cs typeface="Franklin Gothic Book"/>
              </a:rPr>
              <a:t>1)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2860" y="2291849"/>
            <a:ext cx="239585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M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et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lli</a:t>
            </a:r>
            <a:r>
              <a:rPr dirty="0" sz="2000" spc="-2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al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al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-</a:t>
            </a:r>
            <a:r>
              <a:rPr dirty="0" sz="2000" spc="-45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osi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(G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2)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5839" y="1491321"/>
            <a:ext cx="304800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865" sz="4200" spc="-37">
                <a:latin typeface="Comic Sans MS"/>
                <a:cs typeface="Comic Sans MS"/>
              </a:rPr>
              <a:t>s</a:t>
            </a:r>
            <a:r>
              <a:rPr dirty="0" sz="1850" spc="5">
                <a:latin typeface="Comic Sans MS"/>
                <a:cs typeface="Comic Sans MS"/>
              </a:rPr>
              <a:t>1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09" y="2333445"/>
            <a:ext cx="342900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865" sz="4200" spc="-37">
                <a:latin typeface="Comic Sans MS"/>
                <a:cs typeface="Comic Sans MS"/>
              </a:rPr>
              <a:t>s</a:t>
            </a:r>
            <a:r>
              <a:rPr dirty="0" sz="1850" spc="10">
                <a:latin typeface="Comic Sans MS"/>
                <a:cs typeface="Comic Sans MS"/>
              </a:rPr>
              <a:t>2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67400" y="2420111"/>
            <a:ext cx="265430" cy="259079"/>
          </a:xfrm>
          <a:custGeom>
            <a:avLst/>
            <a:gdLst/>
            <a:ahLst/>
            <a:cxnLst/>
            <a:rect l="l" t="t" r="r" b="b"/>
            <a:pathLst>
              <a:path w="265429" h="259080">
                <a:moveTo>
                  <a:pt x="0" y="259079"/>
                </a:moveTo>
                <a:lnTo>
                  <a:pt x="265175" y="259079"/>
                </a:lnTo>
                <a:lnTo>
                  <a:pt x="265175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70320" y="2243327"/>
            <a:ext cx="265430" cy="259079"/>
          </a:xfrm>
          <a:custGeom>
            <a:avLst/>
            <a:gdLst/>
            <a:ahLst/>
            <a:cxnLst/>
            <a:rect l="l" t="t" r="r" b="b"/>
            <a:pathLst>
              <a:path w="265429" h="259080">
                <a:moveTo>
                  <a:pt x="0" y="259079"/>
                </a:moveTo>
                <a:lnTo>
                  <a:pt x="265175" y="259079"/>
                </a:lnTo>
                <a:lnTo>
                  <a:pt x="265175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00671" y="2241804"/>
            <a:ext cx="264160" cy="260985"/>
          </a:xfrm>
          <a:custGeom>
            <a:avLst/>
            <a:gdLst/>
            <a:ahLst/>
            <a:cxnLst/>
            <a:rect l="l" t="t" r="r" b="b"/>
            <a:pathLst>
              <a:path w="264159" h="260985">
                <a:moveTo>
                  <a:pt x="0" y="260603"/>
                </a:moveTo>
                <a:lnTo>
                  <a:pt x="263651" y="260603"/>
                </a:lnTo>
                <a:lnTo>
                  <a:pt x="263651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35495" y="2243327"/>
            <a:ext cx="265430" cy="259079"/>
          </a:xfrm>
          <a:custGeom>
            <a:avLst/>
            <a:gdLst/>
            <a:ahLst/>
            <a:cxnLst/>
            <a:rect l="l" t="t" r="r" b="b"/>
            <a:pathLst>
              <a:path w="265429" h="259080">
                <a:moveTo>
                  <a:pt x="0" y="259079"/>
                </a:moveTo>
                <a:lnTo>
                  <a:pt x="265175" y="259079"/>
                </a:lnTo>
                <a:lnTo>
                  <a:pt x="265175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00928" y="2452877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51816" y="64770"/>
                </a:moveTo>
                <a:lnTo>
                  <a:pt x="25908" y="64770"/>
                </a:lnTo>
                <a:lnTo>
                  <a:pt x="25908" y="230124"/>
                </a:lnTo>
                <a:lnTo>
                  <a:pt x="51816" y="230124"/>
                </a:lnTo>
                <a:lnTo>
                  <a:pt x="51816" y="64770"/>
                </a:lnTo>
                <a:close/>
              </a:path>
              <a:path w="78104" h="230505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0505">
                <a:moveTo>
                  <a:pt x="71247" y="64770"/>
                </a:moveTo>
                <a:lnTo>
                  <a:pt x="51816" y="64770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84747" y="2454401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25907" y="152400"/>
                </a:moveTo>
                <a:lnTo>
                  <a:pt x="0" y="152400"/>
                </a:lnTo>
                <a:lnTo>
                  <a:pt x="38862" y="230124"/>
                </a:lnTo>
                <a:lnTo>
                  <a:pt x="71247" y="165353"/>
                </a:lnTo>
                <a:lnTo>
                  <a:pt x="25907" y="165353"/>
                </a:lnTo>
                <a:lnTo>
                  <a:pt x="25907" y="152400"/>
                </a:lnTo>
                <a:close/>
              </a:path>
              <a:path w="78104" h="230505">
                <a:moveTo>
                  <a:pt x="51815" y="0"/>
                </a:moveTo>
                <a:lnTo>
                  <a:pt x="25907" y="0"/>
                </a:lnTo>
                <a:lnTo>
                  <a:pt x="25907" y="165353"/>
                </a:lnTo>
                <a:lnTo>
                  <a:pt x="51815" y="165353"/>
                </a:lnTo>
                <a:lnTo>
                  <a:pt x="51815" y="0"/>
                </a:lnTo>
                <a:close/>
              </a:path>
              <a:path w="78104" h="230505">
                <a:moveTo>
                  <a:pt x="77724" y="152400"/>
                </a:moveTo>
                <a:lnTo>
                  <a:pt x="51815" y="152400"/>
                </a:lnTo>
                <a:lnTo>
                  <a:pt x="51815" y="165353"/>
                </a:lnTo>
                <a:lnTo>
                  <a:pt x="71247" y="165353"/>
                </a:lnTo>
                <a:lnTo>
                  <a:pt x="7772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864352" y="1594103"/>
            <a:ext cx="265430" cy="259079"/>
          </a:xfrm>
          <a:custGeom>
            <a:avLst/>
            <a:gdLst/>
            <a:ahLst/>
            <a:cxnLst/>
            <a:rect l="l" t="t" r="r" b="b"/>
            <a:pathLst>
              <a:path w="265429" h="259080">
                <a:moveTo>
                  <a:pt x="0" y="259079"/>
                </a:moveTo>
                <a:lnTo>
                  <a:pt x="265175" y="259079"/>
                </a:lnTo>
                <a:lnTo>
                  <a:pt x="265175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97167" y="1417319"/>
            <a:ext cx="264160" cy="259079"/>
          </a:xfrm>
          <a:custGeom>
            <a:avLst/>
            <a:gdLst/>
            <a:ahLst/>
            <a:cxnLst/>
            <a:rect l="l" t="t" r="r" b="b"/>
            <a:pathLst>
              <a:path w="264159" h="259080">
                <a:moveTo>
                  <a:pt x="0" y="259079"/>
                </a:moveTo>
                <a:lnTo>
                  <a:pt x="263652" y="259079"/>
                </a:lnTo>
                <a:lnTo>
                  <a:pt x="263652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25995" y="1415796"/>
            <a:ext cx="265430" cy="260985"/>
          </a:xfrm>
          <a:custGeom>
            <a:avLst/>
            <a:gdLst/>
            <a:ahLst/>
            <a:cxnLst/>
            <a:rect l="l" t="t" r="r" b="b"/>
            <a:pathLst>
              <a:path w="265429" h="260985">
                <a:moveTo>
                  <a:pt x="0" y="260603"/>
                </a:moveTo>
                <a:lnTo>
                  <a:pt x="265175" y="260603"/>
                </a:lnTo>
                <a:lnTo>
                  <a:pt x="265175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562343" y="1417319"/>
            <a:ext cx="264160" cy="259079"/>
          </a:xfrm>
          <a:custGeom>
            <a:avLst/>
            <a:gdLst/>
            <a:ahLst/>
            <a:cxnLst/>
            <a:rect l="l" t="t" r="r" b="b"/>
            <a:pathLst>
              <a:path w="264159" h="259080">
                <a:moveTo>
                  <a:pt x="0" y="259079"/>
                </a:moveTo>
                <a:lnTo>
                  <a:pt x="263651" y="259079"/>
                </a:lnTo>
                <a:lnTo>
                  <a:pt x="263651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52744" y="1626870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51815" y="64769"/>
                </a:moveTo>
                <a:lnTo>
                  <a:pt x="25907" y="64769"/>
                </a:lnTo>
                <a:lnTo>
                  <a:pt x="25907" y="230124"/>
                </a:lnTo>
                <a:lnTo>
                  <a:pt x="51815" y="230124"/>
                </a:lnTo>
                <a:lnTo>
                  <a:pt x="51815" y="64769"/>
                </a:lnTo>
                <a:close/>
              </a:path>
              <a:path w="78104" h="230505">
                <a:moveTo>
                  <a:pt x="38861" y="0"/>
                </a:moveTo>
                <a:lnTo>
                  <a:pt x="0" y="77724"/>
                </a:lnTo>
                <a:lnTo>
                  <a:pt x="25907" y="77724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4" h="230505">
                <a:moveTo>
                  <a:pt x="71246" y="64769"/>
                </a:moveTo>
                <a:lnTo>
                  <a:pt x="51815" y="64769"/>
                </a:lnTo>
                <a:lnTo>
                  <a:pt x="51815" y="77724"/>
                </a:lnTo>
                <a:lnTo>
                  <a:pt x="77723" y="77724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6155" y="1312163"/>
            <a:ext cx="323088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9495" y="1336547"/>
            <a:ext cx="216408" cy="487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9495" y="1336547"/>
            <a:ext cx="216535" cy="487680"/>
          </a:xfrm>
          <a:custGeom>
            <a:avLst/>
            <a:gdLst/>
            <a:ahLst/>
            <a:cxnLst/>
            <a:rect l="l" t="t" r="r" b="b"/>
            <a:pathLst>
              <a:path w="216534" h="487680">
                <a:moveTo>
                  <a:pt x="0" y="379475"/>
                </a:moveTo>
                <a:lnTo>
                  <a:pt x="54102" y="379475"/>
                </a:lnTo>
                <a:lnTo>
                  <a:pt x="54102" y="0"/>
                </a:lnTo>
                <a:lnTo>
                  <a:pt x="162306" y="0"/>
                </a:lnTo>
                <a:lnTo>
                  <a:pt x="162306" y="379475"/>
                </a:lnTo>
                <a:lnTo>
                  <a:pt x="216408" y="379475"/>
                </a:lnTo>
                <a:lnTo>
                  <a:pt x="108204" y="487679"/>
                </a:lnTo>
                <a:lnTo>
                  <a:pt x="0" y="379475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90600" y="1621536"/>
            <a:ext cx="323088" cy="583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43939" y="1645920"/>
            <a:ext cx="216407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43939" y="1645920"/>
            <a:ext cx="216535" cy="487680"/>
          </a:xfrm>
          <a:custGeom>
            <a:avLst/>
            <a:gdLst/>
            <a:ahLst/>
            <a:cxnLst/>
            <a:rect l="l" t="t" r="r" b="b"/>
            <a:pathLst>
              <a:path w="216534" h="487680">
                <a:moveTo>
                  <a:pt x="0" y="379475"/>
                </a:moveTo>
                <a:lnTo>
                  <a:pt x="54101" y="379475"/>
                </a:lnTo>
                <a:lnTo>
                  <a:pt x="54101" y="0"/>
                </a:lnTo>
                <a:lnTo>
                  <a:pt x="162306" y="0"/>
                </a:lnTo>
                <a:lnTo>
                  <a:pt x="162306" y="379475"/>
                </a:lnTo>
                <a:lnTo>
                  <a:pt x="216407" y="379475"/>
                </a:lnTo>
                <a:lnTo>
                  <a:pt x="108203" y="487679"/>
                </a:lnTo>
                <a:lnTo>
                  <a:pt x="0" y="379475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62454" y="3145924"/>
            <a:ext cx="669163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314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b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ssa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ner</a:t>
            </a:r>
            <a:r>
              <a:rPr dirty="0" sz="2000" spc="15">
                <a:latin typeface="Franklin Gothic Book"/>
                <a:cs typeface="Franklin Gothic Book"/>
              </a:rPr>
              <a:t>g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izz</a:t>
            </a:r>
            <a:r>
              <a:rPr dirty="0" sz="2000" spc="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zz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do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aci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1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ormare 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mo</a:t>
            </a:r>
            <a:r>
              <a:rPr dirty="0" sz="2000">
                <a:latin typeface="Franklin Gothic Book"/>
                <a:cs typeface="Franklin Gothic Book"/>
              </a:rPr>
              <a:t>no-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bi</a:t>
            </a:r>
            <a:r>
              <a:rPr dirty="0" sz="2000" spc="15">
                <a:latin typeface="Franklin Gothic Book"/>
                <a:cs typeface="Franklin Gothic Book"/>
              </a:rPr>
              <a:t>-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705100" y="4919471"/>
            <a:ext cx="1432560" cy="1369060"/>
          </a:xfrm>
          <a:custGeom>
            <a:avLst/>
            <a:gdLst/>
            <a:ahLst/>
            <a:cxnLst/>
            <a:rect l="l" t="t" r="r" b="b"/>
            <a:pathLst>
              <a:path w="1432560" h="1369060">
                <a:moveTo>
                  <a:pt x="0" y="684275"/>
                </a:moveTo>
                <a:lnTo>
                  <a:pt x="2374" y="628149"/>
                </a:lnTo>
                <a:lnTo>
                  <a:pt x="9374" y="573273"/>
                </a:lnTo>
                <a:lnTo>
                  <a:pt x="20816" y="519824"/>
                </a:lnTo>
                <a:lnTo>
                  <a:pt x="36515" y="467977"/>
                </a:lnTo>
                <a:lnTo>
                  <a:pt x="56286" y="417909"/>
                </a:lnTo>
                <a:lnTo>
                  <a:pt x="79947" y="369795"/>
                </a:lnTo>
                <a:lnTo>
                  <a:pt x="107311" y="323812"/>
                </a:lnTo>
                <a:lnTo>
                  <a:pt x="138196" y="280135"/>
                </a:lnTo>
                <a:lnTo>
                  <a:pt x="172416" y="238941"/>
                </a:lnTo>
                <a:lnTo>
                  <a:pt x="209788" y="200405"/>
                </a:lnTo>
                <a:lnTo>
                  <a:pt x="250126" y="164705"/>
                </a:lnTo>
                <a:lnTo>
                  <a:pt x="293248" y="132014"/>
                </a:lnTo>
                <a:lnTo>
                  <a:pt x="338967" y="102511"/>
                </a:lnTo>
                <a:lnTo>
                  <a:pt x="387101" y="76370"/>
                </a:lnTo>
                <a:lnTo>
                  <a:pt x="437465" y="53768"/>
                </a:lnTo>
                <a:lnTo>
                  <a:pt x="489874" y="34881"/>
                </a:lnTo>
                <a:lnTo>
                  <a:pt x="544144" y="19884"/>
                </a:lnTo>
                <a:lnTo>
                  <a:pt x="600092" y="8955"/>
                </a:lnTo>
                <a:lnTo>
                  <a:pt x="657531" y="2268"/>
                </a:lnTo>
                <a:lnTo>
                  <a:pt x="716279" y="0"/>
                </a:lnTo>
                <a:lnTo>
                  <a:pt x="775028" y="2268"/>
                </a:lnTo>
                <a:lnTo>
                  <a:pt x="832467" y="8955"/>
                </a:lnTo>
                <a:lnTo>
                  <a:pt x="888415" y="19884"/>
                </a:lnTo>
                <a:lnTo>
                  <a:pt x="942685" y="34881"/>
                </a:lnTo>
                <a:lnTo>
                  <a:pt x="995094" y="53768"/>
                </a:lnTo>
                <a:lnTo>
                  <a:pt x="1045458" y="76370"/>
                </a:lnTo>
                <a:lnTo>
                  <a:pt x="1093592" y="102511"/>
                </a:lnTo>
                <a:lnTo>
                  <a:pt x="1139311" y="132014"/>
                </a:lnTo>
                <a:lnTo>
                  <a:pt x="1182433" y="164705"/>
                </a:lnTo>
                <a:lnTo>
                  <a:pt x="1222771" y="200405"/>
                </a:lnTo>
                <a:lnTo>
                  <a:pt x="1260143" y="238941"/>
                </a:lnTo>
                <a:lnTo>
                  <a:pt x="1294363" y="280135"/>
                </a:lnTo>
                <a:lnTo>
                  <a:pt x="1325248" y="323812"/>
                </a:lnTo>
                <a:lnTo>
                  <a:pt x="1352612" y="369795"/>
                </a:lnTo>
                <a:lnTo>
                  <a:pt x="1376273" y="417909"/>
                </a:lnTo>
                <a:lnTo>
                  <a:pt x="1396044" y="467977"/>
                </a:lnTo>
                <a:lnTo>
                  <a:pt x="1411743" y="519824"/>
                </a:lnTo>
                <a:lnTo>
                  <a:pt x="1423185" y="573273"/>
                </a:lnTo>
                <a:lnTo>
                  <a:pt x="1430185" y="628149"/>
                </a:lnTo>
                <a:lnTo>
                  <a:pt x="1432560" y="684275"/>
                </a:lnTo>
                <a:lnTo>
                  <a:pt x="1430185" y="740397"/>
                </a:lnTo>
                <a:lnTo>
                  <a:pt x="1423185" y="795268"/>
                </a:lnTo>
                <a:lnTo>
                  <a:pt x="1411743" y="848715"/>
                </a:lnTo>
                <a:lnTo>
                  <a:pt x="1396044" y="900559"/>
                </a:lnTo>
                <a:lnTo>
                  <a:pt x="1376273" y="950626"/>
                </a:lnTo>
                <a:lnTo>
                  <a:pt x="1352612" y="998739"/>
                </a:lnTo>
                <a:lnTo>
                  <a:pt x="1325248" y="1044722"/>
                </a:lnTo>
                <a:lnTo>
                  <a:pt x="1294363" y="1088399"/>
                </a:lnTo>
                <a:lnTo>
                  <a:pt x="1260143" y="1129594"/>
                </a:lnTo>
                <a:lnTo>
                  <a:pt x="1222771" y="1168131"/>
                </a:lnTo>
                <a:lnTo>
                  <a:pt x="1182433" y="1203834"/>
                </a:lnTo>
                <a:lnTo>
                  <a:pt x="1139311" y="1236526"/>
                </a:lnTo>
                <a:lnTo>
                  <a:pt x="1093592" y="1266031"/>
                </a:lnTo>
                <a:lnTo>
                  <a:pt x="1045458" y="1292174"/>
                </a:lnTo>
                <a:lnTo>
                  <a:pt x="995094" y="1314778"/>
                </a:lnTo>
                <a:lnTo>
                  <a:pt x="942685" y="1333667"/>
                </a:lnTo>
                <a:lnTo>
                  <a:pt x="888415" y="1348665"/>
                </a:lnTo>
                <a:lnTo>
                  <a:pt x="832467" y="1359595"/>
                </a:lnTo>
                <a:lnTo>
                  <a:pt x="775028" y="1366283"/>
                </a:lnTo>
                <a:lnTo>
                  <a:pt x="716279" y="1368552"/>
                </a:lnTo>
                <a:lnTo>
                  <a:pt x="657531" y="1366283"/>
                </a:lnTo>
                <a:lnTo>
                  <a:pt x="600092" y="1359595"/>
                </a:lnTo>
                <a:lnTo>
                  <a:pt x="544144" y="1348665"/>
                </a:lnTo>
                <a:lnTo>
                  <a:pt x="489874" y="1333667"/>
                </a:lnTo>
                <a:lnTo>
                  <a:pt x="437465" y="1314778"/>
                </a:lnTo>
                <a:lnTo>
                  <a:pt x="387101" y="1292174"/>
                </a:lnTo>
                <a:lnTo>
                  <a:pt x="338967" y="1266031"/>
                </a:lnTo>
                <a:lnTo>
                  <a:pt x="293248" y="1236526"/>
                </a:lnTo>
                <a:lnTo>
                  <a:pt x="250126" y="1203834"/>
                </a:lnTo>
                <a:lnTo>
                  <a:pt x="209788" y="1168131"/>
                </a:lnTo>
                <a:lnTo>
                  <a:pt x="172416" y="1129594"/>
                </a:lnTo>
                <a:lnTo>
                  <a:pt x="138196" y="1088399"/>
                </a:lnTo>
                <a:lnTo>
                  <a:pt x="107311" y="1044722"/>
                </a:lnTo>
                <a:lnTo>
                  <a:pt x="79947" y="998739"/>
                </a:lnTo>
                <a:lnTo>
                  <a:pt x="56286" y="950626"/>
                </a:lnTo>
                <a:lnTo>
                  <a:pt x="36515" y="900559"/>
                </a:lnTo>
                <a:lnTo>
                  <a:pt x="20816" y="848715"/>
                </a:lnTo>
                <a:lnTo>
                  <a:pt x="9374" y="795268"/>
                </a:lnTo>
                <a:lnTo>
                  <a:pt x="2374" y="740397"/>
                </a:lnTo>
                <a:lnTo>
                  <a:pt x="0" y="684275"/>
                </a:lnTo>
                <a:close/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43911" y="4532376"/>
            <a:ext cx="2266315" cy="2115820"/>
          </a:xfrm>
          <a:custGeom>
            <a:avLst/>
            <a:gdLst/>
            <a:ahLst/>
            <a:cxnLst/>
            <a:rect l="l" t="t" r="r" b="b"/>
            <a:pathLst>
              <a:path w="2266315" h="2115820">
                <a:moveTo>
                  <a:pt x="0" y="1057656"/>
                </a:moveTo>
                <a:lnTo>
                  <a:pt x="3756" y="970919"/>
                </a:lnTo>
                <a:lnTo>
                  <a:pt x="14831" y="886111"/>
                </a:lnTo>
                <a:lnTo>
                  <a:pt x="32934" y="803506"/>
                </a:lnTo>
                <a:lnTo>
                  <a:pt x="57771" y="723375"/>
                </a:lnTo>
                <a:lnTo>
                  <a:pt x="89052" y="645991"/>
                </a:lnTo>
                <a:lnTo>
                  <a:pt x="126485" y="571626"/>
                </a:lnTo>
                <a:lnTo>
                  <a:pt x="169778" y="500552"/>
                </a:lnTo>
                <a:lnTo>
                  <a:pt x="218639" y="433041"/>
                </a:lnTo>
                <a:lnTo>
                  <a:pt x="272776" y="369366"/>
                </a:lnTo>
                <a:lnTo>
                  <a:pt x="331898" y="309800"/>
                </a:lnTo>
                <a:lnTo>
                  <a:pt x="395713" y="254614"/>
                </a:lnTo>
                <a:lnTo>
                  <a:pt x="463929" y="204081"/>
                </a:lnTo>
                <a:lnTo>
                  <a:pt x="536255" y="158474"/>
                </a:lnTo>
                <a:lnTo>
                  <a:pt x="612399" y="118063"/>
                </a:lnTo>
                <a:lnTo>
                  <a:pt x="692068" y="83123"/>
                </a:lnTo>
                <a:lnTo>
                  <a:pt x="774972" y="53925"/>
                </a:lnTo>
                <a:lnTo>
                  <a:pt x="860818" y="30741"/>
                </a:lnTo>
                <a:lnTo>
                  <a:pt x="949315" y="13844"/>
                </a:lnTo>
                <a:lnTo>
                  <a:pt x="1040171" y="3506"/>
                </a:lnTo>
                <a:lnTo>
                  <a:pt x="1133093" y="0"/>
                </a:lnTo>
                <a:lnTo>
                  <a:pt x="1226016" y="3506"/>
                </a:lnTo>
                <a:lnTo>
                  <a:pt x="1316872" y="13844"/>
                </a:lnTo>
                <a:lnTo>
                  <a:pt x="1405369" y="30741"/>
                </a:lnTo>
                <a:lnTo>
                  <a:pt x="1491215" y="53925"/>
                </a:lnTo>
                <a:lnTo>
                  <a:pt x="1574119" y="83123"/>
                </a:lnTo>
                <a:lnTo>
                  <a:pt x="1653788" y="118063"/>
                </a:lnTo>
                <a:lnTo>
                  <a:pt x="1729932" y="158474"/>
                </a:lnTo>
                <a:lnTo>
                  <a:pt x="1802258" y="204081"/>
                </a:lnTo>
                <a:lnTo>
                  <a:pt x="1870474" y="254614"/>
                </a:lnTo>
                <a:lnTo>
                  <a:pt x="1934289" y="309800"/>
                </a:lnTo>
                <a:lnTo>
                  <a:pt x="1993411" y="369366"/>
                </a:lnTo>
                <a:lnTo>
                  <a:pt x="2047548" y="433041"/>
                </a:lnTo>
                <a:lnTo>
                  <a:pt x="2096409" y="500552"/>
                </a:lnTo>
                <a:lnTo>
                  <a:pt x="2139702" y="571626"/>
                </a:lnTo>
                <a:lnTo>
                  <a:pt x="2177135" y="645991"/>
                </a:lnTo>
                <a:lnTo>
                  <a:pt x="2208416" y="723375"/>
                </a:lnTo>
                <a:lnTo>
                  <a:pt x="2233253" y="803506"/>
                </a:lnTo>
                <a:lnTo>
                  <a:pt x="2251356" y="886111"/>
                </a:lnTo>
                <a:lnTo>
                  <a:pt x="2262431" y="970919"/>
                </a:lnTo>
                <a:lnTo>
                  <a:pt x="2266188" y="1057656"/>
                </a:lnTo>
                <a:lnTo>
                  <a:pt x="2262431" y="1144399"/>
                </a:lnTo>
                <a:lnTo>
                  <a:pt x="2251356" y="1229212"/>
                </a:lnTo>
                <a:lnTo>
                  <a:pt x="2233253" y="1311821"/>
                </a:lnTo>
                <a:lnTo>
                  <a:pt x="2208416" y="1391955"/>
                </a:lnTo>
                <a:lnTo>
                  <a:pt x="2177135" y="1469341"/>
                </a:lnTo>
                <a:lnTo>
                  <a:pt x="2139702" y="1543708"/>
                </a:lnTo>
                <a:lnTo>
                  <a:pt x="2096409" y="1614782"/>
                </a:lnTo>
                <a:lnTo>
                  <a:pt x="2047548" y="1682292"/>
                </a:lnTo>
                <a:lnTo>
                  <a:pt x="1993411" y="1745965"/>
                </a:lnTo>
                <a:lnTo>
                  <a:pt x="1934289" y="1805530"/>
                </a:lnTo>
                <a:lnTo>
                  <a:pt x="1870474" y="1860714"/>
                </a:lnTo>
                <a:lnTo>
                  <a:pt x="1802258" y="1911244"/>
                </a:lnTo>
                <a:lnTo>
                  <a:pt x="1729932" y="1956849"/>
                </a:lnTo>
                <a:lnTo>
                  <a:pt x="1653788" y="1997257"/>
                </a:lnTo>
                <a:lnTo>
                  <a:pt x="1574119" y="2032195"/>
                </a:lnTo>
                <a:lnTo>
                  <a:pt x="1491215" y="2061391"/>
                </a:lnTo>
                <a:lnTo>
                  <a:pt x="1405369" y="2084573"/>
                </a:lnTo>
                <a:lnTo>
                  <a:pt x="1316872" y="2101468"/>
                </a:lnTo>
                <a:lnTo>
                  <a:pt x="1226016" y="2111805"/>
                </a:lnTo>
                <a:lnTo>
                  <a:pt x="1133093" y="2115312"/>
                </a:lnTo>
                <a:lnTo>
                  <a:pt x="1040171" y="2111805"/>
                </a:lnTo>
                <a:lnTo>
                  <a:pt x="949315" y="2101468"/>
                </a:lnTo>
                <a:lnTo>
                  <a:pt x="860818" y="2084573"/>
                </a:lnTo>
                <a:lnTo>
                  <a:pt x="774972" y="2061391"/>
                </a:lnTo>
                <a:lnTo>
                  <a:pt x="692068" y="2032195"/>
                </a:lnTo>
                <a:lnTo>
                  <a:pt x="612399" y="1997257"/>
                </a:lnTo>
                <a:lnTo>
                  <a:pt x="536255" y="1956849"/>
                </a:lnTo>
                <a:lnTo>
                  <a:pt x="463929" y="1911244"/>
                </a:lnTo>
                <a:lnTo>
                  <a:pt x="395713" y="1860714"/>
                </a:lnTo>
                <a:lnTo>
                  <a:pt x="331898" y="1805530"/>
                </a:lnTo>
                <a:lnTo>
                  <a:pt x="272776" y="1745965"/>
                </a:lnTo>
                <a:lnTo>
                  <a:pt x="218639" y="1682292"/>
                </a:lnTo>
                <a:lnTo>
                  <a:pt x="169778" y="1614782"/>
                </a:lnTo>
                <a:lnTo>
                  <a:pt x="126485" y="1543708"/>
                </a:lnTo>
                <a:lnTo>
                  <a:pt x="89052" y="1469341"/>
                </a:lnTo>
                <a:lnTo>
                  <a:pt x="57771" y="1391955"/>
                </a:lnTo>
                <a:lnTo>
                  <a:pt x="32934" y="1311821"/>
                </a:lnTo>
                <a:lnTo>
                  <a:pt x="14831" y="1229212"/>
                </a:lnTo>
                <a:lnTo>
                  <a:pt x="3756" y="1144399"/>
                </a:lnTo>
                <a:lnTo>
                  <a:pt x="0" y="105765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16223" y="5496247"/>
            <a:ext cx="255904" cy="243204"/>
          </a:xfrm>
          <a:custGeom>
            <a:avLst/>
            <a:gdLst/>
            <a:ahLst/>
            <a:cxnLst/>
            <a:rect l="l" t="t" r="r" b="b"/>
            <a:pathLst>
              <a:path w="255904" h="243204">
                <a:moveTo>
                  <a:pt x="114179" y="0"/>
                </a:moveTo>
                <a:lnTo>
                  <a:pt x="72435" y="11352"/>
                </a:lnTo>
                <a:lnTo>
                  <a:pt x="37881" y="34635"/>
                </a:lnTo>
                <a:lnTo>
                  <a:pt x="13149" y="67331"/>
                </a:lnTo>
                <a:lnTo>
                  <a:pt x="870" y="106922"/>
                </a:lnTo>
                <a:lnTo>
                  <a:pt x="0" y="121216"/>
                </a:lnTo>
                <a:lnTo>
                  <a:pt x="110" y="126338"/>
                </a:lnTo>
                <a:lnTo>
                  <a:pt x="8966" y="165907"/>
                </a:lnTo>
                <a:lnTo>
                  <a:pt x="30584" y="199562"/>
                </a:lnTo>
                <a:lnTo>
                  <a:pt x="62981" y="225006"/>
                </a:lnTo>
                <a:lnTo>
                  <a:pt x="104175" y="239943"/>
                </a:lnTo>
                <a:lnTo>
                  <a:pt x="135545" y="242928"/>
                </a:lnTo>
                <a:lnTo>
                  <a:pt x="149723" y="241380"/>
                </a:lnTo>
                <a:lnTo>
                  <a:pt x="188819" y="228223"/>
                </a:lnTo>
                <a:lnTo>
                  <a:pt x="220936" y="203593"/>
                </a:lnTo>
                <a:lnTo>
                  <a:pt x="243732" y="169157"/>
                </a:lnTo>
                <a:lnTo>
                  <a:pt x="254862" y="126583"/>
                </a:lnTo>
                <a:lnTo>
                  <a:pt x="255575" y="110871"/>
                </a:lnTo>
                <a:lnTo>
                  <a:pt x="253629" y="97703"/>
                </a:lnTo>
                <a:lnTo>
                  <a:pt x="239146" y="61454"/>
                </a:lnTo>
                <a:lnTo>
                  <a:pt x="212871" y="31758"/>
                </a:lnTo>
                <a:lnTo>
                  <a:pt x="176312" y="10760"/>
                </a:lnTo>
                <a:lnTo>
                  <a:pt x="130979" y="605"/>
                </a:lnTo>
                <a:lnTo>
                  <a:pt x="1141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6223" y="5496247"/>
            <a:ext cx="255904" cy="243204"/>
          </a:xfrm>
          <a:custGeom>
            <a:avLst/>
            <a:gdLst/>
            <a:ahLst/>
            <a:cxnLst/>
            <a:rect l="l" t="t" r="r" b="b"/>
            <a:pathLst>
              <a:path w="255904" h="243204">
                <a:moveTo>
                  <a:pt x="0" y="121216"/>
                </a:moveTo>
                <a:lnTo>
                  <a:pt x="7542" y="79886"/>
                </a:lnTo>
                <a:lnTo>
                  <a:pt x="28415" y="44612"/>
                </a:lnTo>
                <a:lnTo>
                  <a:pt x="59988" y="17912"/>
                </a:lnTo>
                <a:lnTo>
                  <a:pt x="99628" y="2303"/>
                </a:lnTo>
                <a:lnTo>
                  <a:pt x="114179" y="0"/>
                </a:lnTo>
                <a:lnTo>
                  <a:pt x="130979" y="605"/>
                </a:lnTo>
                <a:lnTo>
                  <a:pt x="176312" y="10760"/>
                </a:lnTo>
                <a:lnTo>
                  <a:pt x="212871" y="31758"/>
                </a:lnTo>
                <a:lnTo>
                  <a:pt x="239146" y="61454"/>
                </a:lnTo>
                <a:lnTo>
                  <a:pt x="253629" y="97703"/>
                </a:lnTo>
                <a:lnTo>
                  <a:pt x="255575" y="110871"/>
                </a:lnTo>
                <a:lnTo>
                  <a:pt x="254862" y="126583"/>
                </a:lnTo>
                <a:lnTo>
                  <a:pt x="243732" y="169157"/>
                </a:lnTo>
                <a:lnTo>
                  <a:pt x="220936" y="203593"/>
                </a:lnTo>
                <a:lnTo>
                  <a:pt x="188819" y="228223"/>
                </a:lnTo>
                <a:lnTo>
                  <a:pt x="149723" y="241380"/>
                </a:lnTo>
                <a:lnTo>
                  <a:pt x="135545" y="242928"/>
                </a:lnTo>
                <a:lnTo>
                  <a:pt x="119518" y="242189"/>
                </a:lnTo>
                <a:lnTo>
                  <a:pt x="75833" y="231266"/>
                </a:lnTo>
                <a:lnTo>
                  <a:pt x="40283" y="209069"/>
                </a:lnTo>
                <a:lnTo>
                  <a:pt x="14852" y="177896"/>
                </a:lnTo>
                <a:lnTo>
                  <a:pt x="1522" y="140043"/>
                </a:lnTo>
                <a:lnTo>
                  <a:pt x="0" y="121216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18104" y="5289803"/>
            <a:ext cx="658495" cy="647700"/>
          </a:xfrm>
          <a:custGeom>
            <a:avLst/>
            <a:gdLst/>
            <a:ahLst/>
            <a:cxnLst/>
            <a:rect l="l" t="t" r="r" b="b"/>
            <a:pathLst>
              <a:path w="658495" h="647700">
                <a:moveTo>
                  <a:pt x="0" y="323850"/>
                </a:moveTo>
                <a:lnTo>
                  <a:pt x="4306" y="271329"/>
                </a:lnTo>
                <a:lnTo>
                  <a:pt x="16776" y="221504"/>
                </a:lnTo>
                <a:lnTo>
                  <a:pt x="36731" y="175040"/>
                </a:lnTo>
                <a:lnTo>
                  <a:pt x="63495" y="132606"/>
                </a:lnTo>
                <a:lnTo>
                  <a:pt x="96393" y="94869"/>
                </a:lnTo>
                <a:lnTo>
                  <a:pt x="134745" y="62496"/>
                </a:lnTo>
                <a:lnTo>
                  <a:pt x="177878" y="36155"/>
                </a:lnTo>
                <a:lnTo>
                  <a:pt x="225113" y="16514"/>
                </a:lnTo>
                <a:lnTo>
                  <a:pt x="275773" y="4239"/>
                </a:lnTo>
                <a:lnTo>
                  <a:pt x="329183" y="0"/>
                </a:lnTo>
                <a:lnTo>
                  <a:pt x="356190" y="1073"/>
                </a:lnTo>
                <a:lnTo>
                  <a:pt x="408310" y="9414"/>
                </a:lnTo>
                <a:lnTo>
                  <a:pt x="457342" y="25455"/>
                </a:lnTo>
                <a:lnTo>
                  <a:pt x="502611" y="48530"/>
                </a:lnTo>
                <a:lnTo>
                  <a:pt x="543438" y="77970"/>
                </a:lnTo>
                <a:lnTo>
                  <a:pt x="579147" y="113108"/>
                </a:lnTo>
                <a:lnTo>
                  <a:pt x="609063" y="153278"/>
                </a:lnTo>
                <a:lnTo>
                  <a:pt x="632507" y="197810"/>
                </a:lnTo>
                <a:lnTo>
                  <a:pt x="648804" y="246038"/>
                </a:lnTo>
                <a:lnTo>
                  <a:pt x="657277" y="297294"/>
                </a:lnTo>
                <a:lnTo>
                  <a:pt x="658368" y="323850"/>
                </a:lnTo>
                <a:lnTo>
                  <a:pt x="657277" y="350410"/>
                </a:lnTo>
                <a:lnTo>
                  <a:pt x="648804" y="401673"/>
                </a:lnTo>
                <a:lnTo>
                  <a:pt x="632507" y="449905"/>
                </a:lnTo>
                <a:lnTo>
                  <a:pt x="609063" y="494438"/>
                </a:lnTo>
                <a:lnTo>
                  <a:pt x="579147" y="534606"/>
                </a:lnTo>
                <a:lnTo>
                  <a:pt x="543438" y="569742"/>
                </a:lnTo>
                <a:lnTo>
                  <a:pt x="502611" y="599179"/>
                </a:lnTo>
                <a:lnTo>
                  <a:pt x="457342" y="622249"/>
                </a:lnTo>
                <a:lnTo>
                  <a:pt x="408310" y="638287"/>
                </a:lnTo>
                <a:lnTo>
                  <a:pt x="356190" y="646626"/>
                </a:lnTo>
                <a:lnTo>
                  <a:pt x="329183" y="647700"/>
                </a:lnTo>
                <a:lnTo>
                  <a:pt x="302177" y="646626"/>
                </a:lnTo>
                <a:lnTo>
                  <a:pt x="250057" y="638287"/>
                </a:lnTo>
                <a:lnTo>
                  <a:pt x="201025" y="622249"/>
                </a:lnTo>
                <a:lnTo>
                  <a:pt x="155756" y="599179"/>
                </a:lnTo>
                <a:lnTo>
                  <a:pt x="114929" y="569742"/>
                </a:lnTo>
                <a:lnTo>
                  <a:pt x="79220" y="534606"/>
                </a:lnTo>
                <a:lnTo>
                  <a:pt x="49304" y="494438"/>
                </a:lnTo>
                <a:lnTo>
                  <a:pt x="25860" y="449905"/>
                </a:lnTo>
                <a:lnTo>
                  <a:pt x="9563" y="401673"/>
                </a:lnTo>
                <a:lnTo>
                  <a:pt x="1090" y="350410"/>
                </a:lnTo>
                <a:lnTo>
                  <a:pt x="0" y="323850"/>
                </a:lnTo>
                <a:close/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69618" y="5865881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22"/>
                </a:lnTo>
                <a:lnTo>
                  <a:pt x="5612" y="43937"/>
                </a:lnTo>
                <a:lnTo>
                  <a:pt x="0" y="74405"/>
                </a:lnTo>
                <a:lnTo>
                  <a:pt x="1959" y="88351"/>
                </a:lnTo>
                <a:lnTo>
                  <a:pt x="22627" y="123174"/>
                </a:lnTo>
                <a:lnTo>
                  <a:pt x="60244" y="141838"/>
                </a:lnTo>
                <a:lnTo>
                  <a:pt x="75385" y="143216"/>
                </a:lnTo>
                <a:lnTo>
                  <a:pt x="89721" y="141387"/>
                </a:lnTo>
                <a:lnTo>
                  <a:pt x="125563" y="121309"/>
                </a:lnTo>
                <a:lnTo>
                  <a:pt x="144804" y="84671"/>
                </a:lnTo>
                <a:lnTo>
                  <a:pt x="146230" y="69961"/>
                </a:lnTo>
                <a:lnTo>
                  <a:pt x="144460" y="55817"/>
                </a:lnTo>
                <a:lnTo>
                  <a:pt x="124138" y="20431"/>
                </a:lnTo>
                <a:lnTo>
                  <a:pt x="87014" y="1413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69564" y="5239527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5" h="144779">
                <a:moveTo>
                  <a:pt x="71607" y="0"/>
                </a:moveTo>
                <a:lnTo>
                  <a:pt x="31515" y="12843"/>
                </a:lnTo>
                <a:lnTo>
                  <a:pt x="5609" y="44518"/>
                </a:lnTo>
                <a:lnTo>
                  <a:pt x="0" y="72374"/>
                </a:lnTo>
                <a:lnTo>
                  <a:pt x="149" y="77031"/>
                </a:lnTo>
                <a:lnTo>
                  <a:pt x="14325" y="115081"/>
                </a:lnTo>
                <a:lnTo>
                  <a:pt x="47392" y="139458"/>
                </a:lnTo>
                <a:lnTo>
                  <a:pt x="76977" y="144666"/>
                </a:lnTo>
                <a:lnTo>
                  <a:pt x="91041" y="142574"/>
                </a:lnTo>
                <a:lnTo>
                  <a:pt x="126111" y="121924"/>
                </a:lnTo>
                <a:lnTo>
                  <a:pt x="144872" y="84625"/>
                </a:lnTo>
                <a:lnTo>
                  <a:pt x="146250" y="69583"/>
                </a:lnTo>
                <a:lnTo>
                  <a:pt x="144297" y="55479"/>
                </a:lnTo>
                <a:lnTo>
                  <a:pt x="123729" y="20270"/>
                </a:lnTo>
                <a:lnTo>
                  <a:pt x="86511" y="1397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97990" y="6210305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22"/>
                </a:lnTo>
                <a:lnTo>
                  <a:pt x="5612" y="43937"/>
                </a:lnTo>
                <a:lnTo>
                  <a:pt x="0" y="74405"/>
                </a:lnTo>
                <a:lnTo>
                  <a:pt x="1959" y="88351"/>
                </a:lnTo>
                <a:lnTo>
                  <a:pt x="22627" y="123174"/>
                </a:lnTo>
                <a:lnTo>
                  <a:pt x="60244" y="141838"/>
                </a:lnTo>
                <a:lnTo>
                  <a:pt x="75385" y="143216"/>
                </a:lnTo>
                <a:lnTo>
                  <a:pt x="89721" y="141387"/>
                </a:lnTo>
                <a:lnTo>
                  <a:pt x="125563" y="121309"/>
                </a:lnTo>
                <a:lnTo>
                  <a:pt x="144804" y="84671"/>
                </a:lnTo>
                <a:lnTo>
                  <a:pt x="146230" y="69961"/>
                </a:lnTo>
                <a:lnTo>
                  <a:pt x="144460" y="55817"/>
                </a:lnTo>
                <a:lnTo>
                  <a:pt x="124138" y="20431"/>
                </a:lnTo>
                <a:lnTo>
                  <a:pt x="87014" y="1413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96055" y="6210315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5" h="144779">
                <a:moveTo>
                  <a:pt x="71607" y="0"/>
                </a:moveTo>
                <a:lnTo>
                  <a:pt x="31515" y="12850"/>
                </a:lnTo>
                <a:lnTo>
                  <a:pt x="5609" y="44529"/>
                </a:lnTo>
                <a:lnTo>
                  <a:pt x="0" y="72374"/>
                </a:lnTo>
                <a:lnTo>
                  <a:pt x="149" y="77027"/>
                </a:lnTo>
                <a:lnTo>
                  <a:pt x="14324" y="115069"/>
                </a:lnTo>
                <a:lnTo>
                  <a:pt x="47391" y="139454"/>
                </a:lnTo>
                <a:lnTo>
                  <a:pt x="76975" y="144666"/>
                </a:lnTo>
                <a:lnTo>
                  <a:pt x="91040" y="142573"/>
                </a:lnTo>
                <a:lnTo>
                  <a:pt x="126111" y="121915"/>
                </a:lnTo>
                <a:lnTo>
                  <a:pt x="144872" y="84620"/>
                </a:lnTo>
                <a:lnTo>
                  <a:pt x="146250" y="69585"/>
                </a:lnTo>
                <a:lnTo>
                  <a:pt x="144297" y="55487"/>
                </a:lnTo>
                <a:lnTo>
                  <a:pt x="123729" y="20279"/>
                </a:lnTo>
                <a:lnTo>
                  <a:pt x="86511" y="1398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297990" y="4838705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39"/>
                </a:lnTo>
                <a:lnTo>
                  <a:pt x="5612" y="43963"/>
                </a:lnTo>
                <a:lnTo>
                  <a:pt x="0" y="74399"/>
                </a:lnTo>
                <a:lnTo>
                  <a:pt x="1959" y="88329"/>
                </a:lnTo>
                <a:lnTo>
                  <a:pt x="22626" y="123150"/>
                </a:lnTo>
                <a:lnTo>
                  <a:pt x="60242" y="141836"/>
                </a:lnTo>
                <a:lnTo>
                  <a:pt x="75383" y="143216"/>
                </a:lnTo>
                <a:lnTo>
                  <a:pt x="89720" y="141384"/>
                </a:lnTo>
                <a:lnTo>
                  <a:pt x="125562" y="121286"/>
                </a:lnTo>
                <a:lnTo>
                  <a:pt x="144804" y="84655"/>
                </a:lnTo>
                <a:lnTo>
                  <a:pt x="146230" y="69964"/>
                </a:lnTo>
                <a:lnTo>
                  <a:pt x="144460" y="55837"/>
                </a:lnTo>
                <a:lnTo>
                  <a:pt x="124138" y="20454"/>
                </a:lnTo>
                <a:lnTo>
                  <a:pt x="87014" y="1415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96110" y="4838705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39"/>
                </a:lnTo>
                <a:lnTo>
                  <a:pt x="5612" y="43963"/>
                </a:lnTo>
                <a:lnTo>
                  <a:pt x="0" y="74399"/>
                </a:lnTo>
                <a:lnTo>
                  <a:pt x="1959" y="88329"/>
                </a:lnTo>
                <a:lnTo>
                  <a:pt x="22626" y="123150"/>
                </a:lnTo>
                <a:lnTo>
                  <a:pt x="60242" y="141836"/>
                </a:lnTo>
                <a:lnTo>
                  <a:pt x="75383" y="143216"/>
                </a:lnTo>
                <a:lnTo>
                  <a:pt x="89720" y="141384"/>
                </a:lnTo>
                <a:lnTo>
                  <a:pt x="125562" y="121286"/>
                </a:lnTo>
                <a:lnTo>
                  <a:pt x="144804" y="84655"/>
                </a:lnTo>
                <a:lnTo>
                  <a:pt x="146230" y="69964"/>
                </a:lnTo>
                <a:lnTo>
                  <a:pt x="144460" y="55837"/>
                </a:lnTo>
                <a:lnTo>
                  <a:pt x="124138" y="20454"/>
                </a:lnTo>
                <a:lnTo>
                  <a:pt x="87014" y="1415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297990" y="4453133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39"/>
                </a:lnTo>
                <a:lnTo>
                  <a:pt x="5612" y="43963"/>
                </a:lnTo>
                <a:lnTo>
                  <a:pt x="0" y="74399"/>
                </a:lnTo>
                <a:lnTo>
                  <a:pt x="1959" y="88329"/>
                </a:lnTo>
                <a:lnTo>
                  <a:pt x="22626" y="123150"/>
                </a:lnTo>
                <a:lnTo>
                  <a:pt x="60242" y="141836"/>
                </a:lnTo>
                <a:lnTo>
                  <a:pt x="75383" y="143216"/>
                </a:lnTo>
                <a:lnTo>
                  <a:pt x="89720" y="141384"/>
                </a:lnTo>
                <a:lnTo>
                  <a:pt x="125562" y="121286"/>
                </a:lnTo>
                <a:lnTo>
                  <a:pt x="144804" y="84655"/>
                </a:lnTo>
                <a:lnTo>
                  <a:pt x="146230" y="69964"/>
                </a:lnTo>
                <a:lnTo>
                  <a:pt x="144460" y="55837"/>
                </a:lnTo>
                <a:lnTo>
                  <a:pt x="124138" y="20454"/>
                </a:lnTo>
                <a:lnTo>
                  <a:pt x="87014" y="1415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34028" y="5423931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5" h="144779">
                <a:moveTo>
                  <a:pt x="71607" y="0"/>
                </a:moveTo>
                <a:lnTo>
                  <a:pt x="31515" y="12843"/>
                </a:lnTo>
                <a:lnTo>
                  <a:pt x="5609" y="44518"/>
                </a:lnTo>
                <a:lnTo>
                  <a:pt x="0" y="72374"/>
                </a:lnTo>
                <a:lnTo>
                  <a:pt x="149" y="77031"/>
                </a:lnTo>
                <a:lnTo>
                  <a:pt x="14325" y="115081"/>
                </a:lnTo>
                <a:lnTo>
                  <a:pt x="47392" y="139458"/>
                </a:lnTo>
                <a:lnTo>
                  <a:pt x="76977" y="144666"/>
                </a:lnTo>
                <a:lnTo>
                  <a:pt x="91041" y="142574"/>
                </a:lnTo>
                <a:lnTo>
                  <a:pt x="126111" y="121924"/>
                </a:lnTo>
                <a:lnTo>
                  <a:pt x="144872" y="84625"/>
                </a:lnTo>
                <a:lnTo>
                  <a:pt x="146250" y="69583"/>
                </a:lnTo>
                <a:lnTo>
                  <a:pt x="144297" y="55479"/>
                </a:lnTo>
                <a:lnTo>
                  <a:pt x="123729" y="20270"/>
                </a:lnTo>
                <a:lnTo>
                  <a:pt x="86511" y="1397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34082" y="5594609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22"/>
                </a:lnTo>
                <a:lnTo>
                  <a:pt x="5612" y="43937"/>
                </a:lnTo>
                <a:lnTo>
                  <a:pt x="0" y="74405"/>
                </a:lnTo>
                <a:lnTo>
                  <a:pt x="1959" y="88351"/>
                </a:lnTo>
                <a:lnTo>
                  <a:pt x="22627" y="123174"/>
                </a:lnTo>
                <a:lnTo>
                  <a:pt x="60244" y="141838"/>
                </a:lnTo>
                <a:lnTo>
                  <a:pt x="75385" y="143216"/>
                </a:lnTo>
                <a:lnTo>
                  <a:pt x="89721" y="141387"/>
                </a:lnTo>
                <a:lnTo>
                  <a:pt x="125563" y="121309"/>
                </a:lnTo>
                <a:lnTo>
                  <a:pt x="144804" y="84671"/>
                </a:lnTo>
                <a:lnTo>
                  <a:pt x="146230" y="69961"/>
                </a:lnTo>
                <a:lnTo>
                  <a:pt x="144460" y="55817"/>
                </a:lnTo>
                <a:lnTo>
                  <a:pt x="124138" y="20431"/>
                </a:lnTo>
                <a:lnTo>
                  <a:pt x="87014" y="1413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651760" y="5423931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5" h="144779">
                <a:moveTo>
                  <a:pt x="71607" y="0"/>
                </a:moveTo>
                <a:lnTo>
                  <a:pt x="31515" y="12843"/>
                </a:lnTo>
                <a:lnTo>
                  <a:pt x="5609" y="44518"/>
                </a:lnTo>
                <a:lnTo>
                  <a:pt x="0" y="72374"/>
                </a:lnTo>
                <a:lnTo>
                  <a:pt x="149" y="77031"/>
                </a:lnTo>
                <a:lnTo>
                  <a:pt x="14325" y="115081"/>
                </a:lnTo>
                <a:lnTo>
                  <a:pt x="47392" y="139458"/>
                </a:lnTo>
                <a:lnTo>
                  <a:pt x="76977" y="144666"/>
                </a:lnTo>
                <a:lnTo>
                  <a:pt x="91041" y="142574"/>
                </a:lnTo>
                <a:lnTo>
                  <a:pt x="126111" y="121924"/>
                </a:lnTo>
                <a:lnTo>
                  <a:pt x="144872" y="84625"/>
                </a:lnTo>
                <a:lnTo>
                  <a:pt x="146250" y="69583"/>
                </a:lnTo>
                <a:lnTo>
                  <a:pt x="144297" y="55479"/>
                </a:lnTo>
                <a:lnTo>
                  <a:pt x="123729" y="20270"/>
                </a:lnTo>
                <a:lnTo>
                  <a:pt x="86511" y="1397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651814" y="5594609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22"/>
                </a:lnTo>
                <a:lnTo>
                  <a:pt x="5612" y="43937"/>
                </a:lnTo>
                <a:lnTo>
                  <a:pt x="0" y="74405"/>
                </a:lnTo>
                <a:lnTo>
                  <a:pt x="1959" y="88351"/>
                </a:lnTo>
                <a:lnTo>
                  <a:pt x="22627" y="123174"/>
                </a:lnTo>
                <a:lnTo>
                  <a:pt x="60244" y="141838"/>
                </a:lnTo>
                <a:lnTo>
                  <a:pt x="75385" y="143216"/>
                </a:lnTo>
                <a:lnTo>
                  <a:pt x="89721" y="141387"/>
                </a:lnTo>
                <a:lnTo>
                  <a:pt x="125563" y="121309"/>
                </a:lnTo>
                <a:lnTo>
                  <a:pt x="144804" y="84671"/>
                </a:lnTo>
                <a:lnTo>
                  <a:pt x="146230" y="69961"/>
                </a:lnTo>
                <a:lnTo>
                  <a:pt x="144460" y="55817"/>
                </a:lnTo>
                <a:lnTo>
                  <a:pt x="124138" y="20431"/>
                </a:lnTo>
                <a:lnTo>
                  <a:pt x="87014" y="1413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058670" y="4495529"/>
            <a:ext cx="51054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30" b="1">
                <a:latin typeface="Comic Sans MS"/>
                <a:cs typeface="Comic Sans MS"/>
              </a:rPr>
              <a:t>Na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5855" y="4940808"/>
            <a:ext cx="1432560" cy="1369060"/>
          </a:xfrm>
          <a:custGeom>
            <a:avLst/>
            <a:gdLst/>
            <a:ahLst/>
            <a:cxnLst/>
            <a:rect l="l" t="t" r="r" b="b"/>
            <a:pathLst>
              <a:path w="1432559" h="1369060">
                <a:moveTo>
                  <a:pt x="0" y="684276"/>
                </a:moveTo>
                <a:lnTo>
                  <a:pt x="2374" y="628149"/>
                </a:lnTo>
                <a:lnTo>
                  <a:pt x="9374" y="573273"/>
                </a:lnTo>
                <a:lnTo>
                  <a:pt x="20816" y="519824"/>
                </a:lnTo>
                <a:lnTo>
                  <a:pt x="36515" y="467977"/>
                </a:lnTo>
                <a:lnTo>
                  <a:pt x="56286" y="417909"/>
                </a:lnTo>
                <a:lnTo>
                  <a:pt x="79947" y="369795"/>
                </a:lnTo>
                <a:lnTo>
                  <a:pt x="107311" y="323812"/>
                </a:lnTo>
                <a:lnTo>
                  <a:pt x="138196" y="280135"/>
                </a:lnTo>
                <a:lnTo>
                  <a:pt x="172416" y="238941"/>
                </a:lnTo>
                <a:lnTo>
                  <a:pt x="209788" y="200406"/>
                </a:lnTo>
                <a:lnTo>
                  <a:pt x="250126" y="164705"/>
                </a:lnTo>
                <a:lnTo>
                  <a:pt x="293248" y="132014"/>
                </a:lnTo>
                <a:lnTo>
                  <a:pt x="338967" y="102511"/>
                </a:lnTo>
                <a:lnTo>
                  <a:pt x="387101" y="76370"/>
                </a:lnTo>
                <a:lnTo>
                  <a:pt x="437465" y="53768"/>
                </a:lnTo>
                <a:lnTo>
                  <a:pt x="489874" y="34881"/>
                </a:lnTo>
                <a:lnTo>
                  <a:pt x="544144" y="19884"/>
                </a:lnTo>
                <a:lnTo>
                  <a:pt x="600092" y="8955"/>
                </a:lnTo>
                <a:lnTo>
                  <a:pt x="657531" y="2268"/>
                </a:lnTo>
                <a:lnTo>
                  <a:pt x="716280" y="0"/>
                </a:lnTo>
                <a:lnTo>
                  <a:pt x="775028" y="2268"/>
                </a:lnTo>
                <a:lnTo>
                  <a:pt x="832467" y="8955"/>
                </a:lnTo>
                <a:lnTo>
                  <a:pt x="888415" y="19884"/>
                </a:lnTo>
                <a:lnTo>
                  <a:pt x="942685" y="34881"/>
                </a:lnTo>
                <a:lnTo>
                  <a:pt x="995094" y="53768"/>
                </a:lnTo>
                <a:lnTo>
                  <a:pt x="1045458" y="76370"/>
                </a:lnTo>
                <a:lnTo>
                  <a:pt x="1093592" y="102511"/>
                </a:lnTo>
                <a:lnTo>
                  <a:pt x="1139311" y="132014"/>
                </a:lnTo>
                <a:lnTo>
                  <a:pt x="1182433" y="164705"/>
                </a:lnTo>
                <a:lnTo>
                  <a:pt x="1222771" y="200406"/>
                </a:lnTo>
                <a:lnTo>
                  <a:pt x="1260143" y="238941"/>
                </a:lnTo>
                <a:lnTo>
                  <a:pt x="1294363" y="280135"/>
                </a:lnTo>
                <a:lnTo>
                  <a:pt x="1325248" y="323812"/>
                </a:lnTo>
                <a:lnTo>
                  <a:pt x="1352612" y="369795"/>
                </a:lnTo>
                <a:lnTo>
                  <a:pt x="1376273" y="417909"/>
                </a:lnTo>
                <a:lnTo>
                  <a:pt x="1396044" y="467977"/>
                </a:lnTo>
                <a:lnTo>
                  <a:pt x="1411743" y="519824"/>
                </a:lnTo>
                <a:lnTo>
                  <a:pt x="1423185" y="573273"/>
                </a:lnTo>
                <a:lnTo>
                  <a:pt x="1430185" y="628149"/>
                </a:lnTo>
                <a:lnTo>
                  <a:pt x="1432560" y="684276"/>
                </a:lnTo>
                <a:lnTo>
                  <a:pt x="1430185" y="740397"/>
                </a:lnTo>
                <a:lnTo>
                  <a:pt x="1423185" y="795268"/>
                </a:lnTo>
                <a:lnTo>
                  <a:pt x="1411743" y="848715"/>
                </a:lnTo>
                <a:lnTo>
                  <a:pt x="1396044" y="900559"/>
                </a:lnTo>
                <a:lnTo>
                  <a:pt x="1376273" y="950626"/>
                </a:lnTo>
                <a:lnTo>
                  <a:pt x="1352612" y="998739"/>
                </a:lnTo>
                <a:lnTo>
                  <a:pt x="1325248" y="1044722"/>
                </a:lnTo>
                <a:lnTo>
                  <a:pt x="1294363" y="1088399"/>
                </a:lnTo>
                <a:lnTo>
                  <a:pt x="1260143" y="1129594"/>
                </a:lnTo>
                <a:lnTo>
                  <a:pt x="1222771" y="1168131"/>
                </a:lnTo>
                <a:lnTo>
                  <a:pt x="1182433" y="1203834"/>
                </a:lnTo>
                <a:lnTo>
                  <a:pt x="1139311" y="1236526"/>
                </a:lnTo>
                <a:lnTo>
                  <a:pt x="1093592" y="1266031"/>
                </a:lnTo>
                <a:lnTo>
                  <a:pt x="1045458" y="1292174"/>
                </a:lnTo>
                <a:lnTo>
                  <a:pt x="995094" y="1314778"/>
                </a:lnTo>
                <a:lnTo>
                  <a:pt x="942685" y="1333667"/>
                </a:lnTo>
                <a:lnTo>
                  <a:pt x="888415" y="1348665"/>
                </a:lnTo>
                <a:lnTo>
                  <a:pt x="832467" y="1359595"/>
                </a:lnTo>
                <a:lnTo>
                  <a:pt x="775028" y="1366283"/>
                </a:lnTo>
                <a:lnTo>
                  <a:pt x="716280" y="1368552"/>
                </a:lnTo>
                <a:lnTo>
                  <a:pt x="657531" y="1366283"/>
                </a:lnTo>
                <a:lnTo>
                  <a:pt x="600092" y="1359595"/>
                </a:lnTo>
                <a:lnTo>
                  <a:pt x="544144" y="1348665"/>
                </a:lnTo>
                <a:lnTo>
                  <a:pt x="489874" y="1333667"/>
                </a:lnTo>
                <a:lnTo>
                  <a:pt x="437465" y="1314778"/>
                </a:lnTo>
                <a:lnTo>
                  <a:pt x="387101" y="1292174"/>
                </a:lnTo>
                <a:lnTo>
                  <a:pt x="338967" y="1266031"/>
                </a:lnTo>
                <a:lnTo>
                  <a:pt x="293248" y="1236526"/>
                </a:lnTo>
                <a:lnTo>
                  <a:pt x="250126" y="1203834"/>
                </a:lnTo>
                <a:lnTo>
                  <a:pt x="209788" y="1168131"/>
                </a:lnTo>
                <a:lnTo>
                  <a:pt x="172416" y="1129594"/>
                </a:lnTo>
                <a:lnTo>
                  <a:pt x="138196" y="1088399"/>
                </a:lnTo>
                <a:lnTo>
                  <a:pt x="107311" y="1044722"/>
                </a:lnTo>
                <a:lnTo>
                  <a:pt x="79947" y="998739"/>
                </a:lnTo>
                <a:lnTo>
                  <a:pt x="56286" y="950626"/>
                </a:lnTo>
                <a:lnTo>
                  <a:pt x="36515" y="900559"/>
                </a:lnTo>
                <a:lnTo>
                  <a:pt x="20816" y="848715"/>
                </a:lnTo>
                <a:lnTo>
                  <a:pt x="9374" y="795268"/>
                </a:lnTo>
                <a:lnTo>
                  <a:pt x="2374" y="740397"/>
                </a:lnTo>
                <a:lnTo>
                  <a:pt x="0" y="684276"/>
                </a:lnTo>
                <a:close/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344667" y="4553711"/>
            <a:ext cx="2266315" cy="2115820"/>
          </a:xfrm>
          <a:custGeom>
            <a:avLst/>
            <a:gdLst/>
            <a:ahLst/>
            <a:cxnLst/>
            <a:rect l="l" t="t" r="r" b="b"/>
            <a:pathLst>
              <a:path w="2266315" h="2115820">
                <a:moveTo>
                  <a:pt x="0" y="1057656"/>
                </a:moveTo>
                <a:lnTo>
                  <a:pt x="3756" y="970919"/>
                </a:lnTo>
                <a:lnTo>
                  <a:pt x="14831" y="886111"/>
                </a:lnTo>
                <a:lnTo>
                  <a:pt x="32934" y="803506"/>
                </a:lnTo>
                <a:lnTo>
                  <a:pt x="57771" y="723375"/>
                </a:lnTo>
                <a:lnTo>
                  <a:pt x="89052" y="645991"/>
                </a:lnTo>
                <a:lnTo>
                  <a:pt x="126485" y="571626"/>
                </a:lnTo>
                <a:lnTo>
                  <a:pt x="169778" y="500552"/>
                </a:lnTo>
                <a:lnTo>
                  <a:pt x="218639" y="433041"/>
                </a:lnTo>
                <a:lnTo>
                  <a:pt x="272776" y="369366"/>
                </a:lnTo>
                <a:lnTo>
                  <a:pt x="331898" y="309800"/>
                </a:lnTo>
                <a:lnTo>
                  <a:pt x="395713" y="254614"/>
                </a:lnTo>
                <a:lnTo>
                  <a:pt x="463929" y="204081"/>
                </a:lnTo>
                <a:lnTo>
                  <a:pt x="536255" y="158474"/>
                </a:lnTo>
                <a:lnTo>
                  <a:pt x="612399" y="118063"/>
                </a:lnTo>
                <a:lnTo>
                  <a:pt x="692068" y="83123"/>
                </a:lnTo>
                <a:lnTo>
                  <a:pt x="774972" y="53925"/>
                </a:lnTo>
                <a:lnTo>
                  <a:pt x="860818" y="30741"/>
                </a:lnTo>
                <a:lnTo>
                  <a:pt x="949315" y="13844"/>
                </a:lnTo>
                <a:lnTo>
                  <a:pt x="1040171" y="3506"/>
                </a:lnTo>
                <a:lnTo>
                  <a:pt x="1133094" y="0"/>
                </a:lnTo>
                <a:lnTo>
                  <a:pt x="1226016" y="3506"/>
                </a:lnTo>
                <a:lnTo>
                  <a:pt x="1316872" y="13844"/>
                </a:lnTo>
                <a:lnTo>
                  <a:pt x="1405369" y="30741"/>
                </a:lnTo>
                <a:lnTo>
                  <a:pt x="1491215" y="53925"/>
                </a:lnTo>
                <a:lnTo>
                  <a:pt x="1574119" y="83123"/>
                </a:lnTo>
                <a:lnTo>
                  <a:pt x="1653788" y="118063"/>
                </a:lnTo>
                <a:lnTo>
                  <a:pt x="1729932" y="158474"/>
                </a:lnTo>
                <a:lnTo>
                  <a:pt x="1802258" y="204081"/>
                </a:lnTo>
                <a:lnTo>
                  <a:pt x="1870474" y="254614"/>
                </a:lnTo>
                <a:lnTo>
                  <a:pt x="1934289" y="309800"/>
                </a:lnTo>
                <a:lnTo>
                  <a:pt x="1993411" y="369366"/>
                </a:lnTo>
                <a:lnTo>
                  <a:pt x="2047548" y="433041"/>
                </a:lnTo>
                <a:lnTo>
                  <a:pt x="2096409" y="500552"/>
                </a:lnTo>
                <a:lnTo>
                  <a:pt x="2139702" y="571626"/>
                </a:lnTo>
                <a:lnTo>
                  <a:pt x="2177135" y="645991"/>
                </a:lnTo>
                <a:lnTo>
                  <a:pt x="2208416" y="723375"/>
                </a:lnTo>
                <a:lnTo>
                  <a:pt x="2233253" y="803506"/>
                </a:lnTo>
                <a:lnTo>
                  <a:pt x="2251356" y="886111"/>
                </a:lnTo>
                <a:lnTo>
                  <a:pt x="2262431" y="970919"/>
                </a:lnTo>
                <a:lnTo>
                  <a:pt x="2266188" y="1057656"/>
                </a:lnTo>
                <a:lnTo>
                  <a:pt x="2262431" y="1144399"/>
                </a:lnTo>
                <a:lnTo>
                  <a:pt x="2251356" y="1229212"/>
                </a:lnTo>
                <a:lnTo>
                  <a:pt x="2233253" y="1311821"/>
                </a:lnTo>
                <a:lnTo>
                  <a:pt x="2208416" y="1391955"/>
                </a:lnTo>
                <a:lnTo>
                  <a:pt x="2177135" y="1469341"/>
                </a:lnTo>
                <a:lnTo>
                  <a:pt x="2139702" y="1543708"/>
                </a:lnTo>
                <a:lnTo>
                  <a:pt x="2096409" y="1614782"/>
                </a:lnTo>
                <a:lnTo>
                  <a:pt x="2047548" y="1682292"/>
                </a:lnTo>
                <a:lnTo>
                  <a:pt x="1993411" y="1745965"/>
                </a:lnTo>
                <a:lnTo>
                  <a:pt x="1934289" y="1805530"/>
                </a:lnTo>
                <a:lnTo>
                  <a:pt x="1870474" y="1860714"/>
                </a:lnTo>
                <a:lnTo>
                  <a:pt x="1802258" y="1911244"/>
                </a:lnTo>
                <a:lnTo>
                  <a:pt x="1729932" y="1956849"/>
                </a:lnTo>
                <a:lnTo>
                  <a:pt x="1653788" y="1997257"/>
                </a:lnTo>
                <a:lnTo>
                  <a:pt x="1574119" y="2032195"/>
                </a:lnTo>
                <a:lnTo>
                  <a:pt x="1491215" y="2061391"/>
                </a:lnTo>
                <a:lnTo>
                  <a:pt x="1405369" y="2084573"/>
                </a:lnTo>
                <a:lnTo>
                  <a:pt x="1316872" y="2101468"/>
                </a:lnTo>
                <a:lnTo>
                  <a:pt x="1226016" y="2111805"/>
                </a:lnTo>
                <a:lnTo>
                  <a:pt x="1133094" y="2115312"/>
                </a:lnTo>
                <a:lnTo>
                  <a:pt x="1040171" y="2111805"/>
                </a:lnTo>
                <a:lnTo>
                  <a:pt x="949315" y="2101468"/>
                </a:lnTo>
                <a:lnTo>
                  <a:pt x="860818" y="2084573"/>
                </a:lnTo>
                <a:lnTo>
                  <a:pt x="774972" y="2061391"/>
                </a:lnTo>
                <a:lnTo>
                  <a:pt x="692068" y="2032195"/>
                </a:lnTo>
                <a:lnTo>
                  <a:pt x="612399" y="1997257"/>
                </a:lnTo>
                <a:lnTo>
                  <a:pt x="536255" y="1956849"/>
                </a:lnTo>
                <a:lnTo>
                  <a:pt x="463929" y="1911244"/>
                </a:lnTo>
                <a:lnTo>
                  <a:pt x="395713" y="1860714"/>
                </a:lnTo>
                <a:lnTo>
                  <a:pt x="331898" y="1805530"/>
                </a:lnTo>
                <a:lnTo>
                  <a:pt x="272776" y="1745965"/>
                </a:lnTo>
                <a:lnTo>
                  <a:pt x="218639" y="1682292"/>
                </a:lnTo>
                <a:lnTo>
                  <a:pt x="169778" y="1614782"/>
                </a:lnTo>
                <a:lnTo>
                  <a:pt x="126485" y="1543708"/>
                </a:lnTo>
                <a:lnTo>
                  <a:pt x="89052" y="1469341"/>
                </a:lnTo>
                <a:lnTo>
                  <a:pt x="57771" y="1391955"/>
                </a:lnTo>
                <a:lnTo>
                  <a:pt x="32934" y="1311821"/>
                </a:lnTo>
                <a:lnTo>
                  <a:pt x="14831" y="1229212"/>
                </a:lnTo>
                <a:lnTo>
                  <a:pt x="3756" y="1144399"/>
                </a:lnTo>
                <a:lnTo>
                  <a:pt x="0" y="1057656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316979" y="5517583"/>
            <a:ext cx="255904" cy="243204"/>
          </a:xfrm>
          <a:custGeom>
            <a:avLst/>
            <a:gdLst/>
            <a:ahLst/>
            <a:cxnLst/>
            <a:rect l="l" t="t" r="r" b="b"/>
            <a:pathLst>
              <a:path w="255904" h="243204">
                <a:moveTo>
                  <a:pt x="114179" y="0"/>
                </a:moveTo>
                <a:lnTo>
                  <a:pt x="72435" y="11352"/>
                </a:lnTo>
                <a:lnTo>
                  <a:pt x="37881" y="34635"/>
                </a:lnTo>
                <a:lnTo>
                  <a:pt x="13149" y="67331"/>
                </a:lnTo>
                <a:lnTo>
                  <a:pt x="870" y="106922"/>
                </a:lnTo>
                <a:lnTo>
                  <a:pt x="0" y="121216"/>
                </a:lnTo>
                <a:lnTo>
                  <a:pt x="110" y="126338"/>
                </a:lnTo>
                <a:lnTo>
                  <a:pt x="8966" y="165907"/>
                </a:lnTo>
                <a:lnTo>
                  <a:pt x="30584" y="199562"/>
                </a:lnTo>
                <a:lnTo>
                  <a:pt x="62981" y="225006"/>
                </a:lnTo>
                <a:lnTo>
                  <a:pt x="104175" y="239943"/>
                </a:lnTo>
                <a:lnTo>
                  <a:pt x="135545" y="242928"/>
                </a:lnTo>
                <a:lnTo>
                  <a:pt x="149723" y="241380"/>
                </a:lnTo>
                <a:lnTo>
                  <a:pt x="188819" y="228223"/>
                </a:lnTo>
                <a:lnTo>
                  <a:pt x="220936" y="203593"/>
                </a:lnTo>
                <a:lnTo>
                  <a:pt x="243732" y="169157"/>
                </a:lnTo>
                <a:lnTo>
                  <a:pt x="254862" y="126583"/>
                </a:lnTo>
                <a:lnTo>
                  <a:pt x="255575" y="110871"/>
                </a:lnTo>
                <a:lnTo>
                  <a:pt x="253629" y="97703"/>
                </a:lnTo>
                <a:lnTo>
                  <a:pt x="239146" y="61454"/>
                </a:lnTo>
                <a:lnTo>
                  <a:pt x="212871" y="31758"/>
                </a:lnTo>
                <a:lnTo>
                  <a:pt x="176312" y="10760"/>
                </a:lnTo>
                <a:lnTo>
                  <a:pt x="130979" y="605"/>
                </a:lnTo>
                <a:lnTo>
                  <a:pt x="1141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16979" y="5517583"/>
            <a:ext cx="255904" cy="243204"/>
          </a:xfrm>
          <a:custGeom>
            <a:avLst/>
            <a:gdLst/>
            <a:ahLst/>
            <a:cxnLst/>
            <a:rect l="l" t="t" r="r" b="b"/>
            <a:pathLst>
              <a:path w="255904" h="243204">
                <a:moveTo>
                  <a:pt x="0" y="121216"/>
                </a:moveTo>
                <a:lnTo>
                  <a:pt x="7542" y="79886"/>
                </a:lnTo>
                <a:lnTo>
                  <a:pt x="28415" y="44612"/>
                </a:lnTo>
                <a:lnTo>
                  <a:pt x="59988" y="17912"/>
                </a:lnTo>
                <a:lnTo>
                  <a:pt x="99628" y="2303"/>
                </a:lnTo>
                <a:lnTo>
                  <a:pt x="114179" y="0"/>
                </a:lnTo>
                <a:lnTo>
                  <a:pt x="130979" y="605"/>
                </a:lnTo>
                <a:lnTo>
                  <a:pt x="176312" y="10760"/>
                </a:lnTo>
                <a:lnTo>
                  <a:pt x="212871" y="31758"/>
                </a:lnTo>
                <a:lnTo>
                  <a:pt x="239146" y="61454"/>
                </a:lnTo>
                <a:lnTo>
                  <a:pt x="253629" y="97703"/>
                </a:lnTo>
                <a:lnTo>
                  <a:pt x="255575" y="110871"/>
                </a:lnTo>
                <a:lnTo>
                  <a:pt x="254862" y="126583"/>
                </a:lnTo>
                <a:lnTo>
                  <a:pt x="243732" y="169157"/>
                </a:lnTo>
                <a:lnTo>
                  <a:pt x="220936" y="203593"/>
                </a:lnTo>
                <a:lnTo>
                  <a:pt x="188819" y="228223"/>
                </a:lnTo>
                <a:lnTo>
                  <a:pt x="149723" y="241380"/>
                </a:lnTo>
                <a:lnTo>
                  <a:pt x="135545" y="242928"/>
                </a:lnTo>
                <a:lnTo>
                  <a:pt x="119518" y="242189"/>
                </a:lnTo>
                <a:lnTo>
                  <a:pt x="75833" y="231266"/>
                </a:lnTo>
                <a:lnTo>
                  <a:pt x="40283" y="209069"/>
                </a:lnTo>
                <a:lnTo>
                  <a:pt x="14852" y="177896"/>
                </a:lnTo>
                <a:lnTo>
                  <a:pt x="1522" y="140043"/>
                </a:lnTo>
                <a:lnTo>
                  <a:pt x="0" y="121216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118859" y="5309615"/>
            <a:ext cx="658495" cy="649605"/>
          </a:xfrm>
          <a:custGeom>
            <a:avLst/>
            <a:gdLst/>
            <a:ahLst/>
            <a:cxnLst/>
            <a:rect l="l" t="t" r="r" b="b"/>
            <a:pathLst>
              <a:path w="658495" h="649604">
                <a:moveTo>
                  <a:pt x="0" y="324612"/>
                </a:moveTo>
                <a:lnTo>
                  <a:pt x="4306" y="271947"/>
                </a:lnTo>
                <a:lnTo>
                  <a:pt x="16776" y="221991"/>
                </a:lnTo>
                <a:lnTo>
                  <a:pt x="36731" y="175413"/>
                </a:lnTo>
                <a:lnTo>
                  <a:pt x="63495" y="132880"/>
                </a:lnTo>
                <a:lnTo>
                  <a:pt x="96392" y="95059"/>
                </a:lnTo>
                <a:lnTo>
                  <a:pt x="134745" y="62618"/>
                </a:lnTo>
                <a:lnTo>
                  <a:pt x="177878" y="36223"/>
                </a:lnTo>
                <a:lnTo>
                  <a:pt x="225113" y="16544"/>
                </a:lnTo>
                <a:lnTo>
                  <a:pt x="275773" y="4247"/>
                </a:lnTo>
                <a:lnTo>
                  <a:pt x="329184" y="0"/>
                </a:lnTo>
                <a:lnTo>
                  <a:pt x="356190" y="1075"/>
                </a:lnTo>
                <a:lnTo>
                  <a:pt x="408310" y="9431"/>
                </a:lnTo>
                <a:lnTo>
                  <a:pt x="457342" y="25503"/>
                </a:lnTo>
                <a:lnTo>
                  <a:pt x="502611" y="48623"/>
                </a:lnTo>
                <a:lnTo>
                  <a:pt x="543438" y="78124"/>
                </a:lnTo>
                <a:lnTo>
                  <a:pt x="579147" y="113339"/>
                </a:lnTo>
                <a:lnTo>
                  <a:pt x="609063" y="153599"/>
                </a:lnTo>
                <a:lnTo>
                  <a:pt x="632507" y="198239"/>
                </a:lnTo>
                <a:lnTo>
                  <a:pt x="648804" y="246589"/>
                </a:lnTo>
                <a:lnTo>
                  <a:pt x="657277" y="297982"/>
                </a:lnTo>
                <a:lnTo>
                  <a:pt x="658367" y="324612"/>
                </a:lnTo>
                <a:lnTo>
                  <a:pt x="657277" y="351234"/>
                </a:lnTo>
                <a:lnTo>
                  <a:pt x="648804" y="402618"/>
                </a:lnTo>
                <a:lnTo>
                  <a:pt x="632507" y="450963"/>
                </a:lnTo>
                <a:lnTo>
                  <a:pt x="609063" y="495601"/>
                </a:lnTo>
                <a:lnTo>
                  <a:pt x="579147" y="535863"/>
                </a:lnTo>
                <a:lnTo>
                  <a:pt x="543438" y="571082"/>
                </a:lnTo>
                <a:lnTo>
                  <a:pt x="502611" y="600588"/>
                </a:lnTo>
                <a:lnTo>
                  <a:pt x="457342" y="623713"/>
                </a:lnTo>
                <a:lnTo>
                  <a:pt x="408310" y="639789"/>
                </a:lnTo>
                <a:lnTo>
                  <a:pt x="356190" y="648147"/>
                </a:lnTo>
                <a:lnTo>
                  <a:pt x="329184" y="649224"/>
                </a:lnTo>
                <a:lnTo>
                  <a:pt x="302177" y="648147"/>
                </a:lnTo>
                <a:lnTo>
                  <a:pt x="250057" y="639789"/>
                </a:lnTo>
                <a:lnTo>
                  <a:pt x="201025" y="623713"/>
                </a:lnTo>
                <a:lnTo>
                  <a:pt x="155756" y="600588"/>
                </a:lnTo>
                <a:lnTo>
                  <a:pt x="114929" y="571082"/>
                </a:lnTo>
                <a:lnTo>
                  <a:pt x="79220" y="535863"/>
                </a:lnTo>
                <a:lnTo>
                  <a:pt x="49304" y="495601"/>
                </a:lnTo>
                <a:lnTo>
                  <a:pt x="25860" y="450963"/>
                </a:lnTo>
                <a:lnTo>
                  <a:pt x="9563" y="402618"/>
                </a:lnTo>
                <a:lnTo>
                  <a:pt x="1090" y="351234"/>
                </a:lnTo>
                <a:lnTo>
                  <a:pt x="0" y="324612"/>
                </a:lnTo>
                <a:close/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371844" y="5885703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4" h="144779">
                <a:moveTo>
                  <a:pt x="71607" y="0"/>
                </a:moveTo>
                <a:lnTo>
                  <a:pt x="31515" y="12850"/>
                </a:lnTo>
                <a:lnTo>
                  <a:pt x="5609" y="44529"/>
                </a:lnTo>
                <a:lnTo>
                  <a:pt x="0" y="72374"/>
                </a:lnTo>
                <a:lnTo>
                  <a:pt x="149" y="77027"/>
                </a:lnTo>
                <a:lnTo>
                  <a:pt x="14324" y="115069"/>
                </a:lnTo>
                <a:lnTo>
                  <a:pt x="47391" y="139454"/>
                </a:lnTo>
                <a:lnTo>
                  <a:pt x="76975" y="144666"/>
                </a:lnTo>
                <a:lnTo>
                  <a:pt x="91040" y="142573"/>
                </a:lnTo>
                <a:lnTo>
                  <a:pt x="126111" y="121915"/>
                </a:lnTo>
                <a:lnTo>
                  <a:pt x="144872" y="84620"/>
                </a:lnTo>
                <a:lnTo>
                  <a:pt x="146250" y="69585"/>
                </a:lnTo>
                <a:lnTo>
                  <a:pt x="144297" y="55487"/>
                </a:lnTo>
                <a:lnTo>
                  <a:pt x="123729" y="20279"/>
                </a:lnTo>
                <a:lnTo>
                  <a:pt x="86511" y="1398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371898" y="5260853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4" h="143510">
                <a:moveTo>
                  <a:pt x="72175" y="0"/>
                </a:moveTo>
                <a:lnTo>
                  <a:pt x="31760" y="12539"/>
                </a:lnTo>
                <a:lnTo>
                  <a:pt x="5612" y="43963"/>
                </a:lnTo>
                <a:lnTo>
                  <a:pt x="0" y="74399"/>
                </a:lnTo>
                <a:lnTo>
                  <a:pt x="1959" y="88329"/>
                </a:lnTo>
                <a:lnTo>
                  <a:pt x="22626" y="123150"/>
                </a:lnTo>
                <a:lnTo>
                  <a:pt x="60242" y="141836"/>
                </a:lnTo>
                <a:lnTo>
                  <a:pt x="75383" y="143216"/>
                </a:lnTo>
                <a:lnTo>
                  <a:pt x="89720" y="141384"/>
                </a:lnTo>
                <a:lnTo>
                  <a:pt x="125562" y="121286"/>
                </a:lnTo>
                <a:lnTo>
                  <a:pt x="144804" y="84655"/>
                </a:lnTo>
                <a:lnTo>
                  <a:pt x="146230" y="69964"/>
                </a:lnTo>
                <a:lnTo>
                  <a:pt x="144460" y="55837"/>
                </a:lnTo>
                <a:lnTo>
                  <a:pt x="124138" y="20454"/>
                </a:lnTo>
                <a:lnTo>
                  <a:pt x="87014" y="1415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98746" y="6231641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22"/>
                </a:lnTo>
                <a:lnTo>
                  <a:pt x="5612" y="43937"/>
                </a:lnTo>
                <a:lnTo>
                  <a:pt x="0" y="74405"/>
                </a:lnTo>
                <a:lnTo>
                  <a:pt x="1959" y="88351"/>
                </a:lnTo>
                <a:lnTo>
                  <a:pt x="22627" y="123174"/>
                </a:lnTo>
                <a:lnTo>
                  <a:pt x="60244" y="141838"/>
                </a:lnTo>
                <a:lnTo>
                  <a:pt x="75385" y="143216"/>
                </a:lnTo>
                <a:lnTo>
                  <a:pt x="89721" y="141387"/>
                </a:lnTo>
                <a:lnTo>
                  <a:pt x="125563" y="121309"/>
                </a:lnTo>
                <a:lnTo>
                  <a:pt x="144804" y="84671"/>
                </a:lnTo>
                <a:lnTo>
                  <a:pt x="146230" y="69961"/>
                </a:lnTo>
                <a:lnTo>
                  <a:pt x="144460" y="55817"/>
                </a:lnTo>
                <a:lnTo>
                  <a:pt x="124138" y="20431"/>
                </a:lnTo>
                <a:lnTo>
                  <a:pt x="87014" y="1413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96811" y="6231651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4" h="144779">
                <a:moveTo>
                  <a:pt x="71607" y="0"/>
                </a:moveTo>
                <a:lnTo>
                  <a:pt x="31515" y="12850"/>
                </a:lnTo>
                <a:lnTo>
                  <a:pt x="5609" y="44529"/>
                </a:lnTo>
                <a:lnTo>
                  <a:pt x="0" y="72374"/>
                </a:lnTo>
                <a:lnTo>
                  <a:pt x="149" y="77027"/>
                </a:lnTo>
                <a:lnTo>
                  <a:pt x="14324" y="115069"/>
                </a:lnTo>
                <a:lnTo>
                  <a:pt x="47391" y="139454"/>
                </a:lnTo>
                <a:lnTo>
                  <a:pt x="76975" y="144666"/>
                </a:lnTo>
                <a:lnTo>
                  <a:pt x="91040" y="142573"/>
                </a:lnTo>
                <a:lnTo>
                  <a:pt x="126111" y="121915"/>
                </a:lnTo>
                <a:lnTo>
                  <a:pt x="144872" y="84620"/>
                </a:lnTo>
                <a:lnTo>
                  <a:pt x="146250" y="69585"/>
                </a:lnTo>
                <a:lnTo>
                  <a:pt x="144297" y="55487"/>
                </a:lnTo>
                <a:lnTo>
                  <a:pt x="123729" y="20279"/>
                </a:lnTo>
                <a:lnTo>
                  <a:pt x="86511" y="1398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298691" y="4858527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5" h="144779">
                <a:moveTo>
                  <a:pt x="71607" y="0"/>
                </a:moveTo>
                <a:lnTo>
                  <a:pt x="31515" y="12843"/>
                </a:lnTo>
                <a:lnTo>
                  <a:pt x="5609" y="44518"/>
                </a:lnTo>
                <a:lnTo>
                  <a:pt x="0" y="72374"/>
                </a:lnTo>
                <a:lnTo>
                  <a:pt x="149" y="77031"/>
                </a:lnTo>
                <a:lnTo>
                  <a:pt x="14325" y="115081"/>
                </a:lnTo>
                <a:lnTo>
                  <a:pt x="47392" y="139458"/>
                </a:lnTo>
                <a:lnTo>
                  <a:pt x="76977" y="144666"/>
                </a:lnTo>
                <a:lnTo>
                  <a:pt x="91041" y="142574"/>
                </a:lnTo>
                <a:lnTo>
                  <a:pt x="126111" y="121924"/>
                </a:lnTo>
                <a:lnTo>
                  <a:pt x="144872" y="84625"/>
                </a:lnTo>
                <a:lnTo>
                  <a:pt x="146250" y="69583"/>
                </a:lnTo>
                <a:lnTo>
                  <a:pt x="144297" y="55479"/>
                </a:lnTo>
                <a:lnTo>
                  <a:pt x="123729" y="20270"/>
                </a:lnTo>
                <a:lnTo>
                  <a:pt x="86511" y="1397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496866" y="4860041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4" h="143510">
                <a:moveTo>
                  <a:pt x="72175" y="0"/>
                </a:moveTo>
                <a:lnTo>
                  <a:pt x="31760" y="12539"/>
                </a:lnTo>
                <a:lnTo>
                  <a:pt x="5612" y="43963"/>
                </a:lnTo>
                <a:lnTo>
                  <a:pt x="0" y="74399"/>
                </a:lnTo>
                <a:lnTo>
                  <a:pt x="1959" y="88329"/>
                </a:lnTo>
                <a:lnTo>
                  <a:pt x="22626" y="123150"/>
                </a:lnTo>
                <a:lnTo>
                  <a:pt x="60242" y="141836"/>
                </a:lnTo>
                <a:lnTo>
                  <a:pt x="75383" y="143216"/>
                </a:lnTo>
                <a:lnTo>
                  <a:pt x="89720" y="141384"/>
                </a:lnTo>
                <a:lnTo>
                  <a:pt x="125562" y="121286"/>
                </a:lnTo>
                <a:lnTo>
                  <a:pt x="144804" y="84655"/>
                </a:lnTo>
                <a:lnTo>
                  <a:pt x="146230" y="69964"/>
                </a:lnTo>
                <a:lnTo>
                  <a:pt x="144460" y="55837"/>
                </a:lnTo>
                <a:lnTo>
                  <a:pt x="124138" y="20454"/>
                </a:lnTo>
                <a:lnTo>
                  <a:pt x="87014" y="1415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034838" y="5445257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4" h="143510">
                <a:moveTo>
                  <a:pt x="72175" y="0"/>
                </a:moveTo>
                <a:lnTo>
                  <a:pt x="31760" y="12539"/>
                </a:lnTo>
                <a:lnTo>
                  <a:pt x="5612" y="43963"/>
                </a:lnTo>
                <a:lnTo>
                  <a:pt x="0" y="74399"/>
                </a:lnTo>
                <a:lnTo>
                  <a:pt x="1959" y="88329"/>
                </a:lnTo>
                <a:lnTo>
                  <a:pt x="22626" y="123150"/>
                </a:lnTo>
                <a:lnTo>
                  <a:pt x="60242" y="141836"/>
                </a:lnTo>
                <a:lnTo>
                  <a:pt x="75383" y="143216"/>
                </a:lnTo>
                <a:lnTo>
                  <a:pt x="89720" y="141384"/>
                </a:lnTo>
                <a:lnTo>
                  <a:pt x="125562" y="121286"/>
                </a:lnTo>
                <a:lnTo>
                  <a:pt x="144804" y="84655"/>
                </a:lnTo>
                <a:lnTo>
                  <a:pt x="146230" y="69964"/>
                </a:lnTo>
                <a:lnTo>
                  <a:pt x="144460" y="55837"/>
                </a:lnTo>
                <a:lnTo>
                  <a:pt x="124138" y="20454"/>
                </a:lnTo>
                <a:lnTo>
                  <a:pt x="87014" y="1415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034783" y="5614431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4" h="144779">
                <a:moveTo>
                  <a:pt x="71607" y="0"/>
                </a:moveTo>
                <a:lnTo>
                  <a:pt x="31515" y="12850"/>
                </a:lnTo>
                <a:lnTo>
                  <a:pt x="5609" y="44529"/>
                </a:lnTo>
                <a:lnTo>
                  <a:pt x="0" y="72374"/>
                </a:lnTo>
                <a:lnTo>
                  <a:pt x="149" y="77027"/>
                </a:lnTo>
                <a:lnTo>
                  <a:pt x="14324" y="115069"/>
                </a:lnTo>
                <a:lnTo>
                  <a:pt x="47391" y="139454"/>
                </a:lnTo>
                <a:lnTo>
                  <a:pt x="76975" y="144666"/>
                </a:lnTo>
                <a:lnTo>
                  <a:pt x="91040" y="142573"/>
                </a:lnTo>
                <a:lnTo>
                  <a:pt x="126111" y="121915"/>
                </a:lnTo>
                <a:lnTo>
                  <a:pt x="144872" y="84620"/>
                </a:lnTo>
                <a:lnTo>
                  <a:pt x="146250" y="69585"/>
                </a:lnTo>
                <a:lnTo>
                  <a:pt x="144297" y="55487"/>
                </a:lnTo>
                <a:lnTo>
                  <a:pt x="123729" y="20279"/>
                </a:lnTo>
                <a:lnTo>
                  <a:pt x="86511" y="1398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652570" y="5445257"/>
            <a:ext cx="146685" cy="143510"/>
          </a:xfrm>
          <a:custGeom>
            <a:avLst/>
            <a:gdLst/>
            <a:ahLst/>
            <a:cxnLst/>
            <a:rect l="l" t="t" r="r" b="b"/>
            <a:pathLst>
              <a:path w="146685" h="143510">
                <a:moveTo>
                  <a:pt x="72175" y="0"/>
                </a:moveTo>
                <a:lnTo>
                  <a:pt x="31760" y="12539"/>
                </a:lnTo>
                <a:lnTo>
                  <a:pt x="5612" y="43963"/>
                </a:lnTo>
                <a:lnTo>
                  <a:pt x="0" y="74399"/>
                </a:lnTo>
                <a:lnTo>
                  <a:pt x="1959" y="88329"/>
                </a:lnTo>
                <a:lnTo>
                  <a:pt x="22626" y="123150"/>
                </a:lnTo>
                <a:lnTo>
                  <a:pt x="60242" y="141836"/>
                </a:lnTo>
                <a:lnTo>
                  <a:pt x="75383" y="143216"/>
                </a:lnTo>
                <a:lnTo>
                  <a:pt x="89720" y="141384"/>
                </a:lnTo>
                <a:lnTo>
                  <a:pt x="125562" y="121286"/>
                </a:lnTo>
                <a:lnTo>
                  <a:pt x="144804" y="84655"/>
                </a:lnTo>
                <a:lnTo>
                  <a:pt x="146230" y="69964"/>
                </a:lnTo>
                <a:lnTo>
                  <a:pt x="144460" y="55837"/>
                </a:lnTo>
                <a:lnTo>
                  <a:pt x="124138" y="20454"/>
                </a:lnTo>
                <a:lnTo>
                  <a:pt x="87014" y="1415"/>
                </a:lnTo>
                <a:lnTo>
                  <a:pt x="72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52515" y="5614431"/>
            <a:ext cx="146685" cy="144780"/>
          </a:xfrm>
          <a:custGeom>
            <a:avLst/>
            <a:gdLst/>
            <a:ahLst/>
            <a:cxnLst/>
            <a:rect l="l" t="t" r="r" b="b"/>
            <a:pathLst>
              <a:path w="146685" h="144779">
                <a:moveTo>
                  <a:pt x="71607" y="0"/>
                </a:moveTo>
                <a:lnTo>
                  <a:pt x="31515" y="12850"/>
                </a:lnTo>
                <a:lnTo>
                  <a:pt x="5609" y="44529"/>
                </a:lnTo>
                <a:lnTo>
                  <a:pt x="0" y="72374"/>
                </a:lnTo>
                <a:lnTo>
                  <a:pt x="149" y="77027"/>
                </a:lnTo>
                <a:lnTo>
                  <a:pt x="14324" y="115069"/>
                </a:lnTo>
                <a:lnTo>
                  <a:pt x="47391" y="139454"/>
                </a:lnTo>
                <a:lnTo>
                  <a:pt x="76975" y="144666"/>
                </a:lnTo>
                <a:lnTo>
                  <a:pt x="91040" y="142573"/>
                </a:lnTo>
                <a:lnTo>
                  <a:pt x="126111" y="121915"/>
                </a:lnTo>
                <a:lnTo>
                  <a:pt x="144872" y="84620"/>
                </a:lnTo>
                <a:lnTo>
                  <a:pt x="146250" y="69585"/>
                </a:lnTo>
                <a:lnTo>
                  <a:pt x="144297" y="55487"/>
                </a:lnTo>
                <a:lnTo>
                  <a:pt x="123729" y="20279"/>
                </a:lnTo>
                <a:lnTo>
                  <a:pt x="86511" y="1398"/>
                </a:lnTo>
                <a:lnTo>
                  <a:pt x="716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009134" y="4506047"/>
            <a:ext cx="655955" cy="39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35" b="1">
                <a:latin typeface="Comic Sans MS"/>
                <a:cs typeface="Comic Sans MS"/>
              </a:rPr>
              <a:t>N</a:t>
            </a:r>
            <a:r>
              <a:rPr dirty="0" sz="2800" spc="-25" b="1">
                <a:latin typeface="Comic Sans MS"/>
                <a:cs typeface="Comic Sans MS"/>
              </a:rPr>
              <a:t>a</a:t>
            </a:r>
            <a:r>
              <a:rPr dirty="0" baseline="25525" sz="2775" spc="15" b="1">
                <a:latin typeface="Comic Sans MS"/>
                <a:cs typeface="Comic Sans MS"/>
              </a:rPr>
              <a:t>+</a:t>
            </a:r>
            <a:endParaRPr baseline="25525" sz="2775">
              <a:latin typeface="Comic Sans MS"/>
              <a:cs typeface="Comic Sans M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18476" y="4098035"/>
            <a:ext cx="1437131" cy="1272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287523" y="1234439"/>
            <a:ext cx="5093335" cy="749935"/>
          </a:xfrm>
          <a:custGeom>
            <a:avLst/>
            <a:gdLst/>
            <a:ahLst/>
            <a:cxnLst/>
            <a:rect l="l" t="t" r="r" b="b"/>
            <a:pathLst>
              <a:path w="5093334" h="749935">
                <a:moveTo>
                  <a:pt x="0" y="124968"/>
                </a:moveTo>
                <a:lnTo>
                  <a:pt x="7377" y="82605"/>
                </a:lnTo>
                <a:lnTo>
                  <a:pt x="27784" y="46443"/>
                </a:lnTo>
                <a:lnTo>
                  <a:pt x="58632" y="19069"/>
                </a:lnTo>
                <a:lnTo>
                  <a:pt x="97334" y="3072"/>
                </a:lnTo>
                <a:lnTo>
                  <a:pt x="4968240" y="0"/>
                </a:lnTo>
                <a:lnTo>
                  <a:pt x="4982890" y="851"/>
                </a:lnTo>
                <a:lnTo>
                  <a:pt x="5023473" y="12859"/>
                </a:lnTo>
                <a:lnTo>
                  <a:pt x="5056993" y="37034"/>
                </a:lnTo>
                <a:lnTo>
                  <a:pt x="5080862" y="70788"/>
                </a:lnTo>
                <a:lnTo>
                  <a:pt x="5092492" y="111532"/>
                </a:lnTo>
                <a:lnTo>
                  <a:pt x="5093208" y="624839"/>
                </a:lnTo>
                <a:lnTo>
                  <a:pt x="5092356" y="639490"/>
                </a:lnTo>
                <a:lnTo>
                  <a:pt x="5080348" y="680073"/>
                </a:lnTo>
                <a:lnTo>
                  <a:pt x="5056173" y="713593"/>
                </a:lnTo>
                <a:lnTo>
                  <a:pt x="5022419" y="737462"/>
                </a:lnTo>
                <a:lnTo>
                  <a:pt x="4981675" y="749092"/>
                </a:lnTo>
                <a:lnTo>
                  <a:pt x="124968" y="749808"/>
                </a:lnTo>
                <a:lnTo>
                  <a:pt x="110317" y="748956"/>
                </a:lnTo>
                <a:lnTo>
                  <a:pt x="69734" y="736948"/>
                </a:lnTo>
                <a:lnTo>
                  <a:pt x="36214" y="712773"/>
                </a:lnTo>
                <a:lnTo>
                  <a:pt x="12345" y="679019"/>
                </a:lnTo>
                <a:lnTo>
                  <a:pt x="715" y="638275"/>
                </a:lnTo>
                <a:lnTo>
                  <a:pt x="0" y="1249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267711" y="2133600"/>
            <a:ext cx="5113020" cy="820419"/>
          </a:xfrm>
          <a:custGeom>
            <a:avLst/>
            <a:gdLst/>
            <a:ahLst/>
            <a:cxnLst/>
            <a:rect l="l" t="t" r="r" b="b"/>
            <a:pathLst>
              <a:path w="5113020" h="820419">
                <a:moveTo>
                  <a:pt x="0" y="136651"/>
                </a:moveTo>
                <a:lnTo>
                  <a:pt x="6777" y="94053"/>
                </a:lnTo>
                <a:lnTo>
                  <a:pt x="25670" y="56931"/>
                </a:lnTo>
                <a:lnTo>
                  <a:pt x="54517" y="27448"/>
                </a:lnTo>
                <a:lnTo>
                  <a:pt x="91159" y="7763"/>
                </a:lnTo>
                <a:lnTo>
                  <a:pt x="133434" y="37"/>
                </a:lnTo>
                <a:lnTo>
                  <a:pt x="4976368" y="0"/>
                </a:lnTo>
                <a:lnTo>
                  <a:pt x="4991042" y="779"/>
                </a:lnTo>
                <a:lnTo>
                  <a:pt x="5032055" y="11835"/>
                </a:lnTo>
                <a:lnTo>
                  <a:pt x="5066871" y="34286"/>
                </a:lnTo>
                <a:lnTo>
                  <a:pt x="5093328" y="65972"/>
                </a:lnTo>
                <a:lnTo>
                  <a:pt x="5109267" y="104731"/>
                </a:lnTo>
                <a:lnTo>
                  <a:pt x="5113020" y="683260"/>
                </a:lnTo>
                <a:lnTo>
                  <a:pt x="5112240" y="697934"/>
                </a:lnTo>
                <a:lnTo>
                  <a:pt x="5101184" y="738947"/>
                </a:lnTo>
                <a:lnTo>
                  <a:pt x="5078733" y="773763"/>
                </a:lnTo>
                <a:lnTo>
                  <a:pt x="5047047" y="800220"/>
                </a:lnTo>
                <a:lnTo>
                  <a:pt x="5008288" y="816159"/>
                </a:lnTo>
                <a:lnTo>
                  <a:pt x="136651" y="819912"/>
                </a:lnTo>
                <a:lnTo>
                  <a:pt x="121977" y="819132"/>
                </a:lnTo>
                <a:lnTo>
                  <a:pt x="80964" y="808076"/>
                </a:lnTo>
                <a:lnTo>
                  <a:pt x="46148" y="785625"/>
                </a:lnTo>
                <a:lnTo>
                  <a:pt x="19691" y="753939"/>
                </a:lnTo>
                <a:lnTo>
                  <a:pt x="3752" y="715180"/>
                </a:lnTo>
                <a:lnTo>
                  <a:pt x="0" y="1366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159" rIns="0" bIns="0" rtlCol="0" vert="horz">
            <a:spAutoFit/>
          </a:bodyPr>
          <a:lstStyle/>
          <a:p>
            <a:pPr marL="261620">
              <a:lnSpc>
                <a:spcPct val="100000"/>
              </a:lnSpc>
            </a:pP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alli</a:t>
            </a:r>
            <a:r>
              <a:rPr dirty="0" spc="-4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lc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lini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lc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lin</a:t>
            </a:r>
            <a:r>
              <a:rPr dirty="0" spc="2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-</a:t>
            </a:r>
            <a:r>
              <a:rPr dirty="0" spc="-5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er</a:t>
            </a:r>
            <a:r>
              <a:rPr dirty="0" spc="-6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osi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679448"/>
            <a:ext cx="8252459" cy="501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025" rIns="0" bIns="0" rtlCol="0" vert="horz">
            <a:spAutoFit/>
          </a:bodyPr>
          <a:lstStyle/>
          <a:p>
            <a:pPr marL="353060">
              <a:lnSpc>
                <a:spcPct val="100000"/>
              </a:lnSpc>
            </a:pP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Al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geni</a:t>
            </a:r>
          </a:p>
        </p:txBody>
      </p:sp>
      <p:sp>
        <p:nvSpPr>
          <p:cNvPr id="4" name="object 4"/>
          <p:cNvSpPr/>
          <p:nvPr/>
        </p:nvSpPr>
        <p:spPr>
          <a:xfrm>
            <a:off x="393191" y="1751076"/>
            <a:ext cx="7347584" cy="4942840"/>
          </a:xfrm>
          <a:custGeom>
            <a:avLst/>
            <a:gdLst/>
            <a:ahLst/>
            <a:cxnLst/>
            <a:rect l="l" t="t" r="r" b="b"/>
            <a:pathLst>
              <a:path w="7347584" h="4942840">
                <a:moveTo>
                  <a:pt x="0" y="4942332"/>
                </a:moveTo>
                <a:lnTo>
                  <a:pt x="7347204" y="4942332"/>
                </a:lnTo>
                <a:lnTo>
                  <a:pt x="7347204" y="0"/>
                </a:lnTo>
                <a:lnTo>
                  <a:pt x="0" y="0"/>
                </a:lnTo>
                <a:lnTo>
                  <a:pt x="0" y="4942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58683" y="1655064"/>
            <a:ext cx="323088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12023" y="1679448"/>
            <a:ext cx="216407" cy="487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2023" y="1679448"/>
            <a:ext cx="216535" cy="487680"/>
          </a:xfrm>
          <a:custGeom>
            <a:avLst/>
            <a:gdLst/>
            <a:ahLst/>
            <a:cxnLst/>
            <a:rect l="l" t="t" r="r" b="b"/>
            <a:pathLst>
              <a:path w="216534" h="487680">
                <a:moveTo>
                  <a:pt x="0" y="379475"/>
                </a:moveTo>
                <a:lnTo>
                  <a:pt x="54101" y="379475"/>
                </a:lnTo>
                <a:lnTo>
                  <a:pt x="54101" y="0"/>
                </a:lnTo>
                <a:lnTo>
                  <a:pt x="162305" y="0"/>
                </a:lnTo>
                <a:lnTo>
                  <a:pt x="162305" y="379475"/>
                </a:lnTo>
                <a:lnTo>
                  <a:pt x="216407" y="379475"/>
                </a:lnTo>
                <a:lnTo>
                  <a:pt x="108203" y="487679"/>
                </a:lnTo>
                <a:lnTo>
                  <a:pt x="0" y="379475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85531" y="5516879"/>
            <a:ext cx="504825" cy="1104900"/>
          </a:xfrm>
          <a:custGeom>
            <a:avLst/>
            <a:gdLst/>
            <a:ahLst/>
            <a:cxnLst/>
            <a:rect l="l" t="t" r="r" b="b"/>
            <a:pathLst>
              <a:path w="504825" h="1104900">
                <a:moveTo>
                  <a:pt x="0" y="1104900"/>
                </a:moveTo>
                <a:lnTo>
                  <a:pt x="504444" y="1104900"/>
                </a:lnTo>
                <a:lnTo>
                  <a:pt x="504444" y="0"/>
                </a:lnTo>
                <a:lnTo>
                  <a:pt x="0" y="0"/>
                </a:lnTo>
                <a:lnTo>
                  <a:pt x="0" y="1104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341247" y="2657101"/>
            <a:ext cx="6396990" cy="889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 spc="-25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55">
                <a:latin typeface="Franklin Gothic Book"/>
                <a:cs typeface="Franklin Gothic Book"/>
              </a:rPr>
              <a:t>f</a:t>
            </a:r>
            <a:r>
              <a:rPr dirty="0" sz="2000" spc="20">
                <a:latin typeface="Franklin Gothic Book"/>
                <a:cs typeface="Franklin Gothic Book"/>
              </a:rPr>
              <a:t>f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nità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 spc="3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ac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aci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1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17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endono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3191" y="4533925"/>
            <a:ext cx="1304544" cy="13079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491739" y="4515611"/>
            <a:ext cx="1411605" cy="1369060"/>
          </a:xfrm>
          <a:custGeom>
            <a:avLst/>
            <a:gdLst/>
            <a:ahLst/>
            <a:cxnLst/>
            <a:rect l="l" t="t" r="r" b="b"/>
            <a:pathLst>
              <a:path w="1411604" h="1369060">
                <a:moveTo>
                  <a:pt x="0" y="684276"/>
                </a:moveTo>
                <a:lnTo>
                  <a:pt x="2339" y="628149"/>
                </a:lnTo>
                <a:lnTo>
                  <a:pt x="9236" y="573273"/>
                </a:lnTo>
                <a:lnTo>
                  <a:pt x="20510" y="519824"/>
                </a:lnTo>
                <a:lnTo>
                  <a:pt x="35978" y="467977"/>
                </a:lnTo>
                <a:lnTo>
                  <a:pt x="55459" y="417909"/>
                </a:lnTo>
                <a:lnTo>
                  <a:pt x="78770" y="369795"/>
                </a:lnTo>
                <a:lnTo>
                  <a:pt x="105731" y="323812"/>
                </a:lnTo>
                <a:lnTo>
                  <a:pt x="136160" y="280135"/>
                </a:lnTo>
                <a:lnTo>
                  <a:pt x="169874" y="238941"/>
                </a:lnTo>
                <a:lnTo>
                  <a:pt x="206692" y="200406"/>
                </a:lnTo>
                <a:lnTo>
                  <a:pt x="246432" y="164705"/>
                </a:lnTo>
                <a:lnTo>
                  <a:pt x="288913" y="132014"/>
                </a:lnTo>
                <a:lnTo>
                  <a:pt x="333953" y="102511"/>
                </a:lnTo>
                <a:lnTo>
                  <a:pt x="381370" y="76370"/>
                </a:lnTo>
                <a:lnTo>
                  <a:pt x="430982" y="53768"/>
                </a:lnTo>
                <a:lnTo>
                  <a:pt x="482608" y="34881"/>
                </a:lnTo>
                <a:lnTo>
                  <a:pt x="536065" y="19884"/>
                </a:lnTo>
                <a:lnTo>
                  <a:pt x="591173" y="8955"/>
                </a:lnTo>
                <a:lnTo>
                  <a:pt x="647749" y="2268"/>
                </a:lnTo>
                <a:lnTo>
                  <a:pt x="705612" y="0"/>
                </a:lnTo>
                <a:lnTo>
                  <a:pt x="763474" y="2268"/>
                </a:lnTo>
                <a:lnTo>
                  <a:pt x="820050" y="8955"/>
                </a:lnTo>
                <a:lnTo>
                  <a:pt x="875158" y="19884"/>
                </a:lnTo>
                <a:lnTo>
                  <a:pt x="928615" y="34881"/>
                </a:lnTo>
                <a:lnTo>
                  <a:pt x="980241" y="53768"/>
                </a:lnTo>
                <a:lnTo>
                  <a:pt x="1029853" y="76370"/>
                </a:lnTo>
                <a:lnTo>
                  <a:pt x="1077270" y="102511"/>
                </a:lnTo>
                <a:lnTo>
                  <a:pt x="1122310" y="132014"/>
                </a:lnTo>
                <a:lnTo>
                  <a:pt x="1164791" y="164705"/>
                </a:lnTo>
                <a:lnTo>
                  <a:pt x="1204531" y="200406"/>
                </a:lnTo>
                <a:lnTo>
                  <a:pt x="1241349" y="238941"/>
                </a:lnTo>
                <a:lnTo>
                  <a:pt x="1275063" y="280135"/>
                </a:lnTo>
                <a:lnTo>
                  <a:pt x="1305492" y="323812"/>
                </a:lnTo>
                <a:lnTo>
                  <a:pt x="1332453" y="369795"/>
                </a:lnTo>
                <a:lnTo>
                  <a:pt x="1355764" y="417909"/>
                </a:lnTo>
                <a:lnTo>
                  <a:pt x="1375245" y="467977"/>
                </a:lnTo>
                <a:lnTo>
                  <a:pt x="1390713" y="519824"/>
                </a:lnTo>
                <a:lnTo>
                  <a:pt x="1401987" y="573273"/>
                </a:lnTo>
                <a:lnTo>
                  <a:pt x="1408884" y="628149"/>
                </a:lnTo>
                <a:lnTo>
                  <a:pt x="1411224" y="684276"/>
                </a:lnTo>
                <a:lnTo>
                  <a:pt x="1408884" y="740402"/>
                </a:lnTo>
                <a:lnTo>
                  <a:pt x="1401987" y="795278"/>
                </a:lnTo>
                <a:lnTo>
                  <a:pt x="1390713" y="848727"/>
                </a:lnTo>
                <a:lnTo>
                  <a:pt x="1375245" y="900574"/>
                </a:lnTo>
                <a:lnTo>
                  <a:pt x="1355764" y="950642"/>
                </a:lnTo>
                <a:lnTo>
                  <a:pt x="1332453" y="998756"/>
                </a:lnTo>
                <a:lnTo>
                  <a:pt x="1305492" y="1044739"/>
                </a:lnTo>
                <a:lnTo>
                  <a:pt x="1275063" y="1088416"/>
                </a:lnTo>
                <a:lnTo>
                  <a:pt x="1241349" y="1129610"/>
                </a:lnTo>
                <a:lnTo>
                  <a:pt x="1204531" y="1168145"/>
                </a:lnTo>
                <a:lnTo>
                  <a:pt x="1164791" y="1203846"/>
                </a:lnTo>
                <a:lnTo>
                  <a:pt x="1122310" y="1236537"/>
                </a:lnTo>
                <a:lnTo>
                  <a:pt x="1077270" y="1266040"/>
                </a:lnTo>
                <a:lnTo>
                  <a:pt x="1029853" y="1292181"/>
                </a:lnTo>
                <a:lnTo>
                  <a:pt x="980241" y="1314783"/>
                </a:lnTo>
                <a:lnTo>
                  <a:pt x="928615" y="1333670"/>
                </a:lnTo>
                <a:lnTo>
                  <a:pt x="875158" y="1348667"/>
                </a:lnTo>
                <a:lnTo>
                  <a:pt x="820050" y="1359596"/>
                </a:lnTo>
                <a:lnTo>
                  <a:pt x="763474" y="1366283"/>
                </a:lnTo>
                <a:lnTo>
                  <a:pt x="705612" y="1368552"/>
                </a:lnTo>
                <a:lnTo>
                  <a:pt x="647749" y="1366283"/>
                </a:lnTo>
                <a:lnTo>
                  <a:pt x="591173" y="1359596"/>
                </a:lnTo>
                <a:lnTo>
                  <a:pt x="536065" y="1348667"/>
                </a:lnTo>
                <a:lnTo>
                  <a:pt x="482608" y="1333670"/>
                </a:lnTo>
                <a:lnTo>
                  <a:pt x="430982" y="1314783"/>
                </a:lnTo>
                <a:lnTo>
                  <a:pt x="381370" y="1292181"/>
                </a:lnTo>
                <a:lnTo>
                  <a:pt x="333953" y="1266040"/>
                </a:lnTo>
                <a:lnTo>
                  <a:pt x="288913" y="1236537"/>
                </a:lnTo>
                <a:lnTo>
                  <a:pt x="246432" y="1203846"/>
                </a:lnTo>
                <a:lnTo>
                  <a:pt x="206692" y="1168145"/>
                </a:lnTo>
                <a:lnTo>
                  <a:pt x="169874" y="1129610"/>
                </a:lnTo>
                <a:lnTo>
                  <a:pt x="136160" y="1088416"/>
                </a:lnTo>
                <a:lnTo>
                  <a:pt x="105731" y="1044739"/>
                </a:lnTo>
                <a:lnTo>
                  <a:pt x="78770" y="998756"/>
                </a:lnTo>
                <a:lnTo>
                  <a:pt x="55459" y="950642"/>
                </a:lnTo>
                <a:lnTo>
                  <a:pt x="35978" y="900574"/>
                </a:lnTo>
                <a:lnTo>
                  <a:pt x="20510" y="848727"/>
                </a:lnTo>
                <a:lnTo>
                  <a:pt x="9236" y="795278"/>
                </a:lnTo>
                <a:lnTo>
                  <a:pt x="2339" y="740402"/>
                </a:lnTo>
                <a:lnTo>
                  <a:pt x="0" y="684276"/>
                </a:lnTo>
                <a:close/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32076" y="4126991"/>
            <a:ext cx="2231390" cy="2117090"/>
          </a:xfrm>
          <a:custGeom>
            <a:avLst/>
            <a:gdLst/>
            <a:ahLst/>
            <a:cxnLst/>
            <a:rect l="l" t="t" r="r" b="b"/>
            <a:pathLst>
              <a:path w="2231390" h="2117090">
                <a:moveTo>
                  <a:pt x="0" y="1058417"/>
                </a:moveTo>
                <a:lnTo>
                  <a:pt x="3698" y="971606"/>
                </a:lnTo>
                <a:lnTo>
                  <a:pt x="14601" y="886729"/>
                </a:lnTo>
                <a:lnTo>
                  <a:pt x="32423" y="804057"/>
                </a:lnTo>
                <a:lnTo>
                  <a:pt x="56875" y="723863"/>
                </a:lnTo>
                <a:lnTo>
                  <a:pt x="87671" y="646420"/>
                </a:lnTo>
                <a:lnTo>
                  <a:pt x="124524" y="571999"/>
                </a:lnTo>
                <a:lnTo>
                  <a:pt x="167145" y="500873"/>
                </a:lnTo>
                <a:lnTo>
                  <a:pt x="215249" y="433315"/>
                </a:lnTo>
                <a:lnTo>
                  <a:pt x="268548" y="369597"/>
                </a:lnTo>
                <a:lnTo>
                  <a:pt x="326755" y="309991"/>
                </a:lnTo>
                <a:lnTo>
                  <a:pt x="389582" y="254769"/>
                </a:lnTo>
                <a:lnTo>
                  <a:pt x="456742" y="204203"/>
                </a:lnTo>
                <a:lnTo>
                  <a:pt x="527949" y="158567"/>
                </a:lnTo>
                <a:lnTo>
                  <a:pt x="602915" y="118132"/>
                </a:lnTo>
                <a:lnTo>
                  <a:pt x="681353" y="83171"/>
                </a:lnTo>
                <a:lnTo>
                  <a:pt x="762975" y="53955"/>
                </a:lnTo>
                <a:lnTo>
                  <a:pt x="847495" y="30758"/>
                </a:lnTo>
                <a:lnTo>
                  <a:pt x="934625" y="13852"/>
                </a:lnTo>
                <a:lnTo>
                  <a:pt x="1024078" y="3508"/>
                </a:lnTo>
                <a:lnTo>
                  <a:pt x="1115568" y="0"/>
                </a:lnTo>
                <a:lnTo>
                  <a:pt x="1207057" y="3508"/>
                </a:lnTo>
                <a:lnTo>
                  <a:pt x="1296510" y="13852"/>
                </a:lnTo>
                <a:lnTo>
                  <a:pt x="1383640" y="30758"/>
                </a:lnTo>
                <a:lnTo>
                  <a:pt x="1468160" y="53955"/>
                </a:lnTo>
                <a:lnTo>
                  <a:pt x="1549782" y="83171"/>
                </a:lnTo>
                <a:lnTo>
                  <a:pt x="1628220" y="118132"/>
                </a:lnTo>
                <a:lnTo>
                  <a:pt x="1703186" y="158567"/>
                </a:lnTo>
                <a:lnTo>
                  <a:pt x="1774393" y="204203"/>
                </a:lnTo>
                <a:lnTo>
                  <a:pt x="1841553" y="254769"/>
                </a:lnTo>
                <a:lnTo>
                  <a:pt x="1904380" y="309991"/>
                </a:lnTo>
                <a:lnTo>
                  <a:pt x="1962587" y="369597"/>
                </a:lnTo>
                <a:lnTo>
                  <a:pt x="2015886" y="433315"/>
                </a:lnTo>
                <a:lnTo>
                  <a:pt x="2063990" y="500873"/>
                </a:lnTo>
                <a:lnTo>
                  <a:pt x="2106611" y="571999"/>
                </a:lnTo>
                <a:lnTo>
                  <a:pt x="2143464" y="646420"/>
                </a:lnTo>
                <a:lnTo>
                  <a:pt x="2174260" y="723863"/>
                </a:lnTo>
                <a:lnTo>
                  <a:pt x="2198712" y="804057"/>
                </a:lnTo>
                <a:lnTo>
                  <a:pt x="2216534" y="886729"/>
                </a:lnTo>
                <a:lnTo>
                  <a:pt x="2227437" y="971606"/>
                </a:lnTo>
                <a:lnTo>
                  <a:pt x="2231136" y="1058417"/>
                </a:lnTo>
                <a:lnTo>
                  <a:pt x="2227437" y="1145224"/>
                </a:lnTo>
                <a:lnTo>
                  <a:pt x="2216534" y="1230097"/>
                </a:lnTo>
                <a:lnTo>
                  <a:pt x="2198712" y="1312766"/>
                </a:lnTo>
                <a:lnTo>
                  <a:pt x="2174260" y="1392957"/>
                </a:lnTo>
                <a:lnTo>
                  <a:pt x="2143464" y="1470399"/>
                </a:lnTo>
                <a:lnTo>
                  <a:pt x="2106611" y="1544819"/>
                </a:lnTo>
                <a:lnTo>
                  <a:pt x="2063990" y="1615945"/>
                </a:lnTo>
                <a:lnTo>
                  <a:pt x="2015886" y="1683503"/>
                </a:lnTo>
                <a:lnTo>
                  <a:pt x="1962587" y="1747222"/>
                </a:lnTo>
                <a:lnTo>
                  <a:pt x="1904380" y="1806830"/>
                </a:lnTo>
                <a:lnTo>
                  <a:pt x="1841553" y="1862054"/>
                </a:lnTo>
                <a:lnTo>
                  <a:pt x="1774393" y="1912621"/>
                </a:lnTo>
                <a:lnTo>
                  <a:pt x="1703186" y="1958259"/>
                </a:lnTo>
                <a:lnTo>
                  <a:pt x="1628220" y="1998696"/>
                </a:lnTo>
                <a:lnTo>
                  <a:pt x="1549782" y="2033659"/>
                </a:lnTo>
                <a:lnTo>
                  <a:pt x="1468160" y="2062876"/>
                </a:lnTo>
                <a:lnTo>
                  <a:pt x="1383640" y="2086075"/>
                </a:lnTo>
                <a:lnTo>
                  <a:pt x="1296510" y="2102982"/>
                </a:lnTo>
                <a:lnTo>
                  <a:pt x="1207057" y="2113327"/>
                </a:lnTo>
                <a:lnTo>
                  <a:pt x="1115568" y="2116835"/>
                </a:lnTo>
                <a:lnTo>
                  <a:pt x="1024078" y="2113327"/>
                </a:lnTo>
                <a:lnTo>
                  <a:pt x="934625" y="2102982"/>
                </a:lnTo>
                <a:lnTo>
                  <a:pt x="847495" y="2086075"/>
                </a:lnTo>
                <a:lnTo>
                  <a:pt x="762975" y="2062876"/>
                </a:lnTo>
                <a:lnTo>
                  <a:pt x="681353" y="2033659"/>
                </a:lnTo>
                <a:lnTo>
                  <a:pt x="602915" y="1998696"/>
                </a:lnTo>
                <a:lnTo>
                  <a:pt x="527949" y="1958259"/>
                </a:lnTo>
                <a:lnTo>
                  <a:pt x="456742" y="1912621"/>
                </a:lnTo>
                <a:lnTo>
                  <a:pt x="389582" y="1862054"/>
                </a:lnTo>
                <a:lnTo>
                  <a:pt x="326755" y="1806830"/>
                </a:lnTo>
                <a:lnTo>
                  <a:pt x="268548" y="1747222"/>
                </a:lnTo>
                <a:lnTo>
                  <a:pt x="215249" y="1683503"/>
                </a:lnTo>
                <a:lnTo>
                  <a:pt x="167145" y="1615945"/>
                </a:lnTo>
                <a:lnTo>
                  <a:pt x="124524" y="1544819"/>
                </a:lnTo>
                <a:lnTo>
                  <a:pt x="87671" y="1470399"/>
                </a:lnTo>
                <a:lnTo>
                  <a:pt x="56875" y="1392957"/>
                </a:lnTo>
                <a:lnTo>
                  <a:pt x="32423" y="1312766"/>
                </a:lnTo>
                <a:lnTo>
                  <a:pt x="14601" y="1230097"/>
                </a:lnTo>
                <a:lnTo>
                  <a:pt x="3698" y="1145224"/>
                </a:lnTo>
                <a:lnTo>
                  <a:pt x="0" y="1058417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02864" y="5092212"/>
            <a:ext cx="253365" cy="241935"/>
          </a:xfrm>
          <a:custGeom>
            <a:avLst/>
            <a:gdLst/>
            <a:ahLst/>
            <a:cxnLst/>
            <a:rect l="l" t="t" r="r" b="b"/>
            <a:pathLst>
              <a:path w="253364" h="241935">
                <a:moveTo>
                  <a:pt x="114600" y="0"/>
                </a:moveTo>
                <a:lnTo>
                  <a:pt x="72777" y="10905"/>
                </a:lnTo>
                <a:lnTo>
                  <a:pt x="38095" y="33965"/>
                </a:lnTo>
                <a:lnTo>
                  <a:pt x="13233" y="66613"/>
                </a:lnTo>
                <a:lnTo>
                  <a:pt x="876" y="106287"/>
                </a:lnTo>
                <a:lnTo>
                  <a:pt x="0" y="120629"/>
                </a:lnTo>
                <a:lnTo>
                  <a:pt x="780" y="134162"/>
                </a:lnTo>
                <a:lnTo>
                  <a:pt x="12718" y="173518"/>
                </a:lnTo>
                <a:lnTo>
                  <a:pt x="37172" y="206085"/>
                </a:lnTo>
                <a:lnTo>
                  <a:pt x="71720" y="229386"/>
                </a:lnTo>
                <a:lnTo>
                  <a:pt x="113939" y="240944"/>
                </a:lnTo>
                <a:lnTo>
                  <a:pt x="129298" y="241758"/>
                </a:lnTo>
                <a:lnTo>
                  <a:pt x="143768" y="240662"/>
                </a:lnTo>
                <a:lnTo>
                  <a:pt x="183794" y="228489"/>
                </a:lnTo>
                <a:lnTo>
                  <a:pt x="216822" y="204507"/>
                </a:lnTo>
                <a:lnTo>
                  <a:pt x="240378" y="170674"/>
                </a:lnTo>
                <a:lnTo>
                  <a:pt x="251987" y="128947"/>
                </a:lnTo>
                <a:lnTo>
                  <a:pt x="252775" y="113622"/>
                </a:lnTo>
                <a:lnTo>
                  <a:pt x="251179" y="100195"/>
                </a:lnTo>
                <a:lnTo>
                  <a:pt x="237515" y="63165"/>
                </a:lnTo>
                <a:lnTo>
                  <a:pt x="211837" y="32745"/>
                </a:lnTo>
                <a:lnTo>
                  <a:pt x="175819" y="11165"/>
                </a:lnTo>
                <a:lnTo>
                  <a:pt x="131133" y="657"/>
                </a:lnTo>
                <a:lnTo>
                  <a:pt x="114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02864" y="5092212"/>
            <a:ext cx="253365" cy="241935"/>
          </a:xfrm>
          <a:custGeom>
            <a:avLst/>
            <a:gdLst/>
            <a:ahLst/>
            <a:cxnLst/>
            <a:rect l="l" t="t" r="r" b="b"/>
            <a:pathLst>
              <a:path w="253364" h="241935">
                <a:moveTo>
                  <a:pt x="0" y="120629"/>
                </a:moveTo>
                <a:lnTo>
                  <a:pt x="7593" y="79184"/>
                </a:lnTo>
                <a:lnTo>
                  <a:pt x="28584" y="43909"/>
                </a:lnTo>
                <a:lnTo>
                  <a:pt x="60291" y="17368"/>
                </a:lnTo>
                <a:lnTo>
                  <a:pt x="100032" y="2126"/>
                </a:lnTo>
                <a:lnTo>
                  <a:pt x="114600" y="0"/>
                </a:lnTo>
                <a:lnTo>
                  <a:pt x="131133" y="657"/>
                </a:lnTo>
                <a:lnTo>
                  <a:pt x="175819" y="11165"/>
                </a:lnTo>
                <a:lnTo>
                  <a:pt x="211837" y="32745"/>
                </a:lnTo>
                <a:lnTo>
                  <a:pt x="237515" y="63165"/>
                </a:lnTo>
                <a:lnTo>
                  <a:pt x="251179" y="100195"/>
                </a:lnTo>
                <a:lnTo>
                  <a:pt x="252775" y="113622"/>
                </a:lnTo>
                <a:lnTo>
                  <a:pt x="251987" y="128947"/>
                </a:lnTo>
                <a:lnTo>
                  <a:pt x="240378" y="170674"/>
                </a:lnTo>
                <a:lnTo>
                  <a:pt x="216822" y="204507"/>
                </a:lnTo>
                <a:lnTo>
                  <a:pt x="183794" y="228489"/>
                </a:lnTo>
                <a:lnTo>
                  <a:pt x="143768" y="240662"/>
                </a:lnTo>
                <a:lnTo>
                  <a:pt x="129298" y="241758"/>
                </a:lnTo>
                <a:lnTo>
                  <a:pt x="113939" y="240944"/>
                </a:lnTo>
                <a:lnTo>
                  <a:pt x="71720" y="229386"/>
                </a:lnTo>
                <a:lnTo>
                  <a:pt x="37172" y="206085"/>
                </a:lnTo>
                <a:lnTo>
                  <a:pt x="12718" y="173518"/>
                </a:lnTo>
                <a:lnTo>
                  <a:pt x="780" y="134162"/>
                </a:lnTo>
                <a:lnTo>
                  <a:pt x="0" y="12062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04744" y="4884420"/>
            <a:ext cx="649605" cy="647700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0" y="323849"/>
                </a:moveTo>
                <a:lnTo>
                  <a:pt x="4247" y="271329"/>
                </a:lnTo>
                <a:lnTo>
                  <a:pt x="16544" y="221504"/>
                </a:lnTo>
                <a:lnTo>
                  <a:pt x="36223" y="175040"/>
                </a:lnTo>
                <a:lnTo>
                  <a:pt x="62618" y="132606"/>
                </a:lnTo>
                <a:lnTo>
                  <a:pt x="95059" y="94868"/>
                </a:lnTo>
                <a:lnTo>
                  <a:pt x="132880" y="62496"/>
                </a:lnTo>
                <a:lnTo>
                  <a:pt x="175413" y="36155"/>
                </a:lnTo>
                <a:lnTo>
                  <a:pt x="221991" y="16514"/>
                </a:lnTo>
                <a:lnTo>
                  <a:pt x="271947" y="4239"/>
                </a:lnTo>
                <a:lnTo>
                  <a:pt x="324612" y="0"/>
                </a:lnTo>
                <a:lnTo>
                  <a:pt x="351241" y="1073"/>
                </a:lnTo>
                <a:lnTo>
                  <a:pt x="402634" y="9414"/>
                </a:lnTo>
                <a:lnTo>
                  <a:pt x="450984" y="25455"/>
                </a:lnTo>
                <a:lnTo>
                  <a:pt x="495624" y="48530"/>
                </a:lnTo>
                <a:lnTo>
                  <a:pt x="535884" y="77970"/>
                </a:lnTo>
                <a:lnTo>
                  <a:pt x="571099" y="113108"/>
                </a:lnTo>
                <a:lnTo>
                  <a:pt x="600600" y="153278"/>
                </a:lnTo>
                <a:lnTo>
                  <a:pt x="623720" y="197810"/>
                </a:lnTo>
                <a:lnTo>
                  <a:pt x="639792" y="246038"/>
                </a:lnTo>
                <a:lnTo>
                  <a:pt x="648148" y="297294"/>
                </a:lnTo>
                <a:lnTo>
                  <a:pt x="649223" y="323849"/>
                </a:lnTo>
                <a:lnTo>
                  <a:pt x="648148" y="350405"/>
                </a:lnTo>
                <a:lnTo>
                  <a:pt x="639792" y="401661"/>
                </a:lnTo>
                <a:lnTo>
                  <a:pt x="623720" y="449889"/>
                </a:lnTo>
                <a:lnTo>
                  <a:pt x="600600" y="494421"/>
                </a:lnTo>
                <a:lnTo>
                  <a:pt x="571099" y="534591"/>
                </a:lnTo>
                <a:lnTo>
                  <a:pt x="535884" y="569729"/>
                </a:lnTo>
                <a:lnTo>
                  <a:pt x="495624" y="599169"/>
                </a:lnTo>
                <a:lnTo>
                  <a:pt x="450984" y="622244"/>
                </a:lnTo>
                <a:lnTo>
                  <a:pt x="402634" y="638285"/>
                </a:lnTo>
                <a:lnTo>
                  <a:pt x="351241" y="646626"/>
                </a:lnTo>
                <a:lnTo>
                  <a:pt x="324612" y="647699"/>
                </a:lnTo>
                <a:lnTo>
                  <a:pt x="297982" y="646626"/>
                </a:lnTo>
                <a:lnTo>
                  <a:pt x="246589" y="638285"/>
                </a:lnTo>
                <a:lnTo>
                  <a:pt x="198239" y="622244"/>
                </a:lnTo>
                <a:lnTo>
                  <a:pt x="153599" y="599169"/>
                </a:lnTo>
                <a:lnTo>
                  <a:pt x="113339" y="569729"/>
                </a:lnTo>
                <a:lnTo>
                  <a:pt x="78124" y="534591"/>
                </a:lnTo>
                <a:lnTo>
                  <a:pt x="48623" y="494421"/>
                </a:lnTo>
                <a:lnTo>
                  <a:pt x="25503" y="449889"/>
                </a:lnTo>
                <a:lnTo>
                  <a:pt x="9431" y="401661"/>
                </a:lnTo>
                <a:lnTo>
                  <a:pt x="1075" y="350405"/>
                </a:lnTo>
                <a:lnTo>
                  <a:pt x="0" y="323849"/>
                </a:lnTo>
                <a:close/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157727" y="5461890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88"/>
                </a:lnTo>
                <a:lnTo>
                  <a:pt x="1466" y="55770"/>
                </a:lnTo>
                <a:lnTo>
                  <a:pt x="0" y="70229"/>
                </a:lnTo>
                <a:lnTo>
                  <a:pt x="368" y="77506"/>
                </a:lnTo>
                <a:lnTo>
                  <a:pt x="15402" y="113686"/>
                </a:lnTo>
                <a:lnTo>
                  <a:pt x="49478" y="136615"/>
                </a:lnTo>
                <a:lnTo>
                  <a:pt x="80760" y="141272"/>
                </a:lnTo>
                <a:lnTo>
                  <a:pt x="93545" y="138344"/>
                </a:lnTo>
                <a:lnTo>
                  <a:pt x="125064" y="115936"/>
                </a:lnTo>
                <a:lnTo>
                  <a:pt x="141380" y="75673"/>
                </a:lnTo>
                <a:lnTo>
                  <a:pt x="142340" y="58858"/>
                </a:lnTo>
                <a:lnTo>
                  <a:pt x="139075" y="46487"/>
                </a:lnTo>
                <a:lnTo>
                  <a:pt x="115965" y="16168"/>
                </a:lnTo>
                <a:lnTo>
                  <a:pt x="74806" y="768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57732" y="4834128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346" y="0"/>
                </a:moveTo>
                <a:lnTo>
                  <a:pt x="31469" y="12447"/>
                </a:lnTo>
                <a:lnTo>
                  <a:pt x="5607" y="44262"/>
                </a:lnTo>
                <a:lnTo>
                  <a:pt x="0" y="73244"/>
                </a:lnTo>
                <a:lnTo>
                  <a:pt x="1601" y="87691"/>
                </a:lnTo>
                <a:lnTo>
                  <a:pt x="21364" y="123865"/>
                </a:lnTo>
                <a:lnTo>
                  <a:pt x="57772" y="143328"/>
                </a:lnTo>
                <a:lnTo>
                  <a:pt x="72318" y="144776"/>
                </a:lnTo>
                <a:lnTo>
                  <a:pt x="86614" y="143187"/>
                </a:lnTo>
                <a:lnTo>
                  <a:pt x="122476" y="123290"/>
                </a:lnTo>
                <a:lnTo>
                  <a:pt x="141808" y="86561"/>
                </a:lnTo>
                <a:lnTo>
                  <a:pt x="143249" y="71881"/>
                </a:lnTo>
                <a:lnTo>
                  <a:pt x="141706" y="57374"/>
                </a:lnTo>
                <a:lnTo>
                  <a:pt x="122048" y="21026"/>
                </a:lnTo>
                <a:lnTo>
                  <a:pt x="85796" y="1457"/>
                </a:lnTo>
                <a:lnTo>
                  <a:pt x="7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84627" y="5804921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1430" y="0"/>
                </a:moveTo>
                <a:lnTo>
                  <a:pt x="31416" y="12654"/>
                </a:lnTo>
                <a:lnTo>
                  <a:pt x="5550" y="44403"/>
                </a:lnTo>
                <a:lnTo>
                  <a:pt x="0" y="75154"/>
                </a:lnTo>
                <a:lnTo>
                  <a:pt x="1930" y="89256"/>
                </a:lnTo>
                <a:lnTo>
                  <a:pt x="22364" y="124470"/>
                </a:lnTo>
                <a:lnTo>
                  <a:pt x="59602" y="143346"/>
                </a:lnTo>
                <a:lnTo>
                  <a:pt x="74603" y="144739"/>
                </a:lnTo>
                <a:lnTo>
                  <a:pt x="88800" y="142891"/>
                </a:lnTo>
                <a:lnTo>
                  <a:pt x="124271" y="122603"/>
                </a:lnTo>
                <a:lnTo>
                  <a:pt x="143300" y="85590"/>
                </a:lnTo>
                <a:lnTo>
                  <a:pt x="144709" y="70733"/>
                </a:lnTo>
                <a:lnTo>
                  <a:pt x="142963" y="56433"/>
                </a:lnTo>
                <a:lnTo>
                  <a:pt x="122871" y="20658"/>
                </a:lnTo>
                <a:lnTo>
                  <a:pt x="86127" y="1429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284220" y="5807835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66"/>
                </a:lnTo>
                <a:lnTo>
                  <a:pt x="1466" y="55754"/>
                </a:lnTo>
                <a:lnTo>
                  <a:pt x="0" y="70232"/>
                </a:lnTo>
                <a:lnTo>
                  <a:pt x="369" y="77526"/>
                </a:lnTo>
                <a:lnTo>
                  <a:pt x="15406" y="113719"/>
                </a:lnTo>
                <a:lnTo>
                  <a:pt x="49484" y="136626"/>
                </a:lnTo>
                <a:lnTo>
                  <a:pt x="80769" y="141275"/>
                </a:lnTo>
                <a:lnTo>
                  <a:pt x="93553" y="138349"/>
                </a:lnTo>
                <a:lnTo>
                  <a:pt x="125068" y="115958"/>
                </a:lnTo>
                <a:lnTo>
                  <a:pt x="141380" y="75682"/>
                </a:lnTo>
                <a:lnTo>
                  <a:pt x="142341" y="58847"/>
                </a:lnTo>
                <a:lnTo>
                  <a:pt x="139075" y="46465"/>
                </a:lnTo>
                <a:lnTo>
                  <a:pt x="115965" y="16150"/>
                </a:lnTo>
                <a:lnTo>
                  <a:pt x="74806" y="766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84581" y="4433316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84224" y="4433316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346" y="0"/>
                </a:moveTo>
                <a:lnTo>
                  <a:pt x="31469" y="12447"/>
                </a:lnTo>
                <a:lnTo>
                  <a:pt x="5607" y="44262"/>
                </a:lnTo>
                <a:lnTo>
                  <a:pt x="0" y="73244"/>
                </a:lnTo>
                <a:lnTo>
                  <a:pt x="1601" y="87691"/>
                </a:lnTo>
                <a:lnTo>
                  <a:pt x="21364" y="123865"/>
                </a:lnTo>
                <a:lnTo>
                  <a:pt x="57772" y="143328"/>
                </a:lnTo>
                <a:lnTo>
                  <a:pt x="72318" y="144776"/>
                </a:lnTo>
                <a:lnTo>
                  <a:pt x="86614" y="143187"/>
                </a:lnTo>
                <a:lnTo>
                  <a:pt x="122476" y="123290"/>
                </a:lnTo>
                <a:lnTo>
                  <a:pt x="141808" y="86561"/>
                </a:lnTo>
                <a:lnTo>
                  <a:pt x="143249" y="71881"/>
                </a:lnTo>
                <a:lnTo>
                  <a:pt x="141706" y="57374"/>
                </a:lnTo>
                <a:lnTo>
                  <a:pt x="122048" y="21026"/>
                </a:lnTo>
                <a:lnTo>
                  <a:pt x="85796" y="1457"/>
                </a:lnTo>
                <a:lnTo>
                  <a:pt x="7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84627" y="4047749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1430" y="0"/>
                </a:moveTo>
                <a:lnTo>
                  <a:pt x="31416" y="12647"/>
                </a:lnTo>
                <a:lnTo>
                  <a:pt x="5550" y="44393"/>
                </a:lnTo>
                <a:lnTo>
                  <a:pt x="0" y="75157"/>
                </a:lnTo>
                <a:lnTo>
                  <a:pt x="1930" y="89264"/>
                </a:lnTo>
                <a:lnTo>
                  <a:pt x="22364" y="124480"/>
                </a:lnTo>
                <a:lnTo>
                  <a:pt x="59603" y="143347"/>
                </a:lnTo>
                <a:lnTo>
                  <a:pt x="74604" y="144739"/>
                </a:lnTo>
                <a:lnTo>
                  <a:pt x="88801" y="142892"/>
                </a:lnTo>
                <a:lnTo>
                  <a:pt x="124271" y="122612"/>
                </a:lnTo>
                <a:lnTo>
                  <a:pt x="143300" y="85596"/>
                </a:lnTo>
                <a:lnTo>
                  <a:pt x="144709" y="70732"/>
                </a:lnTo>
                <a:lnTo>
                  <a:pt x="142963" y="56426"/>
                </a:lnTo>
                <a:lnTo>
                  <a:pt x="122871" y="20648"/>
                </a:lnTo>
                <a:lnTo>
                  <a:pt x="86127" y="1428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84627" y="6146297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71430" y="0"/>
                </a:moveTo>
                <a:lnTo>
                  <a:pt x="31416" y="12654"/>
                </a:lnTo>
                <a:lnTo>
                  <a:pt x="5550" y="44403"/>
                </a:lnTo>
                <a:lnTo>
                  <a:pt x="0" y="75154"/>
                </a:lnTo>
                <a:lnTo>
                  <a:pt x="1930" y="89256"/>
                </a:lnTo>
                <a:lnTo>
                  <a:pt x="22364" y="124470"/>
                </a:lnTo>
                <a:lnTo>
                  <a:pt x="59602" y="143346"/>
                </a:lnTo>
                <a:lnTo>
                  <a:pt x="74603" y="144739"/>
                </a:lnTo>
                <a:lnTo>
                  <a:pt x="88800" y="142891"/>
                </a:lnTo>
                <a:lnTo>
                  <a:pt x="124271" y="122603"/>
                </a:lnTo>
                <a:lnTo>
                  <a:pt x="143300" y="85590"/>
                </a:lnTo>
                <a:lnTo>
                  <a:pt x="144709" y="70733"/>
                </a:lnTo>
                <a:lnTo>
                  <a:pt x="142963" y="56433"/>
                </a:lnTo>
                <a:lnTo>
                  <a:pt x="122871" y="20658"/>
                </a:lnTo>
                <a:lnTo>
                  <a:pt x="86127" y="1429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84220" y="6149211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66"/>
                </a:lnTo>
                <a:lnTo>
                  <a:pt x="1466" y="55754"/>
                </a:lnTo>
                <a:lnTo>
                  <a:pt x="0" y="70232"/>
                </a:lnTo>
                <a:lnTo>
                  <a:pt x="369" y="77526"/>
                </a:lnTo>
                <a:lnTo>
                  <a:pt x="15406" y="113719"/>
                </a:lnTo>
                <a:lnTo>
                  <a:pt x="49484" y="136626"/>
                </a:lnTo>
                <a:lnTo>
                  <a:pt x="80769" y="141275"/>
                </a:lnTo>
                <a:lnTo>
                  <a:pt x="93553" y="138349"/>
                </a:lnTo>
                <a:lnTo>
                  <a:pt x="125068" y="115958"/>
                </a:lnTo>
                <a:lnTo>
                  <a:pt x="141380" y="75682"/>
                </a:lnTo>
                <a:lnTo>
                  <a:pt x="142341" y="58847"/>
                </a:lnTo>
                <a:lnTo>
                  <a:pt x="139075" y="46465"/>
                </a:lnTo>
                <a:lnTo>
                  <a:pt x="115965" y="16150"/>
                </a:lnTo>
                <a:lnTo>
                  <a:pt x="74806" y="766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20672" y="5020056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20672" y="5189220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70252" y="5020056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70252" y="5189220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38405" y="5020056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38405" y="5189220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80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87879" y="5021454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88"/>
                </a:lnTo>
                <a:lnTo>
                  <a:pt x="1466" y="55770"/>
                </a:lnTo>
                <a:lnTo>
                  <a:pt x="0" y="70229"/>
                </a:lnTo>
                <a:lnTo>
                  <a:pt x="368" y="77506"/>
                </a:lnTo>
                <a:lnTo>
                  <a:pt x="15402" y="113686"/>
                </a:lnTo>
                <a:lnTo>
                  <a:pt x="49478" y="136615"/>
                </a:lnTo>
                <a:lnTo>
                  <a:pt x="80760" y="141272"/>
                </a:lnTo>
                <a:lnTo>
                  <a:pt x="93545" y="138344"/>
                </a:lnTo>
                <a:lnTo>
                  <a:pt x="125064" y="115936"/>
                </a:lnTo>
                <a:lnTo>
                  <a:pt x="141380" y="75673"/>
                </a:lnTo>
                <a:lnTo>
                  <a:pt x="142340" y="58858"/>
                </a:lnTo>
                <a:lnTo>
                  <a:pt x="139075" y="46487"/>
                </a:lnTo>
                <a:lnTo>
                  <a:pt x="115965" y="16168"/>
                </a:lnTo>
                <a:lnTo>
                  <a:pt x="74806" y="768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87879" y="5190618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88"/>
                </a:lnTo>
                <a:lnTo>
                  <a:pt x="1466" y="55770"/>
                </a:lnTo>
                <a:lnTo>
                  <a:pt x="0" y="70229"/>
                </a:lnTo>
                <a:lnTo>
                  <a:pt x="368" y="77506"/>
                </a:lnTo>
                <a:lnTo>
                  <a:pt x="15402" y="113686"/>
                </a:lnTo>
                <a:lnTo>
                  <a:pt x="49478" y="136615"/>
                </a:lnTo>
                <a:lnTo>
                  <a:pt x="80760" y="141272"/>
                </a:lnTo>
                <a:lnTo>
                  <a:pt x="93545" y="138344"/>
                </a:lnTo>
                <a:lnTo>
                  <a:pt x="125064" y="115936"/>
                </a:lnTo>
                <a:lnTo>
                  <a:pt x="141380" y="75673"/>
                </a:lnTo>
                <a:lnTo>
                  <a:pt x="142340" y="58858"/>
                </a:lnTo>
                <a:lnTo>
                  <a:pt x="139075" y="46487"/>
                </a:lnTo>
                <a:lnTo>
                  <a:pt x="115965" y="16168"/>
                </a:lnTo>
                <a:lnTo>
                  <a:pt x="74806" y="768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986788" y="3878944"/>
            <a:ext cx="34226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 b="1">
                <a:latin typeface="Comic Sans MS"/>
                <a:cs typeface="Comic Sans MS"/>
              </a:rPr>
              <a:t>Cl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57444" y="4533900"/>
            <a:ext cx="1411605" cy="1367155"/>
          </a:xfrm>
          <a:custGeom>
            <a:avLst/>
            <a:gdLst/>
            <a:ahLst/>
            <a:cxnLst/>
            <a:rect l="l" t="t" r="r" b="b"/>
            <a:pathLst>
              <a:path w="1411604" h="1367154">
                <a:moveTo>
                  <a:pt x="0" y="683513"/>
                </a:moveTo>
                <a:lnTo>
                  <a:pt x="2339" y="627462"/>
                </a:lnTo>
                <a:lnTo>
                  <a:pt x="9236" y="572656"/>
                </a:lnTo>
                <a:lnTo>
                  <a:pt x="20510" y="519274"/>
                </a:lnTo>
                <a:lnTo>
                  <a:pt x="35978" y="467490"/>
                </a:lnTo>
                <a:lnTo>
                  <a:pt x="55459" y="417480"/>
                </a:lnTo>
                <a:lnTo>
                  <a:pt x="78770" y="369422"/>
                </a:lnTo>
                <a:lnTo>
                  <a:pt x="105731" y="323490"/>
                </a:lnTo>
                <a:lnTo>
                  <a:pt x="136160" y="279861"/>
                </a:lnTo>
                <a:lnTo>
                  <a:pt x="169874" y="238710"/>
                </a:lnTo>
                <a:lnTo>
                  <a:pt x="206692" y="200215"/>
                </a:lnTo>
                <a:lnTo>
                  <a:pt x="246432" y="164550"/>
                </a:lnTo>
                <a:lnTo>
                  <a:pt x="288913" y="131893"/>
                </a:lnTo>
                <a:lnTo>
                  <a:pt x="333953" y="102418"/>
                </a:lnTo>
                <a:lnTo>
                  <a:pt x="381370" y="76302"/>
                </a:lnTo>
                <a:lnTo>
                  <a:pt x="430982" y="53720"/>
                </a:lnTo>
                <a:lnTo>
                  <a:pt x="482608" y="34850"/>
                </a:lnTo>
                <a:lnTo>
                  <a:pt x="536065" y="19867"/>
                </a:lnTo>
                <a:lnTo>
                  <a:pt x="591173" y="8947"/>
                </a:lnTo>
                <a:lnTo>
                  <a:pt x="647749" y="2266"/>
                </a:lnTo>
                <a:lnTo>
                  <a:pt x="705611" y="0"/>
                </a:lnTo>
                <a:lnTo>
                  <a:pt x="763474" y="2266"/>
                </a:lnTo>
                <a:lnTo>
                  <a:pt x="820050" y="8947"/>
                </a:lnTo>
                <a:lnTo>
                  <a:pt x="875158" y="19867"/>
                </a:lnTo>
                <a:lnTo>
                  <a:pt x="928615" y="34850"/>
                </a:lnTo>
                <a:lnTo>
                  <a:pt x="980241" y="53720"/>
                </a:lnTo>
                <a:lnTo>
                  <a:pt x="1029853" y="76302"/>
                </a:lnTo>
                <a:lnTo>
                  <a:pt x="1077270" y="102418"/>
                </a:lnTo>
                <a:lnTo>
                  <a:pt x="1122310" y="131893"/>
                </a:lnTo>
                <a:lnTo>
                  <a:pt x="1164791" y="164550"/>
                </a:lnTo>
                <a:lnTo>
                  <a:pt x="1204531" y="200215"/>
                </a:lnTo>
                <a:lnTo>
                  <a:pt x="1241349" y="238710"/>
                </a:lnTo>
                <a:lnTo>
                  <a:pt x="1275063" y="279861"/>
                </a:lnTo>
                <a:lnTo>
                  <a:pt x="1305492" y="323490"/>
                </a:lnTo>
                <a:lnTo>
                  <a:pt x="1332453" y="369422"/>
                </a:lnTo>
                <a:lnTo>
                  <a:pt x="1355764" y="417480"/>
                </a:lnTo>
                <a:lnTo>
                  <a:pt x="1375245" y="467490"/>
                </a:lnTo>
                <a:lnTo>
                  <a:pt x="1390713" y="519274"/>
                </a:lnTo>
                <a:lnTo>
                  <a:pt x="1401987" y="572656"/>
                </a:lnTo>
                <a:lnTo>
                  <a:pt x="1408884" y="627462"/>
                </a:lnTo>
                <a:lnTo>
                  <a:pt x="1411224" y="683513"/>
                </a:lnTo>
                <a:lnTo>
                  <a:pt x="1408884" y="739572"/>
                </a:lnTo>
                <a:lnTo>
                  <a:pt x="1401987" y="794383"/>
                </a:lnTo>
                <a:lnTo>
                  <a:pt x="1390713" y="847770"/>
                </a:lnTo>
                <a:lnTo>
                  <a:pt x="1375245" y="899557"/>
                </a:lnTo>
                <a:lnTo>
                  <a:pt x="1355764" y="949568"/>
                </a:lnTo>
                <a:lnTo>
                  <a:pt x="1332453" y="997628"/>
                </a:lnTo>
                <a:lnTo>
                  <a:pt x="1305492" y="1043560"/>
                </a:lnTo>
                <a:lnTo>
                  <a:pt x="1275063" y="1087188"/>
                </a:lnTo>
                <a:lnTo>
                  <a:pt x="1241349" y="1128337"/>
                </a:lnTo>
                <a:lnTo>
                  <a:pt x="1204531" y="1166831"/>
                </a:lnTo>
                <a:lnTo>
                  <a:pt x="1164791" y="1202494"/>
                </a:lnTo>
                <a:lnTo>
                  <a:pt x="1122310" y="1235149"/>
                </a:lnTo>
                <a:lnTo>
                  <a:pt x="1077270" y="1264622"/>
                </a:lnTo>
                <a:lnTo>
                  <a:pt x="1029853" y="1290735"/>
                </a:lnTo>
                <a:lnTo>
                  <a:pt x="980241" y="1313314"/>
                </a:lnTo>
                <a:lnTo>
                  <a:pt x="928615" y="1332182"/>
                </a:lnTo>
                <a:lnTo>
                  <a:pt x="875158" y="1347163"/>
                </a:lnTo>
                <a:lnTo>
                  <a:pt x="820050" y="1358081"/>
                </a:lnTo>
                <a:lnTo>
                  <a:pt x="763474" y="1364762"/>
                </a:lnTo>
                <a:lnTo>
                  <a:pt x="705611" y="1367028"/>
                </a:lnTo>
                <a:lnTo>
                  <a:pt x="647749" y="1364762"/>
                </a:lnTo>
                <a:lnTo>
                  <a:pt x="591173" y="1358081"/>
                </a:lnTo>
                <a:lnTo>
                  <a:pt x="536065" y="1347163"/>
                </a:lnTo>
                <a:lnTo>
                  <a:pt x="482608" y="1332182"/>
                </a:lnTo>
                <a:lnTo>
                  <a:pt x="430982" y="1313314"/>
                </a:lnTo>
                <a:lnTo>
                  <a:pt x="381370" y="1290735"/>
                </a:lnTo>
                <a:lnTo>
                  <a:pt x="333953" y="1264622"/>
                </a:lnTo>
                <a:lnTo>
                  <a:pt x="288913" y="1235149"/>
                </a:lnTo>
                <a:lnTo>
                  <a:pt x="246432" y="1202494"/>
                </a:lnTo>
                <a:lnTo>
                  <a:pt x="206692" y="1166831"/>
                </a:lnTo>
                <a:lnTo>
                  <a:pt x="169874" y="1128337"/>
                </a:lnTo>
                <a:lnTo>
                  <a:pt x="136160" y="1087188"/>
                </a:lnTo>
                <a:lnTo>
                  <a:pt x="105731" y="1043560"/>
                </a:lnTo>
                <a:lnTo>
                  <a:pt x="78770" y="997628"/>
                </a:lnTo>
                <a:lnTo>
                  <a:pt x="55459" y="949568"/>
                </a:lnTo>
                <a:lnTo>
                  <a:pt x="35978" y="899557"/>
                </a:lnTo>
                <a:lnTo>
                  <a:pt x="20510" y="847770"/>
                </a:lnTo>
                <a:lnTo>
                  <a:pt x="9236" y="794383"/>
                </a:lnTo>
                <a:lnTo>
                  <a:pt x="2339" y="739572"/>
                </a:lnTo>
                <a:lnTo>
                  <a:pt x="0" y="683513"/>
                </a:lnTo>
                <a:close/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097779" y="4145279"/>
            <a:ext cx="2231390" cy="2117090"/>
          </a:xfrm>
          <a:custGeom>
            <a:avLst/>
            <a:gdLst/>
            <a:ahLst/>
            <a:cxnLst/>
            <a:rect l="l" t="t" r="r" b="b"/>
            <a:pathLst>
              <a:path w="2231390" h="2117090">
                <a:moveTo>
                  <a:pt x="0" y="1058418"/>
                </a:moveTo>
                <a:lnTo>
                  <a:pt x="3698" y="971606"/>
                </a:lnTo>
                <a:lnTo>
                  <a:pt x="14601" y="886729"/>
                </a:lnTo>
                <a:lnTo>
                  <a:pt x="32423" y="804057"/>
                </a:lnTo>
                <a:lnTo>
                  <a:pt x="56875" y="723863"/>
                </a:lnTo>
                <a:lnTo>
                  <a:pt x="87671" y="646420"/>
                </a:lnTo>
                <a:lnTo>
                  <a:pt x="124524" y="571999"/>
                </a:lnTo>
                <a:lnTo>
                  <a:pt x="167145" y="500873"/>
                </a:lnTo>
                <a:lnTo>
                  <a:pt x="215249" y="433315"/>
                </a:lnTo>
                <a:lnTo>
                  <a:pt x="268548" y="369597"/>
                </a:lnTo>
                <a:lnTo>
                  <a:pt x="326755" y="309991"/>
                </a:lnTo>
                <a:lnTo>
                  <a:pt x="389582" y="254769"/>
                </a:lnTo>
                <a:lnTo>
                  <a:pt x="456742" y="204203"/>
                </a:lnTo>
                <a:lnTo>
                  <a:pt x="527949" y="158567"/>
                </a:lnTo>
                <a:lnTo>
                  <a:pt x="602915" y="118132"/>
                </a:lnTo>
                <a:lnTo>
                  <a:pt x="681353" y="83171"/>
                </a:lnTo>
                <a:lnTo>
                  <a:pt x="762975" y="53955"/>
                </a:lnTo>
                <a:lnTo>
                  <a:pt x="847495" y="30758"/>
                </a:lnTo>
                <a:lnTo>
                  <a:pt x="934625" y="13852"/>
                </a:lnTo>
                <a:lnTo>
                  <a:pt x="1024078" y="3508"/>
                </a:lnTo>
                <a:lnTo>
                  <a:pt x="1115568" y="0"/>
                </a:lnTo>
                <a:lnTo>
                  <a:pt x="1207057" y="3508"/>
                </a:lnTo>
                <a:lnTo>
                  <a:pt x="1296510" y="13852"/>
                </a:lnTo>
                <a:lnTo>
                  <a:pt x="1383640" y="30758"/>
                </a:lnTo>
                <a:lnTo>
                  <a:pt x="1468160" y="53955"/>
                </a:lnTo>
                <a:lnTo>
                  <a:pt x="1549782" y="83171"/>
                </a:lnTo>
                <a:lnTo>
                  <a:pt x="1628220" y="118132"/>
                </a:lnTo>
                <a:lnTo>
                  <a:pt x="1703186" y="158567"/>
                </a:lnTo>
                <a:lnTo>
                  <a:pt x="1774393" y="204203"/>
                </a:lnTo>
                <a:lnTo>
                  <a:pt x="1841553" y="254769"/>
                </a:lnTo>
                <a:lnTo>
                  <a:pt x="1904380" y="309991"/>
                </a:lnTo>
                <a:lnTo>
                  <a:pt x="1962587" y="369597"/>
                </a:lnTo>
                <a:lnTo>
                  <a:pt x="2015886" y="433315"/>
                </a:lnTo>
                <a:lnTo>
                  <a:pt x="2063990" y="500873"/>
                </a:lnTo>
                <a:lnTo>
                  <a:pt x="2106611" y="571999"/>
                </a:lnTo>
                <a:lnTo>
                  <a:pt x="2143464" y="646420"/>
                </a:lnTo>
                <a:lnTo>
                  <a:pt x="2174260" y="723863"/>
                </a:lnTo>
                <a:lnTo>
                  <a:pt x="2198712" y="804057"/>
                </a:lnTo>
                <a:lnTo>
                  <a:pt x="2216534" y="886729"/>
                </a:lnTo>
                <a:lnTo>
                  <a:pt x="2227437" y="971606"/>
                </a:lnTo>
                <a:lnTo>
                  <a:pt x="2231136" y="1058418"/>
                </a:lnTo>
                <a:lnTo>
                  <a:pt x="2227437" y="1145224"/>
                </a:lnTo>
                <a:lnTo>
                  <a:pt x="2216534" y="1230097"/>
                </a:lnTo>
                <a:lnTo>
                  <a:pt x="2198712" y="1312766"/>
                </a:lnTo>
                <a:lnTo>
                  <a:pt x="2174260" y="1392957"/>
                </a:lnTo>
                <a:lnTo>
                  <a:pt x="2143464" y="1470399"/>
                </a:lnTo>
                <a:lnTo>
                  <a:pt x="2106611" y="1544819"/>
                </a:lnTo>
                <a:lnTo>
                  <a:pt x="2063990" y="1615945"/>
                </a:lnTo>
                <a:lnTo>
                  <a:pt x="2015886" y="1683503"/>
                </a:lnTo>
                <a:lnTo>
                  <a:pt x="1962587" y="1747222"/>
                </a:lnTo>
                <a:lnTo>
                  <a:pt x="1904380" y="1806830"/>
                </a:lnTo>
                <a:lnTo>
                  <a:pt x="1841553" y="1862054"/>
                </a:lnTo>
                <a:lnTo>
                  <a:pt x="1774393" y="1912621"/>
                </a:lnTo>
                <a:lnTo>
                  <a:pt x="1703186" y="1958259"/>
                </a:lnTo>
                <a:lnTo>
                  <a:pt x="1628220" y="1998696"/>
                </a:lnTo>
                <a:lnTo>
                  <a:pt x="1549782" y="2033659"/>
                </a:lnTo>
                <a:lnTo>
                  <a:pt x="1468160" y="2062876"/>
                </a:lnTo>
                <a:lnTo>
                  <a:pt x="1383640" y="2086075"/>
                </a:lnTo>
                <a:lnTo>
                  <a:pt x="1296510" y="2102982"/>
                </a:lnTo>
                <a:lnTo>
                  <a:pt x="1207057" y="2113327"/>
                </a:lnTo>
                <a:lnTo>
                  <a:pt x="1115568" y="2116836"/>
                </a:lnTo>
                <a:lnTo>
                  <a:pt x="1024078" y="2113327"/>
                </a:lnTo>
                <a:lnTo>
                  <a:pt x="934625" y="2102982"/>
                </a:lnTo>
                <a:lnTo>
                  <a:pt x="847495" y="2086075"/>
                </a:lnTo>
                <a:lnTo>
                  <a:pt x="762975" y="2062876"/>
                </a:lnTo>
                <a:lnTo>
                  <a:pt x="681353" y="2033659"/>
                </a:lnTo>
                <a:lnTo>
                  <a:pt x="602915" y="1998696"/>
                </a:lnTo>
                <a:lnTo>
                  <a:pt x="527949" y="1958259"/>
                </a:lnTo>
                <a:lnTo>
                  <a:pt x="456742" y="1912621"/>
                </a:lnTo>
                <a:lnTo>
                  <a:pt x="389582" y="1862054"/>
                </a:lnTo>
                <a:lnTo>
                  <a:pt x="326755" y="1806830"/>
                </a:lnTo>
                <a:lnTo>
                  <a:pt x="268548" y="1747222"/>
                </a:lnTo>
                <a:lnTo>
                  <a:pt x="215249" y="1683503"/>
                </a:lnTo>
                <a:lnTo>
                  <a:pt x="167145" y="1615945"/>
                </a:lnTo>
                <a:lnTo>
                  <a:pt x="124524" y="1544819"/>
                </a:lnTo>
                <a:lnTo>
                  <a:pt x="87671" y="1470399"/>
                </a:lnTo>
                <a:lnTo>
                  <a:pt x="56875" y="1392957"/>
                </a:lnTo>
                <a:lnTo>
                  <a:pt x="32423" y="1312766"/>
                </a:lnTo>
                <a:lnTo>
                  <a:pt x="14601" y="1230097"/>
                </a:lnTo>
                <a:lnTo>
                  <a:pt x="3698" y="1145224"/>
                </a:lnTo>
                <a:lnTo>
                  <a:pt x="0" y="1058418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68567" y="5110500"/>
            <a:ext cx="253365" cy="241935"/>
          </a:xfrm>
          <a:custGeom>
            <a:avLst/>
            <a:gdLst/>
            <a:ahLst/>
            <a:cxnLst/>
            <a:rect l="l" t="t" r="r" b="b"/>
            <a:pathLst>
              <a:path w="253364" h="241935">
                <a:moveTo>
                  <a:pt x="114600" y="0"/>
                </a:moveTo>
                <a:lnTo>
                  <a:pt x="72777" y="10905"/>
                </a:lnTo>
                <a:lnTo>
                  <a:pt x="38095" y="33965"/>
                </a:lnTo>
                <a:lnTo>
                  <a:pt x="13233" y="66613"/>
                </a:lnTo>
                <a:lnTo>
                  <a:pt x="876" y="106287"/>
                </a:lnTo>
                <a:lnTo>
                  <a:pt x="0" y="120629"/>
                </a:lnTo>
                <a:lnTo>
                  <a:pt x="780" y="134162"/>
                </a:lnTo>
                <a:lnTo>
                  <a:pt x="12718" y="173518"/>
                </a:lnTo>
                <a:lnTo>
                  <a:pt x="37172" y="206085"/>
                </a:lnTo>
                <a:lnTo>
                  <a:pt x="71720" y="229386"/>
                </a:lnTo>
                <a:lnTo>
                  <a:pt x="113939" y="240944"/>
                </a:lnTo>
                <a:lnTo>
                  <a:pt x="129298" y="241758"/>
                </a:lnTo>
                <a:lnTo>
                  <a:pt x="143768" y="240662"/>
                </a:lnTo>
                <a:lnTo>
                  <a:pt x="183794" y="228489"/>
                </a:lnTo>
                <a:lnTo>
                  <a:pt x="216822" y="204507"/>
                </a:lnTo>
                <a:lnTo>
                  <a:pt x="240378" y="170674"/>
                </a:lnTo>
                <a:lnTo>
                  <a:pt x="251987" y="128947"/>
                </a:lnTo>
                <a:lnTo>
                  <a:pt x="252775" y="113622"/>
                </a:lnTo>
                <a:lnTo>
                  <a:pt x="251179" y="100195"/>
                </a:lnTo>
                <a:lnTo>
                  <a:pt x="237515" y="63165"/>
                </a:lnTo>
                <a:lnTo>
                  <a:pt x="211837" y="32745"/>
                </a:lnTo>
                <a:lnTo>
                  <a:pt x="175819" y="11165"/>
                </a:lnTo>
                <a:lnTo>
                  <a:pt x="131133" y="657"/>
                </a:lnTo>
                <a:lnTo>
                  <a:pt x="1146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068567" y="5110500"/>
            <a:ext cx="253365" cy="241935"/>
          </a:xfrm>
          <a:custGeom>
            <a:avLst/>
            <a:gdLst/>
            <a:ahLst/>
            <a:cxnLst/>
            <a:rect l="l" t="t" r="r" b="b"/>
            <a:pathLst>
              <a:path w="253364" h="241935">
                <a:moveTo>
                  <a:pt x="0" y="120629"/>
                </a:moveTo>
                <a:lnTo>
                  <a:pt x="7593" y="79184"/>
                </a:lnTo>
                <a:lnTo>
                  <a:pt x="28584" y="43909"/>
                </a:lnTo>
                <a:lnTo>
                  <a:pt x="60291" y="17368"/>
                </a:lnTo>
                <a:lnTo>
                  <a:pt x="100032" y="2126"/>
                </a:lnTo>
                <a:lnTo>
                  <a:pt x="114600" y="0"/>
                </a:lnTo>
                <a:lnTo>
                  <a:pt x="131133" y="657"/>
                </a:lnTo>
                <a:lnTo>
                  <a:pt x="175819" y="11165"/>
                </a:lnTo>
                <a:lnTo>
                  <a:pt x="211837" y="32745"/>
                </a:lnTo>
                <a:lnTo>
                  <a:pt x="237515" y="63165"/>
                </a:lnTo>
                <a:lnTo>
                  <a:pt x="251179" y="100195"/>
                </a:lnTo>
                <a:lnTo>
                  <a:pt x="252775" y="113622"/>
                </a:lnTo>
                <a:lnTo>
                  <a:pt x="251987" y="128947"/>
                </a:lnTo>
                <a:lnTo>
                  <a:pt x="240378" y="170674"/>
                </a:lnTo>
                <a:lnTo>
                  <a:pt x="216822" y="204507"/>
                </a:lnTo>
                <a:lnTo>
                  <a:pt x="183794" y="228489"/>
                </a:lnTo>
                <a:lnTo>
                  <a:pt x="143768" y="240662"/>
                </a:lnTo>
                <a:lnTo>
                  <a:pt x="129298" y="241758"/>
                </a:lnTo>
                <a:lnTo>
                  <a:pt x="113939" y="240944"/>
                </a:lnTo>
                <a:lnTo>
                  <a:pt x="71720" y="229386"/>
                </a:lnTo>
                <a:lnTo>
                  <a:pt x="37172" y="206085"/>
                </a:lnTo>
                <a:lnTo>
                  <a:pt x="12718" y="173518"/>
                </a:lnTo>
                <a:lnTo>
                  <a:pt x="780" y="134162"/>
                </a:lnTo>
                <a:lnTo>
                  <a:pt x="0" y="12062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70447" y="4902708"/>
            <a:ext cx="649605" cy="647700"/>
          </a:xfrm>
          <a:custGeom>
            <a:avLst/>
            <a:gdLst/>
            <a:ahLst/>
            <a:cxnLst/>
            <a:rect l="l" t="t" r="r" b="b"/>
            <a:pathLst>
              <a:path w="649604" h="647700">
                <a:moveTo>
                  <a:pt x="0" y="323850"/>
                </a:moveTo>
                <a:lnTo>
                  <a:pt x="4247" y="271329"/>
                </a:lnTo>
                <a:lnTo>
                  <a:pt x="16544" y="221504"/>
                </a:lnTo>
                <a:lnTo>
                  <a:pt x="36223" y="175040"/>
                </a:lnTo>
                <a:lnTo>
                  <a:pt x="62618" y="132606"/>
                </a:lnTo>
                <a:lnTo>
                  <a:pt x="95059" y="94869"/>
                </a:lnTo>
                <a:lnTo>
                  <a:pt x="132880" y="62496"/>
                </a:lnTo>
                <a:lnTo>
                  <a:pt x="175413" y="36155"/>
                </a:lnTo>
                <a:lnTo>
                  <a:pt x="221991" y="16514"/>
                </a:lnTo>
                <a:lnTo>
                  <a:pt x="271947" y="4239"/>
                </a:lnTo>
                <a:lnTo>
                  <a:pt x="324612" y="0"/>
                </a:lnTo>
                <a:lnTo>
                  <a:pt x="351241" y="1073"/>
                </a:lnTo>
                <a:lnTo>
                  <a:pt x="402634" y="9414"/>
                </a:lnTo>
                <a:lnTo>
                  <a:pt x="450984" y="25455"/>
                </a:lnTo>
                <a:lnTo>
                  <a:pt x="495624" y="48530"/>
                </a:lnTo>
                <a:lnTo>
                  <a:pt x="535884" y="77970"/>
                </a:lnTo>
                <a:lnTo>
                  <a:pt x="571099" y="113108"/>
                </a:lnTo>
                <a:lnTo>
                  <a:pt x="600600" y="153278"/>
                </a:lnTo>
                <a:lnTo>
                  <a:pt x="623720" y="197810"/>
                </a:lnTo>
                <a:lnTo>
                  <a:pt x="639792" y="246038"/>
                </a:lnTo>
                <a:lnTo>
                  <a:pt x="648148" y="297294"/>
                </a:lnTo>
                <a:lnTo>
                  <a:pt x="649224" y="323850"/>
                </a:lnTo>
                <a:lnTo>
                  <a:pt x="648148" y="350405"/>
                </a:lnTo>
                <a:lnTo>
                  <a:pt x="639792" y="401661"/>
                </a:lnTo>
                <a:lnTo>
                  <a:pt x="623720" y="449889"/>
                </a:lnTo>
                <a:lnTo>
                  <a:pt x="600600" y="494421"/>
                </a:lnTo>
                <a:lnTo>
                  <a:pt x="571099" y="534591"/>
                </a:lnTo>
                <a:lnTo>
                  <a:pt x="535884" y="569729"/>
                </a:lnTo>
                <a:lnTo>
                  <a:pt x="495624" y="599169"/>
                </a:lnTo>
                <a:lnTo>
                  <a:pt x="450984" y="622244"/>
                </a:lnTo>
                <a:lnTo>
                  <a:pt x="402634" y="638285"/>
                </a:lnTo>
                <a:lnTo>
                  <a:pt x="351241" y="646626"/>
                </a:lnTo>
                <a:lnTo>
                  <a:pt x="324612" y="647700"/>
                </a:lnTo>
                <a:lnTo>
                  <a:pt x="297982" y="646626"/>
                </a:lnTo>
                <a:lnTo>
                  <a:pt x="246589" y="638285"/>
                </a:lnTo>
                <a:lnTo>
                  <a:pt x="198239" y="622244"/>
                </a:lnTo>
                <a:lnTo>
                  <a:pt x="153599" y="599169"/>
                </a:lnTo>
                <a:lnTo>
                  <a:pt x="113339" y="569729"/>
                </a:lnTo>
                <a:lnTo>
                  <a:pt x="78124" y="534591"/>
                </a:lnTo>
                <a:lnTo>
                  <a:pt x="48623" y="494421"/>
                </a:lnTo>
                <a:lnTo>
                  <a:pt x="25503" y="449889"/>
                </a:lnTo>
                <a:lnTo>
                  <a:pt x="9431" y="401661"/>
                </a:lnTo>
                <a:lnTo>
                  <a:pt x="1075" y="350405"/>
                </a:lnTo>
                <a:lnTo>
                  <a:pt x="0" y="323850"/>
                </a:lnTo>
                <a:close/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123432" y="5480178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88"/>
                </a:lnTo>
                <a:lnTo>
                  <a:pt x="1466" y="55770"/>
                </a:lnTo>
                <a:lnTo>
                  <a:pt x="0" y="70229"/>
                </a:lnTo>
                <a:lnTo>
                  <a:pt x="368" y="77516"/>
                </a:lnTo>
                <a:lnTo>
                  <a:pt x="15402" y="113713"/>
                </a:lnTo>
                <a:lnTo>
                  <a:pt x="49478" y="136624"/>
                </a:lnTo>
                <a:lnTo>
                  <a:pt x="80760" y="141273"/>
                </a:lnTo>
                <a:lnTo>
                  <a:pt x="93545" y="138350"/>
                </a:lnTo>
                <a:lnTo>
                  <a:pt x="125064" y="115961"/>
                </a:lnTo>
                <a:lnTo>
                  <a:pt x="141380" y="75690"/>
                </a:lnTo>
                <a:lnTo>
                  <a:pt x="142340" y="58858"/>
                </a:lnTo>
                <a:lnTo>
                  <a:pt x="139075" y="46487"/>
                </a:lnTo>
                <a:lnTo>
                  <a:pt x="115965" y="16168"/>
                </a:lnTo>
                <a:lnTo>
                  <a:pt x="74806" y="768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23437" y="4852416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346" y="0"/>
                </a:moveTo>
                <a:lnTo>
                  <a:pt x="31469" y="12447"/>
                </a:lnTo>
                <a:lnTo>
                  <a:pt x="5607" y="44262"/>
                </a:lnTo>
                <a:lnTo>
                  <a:pt x="0" y="73244"/>
                </a:lnTo>
                <a:lnTo>
                  <a:pt x="1601" y="87691"/>
                </a:lnTo>
                <a:lnTo>
                  <a:pt x="21364" y="123865"/>
                </a:lnTo>
                <a:lnTo>
                  <a:pt x="57772" y="143328"/>
                </a:lnTo>
                <a:lnTo>
                  <a:pt x="72318" y="144776"/>
                </a:lnTo>
                <a:lnTo>
                  <a:pt x="86614" y="143187"/>
                </a:lnTo>
                <a:lnTo>
                  <a:pt x="122476" y="123290"/>
                </a:lnTo>
                <a:lnTo>
                  <a:pt x="141808" y="86561"/>
                </a:lnTo>
                <a:lnTo>
                  <a:pt x="143249" y="71881"/>
                </a:lnTo>
                <a:lnTo>
                  <a:pt x="141706" y="57374"/>
                </a:lnTo>
                <a:lnTo>
                  <a:pt x="122048" y="21026"/>
                </a:lnTo>
                <a:lnTo>
                  <a:pt x="85796" y="1457"/>
                </a:lnTo>
                <a:lnTo>
                  <a:pt x="7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050331" y="5823209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430" y="0"/>
                </a:moveTo>
                <a:lnTo>
                  <a:pt x="31416" y="12654"/>
                </a:lnTo>
                <a:lnTo>
                  <a:pt x="5550" y="44403"/>
                </a:lnTo>
                <a:lnTo>
                  <a:pt x="0" y="75154"/>
                </a:lnTo>
                <a:lnTo>
                  <a:pt x="1930" y="89256"/>
                </a:lnTo>
                <a:lnTo>
                  <a:pt x="22364" y="124470"/>
                </a:lnTo>
                <a:lnTo>
                  <a:pt x="59602" y="143346"/>
                </a:lnTo>
                <a:lnTo>
                  <a:pt x="74603" y="144739"/>
                </a:lnTo>
                <a:lnTo>
                  <a:pt x="88800" y="142891"/>
                </a:lnTo>
                <a:lnTo>
                  <a:pt x="124271" y="122603"/>
                </a:lnTo>
                <a:lnTo>
                  <a:pt x="143300" y="85590"/>
                </a:lnTo>
                <a:lnTo>
                  <a:pt x="144709" y="70733"/>
                </a:lnTo>
                <a:lnTo>
                  <a:pt x="142963" y="56433"/>
                </a:lnTo>
                <a:lnTo>
                  <a:pt x="122871" y="20658"/>
                </a:lnTo>
                <a:lnTo>
                  <a:pt x="86127" y="1429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49923" y="5826123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66"/>
                </a:lnTo>
                <a:lnTo>
                  <a:pt x="1466" y="55754"/>
                </a:lnTo>
                <a:lnTo>
                  <a:pt x="0" y="70232"/>
                </a:lnTo>
                <a:lnTo>
                  <a:pt x="369" y="77526"/>
                </a:lnTo>
                <a:lnTo>
                  <a:pt x="15406" y="113719"/>
                </a:lnTo>
                <a:lnTo>
                  <a:pt x="49484" y="136626"/>
                </a:lnTo>
                <a:lnTo>
                  <a:pt x="80769" y="141275"/>
                </a:lnTo>
                <a:lnTo>
                  <a:pt x="93553" y="138349"/>
                </a:lnTo>
                <a:lnTo>
                  <a:pt x="125068" y="115958"/>
                </a:lnTo>
                <a:lnTo>
                  <a:pt x="141380" y="75682"/>
                </a:lnTo>
                <a:lnTo>
                  <a:pt x="142341" y="58847"/>
                </a:lnTo>
                <a:lnTo>
                  <a:pt x="139075" y="46465"/>
                </a:lnTo>
                <a:lnTo>
                  <a:pt x="115965" y="16150"/>
                </a:lnTo>
                <a:lnTo>
                  <a:pt x="74806" y="766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050284" y="4451604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49928" y="4451604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346" y="0"/>
                </a:moveTo>
                <a:lnTo>
                  <a:pt x="31469" y="12447"/>
                </a:lnTo>
                <a:lnTo>
                  <a:pt x="5607" y="44262"/>
                </a:lnTo>
                <a:lnTo>
                  <a:pt x="0" y="73244"/>
                </a:lnTo>
                <a:lnTo>
                  <a:pt x="1601" y="87691"/>
                </a:lnTo>
                <a:lnTo>
                  <a:pt x="21364" y="123865"/>
                </a:lnTo>
                <a:lnTo>
                  <a:pt x="57772" y="143328"/>
                </a:lnTo>
                <a:lnTo>
                  <a:pt x="72318" y="144776"/>
                </a:lnTo>
                <a:lnTo>
                  <a:pt x="86614" y="143187"/>
                </a:lnTo>
                <a:lnTo>
                  <a:pt x="122476" y="123290"/>
                </a:lnTo>
                <a:lnTo>
                  <a:pt x="141808" y="86561"/>
                </a:lnTo>
                <a:lnTo>
                  <a:pt x="143249" y="71881"/>
                </a:lnTo>
                <a:lnTo>
                  <a:pt x="141706" y="57374"/>
                </a:lnTo>
                <a:lnTo>
                  <a:pt x="122048" y="21026"/>
                </a:lnTo>
                <a:lnTo>
                  <a:pt x="85796" y="1457"/>
                </a:lnTo>
                <a:lnTo>
                  <a:pt x="7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050331" y="4066037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430" y="0"/>
                </a:moveTo>
                <a:lnTo>
                  <a:pt x="31416" y="12647"/>
                </a:lnTo>
                <a:lnTo>
                  <a:pt x="5550" y="44393"/>
                </a:lnTo>
                <a:lnTo>
                  <a:pt x="0" y="75157"/>
                </a:lnTo>
                <a:lnTo>
                  <a:pt x="1930" y="89264"/>
                </a:lnTo>
                <a:lnTo>
                  <a:pt x="22364" y="124480"/>
                </a:lnTo>
                <a:lnTo>
                  <a:pt x="59603" y="143347"/>
                </a:lnTo>
                <a:lnTo>
                  <a:pt x="74604" y="144739"/>
                </a:lnTo>
                <a:lnTo>
                  <a:pt x="88801" y="142892"/>
                </a:lnTo>
                <a:lnTo>
                  <a:pt x="124271" y="122612"/>
                </a:lnTo>
                <a:lnTo>
                  <a:pt x="143300" y="85596"/>
                </a:lnTo>
                <a:lnTo>
                  <a:pt x="144709" y="70732"/>
                </a:lnTo>
                <a:lnTo>
                  <a:pt x="142963" y="56426"/>
                </a:lnTo>
                <a:lnTo>
                  <a:pt x="122871" y="20648"/>
                </a:lnTo>
                <a:lnTo>
                  <a:pt x="86127" y="1428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050284" y="6164580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22"/>
                </a:lnTo>
                <a:lnTo>
                  <a:pt x="5654" y="43805"/>
                </a:lnTo>
                <a:lnTo>
                  <a:pt x="0" y="72482"/>
                </a:lnTo>
                <a:lnTo>
                  <a:pt x="1615" y="86768"/>
                </a:lnTo>
                <a:lnTo>
                  <a:pt x="21561" y="122556"/>
                </a:lnTo>
                <a:lnTo>
                  <a:pt x="58361" y="141818"/>
                </a:lnTo>
                <a:lnTo>
                  <a:pt x="73084" y="143252"/>
                </a:lnTo>
                <a:lnTo>
                  <a:pt x="87558" y="141679"/>
                </a:lnTo>
                <a:lnTo>
                  <a:pt x="123810" y="121984"/>
                </a:lnTo>
                <a:lnTo>
                  <a:pt x="143320" y="85640"/>
                </a:lnTo>
                <a:lnTo>
                  <a:pt x="144773" y="71119"/>
                </a:lnTo>
                <a:lnTo>
                  <a:pt x="143216" y="56772"/>
                </a:lnTo>
                <a:lnTo>
                  <a:pt x="123377" y="20812"/>
                </a:lnTo>
                <a:lnTo>
                  <a:pt x="86732" y="1442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249928" y="6164580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346" y="0"/>
                </a:moveTo>
                <a:lnTo>
                  <a:pt x="31469" y="12453"/>
                </a:lnTo>
                <a:lnTo>
                  <a:pt x="5607" y="44272"/>
                </a:lnTo>
                <a:lnTo>
                  <a:pt x="0" y="73244"/>
                </a:lnTo>
                <a:lnTo>
                  <a:pt x="1601" y="87683"/>
                </a:lnTo>
                <a:lnTo>
                  <a:pt x="21364" y="123856"/>
                </a:lnTo>
                <a:lnTo>
                  <a:pt x="57772" y="143327"/>
                </a:lnTo>
                <a:lnTo>
                  <a:pt x="72318" y="144776"/>
                </a:lnTo>
                <a:lnTo>
                  <a:pt x="86614" y="143186"/>
                </a:lnTo>
                <a:lnTo>
                  <a:pt x="122476" y="123280"/>
                </a:lnTo>
                <a:lnTo>
                  <a:pt x="141808" y="86554"/>
                </a:lnTo>
                <a:lnTo>
                  <a:pt x="143249" y="71881"/>
                </a:lnTo>
                <a:lnTo>
                  <a:pt x="141706" y="57381"/>
                </a:lnTo>
                <a:lnTo>
                  <a:pt x="122048" y="21035"/>
                </a:lnTo>
                <a:lnTo>
                  <a:pt x="85796" y="1458"/>
                </a:lnTo>
                <a:lnTo>
                  <a:pt x="7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786423" y="503682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430" y="0"/>
                </a:moveTo>
                <a:lnTo>
                  <a:pt x="31416" y="12647"/>
                </a:lnTo>
                <a:lnTo>
                  <a:pt x="5550" y="44393"/>
                </a:lnTo>
                <a:lnTo>
                  <a:pt x="0" y="75157"/>
                </a:lnTo>
                <a:lnTo>
                  <a:pt x="1930" y="89264"/>
                </a:lnTo>
                <a:lnTo>
                  <a:pt x="22364" y="124480"/>
                </a:lnTo>
                <a:lnTo>
                  <a:pt x="59603" y="143347"/>
                </a:lnTo>
                <a:lnTo>
                  <a:pt x="74604" y="144739"/>
                </a:lnTo>
                <a:lnTo>
                  <a:pt x="88801" y="142892"/>
                </a:lnTo>
                <a:lnTo>
                  <a:pt x="124271" y="122612"/>
                </a:lnTo>
                <a:lnTo>
                  <a:pt x="143300" y="85596"/>
                </a:lnTo>
                <a:lnTo>
                  <a:pt x="144709" y="70732"/>
                </a:lnTo>
                <a:lnTo>
                  <a:pt x="142963" y="56426"/>
                </a:lnTo>
                <a:lnTo>
                  <a:pt x="122871" y="20648"/>
                </a:lnTo>
                <a:lnTo>
                  <a:pt x="86127" y="1428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786377" y="5207508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236004" y="503682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430" y="0"/>
                </a:moveTo>
                <a:lnTo>
                  <a:pt x="31416" y="12647"/>
                </a:lnTo>
                <a:lnTo>
                  <a:pt x="5550" y="44393"/>
                </a:lnTo>
                <a:lnTo>
                  <a:pt x="0" y="75157"/>
                </a:lnTo>
                <a:lnTo>
                  <a:pt x="1930" y="89264"/>
                </a:lnTo>
                <a:lnTo>
                  <a:pt x="22364" y="124480"/>
                </a:lnTo>
                <a:lnTo>
                  <a:pt x="59603" y="143347"/>
                </a:lnTo>
                <a:lnTo>
                  <a:pt x="74604" y="144739"/>
                </a:lnTo>
                <a:lnTo>
                  <a:pt x="88801" y="142892"/>
                </a:lnTo>
                <a:lnTo>
                  <a:pt x="124271" y="122612"/>
                </a:lnTo>
                <a:lnTo>
                  <a:pt x="143300" y="85596"/>
                </a:lnTo>
                <a:lnTo>
                  <a:pt x="144709" y="70732"/>
                </a:lnTo>
                <a:lnTo>
                  <a:pt x="142963" y="56426"/>
                </a:lnTo>
                <a:lnTo>
                  <a:pt x="122871" y="20648"/>
                </a:lnTo>
                <a:lnTo>
                  <a:pt x="86127" y="1428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235956" y="5207508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404156" y="5036825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71430" y="0"/>
                </a:moveTo>
                <a:lnTo>
                  <a:pt x="31416" y="12647"/>
                </a:lnTo>
                <a:lnTo>
                  <a:pt x="5550" y="44393"/>
                </a:lnTo>
                <a:lnTo>
                  <a:pt x="0" y="75157"/>
                </a:lnTo>
                <a:lnTo>
                  <a:pt x="1930" y="89264"/>
                </a:lnTo>
                <a:lnTo>
                  <a:pt x="22364" y="124480"/>
                </a:lnTo>
                <a:lnTo>
                  <a:pt x="59603" y="143347"/>
                </a:lnTo>
                <a:lnTo>
                  <a:pt x="74604" y="144739"/>
                </a:lnTo>
                <a:lnTo>
                  <a:pt x="88801" y="142892"/>
                </a:lnTo>
                <a:lnTo>
                  <a:pt x="124271" y="122612"/>
                </a:lnTo>
                <a:lnTo>
                  <a:pt x="143300" y="85596"/>
                </a:lnTo>
                <a:lnTo>
                  <a:pt x="144709" y="70732"/>
                </a:lnTo>
                <a:lnTo>
                  <a:pt x="142963" y="56426"/>
                </a:lnTo>
                <a:lnTo>
                  <a:pt x="122871" y="20648"/>
                </a:lnTo>
                <a:lnTo>
                  <a:pt x="86127" y="1428"/>
                </a:lnTo>
                <a:lnTo>
                  <a:pt x="7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404108" y="5207508"/>
            <a:ext cx="144780" cy="143510"/>
          </a:xfrm>
          <a:custGeom>
            <a:avLst/>
            <a:gdLst/>
            <a:ahLst/>
            <a:cxnLst/>
            <a:rect l="l" t="t" r="r" b="b"/>
            <a:pathLst>
              <a:path w="144779" h="143510">
                <a:moveTo>
                  <a:pt x="72105" y="0"/>
                </a:moveTo>
                <a:lnTo>
                  <a:pt x="31765" y="12339"/>
                </a:lnTo>
                <a:lnTo>
                  <a:pt x="5654" y="43832"/>
                </a:lnTo>
                <a:lnTo>
                  <a:pt x="0" y="72480"/>
                </a:lnTo>
                <a:lnTo>
                  <a:pt x="1615" y="86749"/>
                </a:lnTo>
                <a:lnTo>
                  <a:pt x="21561" y="122532"/>
                </a:lnTo>
                <a:lnTo>
                  <a:pt x="58360" y="141816"/>
                </a:lnTo>
                <a:lnTo>
                  <a:pt x="73084" y="143252"/>
                </a:lnTo>
                <a:lnTo>
                  <a:pt x="87557" y="141677"/>
                </a:lnTo>
                <a:lnTo>
                  <a:pt x="123810" y="121960"/>
                </a:lnTo>
                <a:lnTo>
                  <a:pt x="143320" y="85623"/>
                </a:lnTo>
                <a:lnTo>
                  <a:pt x="144773" y="71120"/>
                </a:lnTo>
                <a:lnTo>
                  <a:pt x="143216" y="56791"/>
                </a:lnTo>
                <a:lnTo>
                  <a:pt x="123377" y="20835"/>
                </a:lnTo>
                <a:lnTo>
                  <a:pt x="86732" y="1445"/>
                </a:lnTo>
                <a:lnTo>
                  <a:pt x="721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053588" y="5036820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346" y="0"/>
                </a:moveTo>
                <a:lnTo>
                  <a:pt x="31469" y="12447"/>
                </a:lnTo>
                <a:lnTo>
                  <a:pt x="5607" y="44262"/>
                </a:lnTo>
                <a:lnTo>
                  <a:pt x="0" y="73244"/>
                </a:lnTo>
                <a:lnTo>
                  <a:pt x="1601" y="87691"/>
                </a:lnTo>
                <a:lnTo>
                  <a:pt x="21364" y="123865"/>
                </a:lnTo>
                <a:lnTo>
                  <a:pt x="57772" y="143328"/>
                </a:lnTo>
                <a:lnTo>
                  <a:pt x="72318" y="144776"/>
                </a:lnTo>
                <a:lnTo>
                  <a:pt x="86614" y="143187"/>
                </a:lnTo>
                <a:lnTo>
                  <a:pt x="122476" y="123290"/>
                </a:lnTo>
                <a:lnTo>
                  <a:pt x="141808" y="86561"/>
                </a:lnTo>
                <a:lnTo>
                  <a:pt x="143249" y="71881"/>
                </a:lnTo>
                <a:lnTo>
                  <a:pt x="141706" y="57374"/>
                </a:lnTo>
                <a:lnTo>
                  <a:pt x="122048" y="21026"/>
                </a:lnTo>
                <a:lnTo>
                  <a:pt x="85796" y="1457"/>
                </a:lnTo>
                <a:lnTo>
                  <a:pt x="7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053584" y="5208906"/>
            <a:ext cx="142875" cy="141605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57502" y="0"/>
                </a:moveTo>
                <a:lnTo>
                  <a:pt x="21119" y="19488"/>
                </a:lnTo>
                <a:lnTo>
                  <a:pt x="1466" y="55770"/>
                </a:lnTo>
                <a:lnTo>
                  <a:pt x="0" y="70229"/>
                </a:lnTo>
                <a:lnTo>
                  <a:pt x="368" y="77506"/>
                </a:lnTo>
                <a:lnTo>
                  <a:pt x="15402" y="113686"/>
                </a:lnTo>
                <a:lnTo>
                  <a:pt x="49478" y="136615"/>
                </a:lnTo>
                <a:lnTo>
                  <a:pt x="80760" y="141272"/>
                </a:lnTo>
                <a:lnTo>
                  <a:pt x="93545" y="138344"/>
                </a:lnTo>
                <a:lnTo>
                  <a:pt x="125064" y="115936"/>
                </a:lnTo>
                <a:lnTo>
                  <a:pt x="141380" y="75673"/>
                </a:lnTo>
                <a:lnTo>
                  <a:pt x="142340" y="58858"/>
                </a:lnTo>
                <a:lnTo>
                  <a:pt x="139075" y="46487"/>
                </a:lnTo>
                <a:lnTo>
                  <a:pt x="115965" y="16168"/>
                </a:lnTo>
                <a:lnTo>
                  <a:pt x="74806" y="768"/>
                </a:lnTo>
                <a:lnTo>
                  <a:pt x="575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011673" y="3865065"/>
            <a:ext cx="487680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5" b="1">
                <a:latin typeface="Comic Sans MS"/>
                <a:cs typeface="Comic Sans MS"/>
              </a:rPr>
              <a:t>C</a:t>
            </a:r>
            <a:r>
              <a:rPr dirty="0" sz="2800" spc="-10" b="1">
                <a:latin typeface="Comic Sans MS"/>
                <a:cs typeface="Comic Sans MS"/>
              </a:rPr>
              <a:t>l</a:t>
            </a:r>
            <a:r>
              <a:rPr dirty="0" baseline="25525" sz="2775" spc="15" b="1">
                <a:latin typeface="Comic Sans MS"/>
                <a:cs typeface="Comic Sans MS"/>
              </a:rPr>
              <a:t>-</a:t>
            </a:r>
            <a:endParaRPr baseline="25525" sz="2775">
              <a:latin typeface="Comic Sans MS"/>
              <a:cs typeface="Comic Sans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228593" y="4076700"/>
            <a:ext cx="143510" cy="144780"/>
          </a:xfrm>
          <a:custGeom>
            <a:avLst/>
            <a:gdLst/>
            <a:ahLst/>
            <a:cxnLst/>
            <a:rect l="l" t="t" r="r" b="b"/>
            <a:pathLst>
              <a:path w="143510" h="144779">
                <a:moveTo>
                  <a:pt x="71346" y="0"/>
                </a:moveTo>
                <a:lnTo>
                  <a:pt x="31469" y="12447"/>
                </a:lnTo>
                <a:lnTo>
                  <a:pt x="5607" y="44262"/>
                </a:lnTo>
                <a:lnTo>
                  <a:pt x="0" y="73244"/>
                </a:lnTo>
                <a:lnTo>
                  <a:pt x="1601" y="87691"/>
                </a:lnTo>
                <a:lnTo>
                  <a:pt x="21364" y="123865"/>
                </a:lnTo>
                <a:lnTo>
                  <a:pt x="57772" y="143328"/>
                </a:lnTo>
                <a:lnTo>
                  <a:pt x="72318" y="144776"/>
                </a:lnTo>
                <a:lnTo>
                  <a:pt x="86614" y="143187"/>
                </a:lnTo>
                <a:lnTo>
                  <a:pt x="122476" y="123290"/>
                </a:lnTo>
                <a:lnTo>
                  <a:pt x="141808" y="86561"/>
                </a:lnTo>
                <a:lnTo>
                  <a:pt x="143249" y="71881"/>
                </a:lnTo>
                <a:lnTo>
                  <a:pt x="141706" y="57374"/>
                </a:lnTo>
                <a:lnTo>
                  <a:pt x="122048" y="21026"/>
                </a:lnTo>
                <a:lnTo>
                  <a:pt x="85796" y="1457"/>
                </a:lnTo>
                <a:lnTo>
                  <a:pt x="71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548383" y="1312163"/>
            <a:ext cx="5320665" cy="893444"/>
          </a:xfrm>
          <a:custGeom>
            <a:avLst/>
            <a:gdLst/>
            <a:ahLst/>
            <a:cxnLst/>
            <a:rect l="l" t="t" r="r" b="b"/>
            <a:pathLst>
              <a:path w="5320665" h="893444">
                <a:moveTo>
                  <a:pt x="0" y="148844"/>
                </a:moveTo>
                <a:lnTo>
                  <a:pt x="6249" y="106052"/>
                </a:lnTo>
                <a:lnTo>
                  <a:pt x="23784" y="68127"/>
                </a:lnTo>
                <a:lnTo>
                  <a:pt x="50782" y="36890"/>
                </a:lnTo>
                <a:lnTo>
                  <a:pt x="85424" y="14161"/>
                </a:lnTo>
                <a:lnTo>
                  <a:pt x="125889" y="1761"/>
                </a:lnTo>
                <a:lnTo>
                  <a:pt x="5171440" y="0"/>
                </a:lnTo>
                <a:lnTo>
                  <a:pt x="5186132" y="716"/>
                </a:lnTo>
                <a:lnTo>
                  <a:pt x="5227503" y="10930"/>
                </a:lnTo>
                <a:lnTo>
                  <a:pt x="5263401" y="31822"/>
                </a:lnTo>
                <a:lnTo>
                  <a:pt x="5292005" y="61570"/>
                </a:lnTo>
                <a:lnTo>
                  <a:pt x="5311493" y="98356"/>
                </a:lnTo>
                <a:lnTo>
                  <a:pt x="5320045" y="140356"/>
                </a:lnTo>
                <a:lnTo>
                  <a:pt x="5320284" y="744220"/>
                </a:lnTo>
                <a:lnTo>
                  <a:pt x="5319567" y="758912"/>
                </a:lnTo>
                <a:lnTo>
                  <a:pt x="5309353" y="800283"/>
                </a:lnTo>
                <a:lnTo>
                  <a:pt x="5288461" y="836181"/>
                </a:lnTo>
                <a:lnTo>
                  <a:pt x="5258713" y="864785"/>
                </a:lnTo>
                <a:lnTo>
                  <a:pt x="5221927" y="884273"/>
                </a:lnTo>
                <a:lnTo>
                  <a:pt x="5179927" y="892825"/>
                </a:lnTo>
                <a:lnTo>
                  <a:pt x="148843" y="893063"/>
                </a:lnTo>
                <a:lnTo>
                  <a:pt x="134151" y="892347"/>
                </a:lnTo>
                <a:lnTo>
                  <a:pt x="92780" y="882133"/>
                </a:lnTo>
                <a:lnTo>
                  <a:pt x="56882" y="861241"/>
                </a:lnTo>
                <a:lnTo>
                  <a:pt x="28278" y="831493"/>
                </a:lnTo>
                <a:lnTo>
                  <a:pt x="8790" y="794707"/>
                </a:lnTo>
                <a:lnTo>
                  <a:pt x="238" y="752707"/>
                </a:lnTo>
                <a:lnTo>
                  <a:pt x="0" y="1488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673479" y="1373011"/>
            <a:ext cx="808355" cy="28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al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geni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73479" y="1678312"/>
            <a:ext cx="183832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(G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20">
                <a:solidFill>
                  <a:srgbClr val="FF0000"/>
                </a:solidFill>
                <a:latin typeface="Franklin Gothic Book"/>
                <a:cs typeface="Franklin Gothic Book"/>
              </a:rPr>
              <a:t>1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7</a:t>
            </a:r>
            <a:r>
              <a:rPr dirty="0" sz="2000" spc="-2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VI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I)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352035" y="1632405"/>
            <a:ext cx="678815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865" sz="4200" spc="-37">
                <a:latin typeface="Comic Sans MS"/>
                <a:cs typeface="Comic Sans MS"/>
              </a:rPr>
              <a:t>s</a:t>
            </a:r>
            <a:r>
              <a:rPr dirty="0" sz="1850" spc="5">
                <a:latin typeface="Comic Sans MS"/>
                <a:cs typeface="Comic Sans MS"/>
              </a:rPr>
              <a:t>2</a:t>
            </a:r>
            <a:r>
              <a:rPr dirty="0" baseline="-16865" sz="4200" spc="-15">
                <a:latin typeface="Comic Sans MS"/>
                <a:cs typeface="Comic Sans MS"/>
              </a:rPr>
              <a:t>p</a:t>
            </a:r>
            <a:r>
              <a:rPr dirty="0" sz="1850" spc="10">
                <a:latin typeface="Comic Sans MS"/>
                <a:cs typeface="Comic Sans MS"/>
              </a:rPr>
              <a:t>5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332476" y="1757172"/>
            <a:ext cx="264160" cy="260985"/>
          </a:xfrm>
          <a:custGeom>
            <a:avLst/>
            <a:gdLst/>
            <a:ahLst/>
            <a:cxnLst/>
            <a:rect l="l" t="t" r="r" b="b"/>
            <a:pathLst>
              <a:path w="264160" h="260985">
                <a:moveTo>
                  <a:pt x="0" y="260603"/>
                </a:moveTo>
                <a:lnTo>
                  <a:pt x="263651" y="260603"/>
                </a:lnTo>
                <a:lnTo>
                  <a:pt x="263651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835396" y="1580388"/>
            <a:ext cx="264160" cy="260985"/>
          </a:xfrm>
          <a:custGeom>
            <a:avLst/>
            <a:gdLst/>
            <a:ahLst/>
            <a:cxnLst/>
            <a:rect l="l" t="t" r="r" b="b"/>
            <a:pathLst>
              <a:path w="264160" h="260985">
                <a:moveTo>
                  <a:pt x="0" y="260603"/>
                </a:moveTo>
                <a:lnTo>
                  <a:pt x="263651" y="260603"/>
                </a:lnTo>
                <a:lnTo>
                  <a:pt x="263651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64223" y="1580388"/>
            <a:ext cx="265430" cy="259079"/>
          </a:xfrm>
          <a:custGeom>
            <a:avLst/>
            <a:gdLst/>
            <a:ahLst/>
            <a:cxnLst/>
            <a:rect l="l" t="t" r="r" b="b"/>
            <a:pathLst>
              <a:path w="265429" h="259080">
                <a:moveTo>
                  <a:pt x="0" y="259079"/>
                </a:moveTo>
                <a:lnTo>
                  <a:pt x="265175" y="259079"/>
                </a:lnTo>
                <a:lnTo>
                  <a:pt x="265175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100571" y="1580388"/>
            <a:ext cx="264160" cy="260985"/>
          </a:xfrm>
          <a:custGeom>
            <a:avLst/>
            <a:gdLst/>
            <a:ahLst/>
            <a:cxnLst/>
            <a:rect l="l" t="t" r="r" b="b"/>
            <a:pathLst>
              <a:path w="264160" h="260985">
                <a:moveTo>
                  <a:pt x="0" y="260603"/>
                </a:moveTo>
                <a:lnTo>
                  <a:pt x="263651" y="260603"/>
                </a:lnTo>
                <a:lnTo>
                  <a:pt x="263651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364479" y="1789938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51816" y="64770"/>
                </a:moveTo>
                <a:lnTo>
                  <a:pt x="25908" y="64770"/>
                </a:lnTo>
                <a:lnTo>
                  <a:pt x="25908" y="230124"/>
                </a:lnTo>
                <a:lnTo>
                  <a:pt x="51816" y="230124"/>
                </a:lnTo>
                <a:lnTo>
                  <a:pt x="51816" y="64770"/>
                </a:lnTo>
                <a:close/>
              </a:path>
              <a:path w="78104" h="230505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0505">
                <a:moveTo>
                  <a:pt x="71247" y="64770"/>
                </a:moveTo>
                <a:lnTo>
                  <a:pt x="51816" y="64770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449823" y="1791461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25908" y="153924"/>
                </a:moveTo>
                <a:lnTo>
                  <a:pt x="0" y="153924"/>
                </a:lnTo>
                <a:lnTo>
                  <a:pt x="38862" y="231648"/>
                </a:lnTo>
                <a:lnTo>
                  <a:pt x="71247" y="166877"/>
                </a:lnTo>
                <a:lnTo>
                  <a:pt x="25908" y="166877"/>
                </a:lnTo>
                <a:lnTo>
                  <a:pt x="25908" y="153924"/>
                </a:lnTo>
                <a:close/>
              </a:path>
              <a:path w="78104" h="231775">
                <a:moveTo>
                  <a:pt x="51815" y="0"/>
                </a:moveTo>
                <a:lnTo>
                  <a:pt x="25908" y="0"/>
                </a:lnTo>
                <a:lnTo>
                  <a:pt x="25908" y="166877"/>
                </a:lnTo>
                <a:lnTo>
                  <a:pt x="51815" y="166877"/>
                </a:lnTo>
                <a:lnTo>
                  <a:pt x="51815" y="0"/>
                </a:lnTo>
                <a:close/>
              </a:path>
              <a:path w="78104" h="231775">
                <a:moveTo>
                  <a:pt x="77724" y="153924"/>
                </a:moveTo>
                <a:lnTo>
                  <a:pt x="51815" y="153924"/>
                </a:lnTo>
                <a:lnTo>
                  <a:pt x="51815" y="166877"/>
                </a:lnTo>
                <a:lnTo>
                  <a:pt x="71247" y="166877"/>
                </a:lnTo>
                <a:lnTo>
                  <a:pt x="77724" y="153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868923" y="1597913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51815" y="64770"/>
                </a:moveTo>
                <a:lnTo>
                  <a:pt x="25908" y="64770"/>
                </a:lnTo>
                <a:lnTo>
                  <a:pt x="25908" y="231648"/>
                </a:lnTo>
                <a:lnTo>
                  <a:pt x="51815" y="231648"/>
                </a:lnTo>
                <a:lnTo>
                  <a:pt x="51815" y="64770"/>
                </a:lnTo>
                <a:close/>
              </a:path>
              <a:path w="78104" h="231775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1775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954267" y="1600961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25908" y="152400"/>
                </a:moveTo>
                <a:lnTo>
                  <a:pt x="0" y="152400"/>
                </a:lnTo>
                <a:lnTo>
                  <a:pt x="38862" y="230124"/>
                </a:lnTo>
                <a:lnTo>
                  <a:pt x="71247" y="165353"/>
                </a:lnTo>
                <a:lnTo>
                  <a:pt x="25908" y="165353"/>
                </a:lnTo>
                <a:lnTo>
                  <a:pt x="25908" y="152400"/>
                </a:lnTo>
                <a:close/>
              </a:path>
              <a:path w="78104" h="230505">
                <a:moveTo>
                  <a:pt x="51816" y="0"/>
                </a:moveTo>
                <a:lnTo>
                  <a:pt x="25908" y="0"/>
                </a:lnTo>
                <a:lnTo>
                  <a:pt x="25908" y="165353"/>
                </a:lnTo>
                <a:lnTo>
                  <a:pt x="51816" y="165353"/>
                </a:lnTo>
                <a:lnTo>
                  <a:pt x="51816" y="0"/>
                </a:lnTo>
                <a:close/>
              </a:path>
              <a:path w="78104" h="230505">
                <a:moveTo>
                  <a:pt x="77724" y="152400"/>
                </a:moveTo>
                <a:lnTo>
                  <a:pt x="51816" y="152400"/>
                </a:lnTo>
                <a:lnTo>
                  <a:pt x="51816" y="165353"/>
                </a:lnTo>
                <a:lnTo>
                  <a:pt x="71247" y="165353"/>
                </a:lnTo>
                <a:lnTo>
                  <a:pt x="7772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144767" y="1596389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51816" y="64770"/>
                </a:moveTo>
                <a:lnTo>
                  <a:pt x="25908" y="64770"/>
                </a:lnTo>
                <a:lnTo>
                  <a:pt x="25908" y="231648"/>
                </a:lnTo>
                <a:lnTo>
                  <a:pt x="51816" y="231648"/>
                </a:lnTo>
                <a:lnTo>
                  <a:pt x="51816" y="64770"/>
                </a:lnTo>
                <a:close/>
              </a:path>
              <a:path w="78104" h="231775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1775">
                <a:moveTo>
                  <a:pt x="71247" y="64770"/>
                </a:moveTo>
                <a:lnTo>
                  <a:pt x="51816" y="64770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228588" y="1597913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25908" y="153924"/>
                </a:moveTo>
                <a:lnTo>
                  <a:pt x="0" y="153924"/>
                </a:lnTo>
                <a:lnTo>
                  <a:pt x="38862" y="231648"/>
                </a:lnTo>
                <a:lnTo>
                  <a:pt x="71247" y="166877"/>
                </a:lnTo>
                <a:lnTo>
                  <a:pt x="25908" y="166877"/>
                </a:lnTo>
                <a:lnTo>
                  <a:pt x="25908" y="153924"/>
                </a:lnTo>
                <a:close/>
              </a:path>
              <a:path w="78104" h="231775">
                <a:moveTo>
                  <a:pt x="51815" y="0"/>
                </a:moveTo>
                <a:lnTo>
                  <a:pt x="25908" y="0"/>
                </a:lnTo>
                <a:lnTo>
                  <a:pt x="25908" y="166877"/>
                </a:lnTo>
                <a:lnTo>
                  <a:pt x="51815" y="166877"/>
                </a:lnTo>
                <a:lnTo>
                  <a:pt x="51815" y="0"/>
                </a:lnTo>
                <a:close/>
              </a:path>
              <a:path w="78104" h="231775">
                <a:moveTo>
                  <a:pt x="77724" y="153924"/>
                </a:moveTo>
                <a:lnTo>
                  <a:pt x="51815" y="153924"/>
                </a:lnTo>
                <a:lnTo>
                  <a:pt x="51815" y="166877"/>
                </a:lnTo>
                <a:lnTo>
                  <a:pt x="71247" y="166877"/>
                </a:lnTo>
                <a:lnTo>
                  <a:pt x="77724" y="153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444996" y="1610105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51815" y="64770"/>
                </a:moveTo>
                <a:lnTo>
                  <a:pt x="25907" y="64770"/>
                </a:lnTo>
                <a:lnTo>
                  <a:pt x="25907" y="230124"/>
                </a:lnTo>
                <a:lnTo>
                  <a:pt x="51815" y="230124"/>
                </a:lnTo>
                <a:lnTo>
                  <a:pt x="51815" y="64770"/>
                </a:lnTo>
                <a:close/>
              </a:path>
              <a:path w="78104" h="230505">
                <a:moveTo>
                  <a:pt x="38862" y="0"/>
                </a:moveTo>
                <a:lnTo>
                  <a:pt x="0" y="77724"/>
                </a:lnTo>
                <a:lnTo>
                  <a:pt x="25907" y="77724"/>
                </a:lnTo>
                <a:lnTo>
                  <a:pt x="25907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0505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1679448"/>
            <a:ext cx="8252459" cy="501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025" rIns="0" bIns="0" rtlCol="0" vert="horz">
            <a:spAutoFit/>
          </a:bodyPr>
          <a:lstStyle/>
          <a:p>
            <a:pPr marL="353060">
              <a:lnSpc>
                <a:spcPct val="100000"/>
              </a:lnSpc>
            </a:pP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s</a:t>
            </a:r>
            <a:r>
              <a:rPr dirty="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b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li</a:t>
            </a:r>
          </a:p>
        </p:txBody>
      </p:sp>
      <p:sp>
        <p:nvSpPr>
          <p:cNvPr id="4" name="object 4"/>
          <p:cNvSpPr/>
          <p:nvPr/>
        </p:nvSpPr>
        <p:spPr>
          <a:xfrm>
            <a:off x="108204" y="1772411"/>
            <a:ext cx="8086725" cy="4857115"/>
          </a:xfrm>
          <a:custGeom>
            <a:avLst/>
            <a:gdLst/>
            <a:ahLst/>
            <a:cxnLst/>
            <a:rect l="l" t="t" r="r" b="b"/>
            <a:pathLst>
              <a:path w="8086725" h="4857115">
                <a:moveTo>
                  <a:pt x="0" y="4856988"/>
                </a:moveTo>
                <a:lnTo>
                  <a:pt x="8086344" y="4856988"/>
                </a:lnTo>
                <a:lnTo>
                  <a:pt x="8086344" y="0"/>
                </a:lnTo>
                <a:lnTo>
                  <a:pt x="0" y="0"/>
                </a:lnTo>
                <a:lnTo>
                  <a:pt x="0" y="4856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93607" y="1312163"/>
            <a:ext cx="323088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46947" y="1336547"/>
            <a:ext cx="216407" cy="487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46947" y="1336547"/>
            <a:ext cx="216535" cy="487680"/>
          </a:xfrm>
          <a:custGeom>
            <a:avLst/>
            <a:gdLst/>
            <a:ahLst/>
            <a:cxnLst/>
            <a:rect l="l" t="t" r="r" b="b"/>
            <a:pathLst>
              <a:path w="216534" h="487680">
                <a:moveTo>
                  <a:pt x="0" y="379475"/>
                </a:moveTo>
                <a:lnTo>
                  <a:pt x="54101" y="379475"/>
                </a:lnTo>
                <a:lnTo>
                  <a:pt x="54101" y="0"/>
                </a:lnTo>
                <a:lnTo>
                  <a:pt x="162305" y="0"/>
                </a:lnTo>
                <a:lnTo>
                  <a:pt x="162305" y="379475"/>
                </a:lnTo>
                <a:lnTo>
                  <a:pt x="216407" y="379475"/>
                </a:lnTo>
                <a:lnTo>
                  <a:pt x="108203" y="487679"/>
                </a:lnTo>
                <a:lnTo>
                  <a:pt x="0" y="379475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98117" y="1442092"/>
            <a:ext cx="10922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G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ob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li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117" y="1746892"/>
            <a:ext cx="19177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(G</a:t>
            </a:r>
            <a:r>
              <a:rPr dirty="0" sz="2000" spc="5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1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8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>
                <a:solidFill>
                  <a:srgbClr val="FF0000"/>
                </a:solidFill>
                <a:latin typeface="Franklin Gothic Book"/>
                <a:cs typeface="Franklin Gothic Book"/>
              </a:rPr>
              <a:t>V</a:t>
            </a:r>
            <a:r>
              <a:rPr dirty="0" sz="2000" spc="10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FF0000"/>
                </a:solidFill>
                <a:latin typeface="Franklin Gothic Book"/>
                <a:cs typeface="Franklin Gothic Book"/>
              </a:rPr>
              <a:t>II)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36108" y="1738883"/>
            <a:ext cx="264160" cy="260985"/>
          </a:xfrm>
          <a:custGeom>
            <a:avLst/>
            <a:gdLst/>
            <a:ahLst/>
            <a:cxnLst/>
            <a:rect l="l" t="t" r="r" b="b"/>
            <a:pathLst>
              <a:path w="264160" h="260985">
                <a:moveTo>
                  <a:pt x="0" y="260603"/>
                </a:moveTo>
                <a:lnTo>
                  <a:pt x="263651" y="260603"/>
                </a:lnTo>
                <a:lnTo>
                  <a:pt x="263651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39028" y="1562100"/>
            <a:ext cx="264160" cy="260985"/>
          </a:xfrm>
          <a:custGeom>
            <a:avLst/>
            <a:gdLst/>
            <a:ahLst/>
            <a:cxnLst/>
            <a:rect l="l" t="t" r="r" b="b"/>
            <a:pathLst>
              <a:path w="264160" h="260985">
                <a:moveTo>
                  <a:pt x="0" y="260603"/>
                </a:moveTo>
                <a:lnTo>
                  <a:pt x="263651" y="260603"/>
                </a:lnTo>
                <a:lnTo>
                  <a:pt x="263651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67855" y="1562100"/>
            <a:ext cx="264160" cy="259079"/>
          </a:xfrm>
          <a:custGeom>
            <a:avLst/>
            <a:gdLst/>
            <a:ahLst/>
            <a:cxnLst/>
            <a:rect l="l" t="t" r="r" b="b"/>
            <a:pathLst>
              <a:path w="264159" h="259080">
                <a:moveTo>
                  <a:pt x="0" y="259079"/>
                </a:moveTo>
                <a:lnTo>
                  <a:pt x="263651" y="259079"/>
                </a:lnTo>
                <a:lnTo>
                  <a:pt x="263651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04203" y="1562100"/>
            <a:ext cx="264160" cy="260985"/>
          </a:xfrm>
          <a:custGeom>
            <a:avLst/>
            <a:gdLst/>
            <a:ahLst/>
            <a:cxnLst/>
            <a:rect l="l" t="t" r="r" b="b"/>
            <a:pathLst>
              <a:path w="264160" h="260985">
                <a:moveTo>
                  <a:pt x="0" y="260603"/>
                </a:moveTo>
                <a:lnTo>
                  <a:pt x="263651" y="260603"/>
                </a:lnTo>
                <a:lnTo>
                  <a:pt x="263651" y="0"/>
                </a:lnTo>
                <a:lnTo>
                  <a:pt x="0" y="0"/>
                </a:lnTo>
                <a:lnTo>
                  <a:pt x="0" y="260603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68111" y="1771650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51815" y="64770"/>
                </a:moveTo>
                <a:lnTo>
                  <a:pt x="25908" y="64770"/>
                </a:lnTo>
                <a:lnTo>
                  <a:pt x="25908" y="230124"/>
                </a:lnTo>
                <a:lnTo>
                  <a:pt x="51815" y="230124"/>
                </a:lnTo>
                <a:lnTo>
                  <a:pt x="51815" y="64770"/>
                </a:lnTo>
                <a:close/>
              </a:path>
              <a:path w="78104" h="230505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0505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53455" y="1773173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25908" y="152400"/>
                </a:moveTo>
                <a:lnTo>
                  <a:pt x="0" y="152400"/>
                </a:lnTo>
                <a:lnTo>
                  <a:pt x="38862" y="230124"/>
                </a:lnTo>
                <a:lnTo>
                  <a:pt x="71247" y="165353"/>
                </a:lnTo>
                <a:lnTo>
                  <a:pt x="25908" y="165353"/>
                </a:lnTo>
                <a:lnTo>
                  <a:pt x="25908" y="152400"/>
                </a:lnTo>
                <a:close/>
              </a:path>
              <a:path w="78104" h="230505">
                <a:moveTo>
                  <a:pt x="51816" y="0"/>
                </a:moveTo>
                <a:lnTo>
                  <a:pt x="25908" y="0"/>
                </a:lnTo>
                <a:lnTo>
                  <a:pt x="25908" y="165353"/>
                </a:lnTo>
                <a:lnTo>
                  <a:pt x="51816" y="165353"/>
                </a:lnTo>
                <a:lnTo>
                  <a:pt x="51816" y="0"/>
                </a:lnTo>
                <a:close/>
              </a:path>
              <a:path w="78104" h="230505">
                <a:moveTo>
                  <a:pt x="77724" y="152400"/>
                </a:moveTo>
                <a:lnTo>
                  <a:pt x="51816" y="152400"/>
                </a:lnTo>
                <a:lnTo>
                  <a:pt x="51816" y="165353"/>
                </a:lnTo>
                <a:lnTo>
                  <a:pt x="71247" y="165353"/>
                </a:lnTo>
                <a:lnTo>
                  <a:pt x="7772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72555" y="1579625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51816" y="64770"/>
                </a:moveTo>
                <a:lnTo>
                  <a:pt x="25908" y="64770"/>
                </a:lnTo>
                <a:lnTo>
                  <a:pt x="25908" y="231648"/>
                </a:lnTo>
                <a:lnTo>
                  <a:pt x="51816" y="231648"/>
                </a:lnTo>
                <a:lnTo>
                  <a:pt x="51816" y="64770"/>
                </a:lnTo>
                <a:close/>
              </a:path>
              <a:path w="78104" h="231775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1775">
                <a:moveTo>
                  <a:pt x="71247" y="64770"/>
                </a:moveTo>
                <a:lnTo>
                  <a:pt x="51816" y="64770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057900" y="1581150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25908" y="153924"/>
                </a:moveTo>
                <a:lnTo>
                  <a:pt x="0" y="153924"/>
                </a:lnTo>
                <a:lnTo>
                  <a:pt x="38862" y="231648"/>
                </a:lnTo>
                <a:lnTo>
                  <a:pt x="71247" y="166877"/>
                </a:lnTo>
                <a:lnTo>
                  <a:pt x="25908" y="166877"/>
                </a:lnTo>
                <a:lnTo>
                  <a:pt x="25908" y="153924"/>
                </a:lnTo>
                <a:close/>
              </a:path>
              <a:path w="78104" h="231775">
                <a:moveTo>
                  <a:pt x="51815" y="0"/>
                </a:moveTo>
                <a:lnTo>
                  <a:pt x="25908" y="0"/>
                </a:lnTo>
                <a:lnTo>
                  <a:pt x="25908" y="166877"/>
                </a:lnTo>
                <a:lnTo>
                  <a:pt x="51815" y="166877"/>
                </a:lnTo>
                <a:lnTo>
                  <a:pt x="51815" y="0"/>
                </a:lnTo>
                <a:close/>
              </a:path>
              <a:path w="78104" h="231775">
                <a:moveTo>
                  <a:pt x="77724" y="153924"/>
                </a:moveTo>
                <a:lnTo>
                  <a:pt x="51815" y="153924"/>
                </a:lnTo>
                <a:lnTo>
                  <a:pt x="51815" y="166877"/>
                </a:lnTo>
                <a:lnTo>
                  <a:pt x="71247" y="166877"/>
                </a:lnTo>
                <a:lnTo>
                  <a:pt x="77724" y="153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48400" y="1578102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51815" y="64770"/>
                </a:moveTo>
                <a:lnTo>
                  <a:pt x="25908" y="64770"/>
                </a:lnTo>
                <a:lnTo>
                  <a:pt x="25908" y="231648"/>
                </a:lnTo>
                <a:lnTo>
                  <a:pt x="51815" y="231648"/>
                </a:lnTo>
                <a:lnTo>
                  <a:pt x="51815" y="64770"/>
                </a:lnTo>
                <a:close/>
              </a:path>
              <a:path w="78104" h="231775">
                <a:moveTo>
                  <a:pt x="38862" y="0"/>
                </a:moveTo>
                <a:lnTo>
                  <a:pt x="0" y="77724"/>
                </a:lnTo>
                <a:lnTo>
                  <a:pt x="25908" y="77724"/>
                </a:lnTo>
                <a:lnTo>
                  <a:pt x="25908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1775">
                <a:moveTo>
                  <a:pt x="71247" y="64770"/>
                </a:moveTo>
                <a:lnTo>
                  <a:pt x="51815" y="64770"/>
                </a:lnTo>
                <a:lnTo>
                  <a:pt x="51815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32220" y="1579625"/>
            <a:ext cx="78105" cy="231775"/>
          </a:xfrm>
          <a:custGeom>
            <a:avLst/>
            <a:gdLst/>
            <a:ahLst/>
            <a:cxnLst/>
            <a:rect l="l" t="t" r="r" b="b"/>
            <a:pathLst>
              <a:path w="78104" h="231775">
                <a:moveTo>
                  <a:pt x="25907" y="153924"/>
                </a:moveTo>
                <a:lnTo>
                  <a:pt x="0" y="153924"/>
                </a:lnTo>
                <a:lnTo>
                  <a:pt x="38862" y="231648"/>
                </a:lnTo>
                <a:lnTo>
                  <a:pt x="71247" y="166877"/>
                </a:lnTo>
                <a:lnTo>
                  <a:pt x="25907" y="166877"/>
                </a:lnTo>
                <a:lnTo>
                  <a:pt x="25907" y="153924"/>
                </a:lnTo>
                <a:close/>
              </a:path>
              <a:path w="78104" h="231775">
                <a:moveTo>
                  <a:pt x="51815" y="0"/>
                </a:moveTo>
                <a:lnTo>
                  <a:pt x="25907" y="0"/>
                </a:lnTo>
                <a:lnTo>
                  <a:pt x="25907" y="166877"/>
                </a:lnTo>
                <a:lnTo>
                  <a:pt x="51815" y="166877"/>
                </a:lnTo>
                <a:lnTo>
                  <a:pt x="51815" y="0"/>
                </a:lnTo>
                <a:close/>
              </a:path>
              <a:path w="78104" h="231775">
                <a:moveTo>
                  <a:pt x="77724" y="153924"/>
                </a:moveTo>
                <a:lnTo>
                  <a:pt x="51815" y="153924"/>
                </a:lnTo>
                <a:lnTo>
                  <a:pt x="51815" y="166877"/>
                </a:lnTo>
                <a:lnTo>
                  <a:pt x="71247" y="166877"/>
                </a:lnTo>
                <a:lnTo>
                  <a:pt x="77724" y="153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48628" y="1591817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51816" y="64770"/>
                </a:moveTo>
                <a:lnTo>
                  <a:pt x="25907" y="64770"/>
                </a:lnTo>
                <a:lnTo>
                  <a:pt x="25907" y="230124"/>
                </a:lnTo>
                <a:lnTo>
                  <a:pt x="51816" y="230124"/>
                </a:lnTo>
                <a:lnTo>
                  <a:pt x="51816" y="64770"/>
                </a:lnTo>
                <a:close/>
              </a:path>
              <a:path w="78104" h="230505">
                <a:moveTo>
                  <a:pt x="38862" y="0"/>
                </a:moveTo>
                <a:lnTo>
                  <a:pt x="0" y="77724"/>
                </a:lnTo>
                <a:lnTo>
                  <a:pt x="25907" y="77724"/>
                </a:lnTo>
                <a:lnTo>
                  <a:pt x="25907" y="64770"/>
                </a:lnTo>
                <a:lnTo>
                  <a:pt x="71247" y="64770"/>
                </a:lnTo>
                <a:lnTo>
                  <a:pt x="38862" y="0"/>
                </a:lnTo>
                <a:close/>
              </a:path>
              <a:path w="78104" h="230505">
                <a:moveTo>
                  <a:pt x="71247" y="64770"/>
                </a:moveTo>
                <a:lnTo>
                  <a:pt x="51816" y="64770"/>
                </a:lnTo>
                <a:lnTo>
                  <a:pt x="51816" y="77724"/>
                </a:lnTo>
                <a:lnTo>
                  <a:pt x="77724" y="77724"/>
                </a:lnTo>
                <a:lnTo>
                  <a:pt x="71247" y="647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32276" y="4824984"/>
            <a:ext cx="1405255" cy="1390015"/>
          </a:xfrm>
          <a:custGeom>
            <a:avLst/>
            <a:gdLst/>
            <a:ahLst/>
            <a:cxnLst/>
            <a:rect l="l" t="t" r="r" b="b"/>
            <a:pathLst>
              <a:path w="1405254" h="1390014">
                <a:moveTo>
                  <a:pt x="0" y="694944"/>
                </a:moveTo>
                <a:lnTo>
                  <a:pt x="2329" y="637949"/>
                </a:lnTo>
                <a:lnTo>
                  <a:pt x="9196" y="582223"/>
                </a:lnTo>
                <a:lnTo>
                  <a:pt x="20420" y="527945"/>
                </a:lnTo>
                <a:lnTo>
                  <a:pt x="35820" y="475292"/>
                </a:lnTo>
                <a:lnTo>
                  <a:pt x="55215" y="424445"/>
                </a:lnTo>
                <a:lnTo>
                  <a:pt x="78424" y="375582"/>
                </a:lnTo>
                <a:lnTo>
                  <a:pt x="105267" y="328882"/>
                </a:lnTo>
                <a:lnTo>
                  <a:pt x="135562" y="284524"/>
                </a:lnTo>
                <a:lnTo>
                  <a:pt x="169129" y="242687"/>
                </a:lnTo>
                <a:lnTo>
                  <a:pt x="205787" y="203549"/>
                </a:lnTo>
                <a:lnTo>
                  <a:pt x="245355" y="167289"/>
                </a:lnTo>
                <a:lnTo>
                  <a:pt x="287651" y="134087"/>
                </a:lnTo>
                <a:lnTo>
                  <a:pt x="332496" y="104121"/>
                </a:lnTo>
                <a:lnTo>
                  <a:pt x="379708" y="77570"/>
                </a:lnTo>
                <a:lnTo>
                  <a:pt x="429107" y="54613"/>
                </a:lnTo>
                <a:lnTo>
                  <a:pt x="480511" y="35429"/>
                </a:lnTo>
                <a:lnTo>
                  <a:pt x="533739" y="20197"/>
                </a:lnTo>
                <a:lnTo>
                  <a:pt x="588611" y="9095"/>
                </a:lnTo>
                <a:lnTo>
                  <a:pt x="644946" y="2303"/>
                </a:lnTo>
                <a:lnTo>
                  <a:pt x="702563" y="0"/>
                </a:lnTo>
                <a:lnTo>
                  <a:pt x="760181" y="2303"/>
                </a:lnTo>
                <a:lnTo>
                  <a:pt x="816516" y="9095"/>
                </a:lnTo>
                <a:lnTo>
                  <a:pt x="871388" y="20197"/>
                </a:lnTo>
                <a:lnTo>
                  <a:pt x="924616" y="35429"/>
                </a:lnTo>
                <a:lnTo>
                  <a:pt x="976020" y="54613"/>
                </a:lnTo>
                <a:lnTo>
                  <a:pt x="1025419" y="77570"/>
                </a:lnTo>
                <a:lnTo>
                  <a:pt x="1072631" y="104121"/>
                </a:lnTo>
                <a:lnTo>
                  <a:pt x="1117476" y="134087"/>
                </a:lnTo>
                <a:lnTo>
                  <a:pt x="1159772" y="167289"/>
                </a:lnTo>
                <a:lnTo>
                  <a:pt x="1199340" y="203549"/>
                </a:lnTo>
                <a:lnTo>
                  <a:pt x="1235998" y="242687"/>
                </a:lnTo>
                <a:lnTo>
                  <a:pt x="1269565" y="284524"/>
                </a:lnTo>
                <a:lnTo>
                  <a:pt x="1299860" y="328882"/>
                </a:lnTo>
                <a:lnTo>
                  <a:pt x="1326703" y="375582"/>
                </a:lnTo>
                <a:lnTo>
                  <a:pt x="1349912" y="424445"/>
                </a:lnTo>
                <a:lnTo>
                  <a:pt x="1369307" y="475292"/>
                </a:lnTo>
                <a:lnTo>
                  <a:pt x="1384707" y="527945"/>
                </a:lnTo>
                <a:lnTo>
                  <a:pt x="1395931" y="582223"/>
                </a:lnTo>
                <a:lnTo>
                  <a:pt x="1402798" y="637949"/>
                </a:lnTo>
                <a:lnTo>
                  <a:pt x="1405127" y="694944"/>
                </a:lnTo>
                <a:lnTo>
                  <a:pt x="1402798" y="751940"/>
                </a:lnTo>
                <a:lnTo>
                  <a:pt x="1395931" y="807667"/>
                </a:lnTo>
                <a:lnTo>
                  <a:pt x="1384707" y="861947"/>
                </a:lnTo>
                <a:lnTo>
                  <a:pt x="1369307" y="914599"/>
                </a:lnTo>
                <a:lnTo>
                  <a:pt x="1349912" y="965447"/>
                </a:lnTo>
                <a:lnTo>
                  <a:pt x="1326703" y="1014310"/>
                </a:lnTo>
                <a:lnTo>
                  <a:pt x="1299860" y="1061010"/>
                </a:lnTo>
                <a:lnTo>
                  <a:pt x="1269565" y="1105368"/>
                </a:lnTo>
                <a:lnTo>
                  <a:pt x="1235998" y="1147205"/>
                </a:lnTo>
                <a:lnTo>
                  <a:pt x="1199340" y="1186343"/>
                </a:lnTo>
                <a:lnTo>
                  <a:pt x="1159772" y="1222602"/>
                </a:lnTo>
                <a:lnTo>
                  <a:pt x="1117476" y="1255804"/>
                </a:lnTo>
                <a:lnTo>
                  <a:pt x="1072631" y="1285769"/>
                </a:lnTo>
                <a:lnTo>
                  <a:pt x="1025419" y="1312319"/>
                </a:lnTo>
                <a:lnTo>
                  <a:pt x="976020" y="1335275"/>
                </a:lnTo>
                <a:lnTo>
                  <a:pt x="924616" y="1354459"/>
                </a:lnTo>
                <a:lnTo>
                  <a:pt x="871388" y="1369691"/>
                </a:lnTo>
                <a:lnTo>
                  <a:pt x="816516" y="1380792"/>
                </a:lnTo>
                <a:lnTo>
                  <a:pt x="760181" y="1387584"/>
                </a:lnTo>
                <a:lnTo>
                  <a:pt x="702563" y="1389888"/>
                </a:lnTo>
                <a:lnTo>
                  <a:pt x="644946" y="1387584"/>
                </a:lnTo>
                <a:lnTo>
                  <a:pt x="588611" y="1380792"/>
                </a:lnTo>
                <a:lnTo>
                  <a:pt x="533739" y="1369691"/>
                </a:lnTo>
                <a:lnTo>
                  <a:pt x="480511" y="1354459"/>
                </a:lnTo>
                <a:lnTo>
                  <a:pt x="429107" y="1335275"/>
                </a:lnTo>
                <a:lnTo>
                  <a:pt x="379708" y="1312319"/>
                </a:lnTo>
                <a:lnTo>
                  <a:pt x="332496" y="1285769"/>
                </a:lnTo>
                <a:lnTo>
                  <a:pt x="287651" y="1255804"/>
                </a:lnTo>
                <a:lnTo>
                  <a:pt x="245355" y="1222602"/>
                </a:lnTo>
                <a:lnTo>
                  <a:pt x="205787" y="1186343"/>
                </a:lnTo>
                <a:lnTo>
                  <a:pt x="169129" y="1147205"/>
                </a:lnTo>
                <a:lnTo>
                  <a:pt x="135562" y="1105368"/>
                </a:lnTo>
                <a:lnTo>
                  <a:pt x="105267" y="1061010"/>
                </a:lnTo>
                <a:lnTo>
                  <a:pt x="78424" y="1014310"/>
                </a:lnTo>
                <a:lnTo>
                  <a:pt x="55215" y="965447"/>
                </a:lnTo>
                <a:lnTo>
                  <a:pt x="35820" y="914599"/>
                </a:lnTo>
                <a:lnTo>
                  <a:pt x="20420" y="861947"/>
                </a:lnTo>
                <a:lnTo>
                  <a:pt x="9196" y="807667"/>
                </a:lnTo>
                <a:lnTo>
                  <a:pt x="2329" y="751940"/>
                </a:lnTo>
                <a:lnTo>
                  <a:pt x="0" y="694944"/>
                </a:lnTo>
                <a:close/>
              </a:path>
            </a:pathLst>
          </a:custGeom>
          <a:ln w="15240">
            <a:solidFill>
              <a:srgbClr val="FFFF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72611" y="4431791"/>
            <a:ext cx="2223770" cy="2148840"/>
          </a:xfrm>
          <a:custGeom>
            <a:avLst/>
            <a:gdLst/>
            <a:ahLst/>
            <a:cxnLst/>
            <a:rect l="l" t="t" r="r" b="b"/>
            <a:pathLst>
              <a:path w="2223770" h="2148840">
                <a:moveTo>
                  <a:pt x="0" y="1074419"/>
                </a:moveTo>
                <a:lnTo>
                  <a:pt x="3685" y="986306"/>
                </a:lnTo>
                <a:lnTo>
                  <a:pt x="14550" y="900153"/>
                </a:lnTo>
                <a:lnTo>
                  <a:pt x="32308" y="816238"/>
                </a:lnTo>
                <a:lnTo>
                  <a:pt x="56674" y="734836"/>
                </a:lnTo>
                <a:lnTo>
                  <a:pt x="87362" y="656224"/>
                </a:lnTo>
                <a:lnTo>
                  <a:pt x="124085" y="580680"/>
                </a:lnTo>
                <a:lnTo>
                  <a:pt x="166557" y="508479"/>
                </a:lnTo>
                <a:lnTo>
                  <a:pt x="214493" y="439899"/>
                </a:lnTo>
                <a:lnTo>
                  <a:pt x="267607" y="375216"/>
                </a:lnTo>
                <a:lnTo>
                  <a:pt x="325612" y="314705"/>
                </a:lnTo>
                <a:lnTo>
                  <a:pt x="388222" y="258646"/>
                </a:lnTo>
                <a:lnTo>
                  <a:pt x="455151" y="207312"/>
                </a:lnTo>
                <a:lnTo>
                  <a:pt x="526114" y="160982"/>
                </a:lnTo>
                <a:lnTo>
                  <a:pt x="600824" y="119932"/>
                </a:lnTo>
                <a:lnTo>
                  <a:pt x="678995" y="84439"/>
                </a:lnTo>
                <a:lnTo>
                  <a:pt x="760341" y="54778"/>
                </a:lnTo>
                <a:lnTo>
                  <a:pt x="844577" y="31227"/>
                </a:lnTo>
                <a:lnTo>
                  <a:pt x="931415" y="14063"/>
                </a:lnTo>
                <a:lnTo>
                  <a:pt x="1020571" y="3561"/>
                </a:lnTo>
                <a:lnTo>
                  <a:pt x="1111758" y="0"/>
                </a:lnTo>
                <a:lnTo>
                  <a:pt x="1202944" y="3561"/>
                </a:lnTo>
                <a:lnTo>
                  <a:pt x="1292100" y="14063"/>
                </a:lnTo>
                <a:lnTo>
                  <a:pt x="1378938" y="31227"/>
                </a:lnTo>
                <a:lnTo>
                  <a:pt x="1463174" y="54778"/>
                </a:lnTo>
                <a:lnTo>
                  <a:pt x="1544520" y="84439"/>
                </a:lnTo>
                <a:lnTo>
                  <a:pt x="1622691" y="119932"/>
                </a:lnTo>
                <a:lnTo>
                  <a:pt x="1697401" y="160982"/>
                </a:lnTo>
                <a:lnTo>
                  <a:pt x="1768364" y="207312"/>
                </a:lnTo>
                <a:lnTo>
                  <a:pt x="1835293" y="258646"/>
                </a:lnTo>
                <a:lnTo>
                  <a:pt x="1897903" y="314705"/>
                </a:lnTo>
                <a:lnTo>
                  <a:pt x="1955908" y="375216"/>
                </a:lnTo>
                <a:lnTo>
                  <a:pt x="2009022" y="439899"/>
                </a:lnTo>
                <a:lnTo>
                  <a:pt x="2056958" y="508479"/>
                </a:lnTo>
                <a:lnTo>
                  <a:pt x="2099430" y="580680"/>
                </a:lnTo>
                <a:lnTo>
                  <a:pt x="2136153" y="656224"/>
                </a:lnTo>
                <a:lnTo>
                  <a:pt x="2166841" y="734836"/>
                </a:lnTo>
                <a:lnTo>
                  <a:pt x="2191207" y="816238"/>
                </a:lnTo>
                <a:lnTo>
                  <a:pt x="2208965" y="900153"/>
                </a:lnTo>
                <a:lnTo>
                  <a:pt x="2219830" y="986306"/>
                </a:lnTo>
                <a:lnTo>
                  <a:pt x="2223516" y="1074419"/>
                </a:lnTo>
                <a:lnTo>
                  <a:pt x="2219830" y="1162538"/>
                </a:lnTo>
                <a:lnTo>
                  <a:pt x="2208965" y="1248695"/>
                </a:lnTo>
                <a:lnTo>
                  <a:pt x="2191207" y="1332614"/>
                </a:lnTo>
                <a:lnTo>
                  <a:pt x="2166841" y="1414018"/>
                </a:lnTo>
                <a:lnTo>
                  <a:pt x="2136153" y="1492631"/>
                </a:lnTo>
                <a:lnTo>
                  <a:pt x="2099430" y="1568176"/>
                </a:lnTo>
                <a:lnTo>
                  <a:pt x="2056958" y="1640376"/>
                </a:lnTo>
                <a:lnTo>
                  <a:pt x="2009022" y="1708956"/>
                </a:lnTo>
                <a:lnTo>
                  <a:pt x="1955908" y="1773639"/>
                </a:lnTo>
                <a:lnTo>
                  <a:pt x="1897903" y="1834148"/>
                </a:lnTo>
                <a:lnTo>
                  <a:pt x="1835293" y="1890206"/>
                </a:lnTo>
                <a:lnTo>
                  <a:pt x="1768364" y="1941538"/>
                </a:lnTo>
                <a:lnTo>
                  <a:pt x="1697401" y="1987866"/>
                </a:lnTo>
                <a:lnTo>
                  <a:pt x="1622691" y="2028914"/>
                </a:lnTo>
                <a:lnTo>
                  <a:pt x="1544520" y="2064406"/>
                </a:lnTo>
                <a:lnTo>
                  <a:pt x="1463174" y="2094065"/>
                </a:lnTo>
                <a:lnTo>
                  <a:pt x="1378938" y="2117614"/>
                </a:lnTo>
                <a:lnTo>
                  <a:pt x="1292100" y="2134777"/>
                </a:lnTo>
                <a:lnTo>
                  <a:pt x="1202944" y="2145278"/>
                </a:lnTo>
                <a:lnTo>
                  <a:pt x="1111758" y="2148839"/>
                </a:lnTo>
                <a:lnTo>
                  <a:pt x="1020571" y="2145278"/>
                </a:lnTo>
                <a:lnTo>
                  <a:pt x="931415" y="2134777"/>
                </a:lnTo>
                <a:lnTo>
                  <a:pt x="844577" y="2117614"/>
                </a:lnTo>
                <a:lnTo>
                  <a:pt x="760341" y="2094065"/>
                </a:lnTo>
                <a:lnTo>
                  <a:pt x="678995" y="2064406"/>
                </a:lnTo>
                <a:lnTo>
                  <a:pt x="600824" y="2028914"/>
                </a:lnTo>
                <a:lnTo>
                  <a:pt x="526114" y="1987866"/>
                </a:lnTo>
                <a:lnTo>
                  <a:pt x="455151" y="1941538"/>
                </a:lnTo>
                <a:lnTo>
                  <a:pt x="388222" y="1890206"/>
                </a:lnTo>
                <a:lnTo>
                  <a:pt x="325612" y="1834148"/>
                </a:lnTo>
                <a:lnTo>
                  <a:pt x="267607" y="1773639"/>
                </a:lnTo>
                <a:lnTo>
                  <a:pt x="214493" y="1708956"/>
                </a:lnTo>
                <a:lnTo>
                  <a:pt x="166557" y="1640376"/>
                </a:lnTo>
                <a:lnTo>
                  <a:pt x="124085" y="1568176"/>
                </a:lnTo>
                <a:lnTo>
                  <a:pt x="87362" y="1492631"/>
                </a:lnTo>
                <a:lnTo>
                  <a:pt x="56674" y="1414018"/>
                </a:lnTo>
                <a:lnTo>
                  <a:pt x="32308" y="1332614"/>
                </a:lnTo>
                <a:lnTo>
                  <a:pt x="14550" y="1248695"/>
                </a:lnTo>
                <a:lnTo>
                  <a:pt x="3685" y="1162538"/>
                </a:lnTo>
                <a:lnTo>
                  <a:pt x="0" y="1074419"/>
                </a:lnTo>
                <a:close/>
              </a:path>
            </a:pathLst>
          </a:custGeom>
          <a:ln w="1524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41876" y="5410789"/>
            <a:ext cx="250190" cy="246379"/>
          </a:xfrm>
          <a:custGeom>
            <a:avLst/>
            <a:gdLst/>
            <a:ahLst/>
            <a:cxnLst/>
            <a:rect l="l" t="t" r="r" b="b"/>
            <a:pathLst>
              <a:path w="250189" h="246379">
                <a:moveTo>
                  <a:pt x="112683" y="0"/>
                </a:moveTo>
                <a:lnTo>
                  <a:pt x="71504" y="11257"/>
                </a:lnTo>
                <a:lnTo>
                  <a:pt x="37455" y="34744"/>
                </a:lnTo>
                <a:lnTo>
                  <a:pt x="13011" y="67958"/>
                </a:lnTo>
                <a:lnTo>
                  <a:pt x="862" y="108281"/>
                </a:lnTo>
                <a:lnTo>
                  <a:pt x="0" y="122854"/>
                </a:lnTo>
                <a:lnTo>
                  <a:pt x="4" y="123871"/>
                </a:lnTo>
                <a:lnTo>
                  <a:pt x="7595" y="165196"/>
                </a:lnTo>
                <a:lnTo>
                  <a:pt x="28149" y="200476"/>
                </a:lnTo>
                <a:lnTo>
                  <a:pt x="59403" y="227242"/>
                </a:lnTo>
                <a:lnTo>
                  <a:pt x="99097" y="243027"/>
                </a:lnTo>
                <a:lnTo>
                  <a:pt x="129130" y="246231"/>
                </a:lnTo>
                <a:lnTo>
                  <a:pt x="143278" y="244975"/>
                </a:lnTo>
                <a:lnTo>
                  <a:pt x="182390" y="232293"/>
                </a:lnTo>
                <a:lnTo>
                  <a:pt x="214639" y="207729"/>
                </a:lnTo>
                <a:lnTo>
                  <a:pt x="237618" y="173198"/>
                </a:lnTo>
                <a:lnTo>
                  <a:pt x="248924" y="130614"/>
                </a:lnTo>
                <a:lnTo>
                  <a:pt x="249683" y="114960"/>
                </a:lnTo>
                <a:lnTo>
                  <a:pt x="248031" y="101356"/>
                </a:lnTo>
                <a:lnTo>
                  <a:pt x="234371" y="63856"/>
                </a:lnTo>
                <a:lnTo>
                  <a:pt x="208913" y="33074"/>
                </a:lnTo>
                <a:lnTo>
                  <a:pt x="173185" y="11228"/>
                </a:lnTo>
                <a:lnTo>
                  <a:pt x="129049" y="654"/>
                </a:lnTo>
                <a:lnTo>
                  <a:pt x="11268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41876" y="5410789"/>
            <a:ext cx="250190" cy="246379"/>
          </a:xfrm>
          <a:custGeom>
            <a:avLst/>
            <a:gdLst/>
            <a:ahLst/>
            <a:cxnLst/>
            <a:rect l="l" t="t" r="r" b="b"/>
            <a:pathLst>
              <a:path w="250189" h="246379">
                <a:moveTo>
                  <a:pt x="0" y="122854"/>
                </a:moveTo>
                <a:lnTo>
                  <a:pt x="7465" y="80737"/>
                </a:lnTo>
                <a:lnTo>
                  <a:pt x="28103" y="44865"/>
                </a:lnTo>
                <a:lnTo>
                  <a:pt x="59280" y="17829"/>
                </a:lnTo>
                <a:lnTo>
                  <a:pt x="98357" y="2217"/>
                </a:lnTo>
                <a:lnTo>
                  <a:pt x="112683" y="0"/>
                </a:lnTo>
                <a:lnTo>
                  <a:pt x="129049" y="654"/>
                </a:lnTo>
                <a:lnTo>
                  <a:pt x="173268" y="11257"/>
                </a:lnTo>
                <a:lnTo>
                  <a:pt x="208913" y="33074"/>
                </a:lnTo>
                <a:lnTo>
                  <a:pt x="234371" y="63856"/>
                </a:lnTo>
                <a:lnTo>
                  <a:pt x="248031" y="101356"/>
                </a:lnTo>
                <a:lnTo>
                  <a:pt x="249683" y="114960"/>
                </a:lnTo>
                <a:lnTo>
                  <a:pt x="248924" y="130614"/>
                </a:lnTo>
                <a:lnTo>
                  <a:pt x="237618" y="173198"/>
                </a:lnTo>
                <a:lnTo>
                  <a:pt x="214639" y="207729"/>
                </a:lnTo>
                <a:lnTo>
                  <a:pt x="182390" y="232293"/>
                </a:lnTo>
                <a:lnTo>
                  <a:pt x="143278" y="244975"/>
                </a:lnTo>
                <a:lnTo>
                  <a:pt x="129130" y="246231"/>
                </a:lnTo>
                <a:lnTo>
                  <a:pt x="113812" y="245422"/>
                </a:lnTo>
                <a:lnTo>
                  <a:pt x="71809" y="233846"/>
                </a:lnTo>
                <a:lnTo>
                  <a:pt x="37490" y="210465"/>
                </a:lnTo>
                <a:lnTo>
                  <a:pt x="13118" y="177749"/>
                </a:lnTo>
                <a:lnTo>
                  <a:pt x="954" y="138165"/>
                </a:lnTo>
                <a:lnTo>
                  <a:pt x="0" y="122854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3755" y="5199888"/>
            <a:ext cx="646430" cy="658495"/>
          </a:xfrm>
          <a:custGeom>
            <a:avLst/>
            <a:gdLst/>
            <a:ahLst/>
            <a:cxnLst/>
            <a:rect l="l" t="t" r="r" b="b"/>
            <a:pathLst>
              <a:path w="646429" h="658495">
                <a:moveTo>
                  <a:pt x="0" y="329184"/>
                </a:moveTo>
                <a:lnTo>
                  <a:pt x="4228" y="275773"/>
                </a:lnTo>
                <a:lnTo>
                  <a:pt x="16471" y="225113"/>
                </a:lnTo>
                <a:lnTo>
                  <a:pt x="36062" y="177878"/>
                </a:lnTo>
                <a:lnTo>
                  <a:pt x="62337" y="134745"/>
                </a:lnTo>
                <a:lnTo>
                  <a:pt x="94630" y="96393"/>
                </a:lnTo>
                <a:lnTo>
                  <a:pt x="132277" y="63495"/>
                </a:lnTo>
                <a:lnTo>
                  <a:pt x="174611" y="36731"/>
                </a:lnTo>
                <a:lnTo>
                  <a:pt x="220967" y="16776"/>
                </a:lnTo>
                <a:lnTo>
                  <a:pt x="270681" y="4306"/>
                </a:lnTo>
                <a:lnTo>
                  <a:pt x="323088" y="0"/>
                </a:lnTo>
                <a:lnTo>
                  <a:pt x="349586" y="1090"/>
                </a:lnTo>
                <a:lnTo>
                  <a:pt x="400729" y="9563"/>
                </a:lnTo>
                <a:lnTo>
                  <a:pt x="448847" y="25860"/>
                </a:lnTo>
                <a:lnTo>
                  <a:pt x="493276" y="49304"/>
                </a:lnTo>
                <a:lnTo>
                  <a:pt x="533349" y="79220"/>
                </a:lnTo>
                <a:lnTo>
                  <a:pt x="568402" y="114929"/>
                </a:lnTo>
                <a:lnTo>
                  <a:pt x="597769" y="155756"/>
                </a:lnTo>
                <a:lnTo>
                  <a:pt x="620785" y="201025"/>
                </a:lnTo>
                <a:lnTo>
                  <a:pt x="636786" y="250057"/>
                </a:lnTo>
                <a:lnTo>
                  <a:pt x="645104" y="302177"/>
                </a:lnTo>
                <a:lnTo>
                  <a:pt x="646176" y="329184"/>
                </a:lnTo>
                <a:lnTo>
                  <a:pt x="645104" y="356181"/>
                </a:lnTo>
                <a:lnTo>
                  <a:pt x="636786" y="408289"/>
                </a:lnTo>
                <a:lnTo>
                  <a:pt x="620785" y="457316"/>
                </a:lnTo>
                <a:lnTo>
                  <a:pt x="597769" y="502582"/>
                </a:lnTo>
                <a:lnTo>
                  <a:pt x="568402" y="543412"/>
                </a:lnTo>
                <a:lnTo>
                  <a:pt x="533349" y="579126"/>
                </a:lnTo>
                <a:lnTo>
                  <a:pt x="493276" y="609048"/>
                </a:lnTo>
                <a:lnTo>
                  <a:pt x="448847" y="632498"/>
                </a:lnTo>
                <a:lnTo>
                  <a:pt x="400729" y="648800"/>
                </a:lnTo>
                <a:lnTo>
                  <a:pt x="349586" y="657276"/>
                </a:lnTo>
                <a:lnTo>
                  <a:pt x="323088" y="658368"/>
                </a:lnTo>
                <a:lnTo>
                  <a:pt x="296589" y="657276"/>
                </a:lnTo>
                <a:lnTo>
                  <a:pt x="245446" y="648800"/>
                </a:lnTo>
                <a:lnTo>
                  <a:pt x="197328" y="632498"/>
                </a:lnTo>
                <a:lnTo>
                  <a:pt x="152899" y="609048"/>
                </a:lnTo>
                <a:lnTo>
                  <a:pt x="112826" y="579126"/>
                </a:lnTo>
                <a:lnTo>
                  <a:pt x="77773" y="543412"/>
                </a:lnTo>
                <a:lnTo>
                  <a:pt x="48406" y="502582"/>
                </a:lnTo>
                <a:lnTo>
                  <a:pt x="25390" y="457316"/>
                </a:lnTo>
                <a:lnTo>
                  <a:pt x="9389" y="408289"/>
                </a:lnTo>
                <a:lnTo>
                  <a:pt x="1071" y="356181"/>
                </a:lnTo>
                <a:lnTo>
                  <a:pt x="0" y="329184"/>
                </a:lnTo>
                <a:close/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01363" y="5759201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0"/>
                </a:lnTo>
                <a:lnTo>
                  <a:pt x="5503" y="44873"/>
                </a:lnTo>
                <a:lnTo>
                  <a:pt x="0" y="75935"/>
                </a:lnTo>
                <a:lnTo>
                  <a:pt x="1912" y="90186"/>
                </a:lnTo>
                <a:lnTo>
                  <a:pt x="22162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3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2"/>
                </a:lnTo>
                <a:lnTo>
                  <a:pt x="141455" y="57032"/>
                </a:lnTo>
                <a:lnTo>
                  <a:pt x="121546" y="20877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01363" y="5132837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28211" y="610362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0"/>
                </a:lnTo>
                <a:lnTo>
                  <a:pt x="5503" y="44873"/>
                </a:lnTo>
                <a:lnTo>
                  <a:pt x="0" y="75935"/>
                </a:lnTo>
                <a:lnTo>
                  <a:pt x="1912" y="90186"/>
                </a:lnTo>
                <a:lnTo>
                  <a:pt x="22162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3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2"/>
                </a:lnTo>
                <a:lnTo>
                  <a:pt x="141455" y="57032"/>
                </a:lnTo>
                <a:lnTo>
                  <a:pt x="121546" y="20877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26331" y="6105149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0"/>
                </a:lnTo>
                <a:lnTo>
                  <a:pt x="5503" y="44873"/>
                </a:lnTo>
                <a:lnTo>
                  <a:pt x="0" y="75935"/>
                </a:lnTo>
                <a:lnTo>
                  <a:pt x="1912" y="90186"/>
                </a:lnTo>
                <a:lnTo>
                  <a:pt x="22162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3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2"/>
                </a:lnTo>
                <a:lnTo>
                  <a:pt x="141455" y="57032"/>
                </a:lnTo>
                <a:lnTo>
                  <a:pt x="121546" y="20877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328211" y="473202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26331" y="473202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28211" y="4346453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26331" y="4347977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28211" y="6445001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4">
                <a:moveTo>
                  <a:pt x="70674" y="0"/>
                </a:moveTo>
                <a:lnTo>
                  <a:pt x="31121" y="12790"/>
                </a:lnTo>
                <a:lnTo>
                  <a:pt x="5503" y="44873"/>
                </a:lnTo>
                <a:lnTo>
                  <a:pt x="0" y="75935"/>
                </a:lnTo>
                <a:lnTo>
                  <a:pt x="1912" y="90186"/>
                </a:lnTo>
                <a:lnTo>
                  <a:pt x="22162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3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2"/>
                </a:lnTo>
                <a:lnTo>
                  <a:pt x="141455" y="57032"/>
                </a:lnTo>
                <a:lnTo>
                  <a:pt x="121546" y="20877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26331" y="644652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4">
                <a:moveTo>
                  <a:pt x="70674" y="0"/>
                </a:moveTo>
                <a:lnTo>
                  <a:pt x="31121" y="12790"/>
                </a:lnTo>
                <a:lnTo>
                  <a:pt x="5503" y="44873"/>
                </a:lnTo>
                <a:lnTo>
                  <a:pt x="0" y="75935"/>
                </a:lnTo>
                <a:lnTo>
                  <a:pt x="1912" y="90186"/>
                </a:lnTo>
                <a:lnTo>
                  <a:pt x="22162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3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2"/>
                </a:lnTo>
                <a:lnTo>
                  <a:pt x="141455" y="57032"/>
                </a:lnTo>
                <a:lnTo>
                  <a:pt x="121546" y="20877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064303" y="531876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064303" y="5487929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4"/>
                </a:lnTo>
                <a:lnTo>
                  <a:pt x="1912" y="90185"/>
                </a:lnTo>
                <a:lnTo>
                  <a:pt x="22161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2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13883" y="531876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13883" y="5487929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4"/>
                </a:lnTo>
                <a:lnTo>
                  <a:pt x="1912" y="90185"/>
                </a:lnTo>
                <a:lnTo>
                  <a:pt x="22161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2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82035" y="531876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682035" y="5487929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4"/>
                </a:lnTo>
                <a:lnTo>
                  <a:pt x="1912" y="90185"/>
                </a:lnTo>
                <a:lnTo>
                  <a:pt x="22161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2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31515" y="5318765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3"/>
                </a:lnTo>
                <a:lnTo>
                  <a:pt x="1912" y="90181"/>
                </a:lnTo>
                <a:lnTo>
                  <a:pt x="22161" y="125772"/>
                </a:lnTo>
                <a:lnTo>
                  <a:pt x="59015" y="144853"/>
                </a:lnTo>
                <a:lnTo>
                  <a:pt x="73842" y="146262"/>
                </a:lnTo>
                <a:lnTo>
                  <a:pt x="87862" y="144388"/>
                </a:lnTo>
                <a:lnTo>
                  <a:pt x="122941" y="123879"/>
                </a:lnTo>
                <a:lnTo>
                  <a:pt x="141789" y="86487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331515" y="5487929"/>
            <a:ext cx="143510" cy="146685"/>
          </a:xfrm>
          <a:custGeom>
            <a:avLst/>
            <a:gdLst/>
            <a:ahLst/>
            <a:cxnLst/>
            <a:rect l="l" t="t" r="r" b="b"/>
            <a:pathLst>
              <a:path w="143510" h="146685">
                <a:moveTo>
                  <a:pt x="70674" y="0"/>
                </a:moveTo>
                <a:lnTo>
                  <a:pt x="31121" y="12793"/>
                </a:lnTo>
                <a:lnTo>
                  <a:pt x="5503" y="44878"/>
                </a:lnTo>
                <a:lnTo>
                  <a:pt x="0" y="75934"/>
                </a:lnTo>
                <a:lnTo>
                  <a:pt x="1912" y="90185"/>
                </a:lnTo>
                <a:lnTo>
                  <a:pt x="22161" y="125776"/>
                </a:lnTo>
                <a:lnTo>
                  <a:pt x="59015" y="144854"/>
                </a:lnTo>
                <a:lnTo>
                  <a:pt x="73842" y="146262"/>
                </a:lnTo>
                <a:lnTo>
                  <a:pt x="87862" y="144389"/>
                </a:lnTo>
                <a:lnTo>
                  <a:pt x="122941" y="123883"/>
                </a:lnTo>
                <a:lnTo>
                  <a:pt x="141789" y="86490"/>
                </a:lnTo>
                <a:lnTo>
                  <a:pt x="143186" y="71483"/>
                </a:lnTo>
                <a:lnTo>
                  <a:pt x="141455" y="57036"/>
                </a:lnTo>
                <a:lnTo>
                  <a:pt x="121546" y="20882"/>
                </a:lnTo>
                <a:lnTo>
                  <a:pt x="85194" y="1444"/>
                </a:lnTo>
                <a:lnTo>
                  <a:pt x="70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225092" y="2759463"/>
            <a:ext cx="6525259" cy="2064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301875" algn="l"/>
              </a:tabLst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nf</a:t>
            </a:r>
            <a:r>
              <a:rPr dirty="0" sz="2000" spc="-5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razione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ponde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ri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pime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de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b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 </a:t>
            </a:r>
            <a:r>
              <a:rPr dirty="0" sz="2000" spc="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 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 opera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8 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-5">
                <a:latin typeface="Franklin Gothic Book"/>
                <a:cs typeface="Franklin Gothic Book"/>
              </a:rPr>
              <a:t>grad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enere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una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stre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ilit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(element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4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energia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ioniz</a:t>
            </a:r>
            <a:r>
              <a:rPr dirty="0" sz="2000" spc="10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azione,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sa</a:t>
            </a:r>
            <a:r>
              <a:rPr dirty="0" sz="2000">
                <a:latin typeface="Franklin Gothic Book"/>
                <a:cs typeface="Franklin Gothic Book"/>
              </a:rPr>
              <a:t> a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init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a e	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on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).</a:t>
            </a:r>
            <a:endParaRPr sz="2000">
              <a:latin typeface="Franklin Gothic Book"/>
              <a:cs typeface="Franklin Gothic Book"/>
            </a:endParaRPr>
          </a:p>
          <a:p>
            <a:pPr marL="1830070">
              <a:lnSpc>
                <a:spcPct val="100000"/>
              </a:lnSpc>
              <a:spcBef>
                <a:spcPts val="1530"/>
              </a:spcBef>
            </a:pPr>
            <a:r>
              <a:rPr dirty="0" sz="2400" spc="-10" b="1">
                <a:latin typeface="Comic Sans MS"/>
                <a:cs typeface="Comic Sans MS"/>
              </a:rPr>
              <a:t>Ar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55667" y="1613736"/>
            <a:ext cx="678180" cy="394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865" sz="4200" spc="-37">
                <a:latin typeface="Comic Sans MS"/>
                <a:cs typeface="Comic Sans MS"/>
              </a:rPr>
              <a:t>s</a:t>
            </a:r>
            <a:r>
              <a:rPr dirty="0" sz="1850" spc="5">
                <a:latin typeface="Comic Sans MS"/>
                <a:cs typeface="Comic Sans MS"/>
              </a:rPr>
              <a:t>2</a:t>
            </a:r>
            <a:r>
              <a:rPr dirty="0" baseline="-16865" sz="4200" spc="-15">
                <a:latin typeface="Comic Sans MS"/>
                <a:cs typeface="Comic Sans MS"/>
              </a:rPr>
              <a:t>p</a:t>
            </a:r>
            <a:r>
              <a:rPr dirty="0" sz="1850" spc="10">
                <a:latin typeface="Comic Sans MS"/>
                <a:cs typeface="Comic Sans MS"/>
              </a:rPr>
              <a:t>6</a:t>
            </a:r>
            <a:endParaRPr sz="185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48383" y="1312163"/>
            <a:ext cx="5320665" cy="893444"/>
          </a:xfrm>
          <a:custGeom>
            <a:avLst/>
            <a:gdLst/>
            <a:ahLst/>
            <a:cxnLst/>
            <a:rect l="l" t="t" r="r" b="b"/>
            <a:pathLst>
              <a:path w="5320665" h="893444">
                <a:moveTo>
                  <a:pt x="0" y="148844"/>
                </a:moveTo>
                <a:lnTo>
                  <a:pt x="6249" y="106052"/>
                </a:lnTo>
                <a:lnTo>
                  <a:pt x="23784" y="68127"/>
                </a:lnTo>
                <a:lnTo>
                  <a:pt x="50782" y="36890"/>
                </a:lnTo>
                <a:lnTo>
                  <a:pt x="85424" y="14161"/>
                </a:lnTo>
                <a:lnTo>
                  <a:pt x="125889" y="1761"/>
                </a:lnTo>
                <a:lnTo>
                  <a:pt x="5171440" y="0"/>
                </a:lnTo>
                <a:lnTo>
                  <a:pt x="5186132" y="716"/>
                </a:lnTo>
                <a:lnTo>
                  <a:pt x="5227503" y="10930"/>
                </a:lnTo>
                <a:lnTo>
                  <a:pt x="5263401" y="31822"/>
                </a:lnTo>
                <a:lnTo>
                  <a:pt x="5292005" y="61570"/>
                </a:lnTo>
                <a:lnTo>
                  <a:pt x="5311493" y="98356"/>
                </a:lnTo>
                <a:lnTo>
                  <a:pt x="5320045" y="140356"/>
                </a:lnTo>
                <a:lnTo>
                  <a:pt x="5320284" y="744220"/>
                </a:lnTo>
                <a:lnTo>
                  <a:pt x="5319567" y="758912"/>
                </a:lnTo>
                <a:lnTo>
                  <a:pt x="5309353" y="800283"/>
                </a:lnTo>
                <a:lnTo>
                  <a:pt x="5288461" y="836181"/>
                </a:lnTo>
                <a:lnTo>
                  <a:pt x="5258713" y="864785"/>
                </a:lnTo>
                <a:lnTo>
                  <a:pt x="5221927" y="884273"/>
                </a:lnTo>
                <a:lnTo>
                  <a:pt x="5179927" y="892825"/>
                </a:lnTo>
                <a:lnTo>
                  <a:pt x="148843" y="893063"/>
                </a:lnTo>
                <a:lnTo>
                  <a:pt x="134151" y="892347"/>
                </a:lnTo>
                <a:lnTo>
                  <a:pt x="92780" y="882133"/>
                </a:lnTo>
                <a:lnTo>
                  <a:pt x="56882" y="861241"/>
                </a:lnTo>
                <a:lnTo>
                  <a:pt x="28278" y="831493"/>
                </a:lnTo>
                <a:lnTo>
                  <a:pt x="8790" y="794707"/>
                </a:lnTo>
                <a:lnTo>
                  <a:pt x="238" y="752707"/>
                </a:lnTo>
                <a:lnTo>
                  <a:pt x="0" y="1488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621780" y="1629917"/>
            <a:ext cx="78105" cy="230504"/>
          </a:xfrm>
          <a:custGeom>
            <a:avLst/>
            <a:gdLst/>
            <a:ahLst/>
            <a:cxnLst/>
            <a:rect l="l" t="t" r="r" b="b"/>
            <a:pathLst>
              <a:path w="78104" h="230505">
                <a:moveTo>
                  <a:pt x="25908" y="152400"/>
                </a:moveTo>
                <a:lnTo>
                  <a:pt x="0" y="152400"/>
                </a:lnTo>
                <a:lnTo>
                  <a:pt x="38862" y="230124"/>
                </a:lnTo>
                <a:lnTo>
                  <a:pt x="71247" y="165354"/>
                </a:lnTo>
                <a:lnTo>
                  <a:pt x="25908" y="165354"/>
                </a:lnTo>
                <a:lnTo>
                  <a:pt x="25908" y="152400"/>
                </a:lnTo>
                <a:close/>
              </a:path>
              <a:path w="78104" h="230505">
                <a:moveTo>
                  <a:pt x="51816" y="0"/>
                </a:moveTo>
                <a:lnTo>
                  <a:pt x="25908" y="0"/>
                </a:lnTo>
                <a:lnTo>
                  <a:pt x="25908" y="165354"/>
                </a:lnTo>
                <a:lnTo>
                  <a:pt x="51816" y="165354"/>
                </a:lnTo>
                <a:lnTo>
                  <a:pt x="51816" y="0"/>
                </a:lnTo>
                <a:close/>
              </a:path>
              <a:path w="78104" h="230505">
                <a:moveTo>
                  <a:pt x="77724" y="152400"/>
                </a:moveTo>
                <a:lnTo>
                  <a:pt x="51816" y="152400"/>
                </a:lnTo>
                <a:lnTo>
                  <a:pt x="51816" y="165354"/>
                </a:lnTo>
                <a:lnTo>
                  <a:pt x="71247" y="165354"/>
                </a:lnTo>
                <a:lnTo>
                  <a:pt x="77724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2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Br</a:t>
            </a:r>
            <a:r>
              <a:rPr dirty="0" spc="-6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40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richiamo</a:t>
            </a:r>
          </a:p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della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lezione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preceden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1263938"/>
            <a:ext cx="8009890" cy="365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3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el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ment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ri: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oni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15">
                <a:latin typeface="Franklin Gothic Book"/>
                <a:cs typeface="Franklin Gothic Book"/>
              </a:rPr>
              <a:t>p</a:t>
            </a:r>
            <a:r>
              <a:rPr dirty="0" baseline="25641" sz="1950" spc="15">
                <a:latin typeface="Franklin Gothic Book"/>
                <a:cs typeface="Franklin Gothic Book"/>
              </a:rPr>
              <a:t>+</a:t>
            </a:r>
            <a:r>
              <a:rPr dirty="0" sz="2000" spc="-5">
                <a:latin typeface="Franklin Gothic Book"/>
                <a:cs typeface="Franklin Gothic Book"/>
              </a:rPr>
              <a:t>)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oni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baseline="25641" sz="1950" spc="15">
                <a:latin typeface="Franklin Gothic Book"/>
                <a:cs typeface="Franklin Gothic Book"/>
              </a:rPr>
              <a:t>0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ed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(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sz="2000" spc="-5">
                <a:latin typeface="Franklin Gothic Book"/>
                <a:cs typeface="Franklin Gothic Book"/>
              </a:rPr>
              <a:t>).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baseline="25641" sz="1950" spc="22">
                <a:latin typeface="Franklin Gothic Book"/>
                <a:cs typeface="Franklin Gothic Book"/>
              </a:rPr>
              <a:t>+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ed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32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ugu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oppo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84455">
              <a:lnSpc>
                <a:spcPct val="100000"/>
              </a:lnSpc>
              <a:spcBef>
                <a:spcPts val="750"/>
              </a:spcBef>
            </a:pPr>
            <a:r>
              <a:rPr dirty="0" sz="2000">
                <a:latin typeface="Franklin Gothic Book"/>
                <a:cs typeface="Franklin Gothic Book"/>
              </a:rPr>
              <a:t>Gli 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peci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eleme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spc="-55" i="1">
                <a:latin typeface="Franklin Gothic Book"/>
                <a:cs typeface="Franklin Gothic Book"/>
              </a:rPr>
              <a:t>t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5" i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erizzati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ermina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 indent="71755">
              <a:lnSpc>
                <a:spcPct val="100000"/>
              </a:lnSpc>
            </a:pP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spc="-5" i="1">
                <a:latin typeface="Franklin Gothic Book"/>
                <a:cs typeface="Franklin Gothic Book"/>
              </a:rPr>
              <a:t>ume</a:t>
            </a:r>
            <a:r>
              <a:rPr dirty="0" sz="2000" spc="-10" i="1">
                <a:latin typeface="Franklin Gothic Book"/>
                <a:cs typeface="Franklin Gothic Book"/>
              </a:rPr>
              <a:t>r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20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di</a:t>
            </a:r>
            <a:r>
              <a:rPr dirty="0" sz="2000" spc="-5" i="1"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latin typeface="Franklin Gothic Book"/>
                <a:cs typeface="Franklin Gothic Book"/>
              </a:rPr>
              <a:t>pr</a:t>
            </a:r>
            <a:r>
              <a:rPr dirty="0" sz="2000" spc="-15" i="1">
                <a:latin typeface="Franklin Gothic Book"/>
                <a:cs typeface="Franklin Gothic Book"/>
              </a:rPr>
              <a:t>o</a:t>
            </a:r>
            <a:r>
              <a:rPr dirty="0" sz="2000" spc="-55" i="1">
                <a:latin typeface="Franklin Gothic Book"/>
                <a:cs typeface="Franklin Gothic Book"/>
              </a:rPr>
              <a:t>t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i="1">
                <a:latin typeface="Franklin Gothic Book"/>
                <a:cs typeface="Franklin Gothic Book"/>
              </a:rPr>
              <a:t>i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nume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Z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= 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spc="-5" i="1">
                <a:latin typeface="Franklin Gothic Book"/>
                <a:cs typeface="Franklin Gothic Book"/>
              </a:rPr>
              <a:t>ume</a:t>
            </a:r>
            <a:r>
              <a:rPr dirty="0" sz="2000" spc="-10" i="1">
                <a:latin typeface="Franklin Gothic Book"/>
                <a:cs typeface="Franklin Gothic Book"/>
              </a:rPr>
              <a:t>r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20" i="1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a</a:t>
            </a:r>
            <a:r>
              <a:rPr dirty="0" sz="2000" spc="-60" i="1">
                <a:latin typeface="Franklin Gothic Book"/>
                <a:cs typeface="Franklin Gothic Book"/>
              </a:rPr>
              <a:t>t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latin typeface="Franklin Gothic Book"/>
                <a:cs typeface="Franklin Gothic Book"/>
              </a:rPr>
              <a:t>m</a:t>
            </a:r>
            <a:r>
              <a:rPr dirty="0" sz="2000" spc="-5" i="1">
                <a:latin typeface="Franklin Gothic Book"/>
                <a:cs typeface="Franklin Gothic Book"/>
              </a:rPr>
              <a:t>i</a:t>
            </a:r>
            <a:r>
              <a:rPr dirty="0" sz="2000" spc="-10" i="1">
                <a:latin typeface="Franklin Gothic Book"/>
                <a:cs typeface="Franklin Gothic Book"/>
              </a:rPr>
              <a:t>c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2000" spc="5">
                <a:latin typeface="Franklin Gothic Book"/>
                <a:cs typeface="Franklin Gothic Book"/>
              </a:rPr>
              <a:t>M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Bo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  <a:p>
            <a:pPr marL="12700" marR="236982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baseline="25641" sz="1950" spc="22">
                <a:latin typeface="Franklin Gothic Book"/>
                <a:cs typeface="Franklin Gothic Book"/>
              </a:rPr>
              <a:t>+</a:t>
            </a:r>
            <a:r>
              <a:rPr dirty="0" baseline="25641" sz="1950" spc="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baseline="25641" sz="1950" spc="22">
                <a:latin typeface="Franklin Gothic Book"/>
                <a:cs typeface="Franklin Gothic Book"/>
              </a:rPr>
              <a:t>0</a:t>
            </a:r>
            <a:r>
              <a:rPr dirty="0" baseline="25641" sz="195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nucleo, </a:t>
            </a:r>
            <a:r>
              <a:rPr dirty="0" sz="2000" spc="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li 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32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‘gr</a:t>
            </a:r>
            <a:r>
              <a:rPr dirty="0" sz="2000" spc="-5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ano’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orno al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nucleo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su orbi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energia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Nell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dament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 ecci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1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32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occ</a:t>
            </a:r>
            <a:r>
              <a:rPr dirty="0" sz="2000" spc="-5">
                <a:latin typeface="Franklin Gothic Book"/>
                <a:cs typeface="Franklin Gothic Book"/>
              </a:rPr>
              <a:t>up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>
                <a:latin typeface="Franklin Gothic Book"/>
                <a:cs typeface="Franklin Gothic Book"/>
              </a:rPr>
              <a:t>l’orbit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be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so.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5">
                <a:latin typeface="Franklin Gothic Book"/>
                <a:cs typeface="Franklin Gothic Book"/>
              </a:rPr>
              <a:t>gi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energia</a:t>
            </a:r>
            <a:r>
              <a:rPr dirty="0" sz="2000" spc="-5">
                <a:latin typeface="Franklin Gothic Book"/>
                <a:cs typeface="Franklin Gothic Book"/>
              </a:rPr>
              <a:t> 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al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</a:t>
            </a:r>
            <a:r>
              <a:rPr dirty="0" sz="2000" spc="-5">
                <a:latin typeface="Franklin Gothic Book"/>
                <a:cs typeface="Franklin Gothic Book"/>
              </a:rPr>
              <a:t>periore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5218698"/>
            <a:ext cx="7654290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10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2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  <a:p>
            <a:pPr marL="12700" marR="11493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orbi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sa ag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orbit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 de</a:t>
            </a:r>
            <a:r>
              <a:rPr dirty="0" sz="2000" spc="10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init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3 numeri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energ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co),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orma),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(orientazione).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 orbi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ò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accoglie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 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32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(ms) di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(principi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).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ind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ogni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17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soci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4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meri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>
                <a:latin typeface="Franklin Gothic Book"/>
                <a:cs typeface="Franklin Gothic Book"/>
              </a:rPr>
              <a:t>n,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, m,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ms)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5435" y="2852927"/>
            <a:ext cx="2883408" cy="274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72" y="2310383"/>
            <a:ext cx="8252459" cy="369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7025" rIns="0" bIns="0" rtlCol="0" vert="horz">
            <a:spAutoFit/>
          </a:bodyPr>
          <a:lstStyle/>
          <a:p>
            <a:pPr marL="353060">
              <a:lnSpc>
                <a:spcPct val="100000"/>
              </a:lnSpc>
            </a:pP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pilogo</a:t>
            </a:r>
          </a:p>
        </p:txBody>
      </p:sp>
      <p:sp>
        <p:nvSpPr>
          <p:cNvPr id="4" name="object 4"/>
          <p:cNvSpPr/>
          <p:nvPr/>
        </p:nvSpPr>
        <p:spPr>
          <a:xfrm>
            <a:off x="1508252" y="1901698"/>
            <a:ext cx="5960237" cy="3309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08252" y="1901698"/>
            <a:ext cx="5960745" cy="3310254"/>
          </a:xfrm>
          <a:custGeom>
            <a:avLst/>
            <a:gdLst/>
            <a:ahLst/>
            <a:cxnLst/>
            <a:rect l="l" t="t" r="r" b="b"/>
            <a:pathLst>
              <a:path w="5960745" h="3310254">
                <a:moveTo>
                  <a:pt x="0" y="2315718"/>
                </a:moveTo>
                <a:lnTo>
                  <a:pt x="4776851" y="497077"/>
                </a:lnTo>
                <a:lnTo>
                  <a:pt x="4587494" y="0"/>
                </a:lnTo>
                <a:lnTo>
                  <a:pt x="5960237" y="615696"/>
                </a:lnTo>
                <a:lnTo>
                  <a:pt x="5344541" y="1988312"/>
                </a:lnTo>
                <a:lnTo>
                  <a:pt x="5155311" y="1491234"/>
                </a:lnTo>
                <a:lnTo>
                  <a:pt x="378459" y="3309874"/>
                </a:lnTo>
                <a:lnTo>
                  <a:pt x="0" y="231571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8890" y="3018789"/>
            <a:ext cx="2055495" cy="1453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94254" y="4178553"/>
            <a:ext cx="5049520" cy="2654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94254" y="4178553"/>
            <a:ext cx="5049520" cy="2655570"/>
          </a:xfrm>
          <a:custGeom>
            <a:avLst/>
            <a:gdLst/>
            <a:ahLst/>
            <a:cxnLst/>
            <a:rect l="l" t="t" r="r" b="b"/>
            <a:pathLst>
              <a:path w="5049520" h="2655570">
                <a:moveTo>
                  <a:pt x="0" y="2215807"/>
                </a:moveTo>
                <a:lnTo>
                  <a:pt x="439165" y="1240917"/>
                </a:lnTo>
                <a:lnTo>
                  <a:pt x="573024" y="1594421"/>
                </a:lnTo>
                <a:lnTo>
                  <a:pt x="4781677" y="0"/>
                </a:lnTo>
                <a:lnTo>
                  <a:pt x="5049520" y="707009"/>
                </a:lnTo>
                <a:lnTo>
                  <a:pt x="840867" y="2301468"/>
                </a:lnTo>
                <a:lnTo>
                  <a:pt x="974852" y="2654989"/>
                </a:lnTo>
                <a:lnTo>
                  <a:pt x="0" y="22158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46682" y="4951133"/>
            <a:ext cx="2098092" cy="1075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82725" y="1305821"/>
            <a:ext cx="4572635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Bi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ogna 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dera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e: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000" spc="-24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nucleo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000" spc="-24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’e</a:t>
            </a:r>
            <a:r>
              <a:rPr dirty="0" sz="2000" spc="45">
                <a:latin typeface="Franklin Gothic Book"/>
                <a:cs typeface="Franklin Gothic Book"/>
              </a:rPr>
              <a:t>f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sche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 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pieni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abi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razione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baseline="25641" sz="1950" spc="15">
                <a:latin typeface="Arial"/>
                <a:cs typeface="Arial"/>
              </a:rPr>
              <a:t>2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baseline="25641" sz="1950" spc="15">
                <a:latin typeface="Arial"/>
                <a:cs typeface="Arial"/>
              </a:rPr>
              <a:t>6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59800" y="6595120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20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3029" rIns="0" bIns="0" rtlCol="0" vert="horz">
            <a:spAutoFit/>
          </a:bodyPr>
          <a:lstStyle/>
          <a:p>
            <a:pPr marL="439420">
              <a:lnSpc>
                <a:spcPct val="100000"/>
              </a:lnSpc>
            </a:pPr>
            <a:r>
              <a:rPr dirty="0"/>
              <a:t>Verif</a:t>
            </a:r>
            <a:r>
              <a:rPr dirty="0" spc="-10"/>
              <a:t>i</a:t>
            </a:r>
            <a:r>
              <a:rPr dirty="0"/>
              <a:t>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497" y="1374884"/>
            <a:ext cx="40303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41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is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cina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2015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088" y="1952244"/>
            <a:ext cx="8674608" cy="1909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9275" y="4406018"/>
            <a:ext cx="1518920" cy="1641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Franklin Gothic Book"/>
              <a:buAutoNum type="alphaUcParenR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1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arenR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Franklin Gothic Book"/>
              <a:buAutoNum type="alphaUcParenR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13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arenR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14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arenR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15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3029" rIns="0" bIns="0" rtlCol="0" vert="horz">
            <a:spAutoFit/>
          </a:bodyPr>
          <a:lstStyle/>
          <a:p>
            <a:pPr marL="439420">
              <a:lnSpc>
                <a:spcPct val="100000"/>
              </a:lnSpc>
            </a:pPr>
            <a:r>
              <a:rPr dirty="0"/>
              <a:t>Verif</a:t>
            </a:r>
            <a:r>
              <a:rPr dirty="0" spc="-10"/>
              <a:t>i</a:t>
            </a:r>
            <a:r>
              <a:rPr dirty="0"/>
              <a:t>ca</a:t>
            </a:r>
          </a:p>
        </p:txBody>
      </p:sp>
      <p:sp>
        <p:nvSpPr>
          <p:cNvPr id="3" name="object 3"/>
          <p:cNvSpPr/>
          <p:nvPr/>
        </p:nvSpPr>
        <p:spPr>
          <a:xfrm>
            <a:off x="179831" y="3212592"/>
            <a:ext cx="8855964" cy="106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5948" y="4195571"/>
            <a:ext cx="424815" cy="241300"/>
          </a:xfrm>
          <a:custGeom>
            <a:avLst/>
            <a:gdLst/>
            <a:ahLst/>
            <a:cxnLst/>
            <a:rect l="l" t="t" r="r" b="b"/>
            <a:pathLst>
              <a:path w="424814" h="241300">
                <a:moveTo>
                  <a:pt x="394462" y="60197"/>
                </a:moveTo>
                <a:lnTo>
                  <a:pt x="334263" y="60197"/>
                </a:lnTo>
                <a:lnTo>
                  <a:pt x="327547" y="74904"/>
                </a:lnTo>
                <a:lnTo>
                  <a:pt x="319473" y="89174"/>
                </a:lnTo>
                <a:lnTo>
                  <a:pt x="287607" y="129087"/>
                </a:lnTo>
                <a:lnTo>
                  <a:pt x="245351" y="164079"/>
                </a:lnTo>
                <a:lnTo>
                  <a:pt x="212089" y="184308"/>
                </a:lnTo>
                <a:lnTo>
                  <a:pt x="175231" y="201801"/>
                </a:lnTo>
                <a:lnTo>
                  <a:pt x="135184" y="216340"/>
                </a:lnTo>
                <a:lnTo>
                  <a:pt x="92358" y="227703"/>
                </a:lnTo>
                <a:lnTo>
                  <a:pt x="47160" y="235673"/>
                </a:lnTo>
                <a:lnTo>
                  <a:pt x="0" y="240029"/>
                </a:lnTo>
                <a:lnTo>
                  <a:pt x="27222" y="240805"/>
                </a:lnTo>
                <a:lnTo>
                  <a:pt x="80634" y="238660"/>
                </a:lnTo>
                <a:lnTo>
                  <a:pt x="132143" y="231826"/>
                </a:lnTo>
                <a:lnTo>
                  <a:pt x="181123" y="220592"/>
                </a:lnTo>
                <a:lnTo>
                  <a:pt x="226944" y="205245"/>
                </a:lnTo>
                <a:lnTo>
                  <a:pt x="268981" y="186074"/>
                </a:lnTo>
                <a:lnTo>
                  <a:pt x="306603" y="163366"/>
                </a:lnTo>
                <a:lnTo>
                  <a:pt x="339185" y="137410"/>
                </a:lnTo>
                <a:lnTo>
                  <a:pt x="366097" y="108493"/>
                </a:lnTo>
                <a:lnTo>
                  <a:pt x="386712" y="76904"/>
                </a:lnTo>
                <a:lnTo>
                  <a:pt x="394462" y="60197"/>
                </a:lnTo>
                <a:close/>
              </a:path>
              <a:path w="424814" h="241300">
                <a:moveTo>
                  <a:pt x="376300" y="0"/>
                </a:moveTo>
                <a:lnTo>
                  <a:pt x="304164" y="60197"/>
                </a:lnTo>
                <a:lnTo>
                  <a:pt x="424561" y="60197"/>
                </a:lnTo>
                <a:lnTo>
                  <a:pt x="3763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79676" y="4195571"/>
            <a:ext cx="436880" cy="241300"/>
          </a:xfrm>
          <a:custGeom>
            <a:avLst/>
            <a:gdLst/>
            <a:ahLst/>
            <a:cxnLst/>
            <a:rect l="l" t="t" r="r" b="b"/>
            <a:pathLst>
              <a:path w="436880" h="241300">
                <a:moveTo>
                  <a:pt x="60198" y="0"/>
                </a:moveTo>
                <a:lnTo>
                  <a:pt x="0" y="0"/>
                </a:lnTo>
                <a:lnTo>
                  <a:pt x="1246" y="19746"/>
                </a:lnTo>
                <a:lnTo>
                  <a:pt x="10931" y="57859"/>
                </a:lnTo>
                <a:lnTo>
                  <a:pt x="29559" y="93720"/>
                </a:lnTo>
                <a:lnTo>
                  <a:pt x="56355" y="126831"/>
                </a:lnTo>
                <a:lnTo>
                  <a:pt x="90546" y="156698"/>
                </a:lnTo>
                <a:lnTo>
                  <a:pt x="131357" y="182823"/>
                </a:lnTo>
                <a:lnTo>
                  <a:pt x="178014" y="204711"/>
                </a:lnTo>
                <a:lnTo>
                  <a:pt x="229742" y="221867"/>
                </a:lnTo>
                <a:lnTo>
                  <a:pt x="285769" y="233792"/>
                </a:lnTo>
                <a:lnTo>
                  <a:pt x="345319" y="239993"/>
                </a:lnTo>
                <a:lnTo>
                  <a:pt x="376174" y="240791"/>
                </a:lnTo>
                <a:lnTo>
                  <a:pt x="436372" y="240791"/>
                </a:lnTo>
                <a:lnTo>
                  <a:pt x="405517" y="239993"/>
                </a:lnTo>
                <a:lnTo>
                  <a:pt x="375350" y="237639"/>
                </a:lnTo>
                <a:lnTo>
                  <a:pt x="317465" y="228514"/>
                </a:lnTo>
                <a:lnTo>
                  <a:pt x="263490" y="213912"/>
                </a:lnTo>
                <a:lnTo>
                  <a:pt x="214201" y="194328"/>
                </a:lnTo>
                <a:lnTo>
                  <a:pt x="170370" y="170259"/>
                </a:lnTo>
                <a:lnTo>
                  <a:pt x="132772" y="142201"/>
                </a:lnTo>
                <a:lnTo>
                  <a:pt x="102182" y="110650"/>
                </a:lnTo>
                <a:lnTo>
                  <a:pt x="79373" y="76102"/>
                </a:lnTo>
                <a:lnTo>
                  <a:pt x="65121" y="39053"/>
                </a:lnTo>
                <a:lnTo>
                  <a:pt x="61444" y="19746"/>
                </a:lnTo>
                <a:lnTo>
                  <a:pt x="60198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79676" y="4195571"/>
            <a:ext cx="831215" cy="241300"/>
          </a:xfrm>
          <a:custGeom>
            <a:avLst/>
            <a:gdLst/>
            <a:ahLst/>
            <a:cxnLst/>
            <a:rect l="l" t="t" r="r" b="b"/>
            <a:pathLst>
              <a:path w="831214" h="241300">
                <a:moveTo>
                  <a:pt x="406273" y="240029"/>
                </a:moveTo>
                <a:lnTo>
                  <a:pt x="453433" y="235673"/>
                </a:lnTo>
                <a:lnTo>
                  <a:pt x="498631" y="227703"/>
                </a:lnTo>
                <a:lnTo>
                  <a:pt x="541457" y="216340"/>
                </a:lnTo>
                <a:lnTo>
                  <a:pt x="581504" y="201801"/>
                </a:lnTo>
                <a:lnTo>
                  <a:pt x="618363" y="184308"/>
                </a:lnTo>
                <a:lnTo>
                  <a:pt x="651624" y="164079"/>
                </a:lnTo>
                <a:lnTo>
                  <a:pt x="693880" y="129087"/>
                </a:lnTo>
                <a:lnTo>
                  <a:pt x="725746" y="89174"/>
                </a:lnTo>
                <a:lnTo>
                  <a:pt x="740537" y="60197"/>
                </a:lnTo>
                <a:lnTo>
                  <a:pt x="710438" y="60197"/>
                </a:lnTo>
                <a:lnTo>
                  <a:pt x="782574" y="0"/>
                </a:lnTo>
                <a:lnTo>
                  <a:pt x="830834" y="60197"/>
                </a:lnTo>
                <a:lnTo>
                  <a:pt x="800735" y="60197"/>
                </a:lnTo>
                <a:lnTo>
                  <a:pt x="793504" y="75897"/>
                </a:lnTo>
                <a:lnTo>
                  <a:pt x="762829" y="119798"/>
                </a:lnTo>
                <a:lnTo>
                  <a:pt x="720018" y="158237"/>
                </a:lnTo>
                <a:lnTo>
                  <a:pt x="685587" y="180405"/>
                </a:lnTo>
                <a:lnTo>
                  <a:pt x="647042" y="199511"/>
                </a:lnTo>
                <a:lnTo>
                  <a:pt x="604893" y="215301"/>
                </a:lnTo>
                <a:lnTo>
                  <a:pt x="559651" y="227522"/>
                </a:lnTo>
                <a:lnTo>
                  <a:pt x="511828" y="235919"/>
                </a:lnTo>
                <a:lnTo>
                  <a:pt x="461935" y="240240"/>
                </a:lnTo>
                <a:lnTo>
                  <a:pt x="436372" y="240791"/>
                </a:lnTo>
                <a:lnTo>
                  <a:pt x="376174" y="240791"/>
                </a:lnTo>
                <a:lnTo>
                  <a:pt x="315152" y="237639"/>
                </a:lnTo>
                <a:lnTo>
                  <a:pt x="257267" y="228514"/>
                </a:lnTo>
                <a:lnTo>
                  <a:pt x="203292" y="213912"/>
                </a:lnTo>
                <a:lnTo>
                  <a:pt x="154003" y="194328"/>
                </a:lnTo>
                <a:lnTo>
                  <a:pt x="110172" y="170259"/>
                </a:lnTo>
                <a:lnTo>
                  <a:pt x="72574" y="142201"/>
                </a:lnTo>
                <a:lnTo>
                  <a:pt x="41984" y="110650"/>
                </a:lnTo>
                <a:lnTo>
                  <a:pt x="19175" y="76102"/>
                </a:lnTo>
                <a:lnTo>
                  <a:pt x="4923" y="39053"/>
                </a:lnTo>
                <a:lnTo>
                  <a:pt x="0" y="0"/>
                </a:lnTo>
                <a:lnTo>
                  <a:pt x="60198" y="0"/>
                </a:lnTo>
                <a:lnTo>
                  <a:pt x="61444" y="19746"/>
                </a:lnTo>
                <a:lnTo>
                  <a:pt x="65121" y="39053"/>
                </a:lnTo>
                <a:lnTo>
                  <a:pt x="79373" y="76102"/>
                </a:lnTo>
                <a:lnTo>
                  <a:pt x="102182" y="110650"/>
                </a:lnTo>
                <a:lnTo>
                  <a:pt x="132772" y="142201"/>
                </a:lnTo>
                <a:lnTo>
                  <a:pt x="170370" y="170259"/>
                </a:lnTo>
                <a:lnTo>
                  <a:pt x="214201" y="194328"/>
                </a:lnTo>
                <a:lnTo>
                  <a:pt x="263490" y="213912"/>
                </a:lnTo>
                <a:lnTo>
                  <a:pt x="317465" y="228514"/>
                </a:lnTo>
                <a:lnTo>
                  <a:pt x="375350" y="237639"/>
                </a:lnTo>
                <a:lnTo>
                  <a:pt x="405517" y="239993"/>
                </a:lnTo>
                <a:lnTo>
                  <a:pt x="436372" y="24079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22446" y="4221479"/>
            <a:ext cx="425450" cy="242570"/>
          </a:xfrm>
          <a:custGeom>
            <a:avLst/>
            <a:gdLst/>
            <a:ahLst/>
            <a:cxnLst/>
            <a:rect l="l" t="t" r="r" b="b"/>
            <a:pathLst>
              <a:path w="425450" h="242570">
                <a:moveTo>
                  <a:pt x="394969" y="60579"/>
                </a:moveTo>
                <a:lnTo>
                  <a:pt x="334390" y="60579"/>
                </a:lnTo>
                <a:lnTo>
                  <a:pt x="327673" y="75361"/>
                </a:lnTo>
                <a:lnTo>
                  <a:pt x="319596" y="89707"/>
                </a:lnTo>
                <a:lnTo>
                  <a:pt x="287714" y="129843"/>
                </a:lnTo>
                <a:lnTo>
                  <a:pt x="245434" y="165046"/>
                </a:lnTo>
                <a:lnTo>
                  <a:pt x="212153" y="185404"/>
                </a:lnTo>
                <a:lnTo>
                  <a:pt x="175276" y="203015"/>
                </a:lnTo>
                <a:lnTo>
                  <a:pt x="135212" y="217657"/>
                </a:lnTo>
                <a:lnTo>
                  <a:pt x="92371" y="229109"/>
                </a:lnTo>
                <a:lnTo>
                  <a:pt x="47164" y="237148"/>
                </a:lnTo>
                <a:lnTo>
                  <a:pt x="0" y="241554"/>
                </a:lnTo>
                <a:lnTo>
                  <a:pt x="27243" y="242326"/>
                </a:lnTo>
                <a:lnTo>
                  <a:pt x="80706" y="240158"/>
                </a:lnTo>
                <a:lnTo>
                  <a:pt x="132276" y="233279"/>
                </a:lnTo>
                <a:lnTo>
                  <a:pt x="181322" y="221976"/>
                </a:lnTo>
                <a:lnTo>
                  <a:pt x="227212" y="206537"/>
                </a:lnTo>
                <a:lnTo>
                  <a:pt x="269315" y="187252"/>
                </a:lnTo>
                <a:lnTo>
                  <a:pt x="306999" y="164407"/>
                </a:lnTo>
                <a:lnTo>
                  <a:pt x="339631" y="138291"/>
                </a:lnTo>
                <a:lnTo>
                  <a:pt x="366581" y="109191"/>
                </a:lnTo>
                <a:lnTo>
                  <a:pt x="387217" y="77397"/>
                </a:lnTo>
                <a:lnTo>
                  <a:pt x="394969" y="60579"/>
                </a:lnTo>
                <a:close/>
              </a:path>
              <a:path w="425450" h="242570">
                <a:moveTo>
                  <a:pt x="376681" y="0"/>
                </a:moveTo>
                <a:lnTo>
                  <a:pt x="304164" y="60579"/>
                </a:lnTo>
                <a:lnTo>
                  <a:pt x="425323" y="60579"/>
                </a:lnTo>
                <a:lnTo>
                  <a:pt x="3766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15411" y="4221479"/>
            <a:ext cx="437515" cy="242570"/>
          </a:xfrm>
          <a:custGeom>
            <a:avLst/>
            <a:gdLst/>
            <a:ahLst/>
            <a:cxnLst/>
            <a:rect l="l" t="t" r="r" b="b"/>
            <a:pathLst>
              <a:path w="437514" h="242570">
                <a:moveTo>
                  <a:pt x="60579" y="0"/>
                </a:moveTo>
                <a:lnTo>
                  <a:pt x="0" y="0"/>
                </a:lnTo>
                <a:lnTo>
                  <a:pt x="1248" y="19877"/>
                </a:lnTo>
                <a:lnTo>
                  <a:pt x="10947" y="58241"/>
                </a:lnTo>
                <a:lnTo>
                  <a:pt x="29602" y="94333"/>
                </a:lnTo>
                <a:lnTo>
                  <a:pt x="56437" y="127655"/>
                </a:lnTo>
                <a:lnTo>
                  <a:pt x="90677" y="157709"/>
                </a:lnTo>
                <a:lnTo>
                  <a:pt x="131545" y="183996"/>
                </a:lnTo>
                <a:lnTo>
                  <a:pt x="178266" y="206018"/>
                </a:lnTo>
                <a:lnTo>
                  <a:pt x="230064" y="223277"/>
                </a:lnTo>
                <a:lnTo>
                  <a:pt x="286164" y="235275"/>
                </a:lnTo>
                <a:lnTo>
                  <a:pt x="345789" y="241512"/>
                </a:lnTo>
                <a:lnTo>
                  <a:pt x="376682" y="242316"/>
                </a:lnTo>
                <a:lnTo>
                  <a:pt x="437261" y="242316"/>
                </a:lnTo>
                <a:lnTo>
                  <a:pt x="406368" y="241512"/>
                </a:lnTo>
                <a:lnTo>
                  <a:pt x="376163" y="239145"/>
                </a:lnTo>
                <a:lnTo>
                  <a:pt x="318204" y="229965"/>
                </a:lnTo>
                <a:lnTo>
                  <a:pt x="264158" y="215274"/>
                </a:lnTo>
                <a:lnTo>
                  <a:pt x="214801" y="195571"/>
                </a:lnTo>
                <a:lnTo>
                  <a:pt x="170910" y="171354"/>
                </a:lnTo>
                <a:lnTo>
                  <a:pt x="133259" y="143121"/>
                </a:lnTo>
                <a:lnTo>
                  <a:pt x="102625" y="111371"/>
                </a:lnTo>
                <a:lnTo>
                  <a:pt x="79783" y="76602"/>
                </a:lnTo>
                <a:lnTo>
                  <a:pt x="65509" y="39312"/>
                </a:lnTo>
                <a:lnTo>
                  <a:pt x="61827" y="19877"/>
                </a:lnTo>
                <a:lnTo>
                  <a:pt x="60579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5411" y="4221479"/>
            <a:ext cx="832485" cy="242570"/>
          </a:xfrm>
          <a:custGeom>
            <a:avLst/>
            <a:gdLst/>
            <a:ahLst/>
            <a:cxnLst/>
            <a:rect l="l" t="t" r="r" b="b"/>
            <a:pathLst>
              <a:path w="832485" h="242570">
                <a:moveTo>
                  <a:pt x="407035" y="241554"/>
                </a:moveTo>
                <a:lnTo>
                  <a:pt x="454199" y="237148"/>
                </a:lnTo>
                <a:lnTo>
                  <a:pt x="499406" y="229109"/>
                </a:lnTo>
                <a:lnTo>
                  <a:pt x="542247" y="217657"/>
                </a:lnTo>
                <a:lnTo>
                  <a:pt x="582311" y="203015"/>
                </a:lnTo>
                <a:lnTo>
                  <a:pt x="619188" y="185404"/>
                </a:lnTo>
                <a:lnTo>
                  <a:pt x="652469" y="165046"/>
                </a:lnTo>
                <a:lnTo>
                  <a:pt x="694749" y="129843"/>
                </a:lnTo>
                <a:lnTo>
                  <a:pt x="726631" y="89707"/>
                </a:lnTo>
                <a:lnTo>
                  <a:pt x="741426" y="60579"/>
                </a:lnTo>
                <a:lnTo>
                  <a:pt x="711200" y="60579"/>
                </a:lnTo>
                <a:lnTo>
                  <a:pt x="783716" y="0"/>
                </a:lnTo>
                <a:lnTo>
                  <a:pt x="832358" y="60579"/>
                </a:lnTo>
                <a:lnTo>
                  <a:pt x="802004" y="60579"/>
                </a:lnTo>
                <a:lnTo>
                  <a:pt x="794773" y="76372"/>
                </a:lnTo>
                <a:lnTo>
                  <a:pt x="764083" y="120542"/>
                </a:lnTo>
                <a:lnTo>
                  <a:pt x="721241" y="159221"/>
                </a:lnTo>
                <a:lnTo>
                  <a:pt x="686780" y="181531"/>
                </a:lnTo>
                <a:lnTo>
                  <a:pt x="648197" y="200761"/>
                </a:lnTo>
                <a:lnTo>
                  <a:pt x="606002" y="216655"/>
                </a:lnTo>
                <a:lnTo>
                  <a:pt x="560706" y="228957"/>
                </a:lnTo>
                <a:lnTo>
                  <a:pt x="512822" y="237410"/>
                </a:lnTo>
                <a:lnTo>
                  <a:pt x="462861" y="241760"/>
                </a:lnTo>
                <a:lnTo>
                  <a:pt x="437261" y="242316"/>
                </a:lnTo>
                <a:lnTo>
                  <a:pt x="376682" y="242316"/>
                </a:lnTo>
                <a:lnTo>
                  <a:pt x="315584" y="239145"/>
                </a:lnTo>
                <a:lnTo>
                  <a:pt x="257625" y="229965"/>
                </a:lnTo>
                <a:lnTo>
                  <a:pt x="203579" y="215274"/>
                </a:lnTo>
                <a:lnTo>
                  <a:pt x="154222" y="195571"/>
                </a:lnTo>
                <a:lnTo>
                  <a:pt x="110331" y="171354"/>
                </a:lnTo>
                <a:lnTo>
                  <a:pt x="72680" y="143121"/>
                </a:lnTo>
                <a:lnTo>
                  <a:pt x="42046" y="111371"/>
                </a:lnTo>
                <a:lnTo>
                  <a:pt x="19204" y="76602"/>
                </a:lnTo>
                <a:lnTo>
                  <a:pt x="4930" y="39312"/>
                </a:lnTo>
                <a:lnTo>
                  <a:pt x="0" y="0"/>
                </a:lnTo>
                <a:lnTo>
                  <a:pt x="60579" y="0"/>
                </a:lnTo>
                <a:lnTo>
                  <a:pt x="61827" y="19877"/>
                </a:lnTo>
                <a:lnTo>
                  <a:pt x="65509" y="39312"/>
                </a:lnTo>
                <a:lnTo>
                  <a:pt x="79783" y="76602"/>
                </a:lnTo>
                <a:lnTo>
                  <a:pt x="102625" y="111371"/>
                </a:lnTo>
                <a:lnTo>
                  <a:pt x="133259" y="143121"/>
                </a:lnTo>
                <a:lnTo>
                  <a:pt x="170910" y="171354"/>
                </a:lnTo>
                <a:lnTo>
                  <a:pt x="214801" y="195571"/>
                </a:lnTo>
                <a:lnTo>
                  <a:pt x="264158" y="215274"/>
                </a:lnTo>
                <a:lnTo>
                  <a:pt x="318204" y="229965"/>
                </a:lnTo>
                <a:lnTo>
                  <a:pt x="376163" y="239145"/>
                </a:lnTo>
                <a:lnTo>
                  <a:pt x="406368" y="241512"/>
                </a:lnTo>
                <a:lnTo>
                  <a:pt x="437261" y="2423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58945" y="4221479"/>
            <a:ext cx="424815" cy="242570"/>
          </a:xfrm>
          <a:custGeom>
            <a:avLst/>
            <a:gdLst/>
            <a:ahLst/>
            <a:cxnLst/>
            <a:rect l="l" t="t" r="r" b="b"/>
            <a:pathLst>
              <a:path w="424814" h="242570">
                <a:moveTo>
                  <a:pt x="394334" y="60579"/>
                </a:moveTo>
                <a:lnTo>
                  <a:pt x="333755" y="60579"/>
                </a:lnTo>
                <a:lnTo>
                  <a:pt x="327040" y="75361"/>
                </a:lnTo>
                <a:lnTo>
                  <a:pt x="318969" y="89707"/>
                </a:lnTo>
                <a:lnTo>
                  <a:pt x="287125" y="129843"/>
                </a:lnTo>
                <a:lnTo>
                  <a:pt x="244912" y="165046"/>
                </a:lnTo>
                <a:lnTo>
                  <a:pt x="211693" y="185404"/>
                </a:lnTo>
                <a:lnTo>
                  <a:pt x="174888" y="203015"/>
                </a:lnTo>
                <a:lnTo>
                  <a:pt x="134907" y="217657"/>
                </a:lnTo>
                <a:lnTo>
                  <a:pt x="92159" y="229109"/>
                </a:lnTo>
                <a:lnTo>
                  <a:pt x="47053" y="237148"/>
                </a:lnTo>
                <a:lnTo>
                  <a:pt x="0" y="241554"/>
                </a:lnTo>
                <a:lnTo>
                  <a:pt x="27187" y="242343"/>
                </a:lnTo>
                <a:lnTo>
                  <a:pt x="80543" y="240199"/>
                </a:lnTo>
                <a:lnTo>
                  <a:pt x="132016" y="233332"/>
                </a:lnTo>
                <a:lnTo>
                  <a:pt x="180974" y="222032"/>
                </a:lnTo>
                <a:lnTo>
                  <a:pt x="226787" y="206589"/>
                </a:lnTo>
                <a:lnTo>
                  <a:pt x="268823" y="187294"/>
                </a:lnTo>
                <a:lnTo>
                  <a:pt x="306452" y="164437"/>
                </a:lnTo>
                <a:lnTo>
                  <a:pt x="339042" y="138308"/>
                </a:lnTo>
                <a:lnTo>
                  <a:pt x="365963" y="109198"/>
                </a:lnTo>
                <a:lnTo>
                  <a:pt x="386584" y="77397"/>
                </a:lnTo>
                <a:lnTo>
                  <a:pt x="394334" y="60579"/>
                </a:lnTo>
                <a:close/>
              </a:path>
              <a:path w="424814" h="242570">
                <a:moveTo>
                  <a:pt x="375919" y="0"/>
                </a:moveTo>
                <a:lnTo>
                  <a:pt x="303402" y="60579"/>
                </a:lnTo>
                <a:lnTo>
                  <a:pt x="424560" y="60579"/>
                </a:lnTo>
                <a:lnTo>
                  <a:pt x="3759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52671" y="4221479"/>
            <a:ext cx="436880" cy="242570"/>
          </a:xfrm>
          <a:custGeom>
            <a:avLst/>
            <a:gdLst/>
            <a:ahLst/>
            <a:cxnLst/>
            <a:rect l="l" t="t" r="r" b="b"/>
            <a:pathLst>
              <a:path w="436879" h="242570">
                <a:moveTo>
                  <a:pt x="60578" y="0"/>
                </a:moveTo>
                <a:lnTo>
                  <a:pt x="0" y="0"/>
                </a:lnTo>
                <a:lnTo>
                  <a:pt x="1245" y="19877"/>
                </a:lnTo>
                <a:lnTo>
                  <a:pt x="10923" y="58241"/>
                </a:lnTo>
                <a:lnTo>
                  <a:pt x="29537" y="94333"/>
                </a:lnTo>
                <a:lnTo>
                  <a:pt x="56314" y="127655"/>
                </a:lnTo>
                <a:lnTo>
                  <a:pt x="90480" y="157709"/>
                </a:lnTo>
                <a:lnTo>
                  <a:pt x="131262" y="183996"/>
                </a:lnTo>
                <a:lnTo>
                  <a:pt x="177888" y="206018"/>
                </a:lnTo>
                <a:lnTo>
                  <a:pt x="229582" y="223277"/>
                </a:lnTo>
                <a:lnTo>
                  <a:pt x="285572" y="235275"/>
                </a:lnTo>
                <a:lnTo>
                  <a:pt x="345084" y="241512"/>
                </a:lnTo>
                <a:lnTo>
                  <a:pt x="375919" y="242316"/>
                </a:lnTo>
                <a:lnTo>
                  <a:pt x="436499" y="242316"/>
                </a:lnTo>
                <a:lnTo>
                  <a:pt x="405663" y="241512"/>
                </a:lnTo>
                <a:lnTo>
                  <a:pt x="375515" y="239145"/>
                </a:lnTo>
                <a:lnTo>
                  <a:pt x="317667" y="229965"/>
                </a:lnTo>
                <a:lnTo>
                  <a:pt x="263728" y="215274"/>
                </a:lnTo>
                <a:lnTo>
                  <a:pt x="214472" y="195571"/>
                </a:lnTo>
                <a:lnTo>
                  <a:pt x="170672" y="171354"/>
                </a:lnTo>
                <a:lnTo>
                  <a:pt x="133101" y="143121"/>
                </a:lnTo>
                <a:lnTo>
                  <a:pt x="102532" y="111371"/>
                </a:lnTo>
                <a:lnTo>
                  <a:pt x="79740" y="76602"/>
                </a:lnTo>
                <a:lnTo>
                  <a:pt x="65498" y="39312"/>
                </a:lnTo>
                <a:lnTo>
                  <a:pt x="61824" y="19877"/>
                </a:lnTo>
                <a:lnTo>
                  <a:pt x="60578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52671" y="4221479"/>
            <a:ext cx="831215" cy="242570"/>
          </a:xfrm>
          <a:custGeom>
            <a:avLst/>
            <a:gdLst/>
            <a:ahLst/>
            <a:cxnLst/>
            <a:rect l="l" t="t" r="r" b="b"/>
            <a:pathLst>
              <a:path w="831214" h="242570">
                <a:moveTo>
                  <a:pt x="406273" y="241554"/>
                </a:moveTo>
                <a:lnTo>
                  <a:pt x="453326" y="237148"/>
                </a:lnTo>
                <a:lnTo>
                  <a:pt x="498431" y="229109"/>
                </a:lnTo>
                <a:lnTo>
                  <a:pt x="541176" y="217657"/>
                </a:lnTo>
                <a:lnTo>
                  <a:pt x="581153" y="203015"/>
                </a:lnTo>
                <a:lnTo>
                  <a:pt x="617950" y="185404"/>
                </a:lnTo>
                <a:lnTo>
                  <a:pt x="651158" y="165046"/>
                </a:lnTo>
                <a:lnTo>
                  <a:pt x="693344" y="129843"/>
                </a:lnTo>
                <a:lnTo>
                  <a:pt x="725149" y="89707"/>
                </a:lnTo>
                <a:lnTo>
                  <a:pt x="739901" y="60579"/>
                </a:lnTo>
                <a:lnTo>
                  <a:pt x="709676" y="60579"/>
                </a:lnTo>
                <a:lnTo>
                  <a:pt x="782192" y="0"/>
                </a:lnTo>
                <a:lnTo>
                  <a:pt x="830833" y="60579"/>
                </a:lnTo>
                <a:lnTo>
                  <a:pt x="800607" y="60579"/>
                </a:lnTo>
                <a:lnTo>
                  <a:pt x="793378" y="76372"/>
                </a:lnTo>
                <a:lnTo>
                  <a:pt x="762716" y="120542"/>
                </a:lnTo>
                <a:lnTo>
                  <a:pt x="719932" y="159221"/>
                </a:lnTo>
                <a:lnTo>
                  <a:pt x="685526" y="181531"/>
                </a:lnTo>
                <a:lnTo>
                  <a:pt x="647009" y="200761"/>
                </a:lnTo>
                <a:lnTo>
                  <a:pt x="604892" y="216655"/>
                </a:lnTo>
                <a:lnTo>
                  <a:pt x="559685" y="228957"/>
                </a:lnTo>
                <a:lnTo>
                  <a:pt x="511898" y="237410"/>
                </a:lnTo>
                <a:lnTo>
                  <a:pt x="462042" y="241760"/>
                </a:lnTo>
                <a:lnTo>
                  <a:pt x="436499" y="242316"/>
                </a:lnTo>
                <a:lnTo>
                  <a:pt x="375919" y="242316"/>
                </a:lnTo>
                <a:lnTo>
                  <a:pt x="314936" y="239145"/>
                </a:lnTo>
                <a:lnTo>
                  <a:pt x="257088" y="229965"/>
                </a:lnTo>
                <a:lnTo>
                  <a:pt x="203149" y="215274"/>
                </a:lnTo>
                <a:lnTo>
                  <a:pt x="153893" y="195571"/>
                </a:lnTo>
                <a:lnTo>
                  <a:pt x="110093" y="171354"/>
                </a:lnTo>
                <a:lnTo>
                  <a:pt x="72522" y="143121"/>
                </a:lnTo>
                <a:lnTo>
                  <a:pt x="41953" y="111371"/>
                </a:lnTo>
                <a:lnTo>
                  <a:pt x="19161" y="76602"/>
                </a:lnTo>
                <a:lnTo>
                  <a:pt x="4919" y="39312"/>
                </a:lnTo>
                <a:lnTo>
                  <a:pt x="0" y="0"/>
                </a:lnTo>
                <a:lnTo>
                  <a:pt x="60578" y="0"/>
                </a:lnTo>
                <a:lnTo>
                  <a:pt x="61824" y="19877"/>
                </a:lnTo>
                <a:lnTo>
                  <a:pt x="65498" y="39312"/>
                </a:lnTo>
                <a:lnTo>
                  <a:pt x="79740" y="76602"/>
                </a:lnTo>
                <a:lnTo>
                  <a:pt x="102532" y="111371"/>
                </a:lnTo>
                <a:lnTo>
                  <a:pt x="133101" y="143121"/>
                </a:lnTo>
                <a:lnTo>
                  <a:pt x="170672" y="171354"/>
                </a:lnTo>
                <a:lnTo>
                  <a:pt x="214472" y="195571"/>
                </a:lnTo>
                <a:lnTo>
                  <a:pt x="263728" y="215274"/>
                </a:lnTo>
                <a:lnTo>
                  <a:pt x="317667" y="229965"/>
                </a:lnTo>
                <a:lnTo>
                  <a:pt x="375515" y="239145"/>
                </a:lnTo>
                <a:lnTo>
                  <a:pt x="405663" y="241512"/>
                </a:lnTo>
                <a:lnTo>
                  <a:pt x="436499" y="2423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22290" y="4221479"/>
            <a:ext cx="425450" cy="242570"/>
          </a:xfrm>
          <a:custGeom>
            <a:avLst/>
            <a:gdLst/>
            <a:ahLst/>
            <a:cxnLst/>
            <a:rect l="l" t="t" r="r" b="b"/>
            <a:pathLst>
              <a:path w="425450" h="242570">
                <a:moveTo>
                  <a:pt x="394970" y="60579"/>
                </a:moveTo>
                <a:lnTo>
                  <a:pt x="334391" y="60579"/>
                </a:lnTo>
                <a:lnTo>
                  <a:pt x="327673" y="75361"/>
                </a:lnTo>
                <a:lnTo>
                  <a:pt x="319596" y="89707"/>
                </a:lnTo>
                <a:lnTo>
                  <a:pt x="287714" y="129843"/>
                </a:lnTo>
                <a:lnTo>
                  <a:pt x="245434" y="165046"/>
                </a:lnTo>
                <a:lnTo>
                  <a:pt x="212153" y="185404"/>
                </a:lnTo>
                <a:lnTo>
                  <a:pt x="175276" y="203015"/>
                </a:lnTo>
                <a:lnTo>
                  <a:pt x="135212" y="217657"/>
                </a:lnTo>
                <a:lnTo>
                  <a:pt x="92371" y="229109"/>
                </a:lnTo>
                <a:lnTo>
                  <a:pt x="47164" y="237148"/>
                </a:lnTo>
                <a:lnTo>
                  <a:pt x="0" y="241554"/>
                </a:lnTo>
                <a:lnTo>
                  <a:pt x="27243" y="242326"/>
                </a:lnTo>
                <a:lnTo>
                  <a:pt x="80706" y="240158"/>
                </a:lnTo>
                <a:lnTo>
                  <a:pt x="132276" y="233279"/>
                </a:lnTo>
                <a:lnTo>
                  <a:pt x="181322" y="221976"/>
                </a:lnTo>
                <a:lnTo>
                  <a:pt x="227212" y="206537"/>
                </a:lnTo>
                <a:lnTo>
                  <a:pt x="269315" y="187252"/>
                </a:lnTo>
                <a:lnTo>
                  <a:pt x="306999" y="164407"/>
                </a:lnTo>
                <a:lnTo>
                  <a:pt x="339631" y="138291"/>
                </a:lnTo>
                <a:lnTo>
                  <a:pt x="366581" y="109191"/>
                </a:lnTo>
                <a:lnTo>
                  <a:pt x="387217" y="77397"/>
                </a:lnTo>
                <a:lnTo>
                  <a:pt x="394970" y="60579"/>
                </a:lnTo>
                <a:close/>
              </a:path>
              <a:path w="425450" h="242570">
                <a:moveTo>
                  <a:pt x="376682" y="0"/>
                </a:moveTo>
                <a:lnTo>
                  <a:pt x="304164" y="60579"/>
                </a:lnTo>
                <a:lnTo>
                  <a:pt x="425323" y="60579"/>
                </a:lnTo>
                <a:lnTo>
                  <a:pt x="37668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15255" y="4221479"/>
            <a:ext cx="437515" cy="242570"/>
          </a:xfrm>
          <a:custGeom>
            <a:avLst/>
            <a:gdLst/>
            <a:ahLst/>
            <a:cxnLst/>
            <a:rect l="l" t="t" r="r" b="b"/>
            <a:pathLst>
              <a:path w="437514" h="242570">
                <a:moveTo>
                  <a:pt x="60579" y="0"/>
                </a:moveTo>
                <a:lnTo>
                  <a:pt x="0" y="0"/>
                </a:lnTo>
                <a:lnTo>
                  <a:pt x="1248" y="19877"/>
                </a:lnTo>
                <a:lnTo>
                  <a:pt x="10947" y="58241"/>
                </a:lnTo>
                <a:lnTo>
                  <a:pt x="29602" y="94333"/>
                </a:lnTo>
                <a:lnTo>
                  <a:pt x="56437" y="127655"/>
                </a:lnTo>
                <a:lnTo>
                  <a:pt x="90677" y="157709"/>
                </a:lnTo>
                <a:lnTo>
                  <a:pt x="131545" y="183996"/>
                </a:lnTo>
                <a:lnTo>
                  <a:pt x="178266" y="206018"/>
                </a:lnTo>
                <a:lnTo>
                  <a:pt x="230064" y="223277"/>
                </a:lnTo>
                <a:lnTo>
                  <a:pt x="286164" y="235275"/>
                </a:lnTo>
                <a:lnTo>
                  <a:pt x="345789" y="241512"/>
                </a:lnTo>
                <a:lnTo>
                  <a:pt x="376682" y="242316"/>
                </a:lnTo>
                <a:lnTo>
                  <a:pt x="437261" y="242316"/>
                </a:lnTo>
                <a:lnTo>
                  <a:pt x="406368" y="241512"/>
                </a:lnTo>
                <a:lnTo>
                  <a:pt x="376163" y="239145"/>
                </a:lnTo>
                <a:lnTo>
                  <a:pt x="318204" y="229965"/>
                </a:lnTo>
                <a:lnTo>
                  <a:pt x="264158" y="215274"/>
                </a:lnTo>
                <a:lnTo>
                  <a:pt x="214801" y="195571"/>
                </a:lnTo>
                <a:lnTo>
                  <a:pt x="170910" y="171354"/>
                </a:lnTo>
                <a:lnTo>
                  <a:pt x="133259" y="143121"/>
                </a:lnTo>
                <a:lnTo>
                  <a:pt x="102625" y="111371"/>
                </a:lnTo>
                <a:lnTo>
                  <a:pt x="79783" y="76602"/>
                </a:lnTo>
                <a:lnTo>
                  <a:pt x="65509" y="39312"/>
                </a:lnTo>
                <a:lnTo>
                  <a:pt x="61827" y="19877"/>
                </a:lnTo>
                <a:lnTo>
                  <a:pt x="60579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15255" y="4221479"/>
            <a:ext cx="832485" cy="242570"/>
          </a:xfrm>
          <a:custGeom>
            <a:avLst/>
            <a:gdLst/>
            <a:ahLst/>
            <a:cxnLst/>
            <a:rect l="l" t="t" r="r" b="b"/>
            <a:pathLst>
              <a:path w="832485" h="242570">
                <a:moveTo>
                  <a:pt x="407035" y="241554"/>
                </a:moveTo>
                <a:lnTo>
                  <a:pt x="454199" y="237148"/>
                </a:lnTo>
                <a:lnTo>
                  <a:pt x="499406" y="229109"/>
                </a:lnTo>
                <a:lnTo>
                  <a:pt x="542247" y="217657"/>
                </a:lnTo>
                <a:lnTo>
                  <a:pt x="582311" y="203015"/>
                </a:lnTo>
                <a:lnTo>
                  <a:pt x="619188" y="185404"/>
                </a:lnTo>
                <a:lnTo>
                  <a:pt x="652469" y="165046"/>
                </a:lnTo>
                <a:lnTo>
                  <a:pt x="694749" y="129843"/>
                </a:lnTo>
                <a:lnTo>
                  <a:pt x="726631" y="89707"/>
                </a:lnTo>
                <a:lnTo>
                  <a:pt x="741426" y="60579"/>
                </a:lnTo>
                <a:lnTo>
                  <a:pt x="711200" y="60579"/>
                </a:lnTo>
                <a:lnTo>
                  <a:pt x="783717" y="0"/>
                </a:lnTo>
                <a:lnTo>
                  <a:pt x="832358" y="60579"/>
                </a:lnTo>
                <a:lnTo>
                  <a:pt x="802005" y="60579"/>
                </a:lnTo>
                <a:lnTo>
                  <a:pt x="794773" y="76372"/>
                </a:lnTo>
                <a:lnTo>
                  <a:pt x="764083" y="120542"/>
                </a:lnTo>
                <a:lnTo>
                  <a:pt x="721241" y="159221"/>
                </a:lnTo>
                <a:lnTo>
                  <a:pt x="686780" y="181531"/>
                </a:lnTo>
                <a:lnTo>
                  <a:pt x="648197" y="200761"/>
                </a:lnTo>
                <a:lnTo>
                  <a:pt x="606002" y="216655"/>
                </a:lnTo>
                <a:lnTo>
                  <a:pt x="560706" y="228957"/>
                </a:lnTo>
                <a:lnTo>
                  <a:pt x="512822" y="237410"/>
                </a:lnTo>
                <a:lnTo>
                  <a:pt x="462861" y="241760"/>
                </a:lnTo>
                <a:lnTo>
                  <a:pt x="437261" y="242316"/>
                </a:lnTo>
                <a:lnTo>
                  <a:pt x="376682" y="242316"/>
                </a:lnTo>
                <a:lnTo>
                  <a:pt x="315584" y="239145"/>
                </a:lnTo>
                <a:lnTo>
                  <a:pt x="257625" y="229965"/>
                </a:lnTo>
                <a:lnTo>
                  <a:pt x="203579" y="215274"/>
                </a:lnTo>
                <a:lnTo>
                  <a:pt x="154222" y="195571"/>
                </a:lnTo>
                <a:lnTo>
                  <a:pt x="110331" y="171354"/>
                </a:lnTo>
                <a:lnTo>
                  <a:pt x="72680" y="143121"/>
                </a:lnTo>
                <a:lnTo>
                  <a:pt x="42046" y="111371"/>
                </a:lnTo>
                <a:lnTo>
                  <a:pt x="19204" y="76602"/>
                </a:lnTo>
                <a:lnTo>
                  <a:pt x="4930" y="39312"/>
                </a:lnTo>
                <a:lnTo>
                  <a:pt x="0" y="0"/>
                </a:lnTo>
                <a:lnTo>
                  <a:pt x="60579" y="0"/>
                </a:lnTo>
                <a:lnTo>
                  <a:pt x="61827" y="19877"/>
                </a:lnTo>
                <a:lnTo>
                  <a:pt x="65509" y="39312"/>
                </a:lnTo>
                <a:lnTo>
                  <a:pt x="79783" y="76602"/>
                </a:lnTo>
                <a:lnTo>
                  <a:pt x="102625" y="111371"/>
                </a:lnTo>
                <a:lnTo>
                  <a:pt x="133259" y="143121"/>
                </a:lnTo>
                <a:lnTo>
                  <a:pt x="170910" y="171354"/>
                </a:lnTo>
                <a:lnTo>
                  <a:pt x="214801" y="195571"/>
                </a:lnTo>
                <a:lnTo>
                  <a:pt x="264158" y="215274"/>
                </a:lnTo>
                <a:lnTo>
                  <a:pt x="318204" y="229965"/>
                </a:lnTo>
                <a:lnTo>
                  <a:pt x="376163" y="239145"/>
                </a:lnTo>
                <a:lnTo>
                  <a:pt x="406368" y="241512"/>
                </a:lnTo>
                <a:lnTo>
                  <a:pt x="437261" y="2423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06972" y="4221479"/>
            <a:ext cx="424815" cy="242570"/>
          </a:xfrm>
          <a:custGeom>
            <a:avLst/>
            <a:gdLst/>
            <a:ahLst/>
            <a:cxnLst/>
            <a:rect l="l" t="t" r="r" b="b"/>
            <a:pathLst>
              <a:path w="424814" h="242570">
                <a:moveTo>
                  <a:pt x="394335" y="60579"/>
                </a:moveTo>
                <a:lnTo>
                  <a:pt x="333755" y="60579"/>
                </a:lnTo>
                <a:lnTo>
                  <a:pt x="327040" y="75361"/>
                </a:lnTo>
                <a:lnTo>
                  <a:pt x="318969" y="89707"/>
                </a:lnTo>
                <a:lnTo>
                  <a:pt x="287125" y="129843"/>
                </a:lnTo>
                <a:lnTo>
                  <a:pt x="244912" y="165046"/>
                </a:lnTo>
                <a:lnTo>
                  <a:pt x="211693" y="185404"/>
                </a:lnTo>
                <a:lnTo>
                  <a:pt x="174888" y="203015"/>
                </a:lnTo>
                <a:lnTo>
                  <a:pt x="134907" y="217657"/>
                </a:lnTo>
                <a:lnTo>
                  <a:pt x="92159" y="229109"/>
                </a:lnTo>
                <a:lnTo>
                  <a:pt x="47053" y="237148"/>
                </a:lnTo>
                <a:lnTo>
                  <a:pt x="0" y="241554"/>
                </a:lnTo>
                <a:lnTo>
                  <a:pt x="27187" y="242343"/>
                </a:lnTo>
                <a:lnTo>
                  <a:pt x="80543" y="240199"/>
                </a:lnTo>
                <a:lnTo>
                  <a:pt x="132016" y="233332"/>
                </a:lnTo>
                <a:lnTo>
                  <a:pt x="180974" y="222032"/>
                </a:lnTo>
                <a:lnTo>
                  <a:pt x="226787" y="206589"/>
                </a:lnTo>
                <a:lnTo>
                  <a:pt x="268823" y="187294"/>
                </a:lnTo>
                <a:lnTo>
                  <a:pt x="306452" y="164437"/>
                </a:lnTo>
                <a:lnTo>
                  <a:pt x="339042" y="138308"/>
                </a:lnTo>
                <a:lnTo>
                  <a:pt x="365963" y="109198"/>
                </a:lnTo>
                <a:lnTo>
                  <a:pt x="386584" y="77397"/>
                </a:lnTo>
                <a:lnTo>
                  <a:pt x="394335" y="60579"/>
                </a:lnTo>
                <a:close/>
              </a:path>
              <a:path w="424814" h="242570">
                <a:moveTo>
                  <a:pt x="375919" y="0"/>
                </a:moveTo>
                <a:lnTo>
                  <a:pt x="303402" y="60579"/>
                </a:lnTo>
                <a:lnTo>
                  <a:pt x="424561" y="60579"/>
                </a:lnTo>
                <a:lnTo>
                  <a:pt x="37591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00700" y="4221479"/>
            <a:ext cx="436880" cy="242570"/>
          </a:xfrm>
          <a:custGeom>
            <a:avLst/>
            <a:gdLst/>
            <a:ahLst/>
            <a:cxnLst/>
            <a:rect l="l" t="t" r="r" b="b"/>
            <a:pathLst>
              <a:path w="436879" h="242570">
                <a:moveTo>
                  <a:pt x="60578" y="0"/>
                </a:moveTo>
                <a:lnTo>
                  <a:pt x="0" y="0"/>
                </a:lnTo>
                <a:lnTo>
                  <a:pt x="1245" y="19877"/>
                </a:lnTo>
                <a:lnTo>
                  <a:pt x="10923" y="58241"/>
                </a:lnTo>
                <a:lnTo>
                  <a:pt x="29537" y="94333"/>
                </a:lnTo>
                <a:lnTo>
                  <a:pt x="56314" y="127655"/>
                </a:lnTo>
                <a:lnTo>
                  <a:pt x="90480" y="157709"/>
                </a:lnTo>
                <a:lnTo>
                  <a:pt x="131262" y="183996"/>
                </a:lnTo>
                <a:lnTo>
                  <a:pt x="177888" y="206018"/>
                </a:lnTo>
                <a:lnTo>
                  <a:pt x="229582" y="223277"/>
                </a:lnTo>
                <a:lnTo>
                  <a:pt x="285572" y="235275"/>
                </a:lnTo>
                <a:lnTo>
                  <a:pt x="345084" y="241512"/>
                </a:lnTo>
                <a:lnTo>
                  <a:pt x="375920" y="242316"/>
                </a:lnTo>
                <a:lnTo>
                  <a:pt x="436499" y="242316"/>
                </a:lnTo>
                <a:lnTo>
                  <a:pt x="405663" y="241512"/>
                </a:lnTo>
                <a:lnTo>
                  <a:pt x="375515" y="239145"/>
                </a:lnTo>
                <a:lnTo>
                  <a:pt x="317667" y="229965"/>
                </a:lnTo>
                <a:lnTo>
                  <a:pt x="263728" y="215274"/>
                </a:lnTo>
                <a:lnTo>
                  <a:pt x="214472" y="195571"/>
                </a:lnTo>
                <a:lnTo>
                  <a:pt x="170672" y="171354"/>
                </a:lnTo>
                <a:lnTo>
                  <a:pt x="133101" y="143121"/>
                </a:lnTo>
                <a:lnTo>
                  <a:pt x="102532" y="111371"/>
                </a:lnTo>
                <a:lnTo>
                  <a:pt x="79740" y="76602"/>
                </a:lnTo>
                <a:lnTo>
                  <a:pt x="65498" y="39312"/>
                </a:lnTo>
                <a:lnTo>
                  <a:pt x="61824" y="19877"/>
                </a:lnTo>
                <a:lnTo>
                  <a:pt x="60578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00700" y="4221479"/>
            <a:ext cx="831215" cy="242570"/>
          </a:xfrm>
          <a:custGeom>
            <a:avLst/>
            <a:gdLst/>
            <a:ahLst/>
            <a:cxnLst/>
            <a:rect l="l" t="t" r="r" b="b"/>
            <a:pathLst>
              <a:path w="831214" h="242570">
                <a:moveTo>
                  <a:pt x="406273" y="241554"/>
                </a:moveTo>
                <a:lnTo>
                  <a:pt x="453326" y="237148"/>
                </a:lnTo>
                <a:lnTo>
                  <a:pt x="498431" y="229109"/>
                </a:lnTo>
                <a:lnTo>
                  <a:pt x="541176" y="217657"/>
                </a:lnTo>
                <a:lnTo>
                  <a:pt x="581153" y="203015"/>
                </a:lnTo>
                <a:lnTo>
                  <a:pt x="617950" y="185404"/>
                </a:lnTo>
                <a:lnTo>
                  <a:pt x="651158" y="165046"/>
                </a:lnTo>
                <a:lnTo>
                  <a:pt x="693344" y="129843"/>
                </a:lnTo>
                <a:lnTo>
                  <a:pt x="725149" y="89707"/>
                </a:lnTo>
                <a:lnTo>
                  <a:pt x="739901" y="60579"/>
                </a:lnTo>
                <a:lnTo>
                  <a:pt x="709676" y="60579"/>
                </a:lnTo>
                <a:lnTo>
                  <a:pt x="782192" y="0"/>
                </a:lnTo>
                <a:lnTo>
                  <a:pt x="830834" y="60579"/>
                </a:lnTo>
                <a:lnTo>
                  <a:pt x="800608" y="60579"/>
                </a:lnTo>
                <a:lnTo>
                  <a:pt x="793378" y="76372"/>
                </a:lnTo>
                <a:lnTo>
                  <a:pt x="762716" y="120542"/>
                </a:lnTo>
                <a:lnTo>
                  <a:pt x="719932" y="159221"/>
                </a:lnTo>
                <a:lnTo>
                  <a:pt x="685526" y="181531"/>
                </a:lnTo>
                <a:lnTo>
                  <a:pt x="647009" y="200761"/>
                </a:lnTo>
                <a:lnTo>
                  <a:pt x="604892" y="216655"/>
                </a:lnTo>
                <a:lnTo>
                  <a:pt x="559685" y="228957"/>
                </a:lnTo>
                <a:lnTo>
                  <a:pt x="511898" y="237410"/>
                </a:lnTo>
                <a:lnTo>
                  <a:pt x="462042" y="241760"/>
                </a:lnTo>
                <a:lnTo>
                  <a:pt x="436499" y="242316"/>
                </a:lnTo>
                <a:lnTo>
                  <a:pt x="375920" y="242316"/>
                </a:lnTo>
                <a:lnTo>
                  <a:pt x="314936" y="239145"/>
                </a:lnTo>
                <a:lnTo>
                  <a:pt x="257088" y="229965"/>
                </a:lnTo>
                <a:lnTo>
                  <a:pt x="203149" y="215274"/>
                </a:lnTo>
                <a:lnTo>
                  <a:pt x="153893" y="195571"/>
                </a:lnTo>
                <a:lnTo>
                  <a:pt x="110093" y="171354"/>
                </a:lnTo>
                <a:lnTo>
                  <a:pt x="72522" y="143121"/>
                </a:lnTo>
                <a:lnTo>
                  <a:pt x="41953" y="111371"/>
                </a:lnTo>
                <a:lnTo>
                  <a:pt x="19161" y="76602"/>
                </a:lnTo>
                <a:lnTo>
                  <a:pt x="4919" y="39312"/>
                </a:lnTo>
                <a:lnTo>
                  <a:pt x="0" y="0"/>
                </a:lnTo>
                <a:lnTo>
                  <a:pt x="60578" y="0"/>
                </a:lnTo>
                <a:lnTo>
                  <a:pt x="61824" y="19877"/>
                </a:lnTo>
                <a:lnTo>
                  <a:pt x="65498" y="39312"/>
                </a:lnTo>
                <a:lnTo>
                  <a:pt x="79740" y="76602"/>
                </a:lnTo>
                <a:lnTo>
                  <a:pt x="102532" y="111371"/>
                </a:lnTo>
                <a:lnTo>
                  <a:pt x="133101" y="143121"/>
                </a:lnTo>
                <a:lnTo>
                  <a:pt x="170672" y="171354"/>
                </a:lnTo>
                <a:lnTo>
                  <a:pt x="214472" y="195571"/>
                </a:lnTo>
                <a:lnTo>
                  <a:pt x="263728" y="215274"/>
                </a:lnTo>
                <a:lnTo>
                  <a:pt x="317667" y="229965"/>
                </a:lnTo>
                <a:lnTo>
                  <a:pt x="375515" y="239145"/>
                </a:lnTo>
                <a:lnTo>
                  <a:pt x="405663" y="241512"/>
                </a:lnTo>
                <a:lnTo>
                  <a:pt x="436499" y="2423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43470" y="4221479"/>
            <a:ext cx="425450" cy="242570"/>
          </a:xfrm>
          <a:custGeom>
            <a:avLst/>
            <a:gdLst/>
            <a:ahLst/>
            <a:cxnLst/>
            <a:rect l="l" t="t" r="r" b="b"/>
            <a:pathLst>
              <a:path w="425450" h="242570">
                <a:moveTo>
                  <a:pt x="394970" y="60579"/>
                </a:moveTo>
                <a:lnTo>
                  <a:pt x="334390" y="60579"/>
                </a:lnTo>
                <a:lnTo>
                  <a:pt x="327673" y="75361"/>
                </a:lnTo>
                <a:lnTo>
                  <a:pt x="319596" y="89707"/>
                </a:lnTo>
                <a:lnTo>
                  <a:pt x="287714" y="129843"/>
                </a:lnTo>
                <a:lnTo>
                  <a:pt x="245434" y="165046"/>
                </a:lnTo>
                <a:lnTo>
                  <a:pt x="212153" y="185404"/>
                </a:lnTo>
                <a:lnTo>
                  <a:pt x="175276" y="203015"/>
                </a:lnTo>
                <a:lnTo>
                  <a:pt x="135212" y="217657"/>
                </a:lnTo>
                <a:lnTo>
                  <a:pt x="92371" y="229109"/>
                </a:lnTo>
                <a:lnTo>
                  <a:pt x="47164" y="237148"/>
                </a:lnTo>
                <a:lnTo>
                  <a:pt x="0" y="241554"/>
                </a:lnTo>
                <a:lnTo>
                  <a:pt x="27243" y="242326"/>
                </a:lnTo>
                <a:lnTo>
                  <a:pt x="80706" y="240158"/>
                </a:lnTo>
                <a:lnTo>
                  <a:pt x="132276" y="233279"/>
                </a:lnTo>
                <a:lnTo>
                  <a:pt x="181322" y="221976"/>
                </a:lnTo>
                <a:lnTo>
                  <a:pt x="227212" y="206537"/>
                </a:lnTo>
                <a:lnTo>
                  <a:pt x="269315" y="187252"/>
                </a:lnTo>
                <a:lnTo>
                  <a:pt x="306999" y="164407"/>
                </a:lnTo>
                <a:lnTo>
                  <a:pt x="339631" y="138291"/>
                </a:lnTo>
                <a:lnTo>
                  <a:pt x="366581" y="109191"/>
                </a:lnTo>
                <a:lnTo>
                  <a:pt x="387217" y="77397"/>
                </a:lnTo>
                <a:lnTo>
                  <a:pt x="394970" y="60579"/>
                </a:lnTo>
                <a:close/>
              </a:path>
              <a:path w="425450" h="242570">
                <a:moveTo>
                  <a:pt x="376681" y="0"/>
                </a:moveTo>
                <a:lnTo>
                  <a:pt x="304164" y="60579"/>
                </a:lnTo>
                <a:lnTo>
                  <a:pt x="425323" y="60579"/>
                </a:lnTo>
                <a:lnTo>
                  <a:pt x="3766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36435" y="4221479"/>
            <a:ext cx="437515" cy="242570"/>
          </a:xfrm>
          <a:custGeom>
            <a:avLst/>
            <a:gdLst/>
            <a:ahLst/>
            <a:cxnLst/>
            <a:rect l="l" t="t" r="r" b="b"/>
            <a:pathLst>
              <a:path w="437515" h="242570">
                <a:moveTo>
                  <a:pt x="60579" y="0"/>
                </a:moveTo>
                <a:lnTo>
                  <a:pt x="0" y="0"/>
                </a:lnTo>
                <a:lnTo>
                  <a:pt x="1248" y="19877"/>
                </a:lnTo>
                <a:lnTo>
                  <a:pt x="10947" y="58241"/>
                </a:lnTo>
                <a:lnTo>
                  <a:pt x="29602" y="94333"/>
                </a:lnTo>
                <a:lnTo>
                  <a:pt x="56437" y="127655"/>
                </a:lnTo>
                <a:lnTo>
                  <a:pt x="90677" y="157709"/>
                </a:lnTo>
                <a:lnTo>
                  <a:pt x="131545" y="183996"/>
                </a:lnTo>
                <a:lnTo>
                  <a:pt x="178266" y="206018"/>
                </a:lnTo>
                <a:lnTo>
                  <a:pt x="230064" y="223277"/>
                </a:lnTo>
                <a:lnTo>
                  <a:pt x="286164" y="235275"/>
                </a:lnTo>
                <a:lnTo>
                  <a:pt x="345789" y="241512"/>
                </a:lnTo>
                <a:lnTo>
                  <a:pt x="376682" y="242316"/>
                </a:lnTo>
                <a:lnTo>
                  <a:pt x="437261" y="242316"/>
                </a:lnTo>
                <a:lnTo>
                  <a:pt x="406368" y="241512"/>
                </a:lnTo>
                <a:lnTo>
                  <a:pt x="376163" y="239145"/>
                </a:lnTo>
                <a:lnTo>
                  <a:pt x="318204" y="229965"/>
                </a:lnTo>
                <a:lnTo>
                  <a:pt x="264158" y="215274"/>
                </a:lnTo>
                <a:lnTo>
                  <a:pt x="214801" y="195571"/>
                </a:lnTo>
                <a:lnTo>
                  <a:pt x="170910" y="171354"/>
                </a:lnTo>
                <a:lnTo>
                  <a:pt x="133259" y="143121"/>
                </a:lnTo>
                <a:lnTo>
                  <a:pt x="102625" y="111371"/>
                </a:lnTo>
                <a:lnTo>
                  <a:pt x="79783" y="76602"/>
                </a:lnTo>
                <a:lnTo>
                  <a:pt x="65509" y="39312"/>
                </a:lnTo>
                <a:lnTo>
                  <a:pt x="61827" y="19877"/>
                </a:lnTo>
                <a:lnTo>
                  <a:pt x="60579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36435" y="4221479"/>
            <a:ext cx="832485" cy="242570"/>
          </a:xfrm>
          <a:custGeom>
            <a:avLst/>
            <a:gdLst/>
            <a:ahLst/>
            <a:cxnLst/>
            <a:rect l="l" t="t" r="r" b="b"/>
            <a:pathLst>
              <a:path w="832484" h="242570">
                <a:moveTo>
                  <a:pt x="407035" y="241554"/>
                </a:moveTo>
                <a:lnTo>
                  <a:pt x="454199" y="237148"/>
                </a:lnTo>
                <a:lnTo>
                  <a:pt x="499406" y="229109"/>
                </a:lnTo>
                <a:lnTo>
                  <a:pt x="542247" y="217657"/>
                </a:lnTo>
                <a:lnTo>
                  <a:pt x="582311" y="203015"/>
                </a:lnTo>
                <a:lnTo>
                  <a:pt x="619188" y="185404"/>
                </a:lnTo>
                <a:lnTo>
                  <a:pt x="652469" y="165046"/>
                </a:lnTo>
                <a:lnTo>
                  <a:pt x="694749" y="129843"/>
                </a:lnTo>
                <a:lnTo>
                  <a:pt x="726631" y="89707"/>
                </a:lnTo>
                <a:lnTo>
                  <a:pt x="741426" y="60579"/>
                </a:lnTo>
                <a:lnTo>
                  <a:pt x="711200" y="60579"/>
                </a:lnTo>
                <a:lnTo>
                  <a:pt x="783717" y="0"/>
                </a:lnTo>
                <a:lnTo>
                  <a:pt x="832358" y="60579"/>
                </a:lnTo>
                <a:lnTo>
                  <a:pt x="802005" y="60579"/>
                </a:lnTo>
                <a:lnTo>
                  <a:pt x="794773" y="76372"/>
                </a:lnTo>
                <a:lnTo>
                  <a:pt x="764083" y="120542"/>
                </a:lnTo>
                <a:lnTo>
                  <a:pt x="721241" y="159221"/>
                </a:lnTo>
                <a:lnTo>
                  <a:pt x="686780" y="181531"/>
                </a:lnTo>
                <a:lnTo>
                  <a:pt x="648197" y="200761"/>
                </a:lnTo>
                <a:lnTo>
                  <a:pt x="606002" y="216655"/>
                </a:lnTo>
                <a:lnTo>
                  <a:pt x="560706" y="228957"/>
                </a:lnTo>
                <a:lnTo>
                  <a:pt x="512822" y="237410"/>
                </a:lnTo>
                <a:lnTo>
                  <a:pt x="462861" y="241760"/>
                </a:lnTo>
                <a:lnTo>
                  <a:pt x="437261" y="242316"/>
                </a:lnTo>
                <a:lnTo>
                  <a:pt x="376682" y="242316"/>
                </a:lnTo>
                <a:lnTo>
                  <a:pt x="315584" y="239145"/>
                </a:lnTo>
                <a:lnTo>
                  <a:pt x="257625" y="229965"/>
                </a:lnTo>
                <a:lnTo>
                  <a:pt x="203579" y="215274"/>
                </a:lnTo>
                <a:lnTo>
                  <a:pt x="154222" y="195571"/>
                </a:lnTo>
                <a:lnTo>
                  <a:pt x="110331" y="171354"/>
                </a:lnTo>
                <a:lnTo>
                  <a:pt x="72680" y="143121"/>
                </a:lnTo>
                <a:lnTo>
                  <a:pt x="42046" y="111371"/>
                </a:lnTo>
                <a:lnTo>
                  <a:pt x="19204" y="76602"/>
                </a:lnTo>
                <a:lnTo>
                  <a:pt x="4930" y="39312"/>
                </a:lnTo>
                <a:lnTo>
                  <a:pt x="0" y="0"/>
                </a:lnTo>
                <a:lnTo>
                  <a:pt x="60579" y="0"/>
                </a:lnTo>
                <a:lnTo>
                  <a:pt x="61827" y="19877"/>
                </a:lnTo>
                <a:lnTo>
                  <a:pt x="65509" y="39312"/>
                </a:lnTo>
                <a:lnTo>
                  <a:pt x="79783" y="76602"/>
                </a:lnTo>
                <a:lnTo>
                  <a:pt x="102625" y="111371"/>
                </a:lnTo>
                <a:lnTo>
                  <a:pt x="133259" y="143121"/>
                </a:lnTo>
                <a:lnTo>
                  <a:pt x="170910" y="171354"/>
                </a:lnTo>
                <a:lnTo>
                  <a:pt x="214801" y="195571"/>
                </a:lnTo>
                <a:lnTo>
                  <a:pt x="264158" y="215274"/>
                </a:lnTo>
                <a:lnTo>
                  <a:pt x="318204" y="229965"/>
                </a:lnTo>
                <a:lnTo>
                  <a:pt x="376163" y="239145"/>
                </a:lnTo>
                <a:lnTo>
                  <a:pt x="406368" y="241512"/>
                </a:lnTo>
                <a:lnTo>
                  <a:pt x="437261" y="2423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951596" y="4221479"/>
            <a:ext cx="424815" cy="242570"/>
          </a:xfrm>
          <a:custGeom>
            <a:avLst/>
            <a:gdLst/>
            <a:ahLst/>
            <a:cxnLst/>
            <a:rect l="l" t="t" r="r" b="b"/>
            <a:pathLst>
              <a:path w="424815" h="242570">
                <a:moveTo>
                  <a:pt x="394207" y="60579"/>
                </a:moveTo>
                <a:lnTo>
                  <a:pt x="333628" y="60579"/>
                </a:lnTo>
                <a:lnTo>
                  <a:pt x="326931" y="75361"/>
                </a:lnTo>
                <a:lnTo>
                  <a:pt x="318876" y="89707"/>
                </a:lnTo>
                <a:lnTo>
                  <a:pt x="287071" y="129843"/>
                </a:lnTo>
                <a:lnTo>
                  <a:pt x="244885" y="165046"/>
                </a:lnTo>
                <a:lnTo>
                  <a:pt x="211677" y="185404"/>
                </a:lnTo>
                <a:lnTo>
                  <a:pt x="174880" y="203015"/>
                </a:lnTo>
                <a:lnTo>
                  <a:pt x="134903" y="217657"/>
                </a:lnTo>
                <a:lnTo>
                  <a:pt x="92158" y="229109"/>
                </a:lnTo>
                <a:lnTo>
                  <a:pt x="47053" y="237148"/>
                </a:lnTo>
                <a:lnTo>
                  <a:pt x="0" y="241554"/>
                </a:lnTo>
                <a:lnTo>
                  <a:pt x="27187" y="242343"/>
                </a:lnTo>
                <a:lnTo>
                  <a:pt x="80543" y="240199"/>
                </a:lnTo>
                <a:lnTo>
                  <a:pt x="132014" y="233332"/>
                </a:lnTo>
                <a:lnTo>
                  <a:pt x="180969" y="222032"/>
                </a:lnTo>
                <a:lnTo>
                  <a:pt x="226775" y="206589"/>
                </a:lnTo>
                <a:lnTo>
                  <a:pt x="268802" y="187294"/>
                </a:lnTo>
                <a:lnTo>
                  <a:pt x="306417" y="164437"/>
                </a:lnTo>
                <a:lnTo>
                  <a:pt x="338988" y="138308"/>
                </a:lnTo>
                <a:lnTo>
                  <a:pt x="365885" y="109198"/>
                </a:lnTo>
                <a:lnTo>
                  <a:pt x="386475" y="77397"/>
                </a:lnTo>
                <a:lnTo>
                  <a:pt x="394207" y="60579"/>
                </a:lnTo>
                <a:close/>
              </a:path>
              <a:path w="424815" h="242570">
                <a:moveTo>
                  <a:pt x="375920" y="0"/>
                </a:moveTo>
                <a:lnTo>
                  <a:pt x="303402" y="60579"/>
                </a:lnTo>
                <a:lnTo>
                  <a:pt x="424560" y="60579"/>
                </a:lnTo>
                <a:lnTo>
                  <a:pt x="3759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545323" y="4221479"/>
            <a:ext cx="436880" cy="242570"/>
          </a:xfrm>
          <a:custGeom>
            <a:avLst/>
            <a:gdLst/>
            <a:ahLst/>
            <a:cxnLst/>
            <a:rect l="l" t="t" r="r" b="b"/>
            <a:pathLst>
              <a:path w="436879" h="242570">
                <a:moveTo>
                  <a:pt x="60578" y="0"/>
                </a:moveTo>
                <a:lnTo>
                  <a:pt x="0" y="0"/>
                </a:lnTo>
                <a:lnTo>
                  <a:pt x="1245" y="19877"/>
                </a:lnTo>
                <a:lnTo>
                  <a:pt x="10923" y="58241"/>
                </a:lnTo>
                <a:lnTo>
                  <a:pt x="29537" y="94333"/>
                </a:lnTo>
                <a:lnTo>
                  <a:pt x="56314" y="127655"/>
                </a:lnTo>
                <a:lnTo>
                  <a:pt x="90480" y="157709"/>
                </a:lnTo>
                <a:lnTo>
                  <a:pt x="131262" y="183996"/>
                </a:lnTo>
                <a:lnTo>
                  <a:pt x="177888" y="206018"/>
                </a:lnTo>
                <a:lnTo>
                  <a:pt x="229582" y="223277"/>
                </a:lnTo>
                <a:lnTo>
                  <a:pt x="285572" y="235275"/>
                </a:lnTo>
                <a:lnTo>
                  <a:pt x="345084" y="241512"/>
                </a:lnTo>
                <a:lnTo>
                  <a:pt x="375920" y="242316"/>
                </a:lnTo>
                <a:lnTo>
                  <a:pt x="436499" y="242316"/>
                </a:lnTo>
                <a:lnTo>
                  <a:pt x="405663" y="241512"/>
                </a:lnTo>
                <a:lnTo>
                  <a:pt x="375515" y="239145"/>
                </a:lnTo>
                <a:lnTo>
                  <a:pt x="317667" y="229965"/>
                </a:lnTo>
                <a:lnTo>
                  <a:pt x="263728" y="215274"/>
                </a:lnTo>
                <a:lnTo>
                  <a:pt x="214472" y="195571"/>
                </a:lnTo>
                <a:lnTo>
                  <a:pt x="170672" y="171354"/>
                </a:lnTo>
                <a:lnTo>
                  <a:pt x="133101" y="143121"/>
                </a:lnTo>
                <a:lnTo>
                  <a:pt x="102532" y="111371"/>
                </a:lnTo>
                <a:lnTo>
                  <a:pt x="79740" y="76602"/>
                </a:lnTo>
                <a:lnTo>
                  <a:pt x="65498" y="39312"/>
                </a:lnTo>
                <a:lnTo>
                  <a:pt x="61824" y="19877"/>
                </a:lnTo>
                <a:lnTo>
                  <a:pt x="60578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45323" y="4221479"/>
            <a:ext cx="831215" cy="242570"/>
          </a:xfrm>
          <a:custGeom>
            <a:avLst/>
            <a:gdLst/>
            <a:ahLst/>
            <a:cxnLst/>
            <a:rect l="l" t="t" r="r" b="b"/>
            <a:pathLst>
              <a:path w="831215" h="242570">
                <a:moveTo>
                  <a:pt x="406273" y="241554"/>
                </a:moveTo>
                <a:lnTo>
                  <a:pt x="453326" y="237148"/>
                </a:lnTo>
                <a:lnTo>
                  <a:pt x="498431" y="229109"/>
                </a:lnTo>
                <a:lnTo>
                  <a:pt x="541176" y="217657"/>
                </a:lnTo>
                <a:lnTo>
                  <a:pt x="581153" y="203015"/>
                </a:lnTo>
                <a:lnTo>
                  <a:pt x="617950" y="185404"/>
                </a:lnTo>
                <a:lnTo>
                  <a:pt x="651158" y="165046"/>
                </a:lnTo>
                <a:lnTo>
                  <a:pt x="693344" y="129843"/>
                </a:lnTo>
                <a:lnTo>
                  <a:pt x="725149" y="89707"/>
                </a:lnTo>
                <a:lnTo>
                  <a:pt x="739901" y="60579"/>
                </a:lnTo>
                <a:lnTo>
                  <a:pt x="709676" y="60579"/>
                </a:lnTo>
                <a:lnTo>
                  <a:pt x="782193" y="0"/>
                </a:lnTo>
                <a:lnTo>
                  <a:pt x="830833" y="60579"/>
                </a:lnTo>
                <a:lnTo>
                  <a:pt x="800480" y="60579"/>
                </a:lnTo>
                <a:lnTo>
                  <a:pt x="793269" y="76372"/>
                </a:lnTo>
                <a:lnTo>
                  <a:pt x="762651" y="120542"/>
                </a:lnTo>
                <a:lnTo>
                  <a:pt x="719897" y="159221"/>
                </a:lnTo>
                <a:lnTo>
                  <a:pt x="685505" y="181531"/>
                </a:lnTo>
                <a:lnTo>
                  <a:pt x="646998" y="200761"/>
                </a:lnTo>
                <a:lnTo>
                  <a:pt x="604886" y="216655"/>
                </a:lnTo>
                <a:lnTo>
                  <a:pt x="559683" y="228957"/>
                </a:lnTo>
                <a:lnTo>
                  <a:pt x="511897" y="237410"/>
                </a:lnTo>
                <a:lnTo>
                  <a:pt x="462042" y="241760"/>
                </a:lnTo>
                <a:lnTo>
                  <a:pt x="436499" y="242316"/>
                </a:lnTo>
                <a:lnTo>
                  <a:pt x="375920" y="242316"/>
                </a:lnTo>
                <a:lnTo>
                  <a:pt x="314936" y="239145"/>
                </a:lnTo>
                <a:lnTo>
                  <a:pt x="257088" y="229965"/>
                </a:lnTo>
                <a:lnTo>
                  <a:pt x="203149" y="215274"/>
                </a:lnTo>
                <a:lnTo>
                  <a:pt x="153893" y="195571"/>
                </a:lnTo>
                <a:lnTo>
                  <a:pt x="110093" y="171354"/>
                </a:lnTo>
                <a:lnTo>
                  <a:pt x="72522" y="143121"/>
                </a:lnTo>
                <a:lnTo>
                  <a:pt x="41953" y="111371"/>
                </a:lnTo>
                <a:lnTo>
                  <a:pt x="19161" y="76602"/>
                </a:lnTo>
                <a:lnTo>
                  <a:pt x="4919" y="39312"/>
                </a:lnTo>
                <a:lnTo>
                  <a:pt x="0" y="0"/>
                </a:lnTo>
                <a:lnTo>
                  <a:pt x="60578" y="0"/>
                </a:lnTo>
                <a:lnTo>
                  <a:pt x="61824" y="19877"/>
                </a:lnTo>
                <a:lnTo>
                  <a:pt x="65498" y="39312"/>
                </a:lnTo>
                <a:lnTo>
                  <a:pt x="79740" y="76602"/>
                </a:lnTo>
                <a:lnTo>
                  <a:pt x="102532" y="111371"/>
                </a:lnTo>
                <a:lnTo>
                  <a:pt x="133101" y="143121"/>
                </a:lnTo>
                <a:lnTo>
                  <a:pt x="170672" y="171354"/>
                </a:lnTo>
                <a:lnTo>
                  <a:pt x="214472" y="195571"/>
                </a:lnTo>
                <a:lnTo>
                  <a:pt x="263728" y="215274"/>
                </a:lnTo>
                <a:lnTo>
                  <a:pt x="317667" y="229965"/>
                </a:lnTo>
                <a:lnTo>
                  <a:pt x="375515" y="239145"/>
                </a:lnTo>
                <a:lnTo>
                  <a:pt x="405663" y="241512"/>
                </a:lnTo>
                <a:lnTo>
                  <a:pt x="436499" y="2423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13410" y="1374884"/>
            <a:ext cx="7974330" cy="169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8763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41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test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is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ione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cina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2015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OLUZIO</a:t>
            </a:r>
            <a:r>
              <a:rPr dirty="0" sz="1600" spc="-2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E:</a:t>
            </a:r>
            <a:endParaRPr sz="1600">
              <a:latin typeface="Franklin Gothic Book"/>
              <a:cs typeface="Franklin Gothic Book"/>
            </a:endParaRPr>
          </a:p>
          <a:p>
            <a:pPr marL="154940" marR="5080">
              <a:lnSpc>
                <a:spcPct val="114399"/>
              </a:lnSpc>
              <a:spcBef>
                <a:spcPts val="1075"/>
              </a:spcBef>
            </a:pP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sottrarre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consecutiva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ente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8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-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allo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stes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mo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serv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rà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fornire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’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rgia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sempre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agg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 spc="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osserv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lori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riport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ti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«stacc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re»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5">
                <a:latin typeface="Franklin Gothic Book"/>
                <a:cs typeface="Franklin Gothic Book"/>
              </a:rPr>
              <a:t>4</a:t>
            </a:r>
            <a:r>
              <a:rPr dirty="0" sz="1600" spc="-10">
                <a:latin typeface="Arial"/>
                <a:cs typeface="Arial"/>
              </a:rPr>
              <a:t>°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-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l’a</a:t>
            </a:r>
            <a:r>
              <a:rPr dirty="0" sz="1600" spc="-20">
                <a:latin typeface="Franklin Gothic Book"/>
                <a:cs typeface="Franklin Gothic Book"/>
              </a:rPr>
              <a:t>u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partico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arm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nte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elevat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22111" y="4471906"/>
            <a:ext cx="7315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Δ</a:t>
            </a:r>
            <a:r>
              <a:rPr dirty="0" sz="1600" spc="-15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3600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11501" y="4471906"/>
            <a:ext cx="3411854" cy="23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06575" algn="l"/>
                <a:tab pos="2692400" algn="l"/>
              </a:tabLst>
            </a:pPr>
            <a:r>
              <a:rPr dirty="0" baseline="3472" sz="2400" spc="-15">
                <a:latin typeface="Franklin Gothic Book"/>
                <a:cs typeface="Franklin Gothic Book"/>
              </a:rPr>
              <a:t>Δ</a:t>
            </a:r>
            <a:r>
              <a:rPr dirty="0" baseline="3472" sz="2400" spc="-22">
                <a:latin typeface="Franklin Gothic Book"/>
                <a:cs typeface="Franklin Gothic Book"/>
              </a:rPr>
              <a:t>≈</a:t>
            </a:r>
            <a:r>
              <a:rPr dirty="0" baseline="3472" sz="2400" spc="-15">
                <a:latin typeface="Franklin Gothic Book"/>
                <a:cs typeface="Franklin Gothic Book"/>
              </a:rPr>
              <a:t>1300</a:t>
            </a:r>
            <a:r>
              <a:rPr dirty="0" baseline="3472" sz="2400">
                <a:latin typeface="Franklin Gothic Book"/>
                <a:cs typeface="Franklin Gothic Book"/>
              </a:rPr>
              <a:t>	</a:t>
            </a:r>
            <a:r>
              <a:rPr dirty="0" baseline="3472" sz="2400">
                <a:solidFill>
                  <a:srgbClr val="FF0000"/>
                </a:solidFill>
                <a:latin typeface="Franklin Gothic Book"/>
                <a:cs typeface="Franklin Gothic Book"/>
              </a:rPr>
              <a:t>Δ≈</a:t>
            </a:r>
            <a:r>
              <a:rPr dirty="0" baseline="3472" sz="2400">
                <a:solidFill>
                  <a:srgbClr val="FF0000"/>
                </a:solidFill>
                <a:latin typeface="Franklin Gothic Book"/>
                <a:cs typeface="Franklin Gothic Book"/>
              </a:rPr>
              <a:t>9</a:t>
            </a:r>
            <a:r>
              <a:rPr dirty="0" baseline="3472" sz="2400" spc="-22">
                <a:solidFill>
                  <a:srgbClr val="FF0000"/>
                </a:solidFill>
                <a:latin typeface="Franklin Gothic Book"/>
                <a:cs typeface="Franklin Gothic Book"/>
              </a:rPr>
              <a:t>00</a:t>
            </a:r>
            <a:r>
              <a:rPr dirty="0" baseline="3472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0</a:t>
            </a:r>
            <a:r>
              <a:rPr dirty="0" baseline="3472" sz="2400">
                <a:solidFill>
                  <a:srgbClr val="FF0000"/>
                </a:solidFill>
                <a:latin typeface="Franklin Gothic Book"/>
                <a:cs typeface="Franklin Gothic Book"/>
              </a:rPr>
              <a:t>	</a:t>
            </a:r>
            <a:r>
              <a:rPr dirty="0" sz="1600" spc="-10">
                <a:latin typeface="Franklin Gothic Book"/>
                <a:cs typeface="Franklin Gothic Book"/>
              </a:rPr>
              <a:t>Δ</a:t>
            </a:r>
            <a:r>
              <a:rPr dirty="0" sz="1600" spc="-15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3300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69463" y="4455778"/>
            <a:ext cx="6121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Δ</a:t>
            </a:r>
            <a:r>
              <a:rPr dirty="0" sz="1600" spc="-15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900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52006" y="4482574"/>
            <a:ext cx="7321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Δ</a:t>
            </a:r>
            <a:r>
              <a:rPr dirty="0" sz="1600" spc="-15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5000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78597" y="4479018"/>
            <a:ext cx="73152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Δ</a:t>
            </a:r>
            <a:r>
              <a:rPr dirty="0" sz="1600" spc="-15">
                <a:latin typeface="Franklin Gothic Book"/>
                <a:cs typeface="Franklin Gothic Book"/>
              </a:rPr>
              <a:t>≈</a:t>
            </a:r>
            <a:r>
              <a:rPr dirty="0" sz="1600" spc="-10">
                <a:latin typeface="Franklin Gothic Book"/>
                <a:cs typeface="Franklin Gothic Book"/>
              </a:rPr>
              <a:t>4000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7359" y="5061297"/>
            <a:ext cx="5189220" cy="1395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</a:pPr>
            <a:r>
              <a:rPr dirty="0" sz="1600" spc="-10">
                <a:latin typeface="Franklin Gothic Book"/>
                <a:cs typeface="Franklin Gothic Book"/>
              </a:rPr>
              <a:t>Questo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«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alto»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sp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am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ett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ndo</a:t>
            </a:r>
            <a:r>
              <a:rPr dirty="0" sz="1600" spc="3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4</a:t>
            </a:r>
            <a:r>
              <a:rPr dirty="0" sz="1600" spc="-10">
                <a:latin typeface="Arial"/>
                <a:cs typeface="Arial"/>
              </a:rPr>
              <a:t>°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-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</a:t>
            </a:r>
            <a:r>
              <a:rPr dirty="0" sz="1600" spc="-2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art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nga</a:t>
            </a:r>
            <a:r>
              <a:rPr dirty="0" sz="1600" spc="-10">
                <a:latin typeface="Franklin Gothic Book"/>
                <a:cs typeface="Franklin Gothic Book"/>
              </a:rPr>
              <a:t> ad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gusc</a:t>
            </a:r>
            <a:r>
              <a:rPr dirty="0" sz="1600" spc="-10">
                <a:latin typeface="Franklin Gothic Book"/>
                <a:cs typeface="Franklin Gothic Book"/>
              </a:rPr>
              <a:t>io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ieno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(u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usc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ieno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lto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ile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serve</a:t>
            </a:r>
            <a:r>
              <a:rPr dirty="0" sz="1600" spc="-10">
                <a:latin typeface="Franklin Gothic Book"/>
                <a:cs typeface="Franklin Gothic Book"/>
              </a:rPr>
              <a:t> m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lta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rgia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«romper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»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sta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5">
                <a:latin typeface="Franklin Gothic Book"/>
                <a:cs typeface="Franklin Gothic Book"/>
              </a:rPr>
              <a:t>ilità).</a:t>
            </a:r>
            <a:endParaRPr sz="1600">
              <a:latin typeface="Franklin Gothic Book"/>
              <a:cs typeface="Franklin Gothic Book"/>
            </a:endParaRPr>
          </a:p>
          <a:p>
            <a:pPr marL="12700" marR="495300">
              <a:lnSpc>
                <a:spcPct val="114399"/>
              </a:lnSpc>
              <a:spcBef>
                <a:spcPts val="395"/>
              </a:spcBef>
            </a:pPr>
            <a:r>
              <a:rPr dirty="0" sz="1600" spc="-15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iò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impl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prim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3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-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sul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li</a:t>
            </a:r>
            <a:r>
              <a:rPr dirty="0" sz="1600" spc="-15">
                <a:latin typeface="Franklin Gothic Book"/>
                <a:cs typeface="Franklin Gothic Book"/>
              </a:rPr>
              <a:t>vel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iù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esterno,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quindi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l’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tomo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ap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artiene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Gruppo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13.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56959" y="6324600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156959" y="5745479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156959" y="5236464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58940" y="5568696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1"/>
                </a:moveTo>
                <a:lnTo>
                  <a:pt x="344424" y="324611"/>
                </a:lnTo>
                <a:lnTo>
                  <a:pt x="34442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447788" y="5568696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103364" y="5568696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1"/>
                </a:moveTo>
                <a:lnTo>
                  <a:pt x="344424" y="324611"/>
                </a:lnTo>
                <a:lnTo>
                  <a:pt x="34442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58940" y="4985003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47788" y="4985003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103364" y="4985003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34684" y="6361938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90">
                <a:moveTo>
                  <a:pt x="64007" y="80010"/>
                </a:moveTo>
                <a:lnTo>
                  <a:pt x="32003" y="80010"/>
                </a:lnTo>
                <a:lnTo>
                  <a:pt x="32003" y="288036"/>
                </a:lnTo>
                <a:lnTo>
                  <a:pt x="64007" y="288036"/>
                </a:lnTo>
                <a:lnTo>
                  <a:pt x="64007" y="80010"/>
                </a:lnTo>
                <a:close/>
              </a:path>
              <a:path w="96520" h="288290">
                <a:moveTo>
                  <a:pt x="48005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10"/>
                </a:lnTo>
                <a:lnTo>
                  <a:pt x="88011" y="80010"/>
                </a:lnTo>
                <a:lnTo>
                  <a:pt x="48005" y="0"/>
                </a:lnTo>
                <a:close/>
              </a:path>
              <a:path w="96520" h="288290">
                <a:moveTo>
                  <a:pt x="88011" y="80010"/>
                </a:moveTo>
                <a:lnTo>
                  <a:pt x="64007" y="80010"/>
                </a:lnTo>
                <a:lnTo>
                  <a:pt x="64007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379464" y="6363461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90">
                <a:moveTo>
                  <a:pt x="32003" y="192023"/>
                </a:moveTo>
                <a:lnTo>
                  <a:pt x="0" y="192023"/>
                </a:lnTo>
                <a:lnTo>
                  <a:pt x="48006" y="288035"/>
                </a:lnTo>
                <a:lnTo>
                  <a:pt x="88011" y="208026"/>
                </a:lnTo>
                <a:lnTo>
                  <a:pt x="32003" y="208026"/>
                </a:lnTo>
                <a:lnTo>
                  <a:pt x="32003" y="192023"/>
                </a:lnTo>
                <a:close/>
              </a:path>
              <a:path w="96520" h="288290">
                <a:moveTo>
                  <a:pt x="64008" y="0"/>
                </a:moveTo>
                <a:lnTo>
                  <a:pt x="32003" y="0"/>
                </a:lnTo>
                <a:lnTo>
                  <a:pt x="32003" y="208026"/>
                </a:lnTo>
                <a:lnTo>
                  <a:pt x="64008" y="208026"/>
                </a:lnTo>
                <a:lnTo>
                  <a:pt x="64008" y="0"/>
                </a:lnTo>
                <a:close/>
              </a:path>
              <a:path w="96520" h="288290">
                <a:moveTo>
                  <a:pt x="96012" y="192023"/>
                </a:moveTo>
                <a:lnTo>
                  <a:pt x="64008" y="192023"/>
                </a:lnTo>
                <a:lnTo>
                  <a:pt x="64008" y="208026"/>
                </a:lnTo>
                <a:lnTo>
                  <a:pt x="88011" y="208026"/>
                </a:lnTo>
                <a:lnTo>
                  <a:pt x="96012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234684" y="5785865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7" y="80010"/>
                </a:moveTo>
                <a:lnTo>
                  <a:pt x="32003" y="80010"/>
                </a:lnTo>
                <a:lnTo>
                  <a:pt x="32003" y="288036"/>
                </a:lnTo>
                <a:lnTo>
                  <a:pt x="64007" y="288036"/>
                </a:lnTo>
                <a:lnTo>
                  <a:pt x="64007" y="80010"/>
                </a:lnTo>
                <a:close/>
              </a:path>
              <a:path w="96520" h="288289">
                <a:moveTo>
                  <a:pt x="48005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10"/>
                </a:lnTo>
                <a:lnTo>
                  <a:pt x="88011" y="80010"/>
                </a:lnTo>
                <a:lnTo>
                  <a:pt x="48005" y="0"/>
                </a:lnTo>
                <a:close/>
              </a:path>
              <a:path w="96520" h="288289">
                <a:moveTo>
                  <a:pt x="88011" y="80010"/>
                </a:moveTo>
                <a:lnTo>
                  <a:pt x="64007" y="80010"/>
                </a:lnTo>
                <a:lnTo>
                  <a:pt x="64007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79464" y="5787390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32003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6"/>
                </a:lnTo>
                <a:lnTo>
                  <a:pt x="32003" y="208026"/>
                </a:lnTo>
                <a:lnTo>
                  <a:pt x="32003" y="192024"/>
                </a:lnTo>
                <a:close/>
              </a:path>
              <a:path w="96520" h="288289">
                <a:moveTo>
                  <a:pt x="64008" y="0"/>
                </a:moveTo>
                <a:lnTo>
                  <a:pt x="32003" y="0"/>
                </a:lnTo>
                <a:lnTo>
                  <a:pt x="32003" y="208026"/>
                </a:lnTo>
                <a:lnTo>
                  <a:pt x="64008" y="208026"/>
                </a:lnTo>
                <a:lnTo>
                  <a:pt x="64008" y="0"/>
                </a:lnTo>
                <a:close/>
              </a:path>
              <a:path w="96520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6"/>
                </a:lnTo>
                <a:lnTo>
                  <a:pt x="88011" y="208026"/>
                </a:lnTo>
                <a:lnTo>
                  <a:pt x="96012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04659" y="5595365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8" y="80010"/>
                </a:moveTo>
                <a:lnTo>
                  <a:pt x="32004" y="80010"/>
                </a:lnTo>
                <a:lnTo>
                  <a:pt x="32004" y="288036"/>
                </a:lnTo>
                <a:lnTo>
                  <a:pt x="64008" y="288036"/>
                </a:lnTo>
                <a:lnTo>
                  <a:pt x="64008" y="80010"/>
                </a:lnTo>
                <a:close/>
              </a:path>
              <a:path w="96520" h="288289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20" h="288289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949440" y="5598414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32003" y="190500"/>
                </a:moveTo>
                <a:lnTo>
                  <a:pt x="0" y="190500"/>
                </a:lnTo>
                <a:lnTo>
                  <a:pt x="48005" y="286512"/>
                </a:lnTo>
                <a:lnTo>
                  <a:pt x="88010" y="206502"/>
                </a:lnTo>
                <a:lnTo>
                  <a:pt x="32003" y="206502"/>
                </a:lnTo>
                <a:lnTo>
                  <a:pt x="32003" y="190500"/>
                </a:lnTo>
                <a:close/>
              </a:path>
              <a:path w="96520" h="287020">
                <a:moveTo>
                  <a:pt x="64007" y="0"/>
                </a:moveTo>
                <a:lnTo>
                  <a:pt x="32003" y="0"/>
                </a:lnTo>
                <a:lnTo>
                  <a:pt x="32003" y="206502"/>
                </a:lnTo>
                <a:lnTo>
                  <a:pt x="64007" y="206502"/>
                </a:lnTo>
                <a:lnTo>
                  <a:pt x="64007" y="0"/>
                </a:lnTo>
                <a:close/>
              </a:path>
              <a:path w="96520" h="287020">
                <a:moveTo>
                  <a:pt x="96011" y="190500"/>
                </a:moveTo>
                <a:lnTo>
                  <a:pt x="64007" y="190500"/>
                </a:lnTo>
                <a:lnTo>
                  <a:pt x="64007" y="206502"/>
                </a:lnTo>
                <a:lnTo>
                  <a:pt x="88010" y="206502"/>
                </a:lnTo>
                <a:lnTo>
                  <a:pt x="96011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150607" y="5604509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64008" y="80009"/>
                </a:moveTo>
                <a:lnTo>
                  <a:pt x="32003" y="80009"/>
                </a:lnTo>
                <a:lnTo>
                  <a:pt x="32003" y="286511"/>
                </a:lnTo>
                <a:lnTo>
                  <a:pt x="64008" y="286511"/>
                </a:lnTo>
                <a:lnTo>
                  <a:pt x="64008" y="80009"/>
                </a:lnTo>
                <a:close/>
              </a:path>
              <a:path w="96520" h="287020">
                <a:moveTo>
                  <a:pt x="48006" y="0"/>
                </a:moveTo>
                <a:lnTo>
                  <a:pt x="0" y="96011"/>
                </a:lnTo>
                <a:lnTo>
                  <a:pt x="32003" y="96011"/>
                </a:lnTo>
                <a:lnTo>
                  <a:pt x="32003" y="80009"/>
                </a:lnTo>
                <a:lnTo>
                  <a:pt x="88011" y="80009"/>
                </a:lnTo>
                <a:lnTo>
                  <a:pt x="48006" y="0"/>
                </a:lnTo>
                <a:close/>
              </a:path>
              <a:path w="96520" h="287020">
                <a:moveTo>
                  <a:pt x="88011" y="80009"/>
                </a:moveTo>
                <a:lnTo>
                  <a:pt x="64008" y="80009"/>
                </a:lnTo>
                <a:lnTo>
                  <a:pt x="64008" y="96011"/>
                </a:lnTo>
                <a:lnTo>
                  <a:pt x="96012" y="96011"/>
                </a:lnTo>
                <a:lnTo>
                  <a:pt x="88011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295388" y="5606034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32003" y="192023"/>
                </a:moveTo>
                <a:lnTo>
                  <a:pt x="0" y="192023"/>
                </a:lnTo>
                <a:lnTo>
                  <a:pt x="48005" y="288035"/>
                </a:lnTo>
                <a:lnTo>
                  <a:pt x="88010" y="208025"/>
                </a:lnTo>
                <a:lnTo>
                  <a:pt x="32003" y="208025"/>
                </a:lnTo>
                <a:lnTo>
                  <a:pt x="32003" y="192023"/>
                </a:lnTo>
                <a:close/>
              </a:path>
              <a:path w="96520" h="288289">
                <a:moveTo>
                  <a:pt x="64007" y="0"/>
                </a:moveTo>
                <a:lnTo>
                  <a:pt x="32003" y="0"/>
                </a:lnTo>
                <a:lnTo>
                  <a:pt x="32003" y="208025"/>
                </a:lnTo>
                <a:lnTo>
                  <a:pt x="64007" y="208025"/>
                </a:lnTo>
                <a:lnTo>
                  <a:pt x="64007" y="0"/>
                </a:lnTo>
                <a:close/>
              </a:path>
              <a:path w="96520" h="288289">
                <a:moveTo>
                  <a:pt x="96011" y="192023"/>
                </a:moveTo>
                <a:lnTo>
                  <a:pt x="64007" y="192023"/>
                </a:lnTo>
                <a:lnTo>
                  <a:pt x="64007" y="208025"/>
                </a:lnTo>
                <a:lnTo>
                  <a:pt x="88010" y="208025"/>
                </a:lnTo>
                <a:lnTo>
                  <a:pt x="96011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510271" y="5602985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64007" y="80009"/>
                </a:moveTo>
                <a:lnTo>
                  <a:pt x="32003" y="80009"/>
                </a:lnTo>
                <a:lnTo>
                  <a:pt x="32003" y="286511"/>
                </a:lnTo>
                <a:lnTo>
                  <a:pt x="64007" y="286511"/>
                </a:lnTo>
                <a:lnTo>
                  <a:pt x="64007" y="80009"/>
                </a:lnTo>
                <a:close/>
              </a:path>
              <a:path w="96520" h="287020">
                <a:moveTo>
                  <a:pt x="48005" y="0"/>
                </a:moveTo>
                <a:lnTo>
                  <a:pt x="0" y="96011"/>
                </a:lnTo>
                <a:lnTo>
                  <a:pt x="32003" y="96011"/>
                </a:lnTo>
                <a:lnTo>
                  <a:pt x="32003" y="80009"/>
                </a:lnTo>
                <a:lnTo>
                  <a:pt x="88010" y="80009"/>
                </a:lnTo>
                <a:lnTo>
                  <a:pt x="48005" y="0"/>
                </a:lnTo>
                <a:close/>
              </a:path>
              <a:path w="96520" h="287020">
                <a:moveTo>
                  <a:pt x="88010" y="80009"/>
                </a:moveTo>
                <a:lnTo>
                  <a:pt x="64007" y="80009"/>
                </a:lnTo>
                <a:lnTo>
                  <a:pt x="64007" y="96011"/>
                </a:lnTo>
                <a:lnTo>
                  <a:pt x="96011" y="96011"/>
                </a:lnTo>
                <a:lnTo>
                  <a:pt x="88010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655052" y="5604509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32003" y="190499"/>
                </a:moveTo>
                <a:lnTo>
                  <a:pt x="0" y="190499"/>
                </a:lnTo>
                <a:lnTo>
                  <a:pt x="48005" y="286511"/>
                </a:lnTo>
                <a:lnTo>
                  <a:pt x="88011" y="206501"/>
                </a:lnTo>
                <a:lnTo>
                  <a:pt x="32003" y="206501"/>
                </a:lnTo>
                <a:lnTo>
                  <a:pt x="32003" y="190499"/>
                </a:lnTo>
                <a:close/>
              </a:path>
              <a:path w="96520" h="287020">
                <a:moveTo>
                  <a:pt x="64007" y="0"/>
                </a:moveTo>
                <a:lnTo>
                  <a:pt x="32003" y="0"/>
                </a:lnTo>
                <a:lnTo>
                  <a:pt x="32003" y="206501"/>
                </a:lnTo>
                <a:lnTo>
                  <a:pt x="64007" y="206501"/>
                </a:lnTo>
                <a:lnTo>
                  <a:pt x="64007" y="0"/>
                </a:lnTo>
                <a:close/>
              </a:path>
              <a:path w="96520" h="287020">
                <a:moveTo>
                  <a:pt x="96012" y="190499"/>
                </a:moveTo>
                <a:lnTo>
                  <a:pt x="64007" y="190499"/>
                </a:lnTo>
                <a:lnTo>
                  <a:pt x="64007" y="206501"/>
                </a:lnTo>
                <a:lnTo>
                  <a:pt x="88011" y="206501"/>
                </a:lnTo>
                <a:lnTo>
                  <a:pt x="96012" y="190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252971" y="5229605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7" y="80010"/>
                </a:moveTo>
                <a:lnTo>
                  <a:pt x="32003" y="80010"/>
                </a:lnTo>
                <a:lnTo>
                  <a:pt x="32003" y="288036"/>
                </a:lnTo>
                <a:lnTo>
                  <a:pt x="64007" y="288036"/>
                </a:lnTo>
                <a:lnTo>
                  <a:pt x="64007" y="80010"/>
                </a:lnTo>
                <a:close/>
              </a:path>
              <a:path w="96520" h="288289">
                <a:moveTo>
                  <a:pt x="48005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10"/>
                </a:lnTo>
                <a:lnTo>
                  <a:pt x="88011" y="80010"/>
                </a:lnTo>
                <a:lnTo>
                  <a:pt x="48005" y="0"/>
                </a:lnTo>
                <a:close/>
              </a:path>
              <a:path w="96520" h="288289">
                <a:moveTo>
                  <a:pt x="88011" y="80010"/>
                </a:moveTo>
                <a:lnTo>
                  <a:pt x="64007" y="80010"/>
                </a:lnTo>
                <a:lnTo>
                  <a:pt x="64007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396228" y="5231129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32004" y="192024"/>
                </a:moveTo>
                <a:lnTo>
                  <a:pt x="0" y="192024"/>
                </a:lnTo>
                <a:lnTo>
                  <a:pt x="48006" y="288036"/>
                </a:lnTo>
                <a:lnTo>
                  <a:pt x="88011" y="208026"/>
                </a:lnTo>
                <a:lnTo>
                  <a:pt x="32004" y="208026"/>
                </a:lnTo>
                <a:lnTo>
                  <a:pt x="32004" y="192024"/>
                </a:lnTo>
                <a:close/>
              </a:path>
              <a:path w="96520" h="288289">
                <a:moveTo>
                  <a:pt x="64008" y="0"/>
                </a:moveTo>
                <a:lnTo>
                  <a:pt x="32004" y="0"/>
                </a:lnTo>
                <a:lnTo>
                  <a:pt x="32004" y="208026"/>
                </a:lnTo>
                <a:lnTo>
                  <a:pt x="64008" y="208026"/>
                </a:lnTo>
                <a:lnTo>
                  <a:pt x="64008" y="0"/>
                </a:lnTo>
                <a:close/>
              </a:path>
              <a:path w="96520" h="288289">
                <a:moveTo>
                  <a:pt x="96012" y="192024"/>
                </a:moveTo>
                <a:lnTo>
                  <a:pt x="64008" y="192024"/>
                </a:lnTo>
                <a:lnTo>
                  <a:pt x="64008" y="208026"/>
                </a:lnTo>
                <a:lnTo>
                  <a:pt x="88011" y="208026"/>
                </a:lnTo>
                <a:lnTo>
                  <a:pt x="96012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829043" y="5013197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7" y="80009"/>
                </a:moveTo>
                <a:lnTo>
                  <a:pt x="32003" y="80009"/>
                </a:lnTo>
                <a:lnTo>
                  <a:pt x="32003" y="288035"/>
                </a:lnTo>
                <a:lnTo>
                  <a:pt x="64007" y="288035"/>
                </a:lnTo>
                <a:lnTo>
                  <a:pt x="64007" y="80009"/>
                </a:lnTo>
                <a:close/>
              </a:path>
              <a:path w="96520" h="288289">
                <a:moveTo>
                  <a:pt x="48005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09"/>
                </a:lnTo>
                <a:lnTo>
                  <a:pt x="88010" y="80009"/>
                </a:lnTo>
                <a:lnTo>
                  <a:pt x="48005" y="0"/>
                </a:lnTo>
                <a:close/>
              </a:path>
              <a:path w="96520" h="288289">
                <a:moveTo>
                  <a:pt x="88010" y="80009"/>
                </a:moveTo>
                <a:lnTo>
                  <a:pt x="64007" y="80009"/>
                </a:lnTo>
                <a:lnTo>
                  <a:pt x="64007" y="96012"/>
                </a:lnTo>
                <a:lnTo>
                  <a:pt x="96011" y="96012"/>
                </a:lnTo>
                <a:lnTo>
                  <a:pt x="88010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4401" y="1375417"/>
            <a:ext cx="6367780" cy="133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dirty="0" sz="2000" spc="5">
                <a:latin typeface="Franklin Gothic Book"/>
                <a:cs typeface="Franklin Gothic Book"/>
              </a:rPr>
              <a:t>Pri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pio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3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fb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sen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inir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co</a:t>
            </a:r>
            <a:r>
              <a:rPr dirty="0" sz="2000" spc="5">
                <a:latin typeface="Franklin Gothic Book"/>
                <a:cs typeface="Franklin Gothic Book"/>
              </a:rPr>
              <a:t>nf</a:t>
            </a:r>
            <a:r>
              <a:rPr dirty="0" sz="2000" spc="-5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razione</a:t>
            </a:r>
            <a:r>
              <a:rPr dirty="0" sz="2000">
                <a:latin typeface="Franklin Gothic Book"/>
                <a:cs typeface="Franklin Gothic Book"/>
              </a:rPr>
              <a:t> 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onica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ondament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ione.</a:t>
            </a:r>
            <a:r>
              <a:rPr dirty="0" sz="2000" spc="-5">
                <a:latin typeface="Franklin Gothic Book"/>
                <a:cs typeface="Franklin Gothic Book"/>
              </a:rPr>
              <a:t> (Pr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energia;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Principi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egola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nd)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46403"/>
            <a:ext cx="2267711" cy="202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816" y="2952613"/>
            <a:ext cx="15709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Ord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 orb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5147" y="6449567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1"/>
                </a:moveTo>
                <a:lnTo>
                  <a:pt x="344423" y="324611"/>
                </a:lnTo>
                <a:lnTo>
                  <a:pt x="344423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65147" y="5541264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2"/>
                </a:moveTo>
                <a:lnTo>
                  <a:pt x="344423" y="324612"/>
                </a:lnTo>
                <a:lnTo>
                  <a:pt x="344423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66672" y="4864608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66672" y="4361688"/>
            <a:ext cx="342900" cy="323215"/>
          </a:xfrm>
          <a:custGeom>
            <a:avLst/>
            <a:gdLst/>
            <a:ahLst/>
            <a:cxnLst/>
            <a:rect l="l" t="t" r="r" b="b"/>
            <a:pathLst>
              <a:path w="342900" h="323214">
                <a:moveTo>
                  <a:pt x="0" y="323088"/>
                </a:moveTo>
                <a:lnTo>
                  <a:pt x="342900" y="323088"/>
                </a:lnTo>
                <a:lnTo>
                  <a:pt x="342900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04872" y="5364479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3720" y="5364479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49295" y="5364479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41135" y="3749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52032" y="3749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61404" y="3749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55535" y="3749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60335" y="3749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65135" y="3749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69935" y="374904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04872" y="4614671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93720" y="4613147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49295" y="4614671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1"/>
                </a:moveTo>
                <a:lnTo>
                  <a:pt x="344424" y="324611"/>
                </a:lnTo>
                <a:lnTo>
                  <a:pt x="34442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04872" y="4175759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3720" y="4175759"/>
            <a:ext cx="342900" cy="323215"/>
          </a:xfrm>
          <a:custGeom>
            <a:avLst/>
            <a:gdLst/>
            <a:ahLst/>
            <a:cxnLst/>
            <a:rect l="l" t="t" r="r" b="b"/>
            <a:pathLst>
              <a:path w="342900" h="323214">
                <a:moveTo>
                  <a:pt x="0" y="323088"/>
                </a:moveTo>
                <a:lnTo>
                  <a:pt x="342900" y="323088"/>
                </a:lnTo>
                <a:lnTo>
                  <a:pt x="342900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49295" y="4175759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30396" y="38206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38244" y="38206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47615" y="38206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55464" y="38221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61788" y="382219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930396" y="425957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38244" y="425957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47615" y="425957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855464" y="425957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61788" y="4259579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648460" y="3426223"/>
            <a:ext cx="17399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9372" y="3426223"/>
            <a:ext cx="18859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p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32197" y="3426223"/>
            <a:ext cx="20510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68439" y="3426223"/>
            <a:ext cx="18097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4488" y="3317746"/>
            <a:ext cx="780288" cy="3540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47828" y="3343655"/>
            <a:ext cx="673608" cy="3464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47828" y="3343655"/>
            <a:ext cx="673735" cy="3464560"/>
          </a:xfrm>
          <a:custGeom>
            <a:avLst/>
            <a:gdLst/>
            <a:ahLst/>
            <a:cxnLst/>
            <a:rect l="l" t="t" r="r" b="b"/>
            <a:pathLst>
              <a:path w="673735" h="3464559">
                <a:moveTo>
                  <a:pt x="673608" y="336804"/>
                </a:moveTo>
                <a:lnTo>
                  <a:pt x="505206" y="336804"/>
                </a:lnTo>
                <a:lnTo>
                  <a:pt x="505206" y="3464052"/>
                </a:lnTo>
                <a:lnTo>
                  <a:pt x="168401" y="3464052"/>
                </a:lnTo>
                <a:lnTo>
                  <a:pt x="168401" y="336804"/>
                </a:lnTo>
                <a:lnTo>
                  <a:pt x="0" y="336804"/>
                </a:lnTo>
                <a:lnTo>
                  <a:pt x="336803" y="0"/>
                </a:lnTo>
                <a:lnTo>
                  <a:pt x="673608" y="336804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51440" y="4535195"/>
            <a:ext cx="330200" cy="1041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07770" y="6436922"/>
            <a:ext cx="21145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07770" y="4324100"/>
            <a:ext cx="212090" cy="1525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66CC"/>
                </a:solidFill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2400" b="1">
                <a:solidFill>
                  <a:srgbClr val="00AF50"/>
                </a:solidFill>
                <a:latin typeface="Comic Sans MS"/>
                <a:cs typeface="Comic Sans MS"/>
              </a:rPr>
              <a:t>3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C000"/>
                </a:solidFill>
                <a:latin typeface="Comic Sans MS"/>
                <a:cs typeface="Comic Sans MS"/>
              </a:rPr>
              <a:t>2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Br</a:t>
            </a:r>
            <a:r>
              <a:rPr dirty="0" spc="-6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40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richiamo</a:t>
            </a:r>
          </a:p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della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lezione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preceden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5147" y="6444996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1"/>
                </a:moveTo>
                <a:lnTo>
                  <a:pt x="344423" y="324611"/>
                </a:lnTo>
                <a:lnTo>
                  <a:pt x="344423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65147" y="5538215"/>
            <a:ext cx="344805" cy="323215"/>
          </a:xfrm>
          <a:custGeom>
            <a:avLst/>
            <a:gdLst/>
            <a:ahLst/>
            <a:cxnLst/>
            <a:rect l="l" t="t" r="r" b="b"/>
            <a:pathLst>
              <a:path w="344805" h="323214">
                <a:moveTo>
                  <a:pt x="0" y="323088"/>
                </a:moveTo>
                <a:lnTo>
                  <a:pt x="344423" y="323088"/>
                </a:lnTo>
                <a:lnTo>
                  <a:pt x="344423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6672" y="4861559"/>
            <a:ext cx="342900" cy="323215"/>
          </a:xfrm>
          <a:custGeom>
            <a:avLst/>
            <a:gdLst/>
            <a:ahLst/>
            <a:cxnLst/>
            <a:rect l="l" t="t" r="r" b="b"/>
            <a:pathLst>
              <a:path w="342900" h="323214">
                <a:moveTo>
                  <a:pt x="0" y="323088"/>
                </a:moveTo>
                <a:lnTo>
                  <a:pt x="342900" y="323088"/>
                </a:lnTo>
                <a:lnTo>
                  <a:pt x="342900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6672" y="4357115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04872" y="5361432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3720" y="5359908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49295" y="5361432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41135" y="37444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52032" y="37444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61404" y="37444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955535" y="37444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60335" y="37444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65135" y="37444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69935" y="3744467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04872" y="4610100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3720" y="4608576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49295" y="4610100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04872" y="4172711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93720" y="4171188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749295" y="4172711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5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30396" y="38176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38244" y="38176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47615" y="38176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55464" y="38176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161788" y="381762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799"/>
                </a:moveTo>
                <a:lnTo>
                  <a:pt x="304800" y="304799"/>
                </a:lnTo>
                <a:lnTo>
                  <a:pt x="304800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ln w="12192">
            <a:solidFill>
              <a:srgbClr val="FF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30396" y="425500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38244" y="425500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47615" y="425500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855464" y="425500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61788" y="425500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648460" y="3422400"/>
            <a:ext cx="1739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Comic Sans MS"/>
                <a:cs typeface="Comic Sans MS"/>
              </a:rPr>
              <a:t>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49372" y="3422400"/>
            <a:ext cx="18859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latin typeface="Comic Sans MS"/>
                <a:cs typeface="Comic Sans MS"/>
              </a:rPr>
              <a:t>p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32197" y="3422400"/>
            <a:ext cx="2044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68439" y="3422400"/>
            <a:ext cx="1803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Comic Sans MS"/>
                <a:cs typeface="Comic Sans MS"/>
              </a:rPr>
              <a:t>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4488" y="3314698"/>
            <a:ext cx="780288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7828" y="3340608"/>
            <a:ext cx="673608" cy="3464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7828" y="3340608"/>
            <a:ext cx="673735" cy="3464560"/>
          </a:xfrm>
          <a:custGeom>
            <a:avLst/>
            <a:gdLst/>
            <a:ahLst/>
            <a:cxnLst/>
            <a:rect l="l" t="t" r="r" b="b"/>
            <a:pathLst>
              <a:path w="673735" h="3464559">
                <a:moveTo>
                  <a:pt x="673608" y="336803"/>
                </a:moveTo>
                <a:lnTo>
                  <a:pt x="505206" y="336803"/>
                </a:lnTo>
                <a:lnTo>
                  <a:pt x="505206" y="3464052"/>
                </a:lnTo>
                <a:lnTo>
                  <a:pt x="168401" y="3464052"/>
                </a:lnTo>
                <a:lnTo>
                  <a:pt x="168401" y="336803"/>
                </a:lnTo>
                <a:lnTo>
                  <a:pt x="0" y="336803"/>
                </a:lnTo>
                <a:lnTo>
                  <a:pt x="336803" y="0"/>
                </a:lnTo>
                <a:lnTo>
                  <a:pt x="673608" y="336803"/>
                </a:lnTo>
                <a:close/>
              </a:path>
            </a:pathLst>
          </a:custGeom>
          <a:ln w="9144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51440" y="4531258"/>
            <a:ext cx="330200" cy="10414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en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rgia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07770" y="6148053"/>
            <a:ext cx="6453505" cy="615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61740">
              <a:lnSpc>
                <a:spcPts val="2505"/>
              </a:lnSpc>
            </a:pPr>
            <a:r>
              <a:rPr dirty="0" sz="2400" spc="-5">
                <a:latin typeface="Franklin Gothic Book"/>
                <a:cs typeface="Franklin Gothic Book"/>
              </a:rPr>
              <a:t>1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baseline="24305" sz="2400" spc="-15">
                <a:latin typeface="Franklin Gothic Book"/>
                <a:cs typeface="Franklin Gothic Book"/>
              </a:rPr>
              <a:t>2</a:t>
            </a:r>
            <a:r>
              <a:rPr dirty="0" sz="2400" spc="-5">
                <a:latin typeface="Franklin Gothic Book"/>
                <a:cs typeface="Franklin Gothic Book"/>
              </a:rPr>
              <a:t>2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baseline="24305" sz="2400" spc="-15">
                <a:latin typeface="Franklin Gothic Book"/>
                <a:cs typeface="Franklin Gothic Book"/>
              </a:rPr>
              <a:t>2</a:t>
            </a:r>
            <a:r>
              <a:rPr dirty="0" sz="2400" spc="-5">
                <a:latin typeface="Franklin Gothic Book"/>
                <a:cs typeface="Franklin Gothic Book"/>
              </a:rPr>
              <a:t>2</a:t>
            </a: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baseline="24305" sz="2400" spc="-15">
                <a:latin typeface="Franklin Gothic Book"/>
                <a:cs typeface="Franklin Gothic Book"/>
              </a:rPr>
              <a:t>6</a:t>
            </a:r>
            <a:r>
              <a:rPr dirty="0" sz="2400" spc="-5">
                <a:latin typeface="Franklin Gothic Book"/>
                <a:cs typeface="Franklin Gothic Book"/>
              </a:rPr>
              <a:t>3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baseline="24305" sz="2400" spc="-15">
                <a:latin typeface="Franklin Gothic Book"/>
                <a:cs typeface="Franklin Gothic Book"/>
              </a:rPr>
              <a:t>2</a:t>
            </a:r>
            <a:r>
              <a:rPr dirty="0" sz="2400" spc="-5">
                <a:latin typeface="Franklin Gothic Book"/>
                <a:cs typeface="Franklin Gothic Book"/>
              </a:rPr>
              <a:t>3</a:t>
            </a:r>
            <a:r>
              <a:rPr dirty="0" sz="2400">
                <a:latin typeface="Franklin Gothic Book"/>
                <a:cs typeface="Franklin Gothic Book"/>
              </a:rPr>
              <a:t>p</a:t>
            </a:r>
            <a:r>
              <a:rPr dirty="0" baseline="24305" sz="2400">
                <a:latin typeface="Franklin Gothic Book"/>
                <a:cs typeface="Franklin Gothic Book"/>
              </a:rPr>
              <a:t>6</a:t>
            </a:r>
            <a:r>
              <a:rPr dirty="0" sz="2400" spc="-5">
                <a:latin typeface="Franklin Gothic Book"/>
                <a:cs typeface="Franklin Gothic Book"/>
              </a:rPr>
              <a:t>4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baseline="24305" sz="2400" spc="-15">
                <a:latin typeface="Franklin Gothic Book"/>
                <a:cs typeface="Franklin Gothic Book"/>
              </a:rPr>
              <a:t>1</a:t>
            </a:r>
            <a:endParaRPr baseline="24305" sz="2400">
              <a:latin typeface="Franklin Gothic Book"/>
              <a:cs typeface="Franklin Gothic Book"/>
            </a:endParaRPr>
          </a:p>
          <a:p>
            <a:pPr marL="12700">
              <a:lnSpc>
                <a:spcPts val="2505"/>
              </a:lnSpc>
            </a:pPr>
            <a:r>
              <a:rPr dirty="0" sz="2400" b="1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07770" y="5515817"/>
            <a:ext cx="21145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C000"/>
                </a:solidFill>
                <a:latin typeface="Comic Sans MS"/>
                <a:cs typeface="Comic Sans MS"/>
              </a:rPr>
              <a:t>2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7770" y="4320035"/>
            <a:ext cx="211454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66CC"/>
                </a:solidFill>
                <a:latin typeface="Comic Sans MS"/>
                <a:cs typeface="Comic Sans MS"/>
              </a:rPr>
              <a:t>4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2400" b="1">
                <a:solidFill>
                  <a:srgbClr val="00AF50"/>
                </a:solidFill>
                <a:latin typeface="Comic Sans MS"/>
                <a:cs typeface="Comic Sans MS"/>
              </a:rPr>
              <a:t>3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57420" y="5059419"/>
            <a:ext cx="207835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>
                <a:latin typeface="Franklin Gothic Book"/>
                <a:cs typeface="Franklin Gothic Book"/>
              </a:rPr>
              <a:t>.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10">
                <a:latin typeface="Franklin Gothic Book"/>
                <a:cs typeface="Franklin Gothic Book"/>
              </a:rPr>
              <a:t>p</a:t>
            </a:r>
            <a:r>
              <a:rPr dirty="0" sz="2400" spc="-30">
                <a:latin typeface="Franklin Gothic Book"/>
                <a:cs typeface="Franklin Gothic Book"/>
              </a:rPr>
              <a:t>o</a:t>
            </a:r>
            <a:r>
              <a:rPr dirty="0" sz="2400" spc="0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as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baseline="-20833" sz="2400" spc="-37">
                <a:latin typeface="Franklin Gothic Book"/>
                <a:cs typeface="Franklin Gothic Book"/>
              </a:rPr>
              <a:t>1</a:t>
            </a:r>
            <a:r>
              <a:rPr dirty="0" baseline="-20833" sz="2400">
                <a:latin typeface="Franklin Gothic Book"/>
                <a:cs typeface="Franklin Gothic Book"/>
              </a:rPr>
              <a:t>9</a:t>
            </a:r>
            <a:r>
              <a:rPr dirty="0" sz="2400">
                <a:latin typeface="Franklin Gothic Book"/>
                <a:cs typeface="Franklin Gothic Book"/>
              </a:rPr>
              <a:t>K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(</a:t>
            </a:r>
            <a:r>
              <a:rPr dirty="0" sz="2400" spc="-15">
                <a:latin typeface="Franklin Gothic Book"/>
                <a:cs typeface="Franklin Gothic Book"/>
              </a:rPr>
              <a:t>Z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=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40">
                <a:latin typeface="Franklin Gothic Book"/>
                <a:cs typeface="Franklin Gothic Book"/>
              </a:rPr>
              <a:t>1</a:t>
            </a:r>
            <a:r>
              <a:rPr dirty="0" sz="2400" spc="-5">
                <a:latin typeface="Franklin Gothic Book"/>
                <a:cs typeface="Franklin Gothic Book"/>
              </a:rPr>
              <a:t>9)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44395" y="6482334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90">
                <a:moveTo>
                  <a:pt x="64008" y="80009"/>
                </a:moveTo>
                <a:lnTo>
                  <a:pt x="32004" y="80009"/>
                </a:lnTo>
                <a:lnTo>
                  <a:pt x="32004" y="288035"/>
                </a:lnTo>
                <a:lnTo>
                  <a:pt x="64008" y="288035"/>
                </a:lnTo>
                <a:lnTo>
                  <a:pt x="64008" y="80009"/>
                </a:lnTo>
                <a:close/>
              </a:path>
              <a:path w="96519" h="288290">
                <a:moveTo>
                  <a:pt x="48006" y="0"/>
                </a:moveTo>
                <a:lnTo>
                  <a:pt x="0" y="96011"/>
                </a:lnTo>
                <a:lnTo>
                  <a:pt x="32004" y="96011"/>
                </a:lnTo>
                <a:lnTo>
                  <a:pt x="32004" y="80009"/>
                </a:lnTo>
                <a:lnTo>
                  <a:pt x="88011" y="80009"/>
                </a:lnTo>
                <a:lnTo>
                  <a:pt x="48006" y="0"/>
                </a:lnTo>
                <a:close/>
              </a:path>
              <a:path w="96519" h="288290">
                <a:moveTo>
                  <a:pt x="88011" y="80009"/>
                </a:moveTo>
                <a:lnTo>
                  <a:pt x="64008" y="80009"/>
                </a:lnTo>
                <a:lnTo>
                  <a:pt x="64008" y="96011"/>
                </a:lnTo>
                <a:lnTo>
                  <a:pt x="96012" y="96011"/>
                </a:lnTo>
                <a:lnTo>
                  <a:pt x="88011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89176" y="6483858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90">
                <a:moveTo>
                  <a:pt x="32004" y="192023"/>
                </a:moveTo>
                <a:lnTo>
                  <a:pt x="0" y="192023"/>
                </a:lnTo>
                <a:lnTo>
                  <a:pt x="48006" y="288033"/>
                </a:lnTo>
                <a:lnTo>
                  <a:pt x="88010" y="208025"/>
                </a:lnTo>
                <a:lnTo>
                  <a:pt x="32004" y="208025"/>
                </a:lnTo>
                <a:lnTo>
                  <a:pt x="32004" y="192023"/>
                </a:lnTo>
                <a:close/>
              </a:path>
              <a:path w="96519" h="288290">
                <a:moveTo>
                  <a:pt x="64007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7" y="208025"/>
                </a:lnTo>
                <a:lnTo>
                  <a:pt x="64007" y="0"/>
                </a:lnTo>
                <a:close/>
              </a:path>
              <a:path w="96519" h="288290">
                <a:moveTo>
                  <a:pt x="96012" y="192023"/>
                </a:moveTo>
                <a:lnTo>
                  <a:pt x="64007" y="192023"/>
                </a:lnTo>
                <a:lnTo>
                  <a:pt x="64007" y="208025"/>
                </a:lnTo>
                <a:lnTo>
                  <a:pt x="88010" y="208025"/>
                </a:lnTo>
                <a:lnTo>
                  <a:pt x="96012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44395" y="5578602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64008" y="80010"/>
                </a:moveTo>
                <a:lnTo>
                  <a:pt x="32004" y="80010"/>
                </a:lnTo>
                <a:lnTo>
                  <a:pt x="32004" y="286512"/>
                </a:lnTo>
                <a:lnTo>
                  <a:pt x="64008" y="286512"/>
                </a:lnTo>
                <a:lnTo>
                  <a:pt x="64008" y="80010"/>
                </a:lnTo>
                <a:close/>
              </a:path>
              <a:path w="96519" h="287020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19" h="287020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89176" y="5580126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32004" y="190500"/>
                </a:moveTo>
                <a:lnTo>
                  <a:pt x="0" y="190500"/>
                </a:lnTo>
                <a:lnTo>
                  <a:pt x="48006" y="286512"/>
                </a:lnTo>
                <a:lnTo>
                  <a:pt x="88011" y="206502"/>
                </a:lnTo>
                <a:lnTo>
                  <a:pt x="32004" y="206502"/>
                </a:lnTo>
                <a:lnTo>
                  <a:pt x="32004" y="190500"/>
                </a:lnTo>
                <a:close/>
              </a:path>
              <a:path w="96519" h="287020">
                <a:moveTo>
                  <a:pt x="64007" y="0"/>
                </a:moveTo>
                <a:lnTo>
                  <a:pt x="32004" y="0"/>
                </a:lnTo>
                <a:lnTo>
                  <a:pt x="32004" y="206502"/>
                </a:lnTo>
                <a:lnTo>
                  <a:pt x="64007" y="206502"/>
                </a:lnTo>
                <a:lnTo>
                  <a:pt x="64007" y="0"/>
                </a:lnTo>
                <a:close/>
              </a:path>
              <a:path w="96519" h="287020">
                <a:moveTo>
                  <a:pt x="96012" y="190500"/>
                </a:moveTo>
                <a:lnTo>
                  <a:pt x="64007" y="190500"/>
                </a:lnTo>
                <a:lnTo>
                  <a:pt x="64007" y="206502"/>
                </a:lnTo>
                <a:lnTo>
                  <a:pt x="88011" y="206502"/>
                </a:lnTo>
                <a:lnTo>
                  <a:pt x="96012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450592" y="5388102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64007" y="80010"/>
                </a:moveTo>
                <a:lnTo>
                  <a:pt x="32003" y="80010"/>
                </a:lnTo>
                <a:lnTo>
                  <a:pt x="32003" y="286512"/>
                </a:lnTo>
                <a:lnTo>
                  <a:pt x="64007" y="286512"/>
                </a:lnTo>
                <a:lnTo>
                  <a:pt x="64007" y="80010"/>
                </a:lnTo>
                <a:close/>
              </a:path>
              <a:path w="96519" h="287020">
                <a:moveTo>
                  <a:pt x="48006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19" h="287020">
                <a:moveTo>
                  <a:pt x="88011" y="80010"/>
                </a:moveTo>
                <a:lnTo>
                  <a:pt x="64007" y="80010"/>
                </a:lnTo>
                <a:lnTo>
                  <a:pt x="64007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595372" y="5389626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32003" y="190500"/>
                </a:moveTo>
                <a:lnTo>
                  <a:pt x="0" y="190500"/>
                </a:lnTo>
                <a:lnTo>
                  <a:pt x="48005" y="286512"/>
                </a:lnTo>
                <a:lnTo>
                  <a:pt x="88010" y="206502"/>
                </a:lnTo>
                <a:lnTo>
                  <a:pt x="32003" y="206502"/>
                </a:lnTo>
                <a:lnTo>
                  <a:pt x="32003" y="190500"/>
                </a:lnTo>
                <a:close/>
              </a:path>
              <a:path w="96519" h="287020">
                <a:moveTo>
                  <a:pt x="64007" y="0"/>
                </a:moveTo>
                <a:lnTo>
                  <a:pt x="32003" y="0"/>
                </a:lnTo>
                <a:lnTo>
                  <a:pt x="32003" y="206502"/>
                </a:lnTo>
                <a:lnTo>
                  <a:pt x="64007" y="206502"/>
                </a:lnTo>
                <a:lnTo>
                  <a:pt x="64007" y="0"/>
                </a:lnTo>
                <a:close/>
              </a:path>
              <a:path w="96519" h="287020">
                <a:moveTo>
                  <a:pt x="96011" y="190500"/>
                </a:moveTo>
                <a:lnTo>
                  <a:pt x="64007" y="190500"/>
                </a:lnTo>
                <a:lnTo>
                  <a:pt x="64007" y="206502"/>
                </a:lnTo>
                <a:lnTo>
                  <a:pt x="88010" y="206502"/>
                </a:lnTo>
                <a:lnTo>
                  <a:pt x="96011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796539" y="5395721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64008" y="80009"/>
                </a:moveTo>
                <a:lnTo>
                  <a:pt x="32004" y="80009"/>
                </a:lnTo>
                <a:lnTo>
                  <a:pt x="32004" y="288035"/>
                </a:lnTo>
                <a:lnTo>
                  <a:pt x="64008" y="288035"/>
                </a:lnTo>
                <a:lnTo>
                  <a:pt x="64008" y="80009"/>
                </a:lnTo>
                <a:close/>
              </a:path>
              <a:path w="96519" h="288289">
                <a:moveTo>
                  <a:pt x="48006" y="0"/>
                </a:moveTo>
                <a:lnTo>
                  <a:pt x="0" y="96011"/>
                </a:lnTo>
                <a:lnTo>
                  <a:pt x="32004" y="96011"/>
                </a:lnTo>
                <a:lnTo>
                  <a:pt x="32004" y="80009"/>
                </a:lnTo>
                <a:lnTo>
                  <a:pt x="88011" y="80009"/>
                </a:lnTo>
                <a:lnTo>
                  <a:pt x="48006" y="0"/>
                </a:lnTo>
                <a:close/>
              </a:path>
              <a:path w="96519" h="288289">
                <a:moveTo>
                  <a:pt x="88011" y="80009"/>
                </a:moveTo>
                <a:lnTo>
                  <a:pt x="64008" y="80009"/>
                </a:lnTo>
                <a:lnTo>
                  <a:pt x="64008" y="96011"/>
                </a:lnTo>
                <a:lnTo>
                  <a:pt x="96012" y="96011"/>
                </a:lnTo>
                <a:lnTo>
                  <a:pt x="88011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941320" y="5397246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4" y="192023"/>
                </a:moveTo>
                <a:lnTo>
                  <a:pt x="0" y="192023"/>
                </a:lnTo>
                <a:lnTo>
                  <a:pt x="48006" y="288035"/>
                </a:lnTo>
                <a:lnTo>
                  <a:pt x="88011" y="208025"/>
                </a:lnTo>
                <a:lnTo>
                  <a:pt x="32004" y="208025"/>
                </a:lnTo>
                <a:lnTo>
                  <a:pt x="32004" y="192023"/>
                </a:lnTo>
                <a:close/>
              </a:path>
              <a:path w="96519" h="288289">
                <a:moveTo>
                  <a:pt x="64007" y="0"/>
                </a:moveTo>
                <a:lnTo>
                  <a:pt x="32004" y="0"/>
                </a:lnTo>
                <a:lnTo>
                  <a:pt x="32004" y="208025"/>
                </a:lnTo>
                <a:lnTo>
                  <a:pt x="64007" y="208025"/>
                </a:lnTo>
                <a:lnTo>
                  <a:pt x="64007" y="0"/>
                </a:lnTo>
                <a:close/>
              </a:path>
              <a:path w="96519" h="288289">
                <a:moveTo>
                  <a:pt x="96012" y="192023"/>
                </a:moveTo>
                <a:lnTo>
                  <a:pt x="64007" y="192023"/>
                </a:lnTo>
                <a:lnTo>
                  <a:pt x="64007" y="208025"/>
                </a:lnTo>
                <a:lnTo>
                  <a:pt x="88011" y="208025"/>
                </a:lnTo>
                <a:lnTo>
                  <a:pt x="96012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156204" y="5394197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7" y="80009"/>
                </a:moveTo>
                <a:lnTo>
                  <a:pt x="32003" y="80009"/>
                </a:lnTo>
                <a:lnTo>
                  <a:pt x="32003" y="288035"/>
                </a:lnTo>
                <a:lnTo>
                  <a:pt x="64007" y="288035"/>
                </a:lnTo>
                <a:lnTo>
                  <a:pt x="64007" y="80009"/>
                </a:lnTo>
                <a:close/>
              </a:path>
              <a:path w="96520" h="288289">
                <a:moveTo>
                  <a:pt x="48006" y="0"/>
                </a:moveTo>
                <a:lnTo>
                  <a:pt x="0" y="96011"/>
                </a:lnTo>
                <a:lnTo>
                  <a:pt x="32003" y="96011"/>
                </a:lnTo>
                <a:lnTo>
                  <a:pt x="32003" y="80009"/>
                </a:lnTo>
                <a:lnTo>
                  <a:pt x="88010" y="80009"/>
                </a:lnTo>
                <a:lnTo>
                  <a:pt x="48006" y="0"/>
                </a:lnTo>
                <a:close/>
              </a:path>
              <a:path w="96520" h="288289">
                <a:moveTo>
                  <a:pt x="88010" y="80009"/>
                </a:moveTo>
                <a:lnTo>
                  <a:pt x="64007" y="80009"/>
                </a:lnTo>
                <a:lnTo>
                  <a:pt x="64007" y="96011"/>
                </a:lnTo>
                <a:lnTo>
                  <a:pt x="96011" y="96011"/>
                </a:lnTo>
                <a:lnTo>
                  <a:pt x="88010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300984" y="5395721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32003" y="192023"/>
                </a:moveTo>
                <a:lnTo>
                  <a:pt x="0" y="192023"/>
                </a:lnTo>
                <a:lnTo>
                  <a:pt x="48005" y="288035"/>
                </a:lnTo>
                <a:lnTo>
                  <a:pt x="88011" y="208025"/>
                </a:lnTo>
                <a:lnTo>
                  <a:pt x="32003" y="208025"/>
                </a:lnTo>
                <a:lnTo>
                  <a:pt x="32003" y="192023"/>
                </a:lnTo>
                <a:close/>
              </a:path>
              <a:path w="96520" h="288289">
                <a:moveTo>
                  <a:pt x="64007" y="0"/>
                </a:moveTo>
                <a:lnTo>
                  <a:pt x="32003" y="0"/>
                </a:lnTo>
                <a:lnTo>
                  <a:pt x="32003" y="208025"/>
                </a:lnTo>
                <a:lnTo>
                  <a:pt x="64007" y="208025"/>
                </a:lnTo>
                <a:lnTo>
                  <a:pt x="64007" y="0"/>
                </a:lnTo>
                <a:close/>
              </a:path>
              <a:path w="96520" h="288289">
                <a:moveTo>
                  <a:pt x="96012" y="192023"/>
                </a:moveTo>
                <a:lnTo>
                  <a:pt x="64007" y="192023"/>
                </a:lnTo>
                <a:lnTo>
                  <a:pt x="64007" y="208025"/>
                </a:lnTo>
                <a:lnTo>
                  <a:pt x="88011" y="208025"/>
                </a:lnTo>
                <a:lnTo>
                  <a:pt x="96012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450592" y="4638294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64007" y="80009"/>
                </a:moveTo>
                <a:lnTo>
                  <a:pt x="32003" y="80009"/>
                </a:lnTo>
                <a:lnTo>
                  <a:pt x="32003" y="288035"/>
                </a:lnTo>
                <a:lnTo>
                  <a:pt x="64007" y="288035"/>
                </a:lnTo>
                <a:lnTo>
                  <a:pt x="64007" y="80009"/>
                </a:lnTo>
                <a:close/>
              </a:path>
              <a:path w="96519" h="288289">
                <a:moveTo>
                  <a:pt x="48006" y="0"/>
                </a:moveTo>
                <a:lnTo>
                  <a:pt x="0" y="96011"/>
                </a:lnTo>
                <a:lnTo>
                  <a:pt x="32003" y="96011"/>
                </a:lnTo>
                <a:lnTo>
                  <a:pt x="32003" y="80009"/>
                </a:lnTo>
                <a:lnTo>
                  <a:pt x="88011" y="80009"/>
                </a:lnTo>
                <a:lnTo>
                  <a:pt x="48006" y="0"/>
                </a:lnTo>
                <a:close/>
              </a:path>
              <a:path w="96519" h="288289">
                <a:moveTo>
                  <a:pt x="88011" y="80009"/>
                </a:moveTo>
                <a:lnTo>
                  <a:pt x="64007" y="80009"/>
                </a:lnTo>
                <a:lnTo>
                  <a:pt x="64007" y="96011"/>
                </a:lnTo>
                <a:lnTo>
                  <a:pt x="96012" y="96011"/>
                </a:lnTo>
                <a:lnTo>
                  <a:pt x="88011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595372" y="4639817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32003" y="192023"/>
                </a:moveTo>
                <a:lnTo>
                  <a:pt x="0" y="192023"/>
                </a:lnTo>
                <a:lnTo>
                  <a:pt x="48005" y="288035"/>
                </a:lnTo>
                <a:lnTo>
                  <a:pt x="88010" y="208025"/>
                </a:lnTo>
                <a:lnTo>
                  <a:pt x="32003" y="208025"/>
                </a:lnTo>
                <a:lnTo>
                  <a:pt x="32003" y="192023"/>
                </a:lnTo>
                <a:close/>
              </a:path>
              <a:path w="96519" h="288289">
                <a:moveTo>
                  <a:pt x="64007" y="0"/>
                </a:moveTo>
                <a:lnTo>
                  <a:pt x="32003" y="0"/>
                </a:lnTo>
                <a:lnTo>
                  <a:pt x="32003" y="208025"/>
                </a:lnTo>
                <a:lnTo>
                  <a:pt x="64007" y="208025"/>
                </a:lnTo>
                <a:lnTo>
                  <a:pt x="64007" y="0"/>
                </a:lnTo>
                <a:close/>
              </a:path>
              <a:path w="96519" h="288289">
                <a:moveTo>
                  <a:pt x="96011" y="192023"/>
                </a:moveTo>
                <a:lnTo>
                  <a:pt x="64007" y="192023"/>
                </a:lnTo>
                <a:lnTo>
                  <a:pt x="64007" y="208025"/>
                </a:lnTo>
                <a:lnTo>
                  <a:pt x="88010" y="208025"/>
                </a:lnTo>
                <a:lnTo>
                  <a:pt x="96011" y="192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796539" y="4647438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64008" y="80010"/>
                </a:moveTo>
                <a:lnTo>
                  <a:pt x="32004" y="80010"/>
                </a:lnTo>
                <a:lnTo>
                  <a:pt x="32004" y="286512"/>
                </a:lnTo>
                <a:lnTo>
                  <a:pt x="64008" y="286512"/>
                </a:lnTo>
                <a:lnTo>
                  <a:pt x="64008" y="80010"/>
                </a:lnTo>
                <a:close/>
              </a:path>
              <a:path w="96519" h="287020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19" h="287020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41320" y="4648961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32004" y="190500"/>
                </a:moveTo>
                <a:lnTo>
                  <a:pt x="0" y="190500"/>
                </a:lnTo>
                <a:lnTo>
                  <a:pt x="48006" y="286512"/>
                </a:lnTo>
                <a:lnTo>
                  <a:pt x="88011" y="206501"/>
                </a:lnTo>
                <a:lnTo>
                  <a:pt x="32004" y="206501"/>
                </a:lnTo>
                <a:lnTo>
                  <a:pt x="32004" y="190500"/>
                </a:lnTo>
                <a:close/>
              </a:path>
              <a:path w="96519" h="287020">
                <a:moveTo>
                  <a:pt x="64007" y="0"/>
                </a:moveTo>
                <a:lnTo>
                  <a:pt x="32004" y="0"/>
                </a:lnTo>
                <a:lnTo>
                  <a:pt x="32004" y="206501"/>
                </a:lnTo>
                <a:lnTo>
                  <a:pt x="64007" y="206501"/>
                </a:lnTo>
                <a:lnTo>
                  <a:pt x="64007" y="0"/>
                </a:lnTo>
                <a:close/>
              </a:path>
              <a:path w="96519" h="287020">
                <a:moveTo>
                  <a:pt x="96012" y="190500"/>
                </a:moveTo>
                <a:lnTo>
                  <a:pt x="64007" y="190500"/>
                </a:lnTo>
                <a:lnTo>
                  <a:pt x="64007" y="206501"/>
                </a:lnTo>
                <a:lnTo>
                  <a:pt x="88011" y="206501"/>
                </a:lnTo>
                <a:lnTo>
                  <a:pt x="96012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156204" y="4645914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64007" y="80010"/>
                </a:moveTo>
                <a:lnTo>
                  <a:pt x="32003" y="80010"/>
                </a:lnTo>
                <a:lnTo>
                  <a:pt x="32003" y="286512"/>
                </a:lnTo>
                <a:lnTo>
                  <a:pt x="64007" y="286512"/>
                </a:lnTo>
                <a:lnTo>
                  <a:pt x="64007" y="80010"/>
                </a:lnTo>
                <a:close/>
              </a:path>
              <a:path w="96520" h="287020">
                <a:moveTo>
                  <a:pt x="48006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10"/>
                </a:lnTo>
                <a:lnTo>
                  <a:pt x="88010" y="80010"/>
                </a:lnTo>
                <a:lnTo>
                  <a:pt x="48006" y="0"/>
                </a:lnTo>
                <a:close/>
              </a:path>
              <a:path w="96520" h="287020">
                <a:moveTo>
                  <a:pt x="88010" y="80010"/>
                </a:moveTo>
                <a:lnTo>
                  <a:pt x="64007" y="80010"/>
                </a:lnTo>
                <a:lnTo>
                  <a:pt x="64007" y="96012"/>
                </a:lnTo>
                <a:lnTo>
                  <a:pt x="96011" y="96012"/>
                </a:lnTo>
                <a:lnTo>
                  <a:pt x="88010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00984" y="4647438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32003" y="190500"/>
                </a:moveTo>
                <a:lnTo>
                  <a:pt x="0" y="190500"/>
                </a:lnTo>
                <a:lnTo>
                  <a:pt x="48005" y="286512"/>
                </a:lnTo>
                <a:lnTo>
                  <a:pt x="88011" y="206501"/>
                </a:lnTo>
                <a:lnTo>
                  <a:pt x="32003" y="206501"/>
                </a:lnTo>
                <a:lnTo>
                  <a:pt x="32003" y="190500"/>
                </a:lnTo>
                <a:close/>
              </a:path>
              <a:path w="96520" h="287020">
                <a:moveTo>
                  <a:pt x="64007" y="0"/>
                </a:moveTo>
                <a:lnTo>
                  <a:pt x="32003" y="0"/>
                </a:lnTo>
                <a:lnTo>
                  <a:pt x="32003" y="206501"/>
                </a:lnTo>
                <a:lnTo>
                  <a:pt x="64007" y="206501"/>
                </a:lnTo>
                <a:lnTo>
                  <a:pt x="64007" y="0"/>
                </a:lnTo>
                <a:close/>
              </a:path>
              <a:path w="96520" h="287020">
                <a:moveTo>
                  <a:pt x="96012" y="190500"/>
                </a:moveTo>
                <a:lnTo>
                  <a:pt x="64007" y="190500"/>
                </a:lnTo>
                <a:lnTo>
                  <a:pt x="64007" y="206501"/>
                </a:lnTo>
                <a:lnTo>
                  <a:pt x="88011" y="206501"/>
                </a:lnTo>
                <a:lnTo>
                  <a:pt x="96012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633727" y="4897373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64008" y="80009"/>
                </a:moveTo>
                <a:lnTo>
                  <a:pt x="32004" y="80009"/>
                </a:lnTo>
                <a:lnTo>
                  <a:pt x="32004" y="286512"/>
                </a:lnTo>
                <a:lnTo>
                  <a:pt x="64008" y="286512"/>
                </a:lnTo>
                <a:lnTo>
                  <a:pt x="64008" y="80009"/>
                </a:lnTo>
                <a:close/>
              </a:path>
              <a:path w="96519" h="287020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09"/>
                </a:lnTo>
                <a:lnTo>
                  <a:pt x="88011" y="80009"/>
                </a:lnTo>
                <a:lnTo>
                  <a:pt x="48006" y="0"/>
                </a:lnTo>
                <a:close/>
              </a:path>
              <a:path w="96519" h="287020">
                <a:moveTo>
                  <a:pt x="88011" y="80009"/>
                </a:moveTo>
                <a:lnTo>
                  <a:pt x="64008" y="80009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776983" y="4898897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19" h="287020">
                <a:moveTo>
                  <a:pt x="32004" y="190500"/>
                </a:moveTo>
                <a:lnTo>
                  <a:pt x="0" y="190500"/>
                </a:lnTo>
                <a:lnTo>
                  <a:pt x="48006" y="286512"/>
                </a:lnTo>
                <a:lnTo>
                  <a:pt x="88011" y="206501"/>
                </a:lnTo>
                <a:lnTo>
                  <a:pt x="32004" y="206501"/>
                </a:lnTo>
                <a:lnTo>
                  <a:pt x="32004" y="190500"/>
                </a:lnTo>
                <a:close/>
              </a:path>
              <a:path w="96519" h="287020">
                <a:moveTo>
                  <a:pt x="64008" y="0"/>
                </a:moveTo>
                <a:lnTo>
                  <a:pt x="32004" y="0"/>
                </a:lnTo>
                <a:lnTo>
                  <a:pt x="32004" y="206501"/>
                </a:lnTo>
                <a:lnTo>
                  <a:pt x="64008" y="206501"/>
                </a:lnTo>
                <a:lnTo>
                  <a:pt x="64008" y="0"/>
                </a:lnTo>
                <a:close/>
              </a:path>
              <a:path w="96519" h="287020">
                <a:moveTo>
                  <a:pt x="96012" y="190500"/>
                </a:moveTo>
                <a:lnTo>
                  <a:pt x="64008" y="190500"/>
                </a:lnTo>
                <a:lnTo>
                  <a:pt x="64008" y="206501"/>
                </a:lnTo>
                <a:lnTo>
                  <a:pt x="88011" y="206501"/>
                </a:lnTo>
                <a:lnTo>
                  <a:pt x="96012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33727" y="4394453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19" h="288289">
                <a:moveTo>
                  <a:pt x="64008" y="80010"/>
                </a:moveTo>
                <a:lnTo>
                  <a:pt x="32004" y="80010"/>
                </a:lnTo>
                <a:lnTo>
                  <a:pt x="32004" y="288036"/>
                </a:lnTo>
                <a:lnTo>
                  <a:pt x="64008" y="288036"/>
                </a:lnTo>
                <a:lnTo>
                  <a:pt x="64008" y="80010"/>
                </a:lnTo>
                <a:close/>
              </a:path>
              <a:path w="96519" h="288289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19" h="288289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2454401" y="1375417"/>
            <a:ext cx="6367780" cy="1336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dirty="0" sz="2000" spc="5">
                <a:latin typeface="Franklin Gothic Book"/>
                <a:cs typeface="Franklin Gothic Book"/>
              </a:rPr>
              <a:t>Pri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pio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de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35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fb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sen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inir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co</a:t>
            </a:r>
            <a:r>
              <a:rPr dirty="0" sz="2000" spc="5">
                <a:latin typeface="Franklin Gothic Book"/>
                <a:cs typeface="Franklin Gothic Book"/>
              </a:rPr>
              <a:t>nf</a:t>
            </a:r>
            <a:r>
              <a:rPr dirty="0" sz="2000" spc="-5">
                <a:latin typeface="Franklin Gothic Book"/>
                <a:cs typeface="Franklin Gothic Book"/>
              </a:rPr>
              <a:t>ig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razione</a:t>
            </a:r>
            <a:r>
              <a:rPr dirty="0" sz="2000">
                <a:latin typeface="Franklin Gothic Book"/>
                <a:cs typeface="Franklin Gothic Book"/>
              </a:rPr>
              <a:t> 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onica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ondament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ione.</a:t>
            </a:r>
            <a:r>
              <a:rPr dirty="0" sz="2000" spc="-5">
                <a:latin typeface="Franklin Gothic Book"/>
                <a:cs typeface="Franklin Gothic Book"/>
              </a:rPr>
              <a:t> (Pr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ip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energia;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Principi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egola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nd)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0" y="946403"/>
            <a:ext cx="2267711" cy="2029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59816" y="2952613"/>
            <a:ext cx="15709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Ord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 orb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496172" y="6595425"/>
            <a:ext cx="11112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4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Br</a:t>
            </a:r>
            <a:r>
              <a:rPr dirty="0" spc="-6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40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richiamo</a:t>
            </a:r>
          </a:p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C00000"/>
                </a:solidFill>
                <a:latin typeface="Franklin Gothic Book"/>
                <a:cs typeface="Franklin Gothic Book"/>
              </a:rPr>
              <a:t>della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lezione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preceden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2120" y="4223003"/>
            <a:ext cx="527303" cy="530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79364" y="4247388"/>
            <a:ext cx="433070" cy="436245"/>
          </a:xfrm>
          <a:custGeom>
            <a:avLst/>
            <a:gdLst/>
            <a:ahLst/>
            <a:cxnLst/>
            <a:rect l="l" t="t" r="r" b="b"/>
            <a:pathLst>
              <a:path w="433070" h="436245">
                <a:moveTo>
                  <a:pt x="0" y="217931"/>
                </a:moveTo>
                <a:lnTo>
                  <a:pt x="6290" y="165548"/>
                </a:lnTo>
                <a:lnTo>
                  <a:pt x="24157" y="117764"/>
                </a:lnTo>
                <a:lnTo>
                  <a:pt x="52097" y="76089"/>
                </a:lnTo>
                <a:lnTo>
                  <a:pt x="88605" y="42038"/>
                </a:lnTo>
                <a:lnTo>
                  <a:pt x="132177" y="17121"/>
                </a:lnTo>
                <a:lnTo>
                  <a:pt x="181308" y="2851"/>
                </a:lnTo>
                <a:lnTo>
                  <a:pt x="216408" y="0"/>
                </a:lnTo>
                <a:lnTo>
                  <a:pt x="234155" y="722"/>
                </a:lnTo>
                <a:lnTo>
                  <a:pt x="284805" y="11106"/>
                </a:lnTo>
                <a:lnTo>
                  <a:pt x="330397" y="32642"/>
                </a:lnTo>
                <a:lnTo>
                  <a:pt x="369427" y="63817"/>
                </a:lnTo>
                <a:lnTo>
                  <a:pt x="400390" y="103118"/>
                </a:lnTo>
                <a:lnTo>
                  <a:pt x="421782" y="149035"/>
                </a:lnTo>
                <a:lnTo>
                  <a:pt x="432098" y="200053"/>
                </a:lnTo>
                <a:lnTo>
                  <a:pt x="432815" y="217931"/>
                </a:lnTo>
                <a:lnTo>
                  <a:pt x="432098" y="235810"/>
                </a:lnTo>
                <a:lnTo>
                  <a:pt x="421782" y="286828"/>
                </a:lnTo>
                <a:lnTo>
                  <a:pt x="400390" y="332745"/>
                </a:lnTo>
                <a:lnTo>
                  <a:pt x="369427" y="372046"/>
                </a:lnTo>
                <a:lnTo>
                  <a:pt x="330397" y="403221"/>
                </a:lnTo>
                <a:lnTo>
                  <a:pt x="284805" y="424757"/>
                </a:lnTo>
                <a:lnTo>
                  <a:pt x="234155" y="435141"/>
                </a:lnTo>
                <a:lnTo>
                  <a:pt x="216408" y="435863"/>
                </a:lnTo>
                <a:lnTo>
                  <a:pt x="198660" y="435141"/>
                </a:lnTo>
                <a:lnTo>
                  <a:pt x="148010" y="424757"/>
                </a:lnTo>
                <a:lnTo>
                  <a:pt x="102418" y="403221"/>
                </a:lnTo>
                <a:lnTo>
                  <a:pt x="63388" y="372046"/>
                </a:lnTo>
                <a:lnTo>
                  <a:pt x="32425" y="332745"/>
                </a:lnTo>
                <a:lnTo>
                  <a:pt x="11033" y="286828"/>
                </a:lnTo>
                <a:lnTo>
                  <a:pt x="717" y="235810"/>
                </a:lnTo>
                <a:lnTo>
                  <a:pt x="0" y="21793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13064" y="4223003"/>
            <a:ext cx="569976" cy="501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60307" y="4247388"/>
            <a:ext cx="475615" cy="407034"/>
          </a:xfrm>
          <a:custGeom>
            <a:avLst/>
            <a:gdLst/>
            <a:ahLst/>
            <a:cxnLst/>
            <a:rect l="l" t="t" r="r" b="b"/>
            <a:pathLst>
              <a:path w="475615" h="407035">
                <a:moveTo>
                  <a:pt x="0" y="203454"/>
                </a:moveTo>
                <a:lnTo>
                  <a:pt x="6908" y="154551"/>
                </a:lnTo>
                <a:lnTo>
                  <a:pt x="26533" y="109941"/>
                </a:lnTo>
                <a:lnTo>
                  <a:pt x="57224" y="71035"/>
                </a:lnTo>
                <a:lnTo>
                  <a:pt x="97328" y="39246"/>
                </a:lnTo>
                <a:lnTo>
                  <a:pt x="145196" y="15984"/>
                </a:lnTo>
                <a:lnTo>
                  <a:pt x="199176" y="2662"/>
                </a:lnTo>
                <a:lnTo>
                  <a:pt x="237744" y="0"/>
                </a:lnTo>
                <a:lnTo>
                  <a:pt x="257244" y="674"/>
                </a:lnTo>
                <a:lnTo>
                  <a:pt x="312895" y="10369"/>
                </a:lnTo>
                <a:lnTo>
                  <a:pt x="362984" y="30474"/>
                </a:lnTo>
                <a:lnTo>
                  <a:pt x="405860" y="59578"/>
                </a:lnTo>
                <a:lnTo>
                  <a:pt x="439872" y="96269"/>
                </a:lnTo>
                <a:lnTo>
                  <a:pt x="463369" y="139135"/>
                </a:lnTo>
                <a:lnTo>
                  <a:pt x="474699" y="186763"/>
                </a:lnTo>
                <a:lnTo>
                  <a:pt x="475488" y="203454"/>
                </a:lnTo>
                <a:lnTo>
                  <a:pt x="474699" y="220144"/>
                </a:lnTo>
                <a:lnTo>
                  <a:pt x="463369" y="267772"/>
                </a:lnTo>
                <a:lnTo>
                  <a:pt x="439872" y="310638"/>
                </a:lnTo>
                <a:lnTo>
                  <a:pt x="405860" y="347329"/>
                </a:lnTo>
                <a:lnTo>
                  <a:pt x="362984" y="376433"/>
                </a:lnTo>
                <a:lnTo>
                  <a:pt x="312895" y="396538"/>
                </a:lnTo>
                <a:lnTo>
                  <a:pt x="257244" y="406233"/>
                </a:lnTo>
                <a:lnTo>
                  <a:pt x="237744" y="406907"/>
                </a:lnTo>
                <a:lnTo>
                  <a:pt x="218243" y="406233"/>
                </a:lnTo>
                <a:lnTo>
                  <a:pt x="162592" y="396538"/>
                </a:lnTo>
                <a:lnTo>
                  <a:pt x="112503" y="376433"/>
                </a:lnTo>
                <a:lnTo>
                  <a:pt x="69627" y="347329"/>
                </a:lnTo>
                <a:lnTo>
                  <a:pt x="35615" y="310638"/>
                </a:lnTo>
                <a:lnTo>
                  <a:pt x="12118" y="267772"/>
                </a:lnTo>
                <a:lnTo>
                  <a:pt x="788" y="220144"/>
                </a:lnTo>
                <a:lnTo>
                  <a:pt x="0" y="20345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8714" y="318763"/>
            <a:ext cx="472567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ché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 in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eressa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con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igurazione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el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6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onica</a:t>
            </a:r>
            <a:r>
              <a:rPr dirty="0" sz="240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un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4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omo?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714" y="1308869"/>
            <a:ext cx="8636635" cy="2414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43330">
              <a:lnSpc>
                <a:spcPct val="125099"/>
              </a:lnSpc>
            </a:pPr>
            <a:r>
              <a:rPr dirty="0" sz="2000" spc="-5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edremo,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inan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 at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enti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gu</a:t>
            </a:r>
            <a:r>
              <a:rPr dirty="0" sz="2000">
                <a:latin typeface="Franklin Gothic Book"/>
                <a:cs typeface="Franklin Gothic Book"/>
              </a:rPr>
              <a:t>sc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a).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deri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che: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5" u="heavy">
                <a:latin typeface="Franklin Gothic Book"/>
                <a:cs typeface="Franklin Gothic Book"/>
              </a:rPr>
              <a:t>p</a:t>
            </a:r>
            <a:r>
              <a:rPr dirty="0" sz="2000" spc="-30" u="heavy">
                <a:latin typeface="Franklin Gothic Book"/>
                <a:cs typeface="Franklin Gothic Book"/>
              </a:rPr>
              <a:t>r</a:t>
            </a:r>
            <a:r>
              <a:rPr dirty="0" sz="2000" spc="10" u="heavy">
                <a:latin typeface="Franklin Gothic Book"/>
                <a:cs typeface="Franklin Gothic Book"/>
              </a:rPr>
              <a:t>o</a:t>
            </a:r>
            <a:r>
              <a:rPr dirty="0" sz="2000" spc="-5" u="heavy">
                <a:latin typeface="Franklin Gothic Book"/>
                <a:cs typeface="Franklin Gothic Book"/>
              </a:rPr>
              <a:t>p</a:t>
            </a:r>
            <a:r>
              <a:rPr dirty="0" sz="2000" spc="5" u="heavy">
                <a:latin typeface="Franklin Gothic Book"/>
                <a:cs typeface="Franklin Gothic Book"/>
              </a:rPr>
              <a:t>r</a:t>
            </a:r>
            <a:r>
              <a:rPr dirty="0" sz="2000" spc="-5" u="heavy">
                <a:latin typeface="Franklin Gothic Book"/>
                <a:cs typeface="Franklin Gothic Book"/>
              </a:rPr>
              <a:t>i</a:t>
            </a:r>
            <a:r>
              <a:rPr dirty="0" sz="2000" spc="-15" u="heavy">
                <a:latin typeface="Franklin Gothic Book"/>
                <a:cs typeface="Franklin Gothic Book"/>
              </a:rPr>
              <a:t>e</a:t>
            </a:r>
            <a:r>
              <a:rPr dirty="0" sz="2000" u="heavy">
                <a:latin typeface="Franklin Gothic Book"/>
                <a:cs typeface="Franklin Gothic Book"/>
              </a:rPr>
              <a:t>tà</a:t>
            </a:r>
            <a:r>
              <a:rPr dirty="0" sz="2000" spc="-45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c</a:t>
            </a:r>
            <a:r>
              <a:rPr dirty="0" sz="2000" spc="5" u="heavy">
                <a:latin typeface="Franklin Gothic Book"/>
                <a:cs typeface="Franklin Gothic Book"/>
              </a:rPr>
              <a:t>h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miche</a:t>
            </a:r>
            <a:r>
              <a:rPr dirty="0" sz="2000" spc="-5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20" u="heavy">
                <a:latin typeface="Franklin Gothic Book"/>
                <a:cs typeface="Franklin Gothic Book"/>
              </a:rPr>
              <a:t>f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s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che</a:t>
            </a:r>
            <a:r>
              <a:rPr dirty="0" sz="2000" spc="-50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d</a:t>
            </a:r>
            <a:r>
              <a:rPr dirty="0" sz="2000" u="heavy">
                <a:latin typeface="Franklin Gothic Book"/>
                <a:cs typeface="Franklin Gothic Book"/>
              </a:rPr>
              <a:t>i</a:t>
            </a:r>
            <a:r>
              <a:rPr dirty="0" sz="2000" spc="-15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un</a:t>
            </a:r>
            <a:r>
              <a:rPr dirty="0" sz="2000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e</a:t>
            </a: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em</a:t>
            </a:r>
            <a:r>
              <a:rPr dirty="0" sz="2000" spc="-15" u="heavy">
                <a:latin typeface="Franklin Gothic Book"/>
                <a:cs typeface="Franklin Gothic Book"/>
              </a:rPr>
              <a:t>e</a:t>
            </a:r>
            <a:r>
              <a:rPr dirty="0" sz="2000" u="heavy">
                <a:latin typeface="Franklin Gothic Book"/>
                <a:cs typeface="Franklin Gothic Book"/>
              </a:rPr>
              <a:t>n</a:t>
            </a:r>
            <a:r>
              <a:rPr dirty="0" sz="2000" spc="-40" u="heavy">
                <a:latin typeface="Franklin Gothic Book"/>
                <a:cs typeface="Franklin Gothic Book"/>
              </a:rPr>
              <a:t>t</a:t>
            </a:r>
            <a:r>
              <a:rPr dirty="0" sz="2000" u="heavy">
                <a:latin typeface="Franklin Gothic Book"/>
                <a:cs typeface="Franklin Gothic Book"/>
              </a:rPr>
              <a:t>o</a:t>
            </a:r>
            <a:r>
              <a:rPr dirty="0" sz="2000" spc="-35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d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spc="5" u="heavy">
                <a:latin typeface="Franklin Gothic Book"/>
                <a:cs typeface="Franklin Gothic Book"/>
              </a:rPr>
              <a:t>p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0" u="heavy">
                <a:latin typeface="Franklin Gothic Book"/>
                <a:cs typeface="Franklin Gothic Book"/>
              </a:rPr>
              <a:t>n</a:t>
            </a:r>
            <a:r>
              <a:rPr dirty="0" sz="2000" u="heavy">
                <a:latin typeface="Franklin Gothic Book"/>
                <a:cs typeface="Franklin Gothic Book"/>
              </a:rPr>
              <a:t>d</a:t>
            </a:r>
            <a:r>
              <a:rPr dirty="0" sz="2000" spc="-10" u="heavy">
                <a:latin typeface="Franklin Gothic Book"/>
                <a:cs typeface="Franklin Gothic Book"/>
              </a:rPr>
              <a:t>o</a:t>
            </a:r>
            <a:r>
              <a:rPr dirty="0" sz="2000" u="heavy">
                <a:latin typeface="Franklin Gothic Book"/>
                <a:cs typeface="Franklin Gothic Book"/>
              </a:rPr>
              <a:t>no</a:t>
            </a:r>
            <a:r>
              <a:rPr dirty="0" sz="2000" spc="-40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d</a:t>
            </a:r>
            <a:r>
              <a:rPr dirty="0" sz="2000" spc="5" u="heavy">
                <a:latin typeface="Franklin Gothic Book"/>
                <a:cs typeface="Franklin Gothic Book"/>
              </a:rPr>
              <a:t>a</a:t>
            </a: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25" u="heavy">
                <a:latin typeface="Franklin Gothic Book"/>
                <a:cs typeface="Franklin Gothic Book"/>
              </a:rPr>
              <a:t> </a:t>
            </a:r>
            <a:r>
              <a:rPr dirty="0" sz="2000" spc="5" i="1" u="heavy">
                <a:latin typeface="Franklin Gothic Book"/>
                <a:cs typeface="Franklin Gothic Book"/>
              </a:rPr>
              <a:t>c</a:t>
            </a:r>
            <a:r>
              <a:rPr dirty="0" sz="2000" spc="10" i="1" u="heavy">
                <a:latin typeface="Franklin Gothic Book"/>
                <a:cs typeface="Franklin Gothic Book"/>
              </a:rPr>
              <a:t>o</a:t>
            </a:r>
            <a:r>
              <a:rPr dirty="0" sz="2000" i="1" u="heavy">
                <a:latin typeface="Franklin Gothic Book"/>
                <a:cs typeface="Franklin Gothic Book"/>
              </a:rPr>
              <a:t>n</a:t>
            </a:r>
            <a:r>
              <a:rPr dirty="0" sz="2000" spc="10" i="1" u="heavy">
                <a:latin typeface="Franklin Gothic Book"/>
                <a:cs typeface="Franklin Gothic Book"/>
              </a:rPr>
              <a:t>f</a:t>
            </a:r>
            <a:r>
              <a:rPr dirty="0" sz="2000" spc="5" i="1" u="heavy">
                <a:latin typeface="Franklin Gothic Book"/>
                <a:cs typeface="Franklin Gothic Book"/>
              </a:rPr>
              <a:t>i</a:t>
            </a:r>
            <a:r>
              <a:rPr dirty="0" sz="2000" spc="-5" i="1" u="heavy">
                <a:latin typeface="Franklin Gothic Book"/>
                <a:cs typeface="Franklin Gothic Book"/>
              </a:rPr>
              <a:t>guraz</a:t>
            </a:r>
            <a:r>
              <a:rPr dirty="0" sz="2000" spc="-10" i="1" u="heavy">
                <a:latin typeface="Franklin Gothic Book"/>
                <a:cs typeface="Franklin Gothic Book"/>
              </a:rPr>
              <a:t>i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10" i="1" u="heavy">
                <a:latin typeface="Franklin Gothic Book"/>
                <a:cs typeface="Franklin Gothic Book"/>
              </a:rPr>
              <a:t>n</a:t>
            </a:r>
            <a:r>
              <a:rPr dirty="0" sz="2000" i="1" u="heavy">
                <a:latin typeface="Franklin Gothic Book"/>
                <a:cs typeface="Franklin Gothic Book"/>
              </a:rPr>
              <a:t>e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5" i="1" u="heavy">
                <a:latin typeface="Franklin Gothic Book"/>
                <a:cs typeface="Franklin Gothic Book"/>
              </a:rPr>
              <a:t>l</a:t>
            </a:r>
            <a:r>
              <a:rPr dirty="0" sz="2000" spc="-10" i="1" u="heavy">
                <a:latin typeface="Franklin Gothic Book"/>
                <a:cs typeface="Franklin Gothic Book"/>
              </a:rPr>
              <a:t>e</a:t>
            </a:r>
            <a:r>
              <a:rPr dirty="0" sz="2000" i="1" u="heavy">
                <a:latin typeface="Franklin Gothic Book"/>
                <a:cs typeface="Franklin Gothic Book"/>
              </a:rPr>
              <a:t>t</a:t>
            </a:r>
            <a:r>
              <a:rPr dirty="0" sz="2000" spc="-10" i="1" u="heavy">
                <a:latin typeface="Franklin Gothic Book"/>
                <a:cs typeface="Franklin Gothic Book"/>
              </a:rPr>
              <a:t>t</a:t>
            </a:r>
            <a:r>
              <a:rPr dirty="0" sz="2000" spc="-20" i="1" u="heavy">
                <a:latin typeface="Franklin Gothic Book"/>
                <a:cs typeface="Franklin Gothic Book"/>
              </a:rPr>
              <a:t>r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10" i="1" u="heavy">
                <a:latin typeface="Franklin Gothic Book"/>
                <a:cs typeface="Franklin Gothic Book"/>
              </a:rPr>
              <a:t>n</a:t>
            </a:r>
            <a:r>
              <a:rPr dirty="0" sz="2000" spc="5" i="1" u="heavy">
                <a:latin typeface="Franklin Gothic Book"/>
                <a:cs typeface="Franklin Gothic Book"/>
              </a:rPr>
              <a:t>i</a:t>
            </a:r>
            <a:r>
              <a:rPr dirty="0" sz="2000" spc="-5" i="1" u="heavy">
                <a:latin typeface="Franklin Gothic Book"/>
                <a:cs typeface="Franklin Gothic Book"/>
              </a:rPr>
              <a:t>ca</a:t>
            </a:r>
            <a:r>
              <a:rPr dirty="0" sz="2000" spc="-40" i="1" u="heavy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-15" i="1" u="heavy">
                <a:latin typeface="Franklin Gothic Book"/>
                <a:cs typeface="Franklin Gothic Book"/>
              </a:rPr>
              <a:t>s</a:t>
            </a:r>
            <a:r>
              <a:rPr dirty="0" sz="2000" spc="-55" i="1" u="heavy">
                <a:latin typeface="Franklin Gothic Book"/>
                <a:cs typeface="Franklin Gothic Book"/>
              </a:rPr>
              <a:t>t</a:t>
            </a:r>
            <a:r>
              <a:rPr dirty="0" sz="2000" i="1" u="heavy">
                <a:latin typeface="Franklin Gothic Book"/>
                <a:cs typeface="Franklin Gothic Book"/>
              </a:rPr>
              <a:t>erna</a:t>
            </a:r>
            <a:r>
              <a:rPr dirty="0" sz="2000" spc="-30" i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(cio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 nume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32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energ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o)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nti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h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5" i="1">
                <a:latin typeface="Franklin Gothic Book"/>
                <a:cs typeface="Franklin Gothic Book"/>
              </a:rPr>
              <a:t>l</a:t>
            </a:r>
            <a:r>
              <a:rPr dirty="0" sz="2000" i="1"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latin typeface="Franklin Gothic Book"/>
                <a:cs typeface="Franklin Gothic Book"/>
              </a:rPr>
              <a:t> </a:t>
            </a:r>
            <a:r>
              <a:rPr dirty="0" sz="2000" spc="-15" i="1" u="heavy">
                <a:latin typeface="Franklin Gothic Book"/>
                <a:cs typeface="Franklin Gothic Book"/>
              </a:rPr>
              <a:t>s</a:t>
            </a:r>
            <a:r>
              <a:rPr dirty="0" sz="2000" spc="-40" i="1" u="heavy">
                <a:latin typeface="Franklin Gothic Book"/>
                <a:cs typeface="Franklin Gothic Book"/>
              </a:rPr>
              <a:t>t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-5" i="1" u="heavy">
                <a:latin typeface="Franklin Gothic Book"/>
                <a:cs typeface="Franklin Gothic Book"/>
              </a:rPr>
              <a:t>ssa</a:t>
            </a:r>
            <a:r>
              <a:rPr dirty="0" sz="2000" spc="-35" i="1" u="heavy">
                <a:latin typeface="Franklin Gothic Book"/>
                <a:cs typeface="Franklin Gothic Book"/>
              </a:rPr>
              <a:t> </a:t>
            </a:r>
            <a:r>
              <a:rPr dirty="0" sz="2000" spc="5" i="1" u="heavy">
                <a:latin typeface="Franklin Gothic Book"/>
                <a:cs typeface="Franklin Gothic Book"/>
              </a:rPr>
              <a:t>c</a:t>
            </a:r>
            <a:r>
              <a:rPr dirty="0" sz="2000" spc="10" i="1" u="heavy">
                <a:latin typeface="Franklin Gothic Book"/>
                <a:cs typeface="Franklin Gothic Book"/>
              </a:rPr>
              <a:t>o</a:t>
            </a:r>
            <a:r>
              <a:rPr dirty="0" sz="2000" i="1" u="heavy">
                <a:latin typeface="Franklin Gothic Book"/>
                <a:cs typeface="Franklin Gothic Book"/>
              </a:rPr>
              <a:t>n</a:t>
            </a:r>
            <a:r>
              <a:rPr dirty="0" sz="2000" spc="25" i="1" u="heavy">
                <a:latin typeface="Franklin Gothic Book"/>
                <a:cs typeface="Franklin Gothic Book"/>
              </a:rPr>
              <a:t>f</a:t>
            </a:r>
            <a:r>
              <a:rPr dirty="0" sz="2000" spc="-5" i="1" u="heavy">
                <a:latin typeface="Franklin Gothic Book"/>
                <a:cs typeface="Franklin Gothic Book"/>
              </a:rPr>
              <a:t>igurazione</a:t>
            </a:r>
            <a:r>
              <a:rPr dirty="0" sz="2000" spc="-20" i="1" u="heavy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5" i="1" u="heavy">
                <a:latin typeface="Franklin Gothic Book"/>
                <a:cs typeface="Franklin Gothic Book"/>
              </a:rPr>
              <a:t>l</a:t>
            </a:r>
            <a:r>
              <a:rPr dirty="0" sz="2000" spc="-10" i="1" u="heavy">
                <a:latin typeface="Franklin Gothic Book"/>
                <a:cs typeface="Franklin Gothic Book"/>
              </a:rPr>
              <a:t>e</a:t>
            </a:r>
            <a:r>
              <a:rPr dirty="0" sz="2000" i="1" u="heavy">
                <a:latin typeface="Franklin Gothic Book"/>
                <a:cs typeface="Franklin Gothic Book"/>
              </a:rPr>
              <a:t>t</a:t>
            </a:r>
            <a:r>
              <a:rPr dirty="0" sz="2000" spc="-10" i="1" u="heavy">
                <a:latin typeface="Franklin Gothic Book"/>
                <a:cs typeface="Franklin Gothic Book"/>
              </a:rPr>
              <a:t>t</a:t>
            </a:r>
            <a:r>
              <a:rPr dirty="0" sz="2000" spc="-20" i="1" u="heavy">
                <a:latin typeface="Franklin Gothic Book"/>
                <a:cs typeface="Franklin Gothic Book"/>
              </a:rPr>
              <a:t>r</a:t>
            </a:r>
            <a:r>
              <a:rPr dirty="0" sz="2000" spc="-15" i="1" u="heavy">
                <a:latin typeface="Franklin Gothic Book"/>
                <a:cs typeface="Franklin Gothic Book"/>
              </a:rPr>
              <a:t>o</a:t>
            </a:r>
            <a:r>
              <a:rPr dirty="0" sz="2000" i="1" u="heavy">
                <a:latin typeface="Franklin Gothic Book"/>
                <a:cs typeface="Franklin Gothic Book"/>
              </a:rPr>
              <a:t>ni</a:t>
            </a:r>
            <a:r>
              <a:rPr dirty="0" sz="2000" spc="5" i="1" u="heavy">
                <a:latin typeface="Franklin Gothic Book"/>
                <a:cs typeface="Franklin Gothic Book"/>
              </a:rPr>
              <a:t>c</a:t>
            </a:r>
            <a:r>
              <a:rPr dirty="0" sz="2000" i="1" u="heavy">
                <a:latin typeface="Franklin Gothic Book"/>
                <a:cs typeface="Franklin Gothic Book"/>
              </a:rPr>
              <a:t>a</a:t>
            </a:r>
            <a:r>
              <a:rPr dirty="0" sz="2000" spc="-40" i="1" u="heavy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-15" i="1" u="heavy">
                <a:latin typeface="Franklin Gothic Book"/>
                <a:cs typeface="Franklin Gothic Book"/>
              </a:rPr>
              <a:t>s</a:t>
            </a:r>
            <a:r>
              <a:rPr dirty="0" sz="2000" spc="-55" i="1" u="heavy">
                <a:latin typeface="Franklin Gothic Book"/>
                <a:cs typeface="Franklin Gothic Book"/>
              </a:rPr>
              <a:t>t</a:t>
            </a:r>
            <a:r>
              <a:rPr dirty="0" sz="2000" i="1" u="heavy">
                <a:latin typeface="Franklin Gothic Book"/>
                <a:cs typeface="Franklin Gothic Book"/>
              </a:rPr>
              <a:t>erna</a:t>
            </a:r>
            <a:r>
              <a:rPr dirty="0" sz="2000" spc="-15" i="1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h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i="1" u="heavy">
                <a:latin typeface="Franklin Gothic Book"/>
                <a:cs typeface="Franklin Gothic Book"/>
              </a:rPr>
              <a:t>p</a:t>
            </a:r>
            <a:r>
              <a:rPr dirty="0" sz="2000" spc="5" i="1" u="heavy">
                <a:latin typeface="Franklin Gothic Book"/>
                <a:cs typeface="Franklin Gothic Book"/>
              </a:rPr>
              <a:t>r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10" i="1" u="heavy">
                <a:latin typeface="Franklin Gothic Book"/>
                <a:cs typeface="Franklin Gothic Book"/>
              </a:rPr>
              <a:t>p</a:t>
            </a:r>
            <a:r>
              <a:rPr dirty="0" sz="2000" i="1" u="heavy">
                <a:latin typeface="Franklin Gothic Book"/>
                <a:cs typeface="Franklin Gothic Book"/>
              </a:rPr>
              <a:t>ri</a:t>
            </a:r>
            <a:r>
              <a:rPr dirty="0" sz="2000" spc="-10" i="1" u="heavy">
                <a:latin typeface="Franklin Gothic Book"/>
                <a:cs typeface="Franklin Gothic Book"/>
              </a:rPr>
              <a:t>e</a:t>
            </a:r>
            <a:r>
              <a:rPr dirty="0" sz="2000" i="1" u="heavy">
                <a:latin typeface="Franklin Gothic Book"/>
                <a:cs typeface="Franklin Gothic Book"/>
              </a:rPr>
              <a:t>tà</a:t>
            </a:r>
            <a:r>
              <a:rPr dirty="0" sz="2000" spc="-45" i="1" u="heavy">
                <a:latin typeface="Franklin Gothic Book"/>
                <a:cs typeface="Franklin Gothic Book"/>
              </a:rPr>
              <a:t> </a:t>
            </a:r>
            <a:r>
              <a:rPr dirty="0" sz="2000" spc="-5" i="1" u="heavy">
                <a:latin typeface="Franklin Gothic Book"/>
                <a:cs typeface="Franklin Gothic Book"/>
              </a:rPr>
              <a:t>c</a:t>
            </a:r>
            <a:r>
              <a:rPr dirty="0" sz="2000" spc="5" i="1" u="heavy">
                <a:latin typeface="Franklin Gothic Book"/>
                <a:cs typeface="Franklin Gothic Book"/>
              </a:rPr>
              <a:t>hi</a:t>
            </a:r>
            <a:r>
              <a:rPr dirty="0" sz="2000" i="1" u="heavy">
                <a:latin typeface="Franklin Gothic Book"/>
                <a:cs typeface="Franklin Gothic Book"/>
              </a:rPr>
              <a:t>m</a:t>
            </a:r>
            <a:r>
              <a:rPr dirty="0" sz="2000" spc="-10" i="1" u="heavy">
                <a:latin typeface="Franklin Gothic Book"/>
                <a:cs typeface="Franklin Gothic Book"/>
              </a:rPr>
              <a:t>i</a:t>
            </a:r>
            <a:r>
              <a:rPr dirty="0" sz="2000" spc="-15" i="1" u="heavy">
                <a:latin typeface="Franklin Gothic Book"/>
                <a:cs typeface="Franklin Gothic Book"/>
              </a:rPr>
              <a:t>c</a:t>
            </a:r>
            <a:r>
              <a:rPr dirty="0" sz="2000" spc="-5" i="1" u="heavy">
                <a:latin typeface="Franklin Gothic Book"/>
                <a:cs typeface="Franklin Gothic Book"/>
              </a:rPr>
              <a:t>he</a:t>
            </a:r>
            <a:r>
              <a:rPr dirty="0" sz="2000" spc="-40" i="1" u="heavy">
                <a:latin typeface="Franklin Gothic Book"/>
                <a:cs typeface="Franklin Gothic Book"/>
              </a:rPr>
              <a:t> </a:t>
            </a:r>
            <a:r>
              <a:rPr dirty="0" sz="2000" i="1" u="heavy">
                <a:latin typeface="Franklin Gothic Book"/>
                <a:cs typeface="Franklin Gothic Book"/>
              </a:rPr>
              <a:t>m</a:t>
            </a:r>
            <a:r>
              <a:rPr dirty="0" sz="2000" spc="10" i="1" u="heavy">
                <a:latin typeface="Franklin Gothic Book"/>
                <a:cs typeface="Franklin Gothic Book"/>
              </a:rPr>
              <a:t>o</a:t>
            </a:r>
            <a:r>
              <a:rPr dirty="0" sz="2000" spc="5" i="1" u="heavy">
                <a:latin typeface="Franklin Gothic Book"/>
                <a:cs typeface="Franklin Gothic Book"/>
              </a:rPr>
              <a:t>l</a:t>
            </a:r>
            <a:r>
              <a:rPr dirty="0" sz="2000" spc="-55" i="1" u="heavy">
                <a:latin typeface="Franklin Gothic Book"/>
                <a:cs typeface="Franklin Gothic Book"/>
              </a:rPr>
              <a:t>t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35" i="1" u="heavy">
                <a:latin typeface="Franklin Gothic Book"/>
                <a:cs typeface="Franklin Gothic Book"/>
              </a:rPr>
              <a:t> </a:t>
            </a:r>
            <a:r>
              <a:rPr dirty="0" sz="2000" spc="5" i="1" u="heavy">
                <a:latin typeface="Franklin Gothic Book"/>
                <a:cs typeface="Franklin Gothic Book"/>
              </a:rPr>
              <a:t>si</a:t>
            </a:r>
            <a:r>
              <a:rPr dirty="0" sz="2000" i="1" u="heavy">
                <a:latin typeface="Franklin Gothic Book"/>
                <a:cs typeface="Franklin Gothic Book"/>
              </a:rPr>
              <a:t>m</a:t>
            </a:r>
            <a:r>
              <a:rPr dirty="0" sz="2000" spc="5" i="1" u="heavy">
                <a:latin typeface="Franklin Gothic Book"/>
                <a:cs typeface="Franklin Gothic Book"/>
              </a:rPr>
              <a:t>il</a:t>
            </a:r>
            <a:r>
              <a:rPr dirty="0" sz="2000" spc="20" i="1" u="heavy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904" y="4057276"/>
            <a:ext cx="10287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-10" i="1">
                <a:latin typeface="Franklin Gothic Book"/>
                <a:cs typeface="Franklin Gothic Book"/>
              </a:rPr>
              <a:t>S</a:t>
            </a:r>
            <a:r>
              <a:rPr dirty="0" sz="2000" i="1">
                <a:latin typeface="Franklin Gothic Book"/>
                <a:cs typeface="Franklin Gothic Book"/>
              </a:rPr>
              <a:t>EMP</a:t>
            </a:r>
            <a:r>
              <a:rPr dirty="0" sz="2000" spc="-15" i="1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04" y="4666876"/>
            <a:ext cx="3235325" cy="180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reag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scono 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olen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baseline="-21367" sz="1950" spc="15"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algn="just" marL="12700" marR="13144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</a:t>
            </a:r>
            <a:r>
              <a:rPr dirty="0" sz="2000" spc="-5">
                <a:latin typeface="Franklin Gothic Book"/>
                <a:cs typeface="Franklin Gothic Book"/>
              </a:rPr>
              <a:t>Cl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e 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opr</a:t>
            </a:r>
            <a:r>
              <a:rPr dirty="0" sz="2000" spc="-15">
                <a:latin typeface="Franklin Gothic Book"/>
                <a:cs typeface="Franklin Gothic Book"/>
              </a:rPr>
              <a:t>ie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01896" y="6289547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01896" y="5722620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01896" y="5213603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77967" y="5545835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65291" y="5545835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1"/>
                </a:moveTo>
                <a:lnTo>
                  <a:pt x="344424" y="324611"/>
                </a:lnTo>
                <a:lnTo>
                  <a:pt x="34442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1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22391" y="5545835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77967" y="4963667"/>
            <a:ext cx="342900" cy="323215"/>
          </a:xfrm>
          <a:custGeom>
            <a:avLst/>
            <a:gdLst/>
            <a:ahLst/>
            <a:cxnLst/>
            <a:rect l="l" t="t" r="r" b="b"/>
            <a:pathLst>
              <a:path w="342900" h="323214">
                <a:moveTo>
                  <a:pt x="0" y="323087"/>
                </a:moveTo>
                <a:lnTo>
                  <a:pt x="342900" y="323087"/>
                </a:lnTo>
                <a:lnTo>
                  <a:pt x="3429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65291" y="4962144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1"/>
                </a:moveTo>
                <a:lnTo>
                  <a:pt x="344424" y="324611"/>
                </a:lnTo>
                <a:lnTo>
                  <a:pt x="34442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22391" y="4963667"/>
            <a:ext cx="342900" cy="323215"/>
          </a:xfrm>
          <a:custGeom>
            <a:avLst/>
            <a:gdLst/>
            <a:ahLst/>
            <a:cxnLst/>
            <a:rect l="l" t="t" r="r" b="b"/>
            <a:pathLst>
              <a:path w="342900" h="323214">
                <a:moveTo>
                  <a:pt x="0" y="323087"/>
                </a:moveTo>
                <a:lnTo>
                  <a:pt x="342900" y="323087"/>
                </a:lnTo>
                <a:lnTo>
                  <a:pt x="342900" y="0"/>
                </a:lnTo>
                <a:lnTo>
                  <a:pt x="0" y="0"/>
                </a:lnTo>
                <a:lnTo>
                  <a:pt x="0" y="323087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877811" y="6338315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877811" y="5759196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877811" y="5250179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2"/>
                </a:moveTo>
                <a:lnTo>
                  <a:pt x="344424" y="324612"/>
                </a:lnTo>
                <a:lnTo>
                  <a:pt x="344424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79792" y="5583935"/>
            <a:ext cx="344805" cy="323215"/>
          </a:xfrm>
          <a:custGeom>
            <a:avLst/>
            <a:gdLst/>
            <a:ahLst/>
            <a:cxnLst/>
            <a:rect l="l" t="t" r="r" b="b"/>
            <a:pathLst>
              <a:path w="344804" h="323214">
                <a:moveTo>
                  <a:pt x="0" y="323088"/>
                </a:moveTo>
                <a:lnTo>
                  <a:pt x="344424" y="323088"/>
                </a:lnTo>
                <a:lnTo>
                  <a:pt x="344424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68640" y="5582411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2"/>
                </a:moveTo>
                <a:lnTo>
                  <a:pt x="342900" y="324612"/>
                </a:lnTo>
                <a:lnTo>
                  <a:pt x="3429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824216" y="5583935"/>
            <a:ext cx="344805" cy="323215"/>
          </a:xfrm>
          <a:custGeom>
            <a:avLst/>
            <a:gdLst/>
            <a:ahLst/>
            <a:cxnLst/>
            <a:rect l="l" t="t" r="r" b="b"/>
            <a:pathLst>
              <a:path w="344804" h="323214">
                <a:moveTo>
                  <a:pt x="0" y="323088"/>
                </a:moveTo>
                <a:lnTo>
                  <a:pt x="344424" y="323088"/>
                </a:lnTo>
                <a:lnTo>
                  <a:pt x="344424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479792" y="5000244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1"/>
                </a:moveTo>
                <a:lnTo>
                  <a:pt x="344424" y="324611"/>
                </a:lnTo>
                <a:lnTo>
                  <a:pt x="34442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68640" y="4998720"/>
            <a:ext cx="342900" cy="325120"/>
          </a:xfrm>
          <a:custGeom>
            <a:avLst/>
            <a:gdLst/>
            <a:ahLst/>
            <a:cxnLst/>
            <a:rect l="l" t="t" r="r" b="b"/>
            <a:pathLst>
              <a:path w="342900" h="325120">
                <a:moveTo>
                  <a:pt x="0" y="324611"/>
                </a:moveTo>
                <a:lnTo>
                  <a:pt x="342900" y="324611"/>
                </a:lnTo>
                <a:lnTo>
                  <a:pt x="342900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824216" y="5000244"/>
            <a:ext cx="344805" cy="325120"/>
          </a:xfrm>
          <a:custGeom>
            <a:avLst/>
            <a:gdLst/>
            <a:ahLst/>
            <a:cxnLst/>
            <a:rect l="l" t="t" r="r" b="b"/>
            <a:pathLst>
              <a:path w="344804" h="325120">
                <a:moveTo>
                  <a:pt x="0" y="324611"/>
                </a:moveTo>
                <a:lnTo>
                  <a:pt x="344424" y="324611"/>
                </a:lnTo>
                <a:lnTo>
                  <a:pt x="344424" y="0"/>
                </a:lnTo>
                <a:lnTo>
                  <a:pt x="0" y="0"/>
                </a:lnTo>
                <a:lnTo>
                  <a:pt x="0" y="324611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57059" y="6375653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90">
                <a:moveTo>
                  <a:pt x="64008" y="80010"/>
                </a:moveTo>
                <a:lnTo>
                  <a:pt x="32004" y="80010"/>
                </a:lnTo>
                <a:lnTo>
                  <a:pt x="32004" y="288036"/>
                </a:lnTo>
                <a:lnTo>
                  <a:pt x="64008" y="288036"/>
                </a:lnTo>
                <a:lnTo>
                  <a:pt x="64008" y="80010"/>
                </a:lnTo>
                <a:close/>
              </a:path>
              <a:path w="96520" h="288290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20" h="288290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100316" y="6378702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32003" y="190500"/>
                </a:moveTo>
                <a:lnTo>
                  <a:pt x="0" y="190500"/>
                </a:lnTo>
                <a:lnTo>
                  <a:pt x="48005" y="286512"/>
                </a:lnTo>
                <a:lnTo>
                  <a:pt x="88010" y="206502"/>
                </a:lnTo>
                <a:lnTo>
                  <a:pt x="32003" y="206502"/>
                </a:lnTo>
                <a:lnTo>
                  <a:pt x="32003" y="190500"/>
                </a:lnTo>
                <a:close/>
              </a:path>
              <a:path w="96520" h="287020">
                <a:moveTo>
                  <a:pt x="64007" y="0"/>
                </a:moveTo>
                <a:lnTo>
                  <a:pt x="32003" y="0"/>
                </a:lnTo>
                <a:lnTo>
                  <a:pt x="32003" y="206502"/>
                </a:lnTo>
                <a:lnTo>
                  <a:pt x="64007" y="206502"/>
                </a:lnTo>
                <a:lnTo>
                  <a:pt x="64007" y="0"/>
                </a:lnTo>
                <a:close/>
              </a:path>
              <a:path w="96520" h="287020">
                <a:moveTo>
                  <a:pt x="96011" y="190500"/>
                </a:moveTo>
                <a:lnTo>
                  <a:pt x="64007" y="190500"/>
                </a:lnTo>
                <a:lnTo>
                  <a:pt x="64007" y="206502"/>
                </a:lnTo>
                <a:lnTo>
                  <a:pt x="88010" y="206502"/>
                </a:lnTo>
                <a:lnTo>
                  <a:pt x="96011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957059" y="5799582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8" y="80010"/>
                </a:moveTo>
                <a:lnTo>
                  <a:pt x="32004" y="80010"/>
                </a:lnTo>
                <a:lnTo>
                  <a:pt x="32004" y="288036"/>
                </a:lnTo>
                <a:lnTo>
                  <a:pt x="64008" y="288036"/>
                </a:lnTo>
                <a:lnTo>
                  <a:pt x="64008" y="80010"/>
                </a:lnTo>
                <a:close/>
              </a:path>
              <a:path w="96520" h="288289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20" h="288289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100316" y="5802629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32003" y="190500"/>
                </a:moveTo>
                <a:lnTo>
                  <a:pt x="0" y="190500"/>
                </a:lnTo>
                <a:lnTo>
                  <a:pt x="48005" y="286512"/>
                </a:lnTo>
                <a:lnTo>
                  <a:pt x="88010" y="206502"/>
                </a:lnTo>
                <a:lnTo>
                  <a:pt x="32003" y="206502"/>
                </a:lnTo>
                <a:lnTo>
                  <a:pt x="32003" y="190500"/>
                </a:lnTo>
                <a:close/>
              </a:path>
              <a:path w="96520" h="287020">
                <a:moveTo>
                  <a:pt x="64007" y="0"/>
                </a:moveTo>
                <a:lnTo>
                  <a:pt x="32003" y="0"/>
                </a:lnTo>
                <a:lnTo>
                  <a:pt x="32003" y="206502"/>
                </a:lnTo>
                <a:lnTo>
                  <a:pt x="64007" y="206502"/>
                </a:lnTo>
                <a:lnTo>
                  <a:pt x="64007" y="0"/>
                </a:lnTo>
                <a:close/>
              </a:path>
              <a:path w="96520" h="287020">
                <a:moveTo>
                  <a:pt x="96011" y="190500"/>
                </a:moveTo>
                <a:lnTo>
                  <a:pt x="64007" y="190500"/>
                </a:lnTo>
                <a:lnTo>
                  <a:pt x="64007" y="206502"/>
                </a:lnTo>
                <a:lnTo>
                  <a:pt x="88010" y="206502"/>
                </a:lnTo>
                <a:lnTo>
                  <a:pt x="96011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25511" y="5610605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64008" y="80010"/>
                </a:moveTo>
                <a:lnTo>
                  <a:pt x="32004" y="80010"/>
                </a:lnTo>
                <a:lnTo>
                  <a:pt x="32004" y="286512"/>
                </a:lnTo>
                <a:lnTo>
                  <a:pt x="64008" y="286512"/>
                </a:lnTo>
                <a:lnTo>
                  <a:pt x="64008" y="80010"/>
                </a:lnTo>
                <a:close/>
              </a:path>
              <a:path w="96520" h="287020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20" h="287020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670292" y="5612129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32003" y="190500"/>
                </a:moveTo>
                <a:lnTo>
                  <a:pt x="0" y="190500"/>
                </a:lnTo>
                <a:lnTo>
                  <a:pt x="48005" y="286512"/>
                </a:lnTo>
                <a:lnTo>
                  <a:pt x="88010" y="206502"/>
                </a:lnTo>
                <a:lnTo>
                  <a:pt x="32003" y="206502"/>
                </a:lnTo>
                <a:lnTo>
                  <a:pt x="32003" y="190500"/>
                </a:lnTo>
                <a:close/>
              </a:path>
              <a:path w="96520" h="287020">
                <a:moveTo>
                  <a:pt x="64007" y="0"/>
                </a:moveTo>
                <a:lnTo>
                  <a:pt x="32003" y="0"/>
                </a:lnTo>
                <a:lnTo>
                  <a:pt x="32003" y="206502"/>
                </a:lnTo>
                <a:lnTo>
                  <a:pt x="64007" y="206502"/>
                </a:lnTo>
                <a:lnTo>
                  <a:pt x="64007" y="0"/>
                </a:lnTo>
                <a:close/>
              </a:path>
              <a:path w="96520" h="287020">
                <a:moveTo>
                  <a:pt x="96011" y="190500"/>
                </a:moveTo>
                <a:lnTo>
                  <a:pt x="64007" y="190500"/>
                </a:lnTo>
                <a:lnTo>
                  <a:pt x="64007" y="206502"/>
                </a:lnTo>
                <a:lnTo>
                  <a:pt x="88010" y="206502"/>
                </a:lnTo>
                <a:lnTo>
                  <a:pt x="96011" y="190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871459" y="5618226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8" y="80010"/>
                </a:moveTo>
                <a:lnTo>
                  <a:pt x="32004" y="80010"/>
                </a:lnTo>
                <a:lnTo>
                  <a:pt x="32004" y="288036"/>
                </a:lnTo>
                <a:lnTo>
                  <a:pt x="64008" y="288036"/>
                </a:lnTo>
                <a:lnTo>
                  <a:pt x="64008" y="80010"/>
                </a:lnTo>
                <a:close/>
              </a:path>
              <a:path w="96520" h="288289">
                <a:moveTo>
                  <a:pt x="48006" y="0"/>
                </a:moveTo>
                <a:lnTo>
                  <a:pt x="0" y="96012"/>
                </a:lnTo>
                <a:lnTo>
                  <a:pt x="32004" y="96012"/>
                </a:lnTo>
                <a:lnTo>
                  <a:pt x="32004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20" h="288289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016240" y="5619750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32003" y="192024"/>
                </a:moveTo>
                <a:lnTo>
                  <a:pt x="0" y="192024"/>
                </a:lnTo>
                <a:lnTo>
                  <a:pt x="48005" y="288036"/>
                </a:lnTo>
                <a:lnTo>
                  <a:pt x="88010" y="208025"/>
                </a:lnTo>
                <a:lnTo>
                  <a:pt x="32003" y="208025"/>
                </a:lnTo>
                <a:lnTo>
                  <a:pt x="32003" y="192024"/>
                </a:lnTo>
                <a:close/>
              </a:path>
              <a:path w="96520" h="288289">
                <a:moveTo>
                  <a:pt x="64007" y="0"/>
                </a:moveTo>
                <a:lnTo>
                  <a:pt x="32003" y="0"/>
                </a:lnTo>
                <a:lnTo>
                  <a:pt x="32003" y="208025"/>
                </a:lnTo>
                <a:lnTo>
                  <a:pt x="64007" y="208025"/>
                </a:lnTo>
                <a:lnTo>
                  <a:pt x="64007" y="0"/>
                </a:lnTo>
                <a:close/>
              </a:path>
              <a:path w="96520" h="288289">
                <a:moveTo>
                  <a:pt x="96011" y="192024"/>
                </a:moveTo>
                <a:lnTo>
                  <a:pt x="64007" y="192024"/>
                </a:lnTo>
                <a:lnTo>
                  <a:pt x="64007" y="208025"/>
                </a:lnTo>
                <a:lnTo>
                  <a:pt x="88010" y="208025"/>
                </a:lnTo>
                <a:lnTo>
                  <a:pt x="96011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31123" y="5616702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7" y="80010"/>
                </a:moveTo>
                <a:lnTo>
                  <a:pt x="32003" y="80010"/>
                </a:lnTo>
                <a:lnTo>
                  <a:pt x="32003" y="288036"/>
                </a:lnTo>
                <a:lnTo>
                  <a:pt x="64007" y="288036"/>
                </a:lnTo>
                <a:lnTo>
                  <a:pt x="64007" y="80010"/>
                </a:lnTo>
                <a:close/>
              </a:path>
              <a:path w="96520" h="288289">
                <a:moveTo>
                  <a:pt x="48005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10"/>
                </a:lnTo>
                <a:lnTo>
                  <a:pt x="88010" y="80010"/>
                </a:lnTo>
                <a:lnTo>
                  <a:pt x="48005" y="0"/>
                </a:lnTo>
                <a:close/>
              </a:path>
              <a:path w="96520" h="288289">
                <a:moveTo>
                  <a:pt x="88010" y="80010"/>
                </a:moveTo>
                <a:lnTo>
                  <a:pt x="64007" y="80010"/>
                </a:lnTo>
                <a:lnTo>
                  <a:pt x="64007" y="96012"/>
                </a:lnTo>
                <a:lnTo>
                  <a:pt x="96011" y="96012"/>
                </a:lnTo>
                <a:lnTo>
                  <a:pt x="88010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75904" y="5618226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32003" y="192024"/>
                </a:moveTo>
                <a:lnTo>
                  <a:pt x="0" y="192024"/>
                </a:lnTo>
                <a:lnTo>
                  <a:pt x="48005" y="288036"/>
                </a:lnTo>
                <a:lnTo>
                  <a:pt x="88011" y="208026"/>
                </a:lnTo>
                <a:lnTo>
                  <a:pt x="32003" y="208026"/>
                </a:lnTo>
                <a:lnTo>
                  <a:pt x="32003" y="192024"/>
                </a:lnTo>
                <a:close/>
              </a:path>
              <a:path w="96520" h="288289">
                <a:moveTo>
                  <a:pt x="64007" y="0"/>
                </a:moveTo>
                <a:lnTo>
                  <a:pt x="32003" y="0"/>
                </a:lnTo>
                <a:lnTo>
                  <a:pt x="32003" y="208026"/>
                </a:lnTo>
                <a:lnTo>
                  <a:pt x="64007" y="208026"/>
                </a:lnTo>
                <a:lnTo>
                  <a:pt x="64007" y="0"/>
                </a:lnTo>
                <a:close/>
              </a:path>
              <a:path w="96520" h="288289">
                <a:moveTo>
                  <a:pt x="96012" y="192024"/>
                </a:moveTo>
                <a:lnTo>
                  <a:pt x="64007" y="192024"/>
                </a:lnTo>
                <a:lnTo>
                  <a:pt x="64007" y="208026"/>
                </a:lnTo>
                <a:lnTo>
                  <a:pt x="88011" y="208026"/>
                </a:lnTo>
                <a:lnTo>
                  <a:pt x="96012" y="192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944868" y="5287517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64007" y="80009"/>
                </a:moveTo>
                <a:lnTo>
                  <a:pt x="32003" y="80009"/>
                </a:lnTo>
                <a:lnTo>
                  <a:pt x="32003" y="286511"/>
                </a:lnTo>
                <a:lnTo>
                  <a:pt x="64007" y="286511"/>
                </a:lnTo>
                <a:lnTo>
                  <a:pt x="64007" y="80009"/>
                </a:lnTo>
                <a:close/>
              </a:path>
              <a:path w="96520" h="287020">
                <a:moveTo>
                  <a:pt x="48005" y="0"/>
                </a:moveTo>
                <a:lnTo>
                  <a:pt x="0" y="96011"/>
                </a:lnTo>
                <a:lnTo>
                  <a:pt x="32003" y="96011"/>
                </a:lnTo>
                <a:lnTo>
                  <a:pt x="32003" y="80009"/>
                </a:lnTo>
                <a:lnTo>
                  <a:pt x="88010" y="80009"/>
                </a:lnTo>
                <a:lnTo>
                  <a:pt x="48005" y="0"/>
                </a:lnTo>
                <a:close/>
              </a:path>
              <a:path w="96520" h="287020">
                <a:moveTo>
                  <a:pt x="88010" y="80009"/>
                </a:moveTo>
                <a:lnTo>
                  <a:pt x="64007" y="80009"/>
                </a:lnTo>
                <a:lnTo>
                  <a:pt x="64007" y="96011"/>
                </a:lnTo>
                <a:lnTo>
                  <a:pt x="96011" y="96011"/>
                </a:lnTo>
                <a:lnTo>
                  <a:pt x="88010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358385" y="4032139"/>
            <a:ext cx="147510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baseline="-21367" sz="1950" spc="15">
                <a:latin typeface="Arial"/>
                <a:cs typeface="Arial"/>
              </a:rPr>
              <a:t>3</a:t>
            </a:r>
            <a:r>
              <a:rPr dirty="0" sz="2000" spc="10">
                <a:latin typeface="Arial"/>
                <a:cs typeface="Arial"/>
              </a:rPr>
              <a:t>Li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(Z</a:t>
            </a:r>
            <a:r>
              <a:rPr dirty="0" sz="2000" spc="5">
                <a:latin typeface="Arial"/>
                <a:cs typeface="Arial"/>
              </a:rPr>
              <a:t>=</a:t>
            </a:r>
            <a:r>
              <a:rPr dirty="0" sz="2000">
                <a:latin typeface="Arial"/>
                <a:cs typeface="Arial"/>
              </a:rPr>
              <a:t>3),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1s</a:t>
            </a:r>
            <a:r>
              <a:rPr dirty="0" baseline="25641" sz="1950" spc="22">
                <a:latin typeface="Comic Sans MS"/>
                <a:cs typeface="Comic Sans MS"/>
              </a:rPr>
              <a:t>2</a:t>
            </a:r>
            <a:r>
              <a:rPr dirty="0" sz="2000">
                <a:latin typeface="Comic Sans MS"/>
                <a:cs typeface="Comic Sans MS"/>
              </a:rPr>
              <a:t>2</a:t>
            </a:r>
            <a:r>
              <a:rPr dirty="0" sz="2000" spc="-5">
                <a:latin typeface="Comic Sans MS"/>
                <a:cs typeface="Comic Sans MS"/>
              </a:rPr>
              <a:t>s</a:t>
            </a:r>
            <a:r>
              <a:rPr dirty="0" baseline="25641" sz="1950" spc="15">
                <a:latin typeface="Comic Sans MS"/>
                <a:cs typeface="Comic Sans MS"/>
              </a:rPr>
              <a:t>1</a:t>
            </a:r>
            <a:endParaRPr baseline="25641" sz="1950">
              <a:latin typeface="Comic Sans MS"/>
              <a:cs typeface="Comic Sans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47180" y="4042807"/>
            <a:ext cx="230441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80"/>
              </a:lnSpc>
            </a:pPr>
            <a:r>
              <a:rPr dirty="0" baseline="-21367" sz="1950" spc="-127">
                <a:latin typeface="Arial"/>
                <a:cs typeface="Arial"/>
              </a:rPr>
              <a:t>1</a:t>
            </a:r>
            <a:r>
              <a:rPr dirty="0" baseline="-21367" sz="1950" spc="15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Na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80"/>
              </a:lnSpc>
            </a:pPr>
            <a:r>
              <a:rPr dirty="0" sz="2000">
                <a:latin typeface="Arial"/>
                <a:cs typeface="Arial"/>
              </a:rPr>
              <a:t>(Z</a:t>
            </a:r>
            <a:r>
              <a:rPr dirty="0" sz="2000" spc="5">
                <a:latin typeface="Arial"/>
                <a:cs typeface="Arial"/>
              </a:rPr>
              <a:t>=</a:t>
            </a:r>
            <a:r>
              <a:rPr dirty="0" sz="2000" spc="-145">
                <a:latin typeface="Arial"/>
                <a:cs typeface="Arial"/>
              </a:rPr>
              <a:t>1</a:t>
            </a:r>
            <a:r>
              <a:rPr dirty="0" sz="2000">
                <a:latin typeface="Arial"/>
                <a:cs typeface="Arial"/>
              </a:rPr>
              <a:t>1)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5">
                <a:latin typeface="Comic Sans MS"/>
                <a:cs typeface="Comic Sans MS"/>
              </a:rPr>
              <a:t>1s</a:t>
            </a:r>
            <a:r>
              <a:rPr dirty="0" baseline="25641" sz="1950" spc="22">
                <a:latin typeface="Comic Sans MS"/>
                <a:cs typeface="Comic Sans MS"/>
              </a:rPr>
              <a:t>2</a:t>
            </a:r>
            <a:r>
              <a:rPr dirty="0" sz="2000">
                <a:latin typeface="Comic Sans MS"/>
                <a:cs typeface="Comic Sans MS"/>
              </a:rPr>
              <a:t>2</a:t>
            </a:r>
            <a:r>
              <a:rPr dirty="0" sz="2000" spc="-5">
                <a:latin typeface="Comic Sans MS"/>
                <a:cs typeface="Comic Sans MS"/>
              </a:rPr>
              <a:t>s</a:t>
            </a:r>
            <a:r>
              <a:rPr dirty="0" baseline="25641" sz="1950" spc="30">
                <a:latin typeface="Comic Sans MS"/>
                <a:cs typeface="Comic Sans MS"/>
              </a:rPr>
              <a:t>2</a:t>
            </a:r>
            <a:r>
              <a:rPr dirty="0" sz="2000">
                <a:latin typeface="Comic Sans MS"/>
                <a:cs typeface="Comic Sans MS"/>
              </a:rPr>
              <a:t>2</a:t>
            </a:r>
            <a:r>
              <a:rPr dirty="0" sz="2000" spc="-5">
                <a:latin typeface="Comic Sans MS"/>
                <a:cs typeface="Comic Sans MS"/>
              </a:rPr>
              <a:t>p</a:t>
            </a:r>
            <a:r>
              <a:rPr dirty="0" baseline="25641" sz="1950" spc="22">
                <a:latin typeface="Comic Sans MS"/>
                <a:cs typeface="Comic Sans MS"/>
              </a:rPr>
              <a:t>6</a:t>
            </a:r>
            <a:r>
              <a:rPr dirty="0" sz="2000">
                <a:latin typeface="Comic Sans MS"/>
                <a:cs typeface="Comic Sans MS"/>
              </a:rPr>
              <a:t>3</a:t>
            </a:r>
            <a:r>
              <a:rPr dirty="0" sz="2000" spc="-5">
                <a:latin typeface="Comic Sans MS"/>
                <a:cs typeface="Comic Sans MS"/>
              </a:rPr>
              <a:t>s</a:t>
            </a:r>
            <a:r>
              <a:rPr dirty="0" baseline="25641" sz="1950" spc="15">
                <a:latin typeface="Comic Sans MS"/>
                <a:cs typeface="Comic Sans MS"/>
              </a:rPr>
              <a:t>1</a:t>
            </a:r>
            <a:endParaRPr baseline="25641" sz="1950">
              <a:latin typeface="Comic Sans MS"/>
              <a:cs typeface="Comic Sans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52188" y="6328409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64008" y="80009"/>
                </a:moveTo>
                <a:lnTo>
                  <a:pt x="32003" y="80009"/>
                </a:lnTo>
                <a:lnTo>
                  <a:pt x="32003" y="286511"/>
                </a:lnTo>
                <a:lnTo>
                  <a:pt x="64008" y="286511"/>
                </a:lnTo>
                <a:lnTo>
                  <a:pt x="64008" y="80009"/>
                </a:lnTo>
                <a:close/>
              </a:path>
              <a:path w="96520" h="287020">
                <a:moveTo>
                  <a:pt x="48006" y="0"/>
                </a:moveTo>
                <a:lnTo>
                  <a:pt x="0" y="96011"/>
                </a:lnTo>
                <a:lnTo>
                  <a:pt x="32003" y="96011"/>
                </a:lnTo>
                <a:lnTo>
                  <a:pt x="32003" y="80009"/>
                </a:lnTo>
                <a:lnTo>
                  <a:pt x="88011" y="80009"/>
                </a:lnTo>
                <a:lnTo>
                  <a:pt x="48006" y="0"/>
                </a:lnTo>
                <a:close/>
              </a:path>
              <a:path w="96520" h="287020">
                <a:moveTo>
                  <a:pt x="88011" y="80009"/>
                </a:moveTo>
                <a:lnTo>
                  <a:pt x="64008" y="80009"/>
                </a:lnTo>
                <a:lnTo>
                  <a:pt x="64008" y="96011"/>
                </a:lnTo>
                <a:lnTo>
                  <a:pt x="96012" y="96011"/>
                </a:lnTo>
                <a:lnTo>
                  <a:pt x="88011" y="800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696967" y="6329934"/>
            <a:ext cx="96520" cy="287020"/>
          </a:xfrm>
          <a:custGeom>
            <a:avLst/>
            <a:gdLst/>
            <a:ahLst/>
            <a:cxnLst/>
            <a:rect l="l" t="t" r="r" b="b"/>
            <a:pathLst>
              <a:path w="96520" h="287020">
                <a:moveTo>
                  <a:pt x="32004" y="190499"/>
                </a:moveTo>
                <a:lnTo>
                  <a:pt x="0" y="190499"/>
                </a:lnTo>
                <a:lnTo>
                  <a:pt x="48006" y="286511"/>
                </a:lnTo>
                <a:lnTo>
                  <a:pt x="88011" y="206501"/>
                </a:lnTo>
                <a:lnTo>
                  <a:pt x="32004" y="206501"/>
                </a:lnTo>
                <a:lnTo>
                  <a:pt x="32004" y="190499"/>
                </a:lnTo>
                <a:close/>
              </a:path>
              <a:path w="96520" h="287020">
                <a:moveTo>
                  <a:pt x="64008" y="0"/>
                </a:moveTo>
                <a:lnTo>
                  <a:pt x="32004" y="0"/>
                </a:lnTo>
                <a:lnTo>
                  <a:pt x="32004" y="206501"/>
                </a:lnTo>
                <a:lnTo>
                  <a:pt x="64008" y="206501"/>
                </a:lnTo>
                <a:lnTo>
                  <a:pt x="64008" y="0"/>
                </a:lnTo>
                <a:close/>
              </a:path>
              <a:path w="96520" h="287020">
                <a:moveTo>
                  <a:pt x="96012" y="190499"/>
                </a:moveTo>
                <a:lnTo>
                  <a:pt x="64008" y="190499"/>
                </a:lnTo>
                <a:lnTo>
                  <a:pt x="64008" y="206501"/>
                </a:lnTo>
                <a:lnTo>
                  <a:pt x="88011" y="206501"/>
                </a:lnTo>
                <a:lnTo>
                  <a:pt x="96012" y="190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52188" y="5726429"/>
            <a:ext cx="96520" cy="288290"/>
          </a:xfrm>
          <a:custGeom>
            <a:avLst/>
            <a:gdLst/>
            <a:ahLst/>
            <a:cxnLst/>
            <a:rect l="l" t="t" r="r" b="b"/>
            <a:pathLst>
              <a:path w="96520" h="288289">
                <a:moveTo>
                  <a:pt x="64008" y="80010"/>
                </a:moveTo>
                <a:lnTo>
                  <a:pt x="32003" y="80010"/>
                </a:lnTo>
                <a:lnTo>
                  <a:pt x="32003" y="288036"/>
                </a:lnTo>
                <a:lnTo>
                  <a:pt x="64008" y="288036"/>
                </a:lnTo>
                <a:lnTo>
                  <a:pt x="64008" y="80010"/>
                </a:lnTo>
                <a:close/>
              </a:path>
              <a:path w="96520" h="288289">
                <a:moveTo>
                  <a:pt x="48006" y="0"/>
                </a:moveTo>
                <a:lnTo>
                  <a:pt x="0" y="96012"/>
                </a:lnTo>
                <a:lnTo>
                  <a:pt x="32003" y="96012"/>
                </a:lnTo>
                <a:lnTo>
                  <a:pt x="32003" y="80010"/>
                </a:lnTo>
                <a:lnTo>
                  <a:pt x="88011" y="80010"/>
                </a:lnTo>
                <a:lnTo>
                  <a:pt x="48006" y="0"/>
                </a:lnTo>
                <a:close/>
              </a:path>
              <a:path w="96520" h="288289">
                <a:moveTo>
                  <a:pt x="88011" y="80010"/>
                </a:moveTo>
                <a:lnTo>
                  <a:pt x="64008" y="80010"/>
                </a:lnTo>
                <a:lnTo>
                  <a:pt x="64008" y="96012"/>
                </a:lnTo>
                <a:lnTo>
                  <a:pt x="96012" y="96012"/>
                </a:lnTo>
                <a:lnTo>
                  <a:pt x="88011" y="800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8496172" y="6595425"/>
            <a:ext cx="11112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4</a:t>
            </a:fld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14" y="1308869"/>
            <a:ext cx="8686165" cy="425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92860">
              <a:lnSpc>
                <a:spcPct val="125099"/>
              </a:lnSpc>
            </a:pPr>
            <a:r>
              <a:rPr dirty="0" sz="2000" spc="-5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edremo,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omi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inan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 at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el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enti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gu</a:t>
            </a:r>
            <a:r>
              <a:rPr dirty="0" sz="2000">
                <a:latin typeface="Franklin Gothic Book"/>
                <a:cs typeface="Franklin Gothic Book"/>
              </a:rPr>
              <a:t>sc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a).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deri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che:</a:t>
            </a:r>
            <a:endParaRPr sz="2000">
              <a:latin typeface="Franklin Gothic Book"/>
              <a:cs typeface="Franklin Gothic Book"/>
            </a:endParaRPr>
          </a:p>
          <a:p>
            <a:pPr marL="12700" marR="5461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5" u="heavy">
                <a:latin typeface="Franklin Gothic Book"/>
                <a:cs typeface="Franklin Gothic Book"/>
              </a:rPr>
              <a:t>p</a:t>
            </a:r>
            <a:r>
              <a:rPr dirty="0" sz="2000" spc="-30" u="heavy">
                <a:latin typeface="Franklin Gothic Book"/>
                <a:cs typeface="Franklin Gothic Book"/>
              </a:rPr>
              <a:t>r</a:t>
            </a:r>
            <a:r>
              <a:rPr dirty="0" sz="2000" spc="10" u="heavy">
                <a:latin typeface="Franklin Gothic Book"/>
                <a:cs typeface="Franklin Gothic Book"/>
              </a:rPr>
              <a:t>o</a:t>
            </a:r>
            <a:r>
              <a:rPr dirty="0" sz="2000" spc="-5" u="heavy">
                <a:latin typeface="Franklin Gothic Book"/>
                <a:cs typeface="Franklin Gothic Book"/>
              </a:rPr>
              <a:t>p</a:t>
            </a:r>
            <a:r>
              <a:rPr dirty="0" sz="2000" spc="5" u="heavy">
                <a:latin typeface="Franklin Gothic Book"/>
                <a:cs typeface="Franklin Gothic Book"/>
              </a:rPr>
              <a:t>r</a:t>
            </a:r>
            <a:r>
              <a:rPr dirty="0" sz="2000" spc="-5" u="heavy">
                <a:latin typeface="Franklin Gothic Book"/>
                <a:cs typeface="Franklin Gothic Book"/>
              </a:rPr>
              <a:t>i</a:t>
            </a:r>
            <a:r>
              <a:rPr dirty="0" sz="2000" spc="-15" u="heavy">
                <a:latin typeface="Franklin Gothic Book"/>
                <a:cs typeface="Franklin Gothic Book"/>
              </a:rPr>
              <a:t>e</a:t>
            </a:r>
            <a:r>
              <a:rPr dirty="0" sz="2000" u="heavy">
                <a:latin typeface="Franklin Gothic Book"/>
                <a:cs typeface="Franklin Gothic Book"/>
              </a:rPr>
              <a:t>tà</a:t>
            </a:r>
            <a:r>
              <a:rPr dirty="0" sz="2000" spc="-45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c</a:t>
            </a:r>
            <a:r>
              <a:rPr dirty="0" sz="2000" spc="5" u="heavy">
                <a:latin typeface="Franklin Gothic Book"/>
                <a:cs typeface="Franklin Gothic Book"/>
              </a:rPr>
              <a:t>h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miche</a:t>
            </a:r>
            <a:r>
              <a:rPr dirty="0" sz="2000" spc="-5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20" u="heavy">
                <a:latin typeface="Franklin Gothic Book"/>
                <a:cs typeface="Franklin Gothic Book"/>
              </a:rPr>
              <a:t>f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s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che</a:t>
            </a:r>
            <a:r>
              <a:rPr dirty="0" sz="2000" spc="-50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d</a:t>
            </a:r>
            <a:r>
              <a:rPr dirty="0" sz="2000" u="heavy">
                <a:latin typeface="Franklin Gothic Book"/>
                <a:cs typeface="Franklin Gothic Book"/>
              </a:rPr>
              <a:t>i</a:t>
            </a:r>
            <a:r>
              <a:rPr dirty="0" sz="2000" spc="-15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un</a:t>
            </a:r>
            <a:r>
              <a:rPr dirty="0" sz="2000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e</a:t>
            </a: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em</a:t>
            </a:r>
            <a:r>
              <a:rPr dirty="0" sz="2000" spc="-15" u="heavy">
                <a:latin typeface="Franklin Gothic Book"/>
                <a:cs typeface="Franklin Gothic Book"/>
              </a:rPr>
              <a:t>e</a:t>
            </a:r>
            <a:r>
              <a:rPr dirty="0" sz="2000" u="heavy">
                <a:latin typeface="Franklin Gothic Book"/>
                <a:cs typeface="Franklin Gothic Book"/>
              </a:rPr>
              <a:t>n</a:t>
            </a:r>
            <a:r>
              <a:rPr dirty="0" sz="2000" spc="-40" u="heavy">
                <a:latin typeface="Franklin Gothic Book"/>
                <a:cs typeface="Franklin Gothic Book"/>
              </a:rPr>
              <a:t>t</a:t>
            </a:r>
            <a:r>
              <a:rPr dirty="0" sz="2000" u="heavy">
                <a:latin typeface="Franklin Gothic Book"/>
                <a:cs typeface="Franklin Gothic Book"/>
              </a:rPr>
              <a:t>o</a:t>
            </a:r>
            <a:r>
              <a:rPr dirty="0" sz="2000" spc="-35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d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spc="5" u="heavy">
                <a:latin typeface="Franklin Gothic Book"/>
                <a:cs typeface="Franklin Gothic Book"/>
              </a:rPr>
              <a:t>p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0" u="heavy">
                <a:latin typeface="Franklin Gothic Book"/>
                <a:cs typeface="Franklin Gothic Book"/>
              </a:rPr>
              <a:t>n</a:t>
            </a:r>
            <a:r>
              <a:rPr dirty="0" sz="2000" u="heavy">
                <a:latin typeface="Franklin Gothic Book"/>
                <a:cs typeface="Franklin Gothic Book"/>
              </a:rPr>
              <a:t>d</a:t>
            </a:r>
            <a:r>
              <a:rPr dirty="0" sz="2000" spc="-10" u="heavy">
                <a:latin typeface="Franklin Gothic Book"/>
                <a:cs typeface="Franklin Gothic Book"/>
              </a:rPr>
              <a:t>o</a:t>
            </a:r>
            <a:r>
              <a:rPr dirty="0" sz="2000" u="heavy">
                <a:latin typeface="Franklin Gothic Book"/>
                <a:cs typeface="Franklin Gothic Book"/>
              </a:rPr>
              <a:t>no</a:t>
            </a:r>
            <a:r>
              <a:rPr dirty="0" sz="2000" spc="-40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d</a:t>
            </a:r>
            <a:r>
              <a:rPr dirty="0" sz="2000" spc="5" u="heavy">
                <a:latin typeface="Franklin Gothic Book"/>
                <a:cs typeface="Franklin Gothic Book"/>
              </a:rPr>
              <a:t>a</a:t>
            </a: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spc="5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25" u="heavy">
                <a:latin typeface="Franklin Gothic Book"/>
                <a:cs typeface="Franklin Gothic Book"/>
              </a:rPr>
              <a:t> </a:t>
            </a:r>
            <a:r>
              <a:rPr dirty="0" sz="2000" spc="5" i="1" u="heavy">
                <a:latin typeface="Franklin Gothic Book"/>
                <a:cs typeface="Franklin Gothic Book"/>
              </a:rPr>
              <a:t>c</a:t>
            </a:r>
            <a:r>
              <a:rPr dirty="0" sz="2000" spc="10" i="1" u="heavy">
                <a:latin typeface="Franklin Gothic Book"/>
                <a:cs typeface="Franklin Gothic Book"/>
              </a:rPr>
              <a:t>o</a:t>
            </a:r>
            <a:r>
              <a:rPr dirty="0" sz="2000" i="1" u="heavy">
                <a:latin typeface="Franklin Gothic Book"/>
                <a:cs typeface="Franklin Gothic Book"/>
              </a:rPr>
              <a:t>n</a:t>
            </a:r>
            <a:r>
              <a:rPr dirty="0" sz="2000" spc="10" i="1" u="heavy">
                <a:latin typeface="Franklin Gothic Book"/>
                <a:cs typeface="Franklin Gothic Book"/>
              </a:rPr>
              <a:t>f</a:t>
            </a:r>
            <a:r>
              <a:rPr dirty="0" sz="2000" spc="5" i="1" u="heavy">
                <a:latin typeface="Franklin Gothic Book"/>
                <a:cs typeface="Franklin Gothic Book"/>
              </a:rPr>
              <a:t>i</a:t>
            </a:r>
            <a:r>
              <a:rPr dirty="0" sz="2000" spc="-5" i="1" u="heavy">
                <a:latin typeface="Franklin Gothic Book"/>
                <a:cs typeface="Franklin Gothic Book"/>
              </a:rPr>
              <a:t>guraz</a:t>
            </a:r>
            <a:r>
              <a:rPr dirty="0" sz="2000" spc="-10" i="1" u="heavy">
                <a:latin typeface="Franklin Gothic Book"/>
                <a:cs typeface="Franklin Gothic Book"/>
              </a:rPr>
              <a:t>i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10" i="1" u="heavy">
                <a:latin typeface="Franklin Gothic Book"/>
                <a:cs typeface="Franklin Gothic Book"/>
              </a:rPr>
              <a:t>n</a:t>
            </a:r>
            <a:r>
              <a:rPr dirty="0" sz="2000" i="1" u="heavy">
                <a:latin typeface="Franklin Gothic Book"/>
                <a:cs typeface="Franklin Gothic Book"/>
              </a:rPr>
              <a:t>e</a:t>
            </a:r>
            <a:r>
              <a:rPr dirty="0" sz="2000" i="1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5" i="1" u="heavy">
                <a:latin typeface="Franklin Gothic Book"/>
                <a:cs typeface="Franklin Gothic Book"/>
              </a:rPr>
              <a:t>l</a:t>
            </a:r>
            <a:r>
              <a:rPr dirty="0" sz="2000" spc="-10" i="1" u="heavy">
                <a:latin typeface="Franklin Gothic Book"/>
                <a:cs typeface="Franklin Gothic Book"/>
              </a:rPr>
              <a:t>e</a:t>
            </a:r>
            <a:r>
              <a:rPr dirty="0" sz="2000" i="1" u="heavy">
                <a:latin typeface="Franklin Gothic Book"/>
                <a:cs typeface="Franklin Gothic Book"/>
              </a:rPr>
              <a:t>t</a:t>
            </a:r>
            <a:r>
              <a:rPr dirty="0" sz="2000" spc="-10" i="1" u="heavy">
                <a:latin typeface="Franklin Gothic Book"/>
                <a:cs typeface="Franklin Gothic Book"/>
              </a:rPr>
              <a:t>t</a:t>
            </a:r>
            <a:r>
              <a:rPr dirty="0" sz="2000" spc="-20" i="1" u="heavy">
                <a:latin typeface="Franklin Gothic Book"/>
                <a:cs typeface="Franklin Gothic Book"/>
              </a:rPr>
              <a:t>r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10" i="1" u="heavy">
                <a:latin typeface="Franklin Gothic Book"/>
                <a:cs typeface="Franklin Gothic Book"/>
              </a:rPr>
              <a:t>n</a:t>
            </a:r>
            <a:r>
              <a:rPr dirty="0" sz="2000" spc="5" i="1" u="heavy">
                <a:latin typeface="Franklin Gothic Book"/>
                <a:cs typeface="Franklin Gothic Book"/>
              </a:rPr>
              <a:t>i</a:t>
            </a:r>
            <a:r>
              <a:rPr dirty="0" sz="2000" spc="-5" i="1" u="heavy">
                <a:latin typeface="Franklin Gothic Book"/>
                <a:cs typeface="Franklin Gothic Book"/>
              </a:rPr>
              <a:t>ca</a:t>
            </a:r>
            <a:r>
              <a:rPr dirty="0" sz="2000" spc="-40" i="1" u="heavy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-15" i="1" u="heavy">
                <a:latin typeface="Franklin Gothic Book"/>
                <a:cs typeface="Franklin Gothic Book"/>
              </a:rPr>
              <a:t>s</a:t>
            </a:r>
            <a:r>
              <a:rPr dirty="0" sz="2000" spc="-55" i="1" u="heavy">
                <a:latin typeface="Franklin Gothic Book"/>
                <a:cs typeface="Franklin Gothic Book"/>
              </a:rPr>
              <a:t>t</a:t>
            </a:r>
            <a:r>
              <a:rPr dirty="0" sz="2000" i="1" u="heavy">
                <a:latin typeface="Franklin Gothic Book"/>
                <a:cs typeface="Franklin Gothic Book"/>
              </a:rPr>
              <a:t>erna</a:t>
            </a:r>
            <a:r>
              <a:rPr dirty="0" sz="2000" spc="-30" i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(cio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 nume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baseline="25641" sz="1950" spc="7">
                <a:latin typeface="Franklin Gothic Book"/>
                <a:cs typeface="Franklin Gothic Book"/>
              </a:rPr>
              <a:t>-</a:t>
            </a:r>
            <a:r>
              <a:rPr dirty="0" baseline="25641" sz="1950">
                <a:latin typeface="Franklin Gothic Book"/>
                <a:cs typeface="Franklin Gothic Book"/>
              </a:rPr>
              <a:t> </a:t>
            </a:r>
            <a:r>
              <a:rPr dirty="0" baseline="25641" sz="1950" spc="-232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energ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o)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99720" algn="l"/>
              </a:tabLst>
            </a:pPr>
            <a:r>
              <a:rPr dirty="0" sz="2000" spc="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nti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h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5" i="1">
                <a:latin typeface="Franklin Gothic Book"/>
                <a:cs typeface="Franklin Gothic Book"/>
              </a:rPr>
              <a:t>l</a:t>
            </a:r>
            <a:r>
              <a:rPr dirty="0" sz="2000" i="1"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latin typeface="Franklin Gothic Book"/>
                <a:cs typeface="Franklin Gothic Book"/>
              </a:rPr>
              <a:t> </a:t>
            </a:r>
            <a:r>
              <a:rPr dirty="0" sz="2000" spc="-15" i="1" u="heavy">
                <a:latin typeface="Franklin Gothic Book"/>
                <a:cs typeface="Franklin Gothic Book"/>
              </a:rPr>
              <a:t>s</a:t>
            </a:r>
            <a:r>
              <a:rPr dirty="0" sz="2000" spc="-40" i="1" u="heavy">
                <a:latin typeface="Franklin Gothic Book"/>
                <a:cs typeface="Franklin Gothic Book"/>
              </a:rPr>
              <a:t>t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-5" i="1" u="heavy">
                <a:latin typeface="Franklin Gothic Book"/>
                <a:cs typeface="Franklin Gothic Book"/>
              </a:rPr>
              <a:t>ssa</a:t>
            </a:r>
            <a:r>
              <a:rPr dirty="0" sz="2000" spc="-35" i="1" u="heavy">
                <a:latin typeface="Franklin Gothic Book"/>
                <a:cs typeface="Franklin Gothic Book"/>
              </a:rPr>
              <a:t> </a:t>
            </a:r>
            <a:r>
              <a:rPr dirty="0" sz="2000" spc="5" i="1" u="heavy">
                <a:latin typeface="Franklin Gothic Book"/>
                <a:cs typeface="Franklin Gothic Book"/>
              </a:rPr>
              <a:t>c</a:t>
            </a:r>
            <a:r>
              <a:rPr dirty="0" sz="2000" spc="10" i="1" u="heavy">
                <a:latin typeface="Franklin Gothic Book"/>
                <a:cs typeface="Franklin Gothic Book"/>
              </a:rPr>
              <a:t>o</a:t>
            </a:r>
            <a:r>
              <a:rPr dirty="0" sz="2000" i="1" u="heavy">
                <a:latin typeface="Franklin Gothic Book"/>
                <a:cs typeface="Franklin Gothic Book"/>
              </a:rPr>
              <a:t>n</a:t>
            </a:r>
            <a:r>
              <a:rPr dirty="0" sz="2000" spc="25" i="1" u="heavy">
                <a:latin typeface="Franklin Gothic Book"/>
                <a:cs typeface="Franklin Gothic Book"/>
              </a:rPr>
              <a:t>f</a:t>
            </a:r>
            <a:r>
              <a:rPr dirty="0" sz="2000" spc="-5" i="1" u="heavy">
                <a:latin typeface="Franklin Gothic Book"/>
                <a:cs typeface="Franklin Gothic Book"/>
              </a:rPr>
              <a:t>igurazione</a:t>
            </a:r>
            <a:r>
              <a:rPr dirty="0" sz="2000" spc="-20" i="1" u="heavy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5" i="1" u="heavy">
                <a:latin typeface="Franklin Gothic Book"/>
                <a:cs typeface="Franklin Gothic Book"/>
              </a:rPr>
              <a:t>l</a:t>
            </a:r>
            <a:r>
              <a:rPr dirty="0" sz="2000" spc="-10" i="1" u="heavy">
                <a:latin typeface="Franklin Gothic Book"/>
                <a:cs typeface="Franklin Gothic Book"/>
              </a:rPr>
              <a:t>e</a:t>
            </a:r>
            <a:r>
              <a:rPr dirty="0" sz="2000" i="1" u="heavy">
                <a:latin typeface="Franklin Gothic Book"/>
                <a:cs typeface="Franklin Gothic Book"/>
              </a:rPr>
              <a:t>t</a:t>
            </a:r>
            <a:r>
              <a:rPr dirty="0" sz="2000" spc="-10" i="1" u="heavy">
                <a:latin typeface="Franklin Gothic Book"/>
                <a:cs typeface="Franklin Gothic Book"/>
              </a:rPr>
              <a:t>t</a:t>
            </a:r>
            <a:r>
              <a:rPr dirty="0" sz="2000" spc="-20" i="1" u="heavy">
                <a:latin typeface="Franklin Gothic Book"/>
                <a:cs typeface="Franklin Gothic Book"/>
              </a:rPr>
              <a:t>r</a:t>
            </a:r>
            <a:r>
              <a:rPr dirty="0" sz="2000" spc="-15" i="1" u="heavy">
                <a:latin typeface="Franklin Gothic Book"/>
                <a:cs typeface="Franklin Gothic Book"/>
              </a:rPr>
              <a:t>o</a:t>
            </a:r>
            <a:r>
              <a:rPr dirty="0" sz="2000" i="1" u="heavy">
                <a:latin typeface="Franklin Gothic Book"/>
                <a:cs typeface="Franklin Gothic Book"/>
              </a:rPr>
              <a:t>ni</a:t>
            </a:r>
            <a:r>
              <a:rPr dirty="0" sz="2000" spc="5" i="1" u="heavy">
                <a:latin typeface="Franklin Gothic Book"/>
                <a:cs typeface="Franklin Gothic Book"/>
              </a:rPr>
              <a:t>c</a:t>
            </a:r>
            <a:r>
              <a:rPr dirty="0" sz="2000" i="1" u="heavy">
                <a:latin typeface="Franklin Gothic Book"/>
                <a:cs typeface="Franklin Gothic Book"/>
              </a:rPr>
              <a:t>a</a:t>
            </a:r>
            <a:r>
              <a:rPr dirty="0" sz="2000" spc="-40" i="1" u="heavy">
                <a:latin typeface="Franklin Gothic Book"/>
                <a:cs typeface="Franklin Gothic Book"/>
              </a:rPr>
              <a:t> </a:t>
            </a:r>
            <a:r>
              <a:rPr dirty="0" sz="2000" spc="10" i="1" u="heavy">
                <a:latin typeface="Franklin Gothic Book"/>
                <a:cs typeface="Franklin Gothic Book"/>
              </a:rPr>
              <a:t>e</a:t>
            </a:r>
            <a:r>
              <a:rPr dirty="0" sz="2000" spc="-15" i="1" u="heavy">
                <a:latin typeface="Franklin Gothic Book"/>
                <a:cs typeface="Franklin Gothic Book"/>
              </a:rPr>
              <a:t>s</a:t>
            </a:r>
            <a:r>
              <a:rPr dirty="0" sz="2000" spc="-55" i="1" u="heavy">
                <a:latin typeface="Franklin Gothic Book"/>
                <a:cs typeface="Franklin Gothic Book"/>
              </a:rPr>
              <a:t>t</a:t>
            </a:r>
            <a:r>
              <a:rPr dirty="0" sz="2000" i="1" u="heavy">
                <a:latin typeface="Franklin Gothic Book"/>
                <a:cs typeface="Franklin Gothic Book"/>
              </a:rPr>
              <a:t>erna</a:t>
            </a:r>
            <a:r>
              <a:rPr dirty="0" sz="2000" spc="-15" i="1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h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 i="1" u="heavy">
                <a:latin typeface="Franklin Gothic Book"/>
                <a:cs typeface="Franklin Gothic Book"/>
              </a:rPr>
              <a:t>p</a:t>
            </a:r>
            <a:r>
              <a:rPr dirty="0" sz="2000" spc="5" i="1" u="heavy">
                <a:latin typeface="Franklin Gothic Book"/>
                <a:cs typeface="Franklin Gothic Book"/>
              </a:rPr>
              <a:t>r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10" i="1" u="heavy">
                <a:latin typeface="Franklin Gothic Book"/>
                <a:cs typeface="Franklin Gothic Book"/>
              </a:rPr>
              <a:t>p</a:t>
            </a:r>
            <a:r>
              <a:rPr dirty="0" sz="2000" i="1" u="heavy">
                <a:latin typeface="Franklin Gothic Book"/>
                <a:cs typeface="Franklin Gothic Book"/>
              </a:rPr>
              <a:t>ri</a:t>
            </a:r>
            <a:r>
              <a:rPr dirty="0" sz="2000" spc="-10" i="1" u="heavy">
                <a:latin typeface="Franklin Gothic Book"/>
                <a:cs typeface="Franklin Gothic Book"/>
              </a:rPr>
              <a:t>e</a:t>
            </a:r>
            <a:r>
              <a:rPr dirty="0" sz="2000" i="1" u="heavy">
                <a:latin typeface="Franklin Gothic Book"/>
                <a:cs typeface="Franklin Gothic Book"/>
              </a:rPr>
              <a:t>tà</a:t>
            </a:r>
            <a:r>
              <a:rPr dirty="0" sz="2000" spc="-45" i="1" u="heavy">
                <a:latin typeface="Franklin Gothic Book"/>
                <a:cs typeface="Franklin Gothic Book"/>
              </a:rPr>
              <a:t> </a:t>
            </a:r>
            <a:r>
              <a:rPr dirty="0" sz="2000" spc="-5" i="1" u="heavy">
                <a:latin typeface="Franklin Gothic Book"/>
                <a:cs typeface="Franklin Gothic Book"/>
              </a:rPr>
              <a:t>c</a:t>
            </a:r>
            <a:r>
              <a:rPr dirty="0" sz="2000" spc="5" i="1" u="heavy">
                <a:latin typeface="Franklin Gothic Book"/>
                <a:cs typeface="Franklin Gothic Book"/>
              </a:rPr>
              <a:t>hi</a:t>
            </a:r>
            <a:r>
              <a:rPr dirty="0" sz="2000" i="1" u="heavy">
                <a:latin typeface="Franklin Gothic Book"/>
                <a:cs typeface="Franklin Gothic Book"/>
              </a:rPr>
              <a:t>m</a:t>
            </a:r>
            <a:r>
              <a:rPr dirty="0" sz="2000" spc="-10" i="1" u="heavy">
                <a:latin typeface="Franklin Gothic Book"/>
                <a:cs typeface="Franklin Gothic Book"/>
              </a:rPr>
              <a:t>i</a:t>
            </a:r>
            <a:r>
              <a:rPr dirty="0" sz="2000" spc="-15" i="1" u="heavy">
                <a:latin typeface="Franklin Gothic Book"/>
                <a:cs typeface="Franklin Gothic Book"/>
              </a:rPr>
              <a:t>c</a:t>
            </a:r>
            <a:r>
              <a:rPr dirty="0" sz="2000" spc="-5" i="1" u="heavy">
                <a:latin typeface="Franklin Gothic Book"/>
                <a:cs typeface="Franklin Gothic Book"/>
              </a:rPr>
              <a:t>he</a:t>
            </a:r>
            <a:r>
              <a:rPr dirty="0" sz="2000" spc="-40" i="1" u="heavy">
                <a:latin typeface="Franklin Gothic Book"/>
                <a:cs typeface="Franklin Gothic Book"/>
              </a:rPr>
              <a:t> </a:t>
            </a:r>
            <a:r>
              <a:rPr dirty="0" sz="2000" i="1" u="heavy">
                <a:latin typeface="Franklin Gothic Book"/>
                <a:cs typeface="Franklin Gothic Book"/>
              </a:rPr>
              <a:t>m</a:t>
            </a:r>
            <a:r>
              <a:rPr dirty="0" sz="2000" spc="10" i="1" u="heavy">
                <a:latin typeface="Franklin Gothic Book"/>
                <a:cs typeface="Franklin Gothic Book"/>
              </a:rPr>
              <a:t>o</a:t>
            </a:r>
            <a:r>
              <a:rPr dirty="0" sz="2000" spc="5" i="1" u="heavy">
                <a:latin typeface="Franklin Gothic Book"/>
                <a:cs typeface="Franklin Gothic Book"/>
              </a:rPr>
              <a:t>l</a:t>
            </a:r>
            <a:r>
              <a:rPr dirty="0" sz="2000" spc="-55" i="1" u="heavy">
                <a:latin typeface="Franklin Gothic Book"/>
                <a:cs typeface="Franklin Gothic Book"/>
              </a:rPr>
              <a:t>t</a:t>
            </a:r>
            <a:r>
              <a:rPr dirty="0" sz="2000" i="1" u="heavy">
                <a:latin typeface="Franklin Gothic Book"/>
                <a:cs typeface="Franklin Gothic Book"/>
              </a:rPr>
              <a:t>o</a:t>
            </a:r>
            <a:r>
              <a:rPr dirty="0" sz="2000" spc="-35" i="1" u="heavy">
                <a:latin typeface="Franklin Gothic Book"/>
                <a:cs typeface="Franklin Gothic Book"/>
              </a:rPr>
              <a:t> </a:t>
            </a:r>
            <a:r>
              <a:rPr dirty="0" sz="2000" spc="5" i="1" u="heavy">
                <a:latin typeface="Franklin Gothic Book"/>
                <a:cs typeface="Franklin Gothic Book"/>
              </a:rPr>
              <a:t>si</a:t>
            </a:r>
            <a:r>
              <a:rPr dirty="0" sz="2000" i="1" u="heavy">
                <a:latin typeface="Franklin Gothic Book"/>
                <a:cs typeface="Franklin Gothic Book"/>
              </a:rPr>
              <a:t>m</a:t>
            </a:r>
            <a:r>
              <a:rPr dirty="0" sz="2000" spc="5" i="1" u="heavy">
                <a:latin typeface="Franklin Gothic Book"/>
                <a:cs typeface="Franklin Gothic Book"/>
              </a:rPr>
              <a:t>il</a:t>
            </a:r>
            <a:r>
              <a:rPr dirty="0" sz="2000" spc="20" i="1" u="heavy">
                <a:latin typeface="Franklin Gothic Book"/>
                <a:cs typeface="Franklin Gothic Book"/>
              </a:rPr>
              <a:t>i</a:t>
            </a:r>
            <a:r>
              <a:rPr dirty="0" sz="2000" i="1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200">
              <a:latin typeface="Times New Roman"/>
              <a:cs typeface="Times New Roman"/>
            </a:endParaRPr>
          </a:p>
          <a:p>
            <a:pPr marL="4665980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crescere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Z</a:t>
            </a:r>
            <a:endParaRPr sz="2000">
              <a:latin typeface="Franklin Gothic Book"/>
              <a:cs typeface="Franklin Gothic Book"/>
            </a:endParaRPr>
          </a:p>
          <a:p>
            <a:pPr marL="46659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nf</a:t>
            </a:r>
            <a:r>
              <a:rPr dirty="0" sz="2000" spc="-5">
                <a:latin typeface="Franklin Gothic Book"/>
                <a:cs typeface="Franklin Gothic Book"/>
              </a:rPr>
              <a:t>ig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zion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ono</a:t>
            </a:r>
            <a:endParaRPr sz="2000">
              <a:latin typeface="Franklin Gothic Book"/>
              <a:cs typeface="Franklin Gothic Book"/>
            </a:endParaRPr>
          </a:p>
          <a:p>
            <a:pPr marL="466598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peri</a:t>
            </a:r>
            <a:r>
              <a:rPr dirty="0" sz="2000">
                <a:latin typeface="Franklin Gothic Book"/>
                <a:cs typeface="Franklin Gothic Book"/>
              </a:rPr>
              <a:t>odicamen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46659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opri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ementi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6172" y="6595425"/>
            <a:ext cx="111125" cy="201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4</a:t>
            </a:fld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714" y="318763"/>
            <a:ext cx="472567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ché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ci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 in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eressa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la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con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igurazione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el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6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onica</a:t>
            </a:r>
            <a:r>
              <a:rPr dirty="0" sz="240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un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4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omo?</a:t>
            </a:r>
            <a:endParaRPr sz="2400">
              <a:latin typeface="Franklin Gothic Book"/>
              <a:cs typeface="Franklin Gothic Boo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5671" y="4149090"/>
          <a:ext cx="4051935" cy="1898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98"/>
                <a:gridCol w="619252"/>
                <a:gridCol w="936116"/>
                <a:gridCol w="936116"/>
                <a:gridCol w="648081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baseline="-21367" sz="195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dirty="0" sz="2000">
                          <a:latin typeface="Comic Sans MS"/>
                          <a:cs typeface="Comic Sans MS"/>
                        </a:rPr>
                        <a:t>Li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>
                          <a:latin typeface="Comic Sans MS"/>
                          <a:cs typeface="Comic Sans MS"/>
                        </a:rPr>
                        <a:t>2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 spc="-5" b="1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 b="1">
                          <a:latin typeface="Comic Sans MS"/>
                          <a:cs typeface="Comic Sans MS"/>
                        </a:rPr>
                        <a:t>1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baseline="-21367" sz="1950">
                          <a:latin typeface="Comic Sans MS"/>
                          <a:cs typeface="Comic Sans MS"/>
                        </a:rPr>
                        <a:t>11</a:t>
                      </a:r>
                      <a:r>
                        <a:rPr dirty="0" sz="2000">
                          <a:latin typeface="Comic Sans MS"/>
                          <a:cs typeface="Comic Sans MS"/>
                        </a:rPr>
                        <a:t>Na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>
                          <a:latin typeface="Comic Sans MS"/>
                          <a:cs typeface="Comic Sans MS"/>
                        </a:rPr>
                        <a:t>2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 spc="-7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 spc="5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dirty="0" baseline="25462" sz="1800">
                          <a:latin typeface="Comic Sans MS"/>
                          <a:cs typeface="Comic Sans MS"/>
                        </a:rPr>
                        <a:t>6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 spc="5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dirty="0" sz="1800" spc="-5" b="1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 b="1">
                          <a:latin typeface="Comic Sans MS"/>
                          <a:cs typeface="Comic Sans MS"/>
                        </a:rPr>
                        <a:t>1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6050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300">
                          <a:latin typeface="Comic Sans MS"/>
                          <a:cs typeface="Comic Sans MS"/>
                        </a:rPr>
                        <a:t>19</a:t>
                      </a:r>
                      <a:r>
                        <a:rPr dirty="0" baseline="13888" sz="3000">
                          <a:latin typeface="Comic Sans MS"/>
                          <a:cs typeface="Comic Sans MS"/>
                        </a:rPr>
                        <a:t>K</a:t>
                      </a:r>
                      <a:endParaRPr baseline="13888" sz="30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omic Sans MS"/>
                          <a:cs typeface="Comic Sans MS"/>
                        </a:rPr>
                        <a:t>1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>
                          <a:latin typeface="Comic Sans MS"/>
                          <a:cs typeface="Comic Sans MS"/>
                        </a:rPr>
                        <a:t>2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 spc="-7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dirty="0" baseline="25462" sz="1800">
                          <a:latin typeface="Comic Sans MS"/>
                          <a:cs typeface="Comic Sans MS"/>
                        </a:rPr>
                        <a:t>6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 spc="-7">
                          <a:latin typeface="Comic Sans MS"/>
                          <a:cs typeface="Comic Sans MS"/>
                        </a:rPr>
                        <a:t>2</a:t>
                      </a:r>
                      <a:r>
                        <a:rPr dirty="0" sz="1800">
                          <a:latin typeface="Comic Sans MS"/>
                          <a:cs typeface="Comic Sans MS"/>
                        </a:rPr>
                        <a:t>3</a:t>
                      </a:r>
                      <a:r>
                        <a:rPr dirty="0" sz="1800" spc="-5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dirty="0" baseline="25462" sz="1800">
                          <a:latin typeface="Comic Sans MS"/>
                          <a:cs typeface="Comic Sans MS"/>
                        </a:rPr>
                        <a:t>6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omic Sans MS"/>
                          <a:cs typeface="Comic Sans MS"/>
                        </a:rPr>
                        <a:t>4</a:t>
                      </a:r>
                      <a:r>
                        <a:rPr dirty="0" sz="1800" spc="-5" b="1">
                          <a:latin typeface="Comic Sans MS"/>
                          <a:cs typeface="Comic Sans MS"/>
                        </a:rPr>
                        <a:t>s</a:t>
                      </a:r>
                      <a:r>
                        <a:rPr dirty="0" baseline="25462" sz="1800" b="1">
                          <a:latin typeface="Comic Sans MS"/>
                          <a:cs typeface="Comic Sans MS"/>
                        </a:rPr>
                        <a:t>1</a:t>
                      </a:r>
                      <a:endParaRPr baseline="25462" sz="18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5710607"/>
            <a:ext cx="1983105" cy="668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i 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os</a:t>
            </a:r>
            <a:r>
              <a:rPr dirty="0" sz="1100" spc="-5">
                <a:latin typeface="Arial"/>
                <a:cs typeface="Arial"/>
              </a:rPr>
              <a:t>h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5">
                <a:latin typeface="Arial"/>
                <a:cs typeface="Arial"/>
              </a:rPr>
              <a:t>2</a:t>
            </a:r>
            <a:r>
              <a:rPr dirty="0" sz="1100">
                <a:latin typeface="Arial"/>
                <a:cs typeface="Arial"/>
              </a:rPr>
              <a:t>0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>
                <a:latin typeface="Arial"/>
                <a:cs typeface="Arial"/>
              </a:rPr>
              <a:t>95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-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W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10">
                <a:latin typeface="Arial"/>
                <a:cs typeface="Arial"/>
              </a:rPr>
              <a:t>k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me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</a:t>
            </a:r>
            <a:r>
              <a:rPr dirty="0" sz="1100">
                <a:latin typeface="Arial"/>
                <a:cs typeface="Arial"/>
              </a:rPr>
              <a:t>om</a:t>
            </a:r>
            <a:r>
              <a:rPr dirty="0" sz="1100" spc="5">
                <a:latin typeface="Arial"/>
                <a:cs typeface="Arial"/>
              </a:rPr>
              <a:t>m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s,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</a:t>
            </a:r>
            <a:r>
              <a:rPr dirty="0" sz="1100">
                <a:latin typeface="Arial"/>
                <a:cs typeface="Arial"/>
              </a:rPr>
              <a:t>C </a:t>
            </a:r>
            <a:r>
              <a:rPr dirty="0" sz="1100" spc="-5">
                <a:latin typeface="Arial"/>
                <a:cs typeface="Arial"/>
              </a:rPr>
              <a:t>B</a:t>
            </a:r>
            <a:r>
              <a:rPr dirty="0" sz="1100">
                <a:latin typeface="Arial"/>
                <a:cs typeface="Arial"/>
              </a:rPr>
              <a:t>Y-</a:t>
            </a:r>
            <a:r>
              <a:rPr dirty="0" sz="1100" spc="-5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A 3.0,</a:t>
            </a:r>
            <a:r>
              <a:rPr dirty="0" sz="1100">
                <a:latin typeface="Arial"/>
                <a:cs typeface="Arial"/>
              </a:rPr>
              <a:t> ht</a:t>
            </a:r>
            <a:r>
              <a:rPr dirty="0" sz="1100" spc="5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ps:</a:t>
            </a:r>
            <a:r>
              <a:rPr dirty="0" sz="1100" spc="-5">
                <a:latin typeface="Arial"/>
                <a:cs typeface="Arial"/>
              </a:rPr>
              <a:t>/</a:t>
            </a:r>
            <a:r>
              <a:rPr dirty="0" sz="1100" spc="-10">
                <a:latin typeface="Arial"/>
                <a:cs typeface="Arial"/>
              </a:rPr>
              <a:t>/</a:t>
            </a:r>
            <a:r>
              <a:rPr dirty="0" sz="1100">
                <a:latin typeface="Arial"/>
                <a:cs typeface="Arial"/>
              </a:rPr>
              <a:t>co</a:t>
            </a:r>
            <a:r>
              <a:rPr dirty="0" sz="1100" spc="-10">
                <a:latin typeface="Arial"/>
                <a:cs typeface="Arial"/>
              </a:rPr>
              <a:t>mm</a:t>
            </a:r>
            <a:r>
              <a:rPr dirty="0" sz="1100">
                <a:latin typeface="Arial"/>
                <a:cs typeface="Arial"/>
              </a:rPr>
              <a:t>o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10">
                <a:latin typeface="Arial"/>
                <a:cs typeface="Arial"/>
              </a:rPr>
              <a:t>.</a:t>
            </a:r>
            <a:r>
              <a:rPr dirty="0" sz="1100" spc="-20">
                <a:latin typeface="Arial"/>
                <a:cs typeface="Arial"/>
              </a:rPr>
              <a:t>w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10">
                <a:latin typeface="Arial"/>
                <a:cs typeface="Arial"/>
              </a:rPr>
              <a:t>k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me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a.org/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w</a:t>
            </a:r>
            <a:r>
              <a:rPr dirty="0" sz="1100">
                <a:latin typeface="Arial"/>
                <a:cs typeface="Arial"/>
              </a:rPr>
              <a:t>/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-15">
                <a:latin typeface="Arial"/>
                <a:cs typeface="Arial"/>
              </a:rPr>
              <a:t>x</a:t>
            </a:r>
            <a:r>
              <a:rPr dirty="0" sz="1100">
                <a:latin typeface="Arial"/>
                <a:cs typeface="Arial"/>
              </a:rPr>
              <a:t>.p</a:t>
            </a:r>
            <a:r>
              <a:rPr dirty="0" sz="1100" spc="-5">
                <a:latin typeface="Arial"/>
                <a:cs typeface="Arial"/>
              </a:rPr>
              <a:t>h</a:t>
            </a:r>
            <a:r>
              <a:rPr dirty="0" sz="1100">
                <a:latin typeface="Arial"/>
                <a:cs typeface="Arial"/>
              </a:rPr>
              <a:t>p</a:t>
            </a:r>
            <a:r>
              <a:rPr dirty="0" sz="1100" spc="-5">
                <a:latin typeface="Arial"/>
                <a:cs typeface="Arial"/>
              </a:rPr>
              <a:t>?</a:t>
            </a:r>
            <a:r>
              <a:rPr dirty="0" sz="1100">
                <a:latin typeface="Arial"/>
                <a:cs typeface="Arial"/>
              </a:rPr>
              <a:t>curi</a:t>
            </a:r>
            <a:r>
              <a:rPr dirty="0" sz="1100" spc="-5">
                <a:latin typeface="Arial"/>
                <a:cs typeface="Arial"/>
              </a:rPr>
              <a:t>d</a:t>
            </a:r>
            <a:r>
              <a:rPr dirty="0" sz="1100">
                <a:latin typeface="Arial"/>
                <a:cs typeface="Arial"/>
              </a:rPr>
              <a:t>=412</a:t>
            </a:r>
            <a:r>
              <a:rPr dirty="0" sz="1100" spc="-5">
                <a:latin typeface="Arial"/>
                <a:cs typeface="Arial"/>
              </a:rPr>
              <a:t>0</a:t>
            </a:r>
            <a:r>
              <a:rPr dirty="0" sz="1100">
                <a:latin typeface="Arial"/>
                <a:cs typeface="Arial"/>
              </a:rPr>
              <a:t>5</a:t>
            </a:r>
            <a:r>
              <a:rPr dirty="0" sz="1100" spc="-5">
                <a:latin typeface="Arial"/>
                <a:cs typeface="Arial"/>
              </a:rPr>
              <a:t>5</a:t>
            </a:r>
            <a:r>
              <a:rPr dirty="0" sz="1100">
                <a:latin typeface="Arial"/>
                <a:cs typeface="Arial"/>
              </a:rPr>
              <a:t>15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1123" y="2014726"/>
            <a:ext cx="7592568" cy="475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5861" y="1073919"/>
            <a:ext cx="812292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u="heavy">
                <a:latin typeface="Franklin Gothic Book"/>
                <a:cs typeface="Franklin Gothic Book"/>
              </a:rPr>
              <a:t>Nel</a:t>
            </a:r>
            <a:r>
              <a:rPr dirty="0" sz="2000" spc="-15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-5" u="heavy">
                <a:latin typeface="Franklin Gothic Book"/>
                <a:cs typeface="Franklin Gothic Book"/>
              </a:rPr>
              <a:t> </a:t>
            </a:r>
            <a:r>
              <a:rPr dirty="0" sz="2000" spc="-135" u="heavy">
                <a:latin typeface="Franklin Gothic Book"/>
                <a:cs typeface="Franklin Gothic Book"/>
              </a:rPr>
              <a:t>T</a:t>
            </a:r>
            <a:r>
              <a:rPr dirty="0" sz="2000" spc="-55" u="heavy">
                <a:latin typeface="Franklin Gothic Book"/>
                <a:cs typeface="Franklin Gothic Book"/>
              </a:rPr>
              <a:t>a</a:t>
            </a:r>
            <a:r>
              <a:rPr dirty="0" sz="2000" spc="-30" u="heavy">
                <a:latin typeface="Franklin Gothic Book"/>
                <a:cs typeface="Franklin Gothic Book"/>
              </a:rPr>
              <a:t>v</a:t>
            </a:r>
            <a:r>
              <a:rPr dirty="0" sz="2000" u="heavy">
                <a:latin typeface="Franklin Gothic Book"/>
                <a:cs typeface="Franklin Gothic Book"/>
              </a:rPr>
              <a:t>ola </a:t>
            </a:r>
            <a:r>
              <a:rPr dirty="0" sz="2000" spc="-5" u="heavy">
                <a:latin typeface="Franklin Gothic Book"/>
                <a:cs typeface="Franklin Gothic Book"/>
              </a:rPr>
              <a:t>peri</a:t>
            </a:r>
            <a:r>
              <a:rPr dirty="0" sz="2000" u="heavy">
                <a:latin typeface="Franklin Gothic Book"/>
                <a:cs typeface="Franklin Gothic Book"/>
              </a:rPr>
              <a:t>odica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-10" u="heavy">
                <a:latin typeface="Franklin Gothic Book"/>
                <a:cs typeface="Franklin Gothic Book"/>
              </a:rPr>
              <a:t>t</a:t>
            </a:r>
            <a:r>
              <a:rPr dirty="0" sz="2000" u="heavy">
                <a:latin typeface="Franklin Gothic Book"/>
                <a:cs typeface="Franklin Gothic Book"/>
              </a:rPr>
              <a:t>t</a:t>
            </a:r>
            <a:r>
              <a:rPr dirty="0" sz="2000" spc="-15" u="heavy">
                <a:latin typeface="Franklin Gothic Book"/>
                <a:cs typeface="Franklin Gothic Book"/>
              </a:rPr>
              <a:t>u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-10" u="heavy">
                <a:latin typeface="Franklin Gothic Book"/>
                <a:cs typeface="Franklin Gothic Book"/>
              </a:rPr>
              <a:t>l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25" u="heavy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elementi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 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dine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15" u="heavy">
                <a:latin typeface="Franklin Gothic Book"/>
                <a:cs typeface="Franklin Gothic Book"/>
              </a:rPr>
              <a:t>n</a:t>
            </a:r>
            <a:r>
              <a:rPr dirty="0" sz="2000" u="heavy">
                <a:latin typeface="Franklin Gothic Book"/>
                <a:cs typeface="Franklin Gothic Book"/>
              </a:rPr>
              <a:t>ume</a:t>
            </a:r>
            <a:r>
              <a:rPr dirty="0" sz="2000" spc="-40" u="heavy">
                <a:latin typeface="Franklin Gothic Book"/>
                <a:cs typeface="Franklin Gothic Book"/>
              </a:rPr>
              <a:t>r</a:t>
            </a:r>
            <a:r>
              <a:rPr dirty="0" sz="2000" u="heavy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-30" u="heavy">
                <a:latin typeface="Franklin Gothic Book"/>
                <a:cs typeface="Franklin Gothic Book"/>
              </a:rPr>
              <a:t>t</a:t>
            </a:r>
            <a:r>
              <a:rPr dirty="0" sz="2000" spc="10" u="heavy">
                <a:latin typeface="Franklin Gothic Book"/>
                <a:cs typeface="Franklin Gothic Book"/>
              </a:rPr>
              <a:t>o</a:t>
            </a:r>
            <a:r>
              <a:rPr dirty="0" sz="2000" u="heavy">
                <a:latin typeface="Franklin Gothic Book"/>
                <a:cs typeface="Franklin Gothic Book"/>
              </a:rPr>
              <a:t>mico</a:t>
            </a:r>
            <a:r>
              <a:rPr dirty="0" sz="2000" spc="-4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Z</a:t>
            </a:r>
            <a:r>
              <a:rPr dirty="0" sz="2000" spc="-15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c</a:t>
            </a:r>
            <a:r>
              <a:rPr dirty="0" sz="2000" spc="5" u="heavy">
                <a:latin typeface="Franklin Gothic Book"/>
                <a:cs typeface="Franklin Gothic Book"/>
              </a:rPr>
              <a:t>re</a:t>
            </a:r>
            <a:r>
              <a:rPr dirty="0" sz="2000" spc="-10" u="heavy">
                <a:latin typeface="Franklin Gothic Book"/>
                <a:cs typeface="Franklin Gothic Book"/>
              </a:rPr>
              <a:t>s</a:t>
            </a:r>
            <a:r>
              <a:rPr dirty="0" sz="2000" u="heavy">
                <a:latin typeface="Franklin Gothic Book"/>
                <a:cs typeface="Franklin Gothic Book"/>
              </a:rPr>
              <a:t>c</a:t>
            </a:r>
            <a:r>
              <a:rPr dirty="0" sz="2000" spc="-15" u="heavy">
                <a:latin typeface="Franklin Gothic Book"/>
                <a:cs typeface="Franklin Gothic Book"/>
              </a:rPr>
              <a:t>e</a:t>
            </a:r>
            <a:r>
              <a:rPr dirty="0" sz="2000" u="heavy">
                <a:latin typeface="Franklin Gothic Book"/>
                <a:cs typeface="Franklin Gothic Book"/>
              </a:rPr>
              <a:t>n</a:t>
            </a:r>
            <a:r>
              <a:rPr dirty="0" sz="2000" spc="-40" u="heavy">
                <a:latin typeface="Franklin Gothic Book"/>
                <a:cs typeface="Franklin Gothic Book"/>
              </a:rPr>
              <a:t>t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3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0" u="heavy">
                <a:latin typeface="Franklin Gothic Book"/>
                <a:cs typeface="Franklin Gothic Book"/>
              </a:rPr>
              <a:t> </a:t>
            </a:r>
            <a:r>
              <a:rPr dirty="0" sz="2000" spc="5" u="heavy">
                <a:latin typeface="Franklin Gothic Book"/>
                <a:cs typeface="Franklin Gothic Book"/>
              </a:rPr>
              <a:t>r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5" u="heavy">
                <a:latin typeface="Franklin Gothic Book"/>
                <a:cs typeface="Franklin Gothic Book"/>
              </a:rPr>
              <a:t>ggr</a:t>
            </a:r>
            <a:r>
              <a:rPr dirty="0" sz="2000" u="heavy">
                <a:latin typeface="Franklin Gothic Book"/>
                <a:cs typeface="Franklin Gothic Book"/>
              </a:rPr>
              <a:t>up</a:t>
            </a:r>
            <a:r>
              <a:rPr dirty="0" sz="2000" spc="5" u="heavy">
                <a:latin typeface="Franklin Gothic Book"/>
                <a:cs typeface="Franklin Gothic Book"/>
              </a:rPr>
              <a:t>p</a:t>
            </a:r>
            <a:r>
              <a:rPr dirty="0" sz="2000" u="heavy">
                <a:latin typeface="Franklin Gothic Book"/>
                <a:cs typeface="Franklin Gothic Book"/>
              </a:rPr>
              <a:t>a</a:t>
            </a:r>
            <a:r>
              <a:rPr dirty="0" sz="2000" spc="-15" u="heavy">
                <a:latin typeface="Franklin Gothic Book"/>
                <a:cs typeface="Franklin Gothic Book"/>
              </a:rPr>
              <a:t>t</a:t>
            </a:r>
            <a:r>
              <a:rPr dirty="0" sz="2000" u="heavy">
                <a:latin typeface="Franklin Gothic Book"/>
                <a:cs typeface="Franklin Gothic Book"/>
              </a:rPr>
              <a:t>i</a:t>
            </a:r>
            <a:r>
              <a:rPr dirty="0" sz="2000" spc="-30" u="heavy">
                <a:latin typeface="Franklin Gothic Book"/>
                <a:cs typeface="Franklin Gothic Book"/>
              </a:rPr>
              <a:t> 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n</a:t>
            </a:r>
            <a:r>
              <a:rPr dirty="0" sz="2000" spc="5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b</a:t>
            </a:r>
            <a:r>
              <a:rPr dirty="0" sz="2000" u="heavy">
                <a:latin typeface="Franklin Gothic Book"/>
                <a:cs typeface="Franklin Gothic Book"/>
              </a:rPr>
              <a:t>ase</a:t>
            </a:r>
            <a:r>
              <a:rPr dirty="0" sz="2000" spc="-30" u="heavy">
                <a:latin typeface="Franklin Gothic Book"/>
                <a:cs typeface="Franklin Gothic Book"/>
              </a:rPr>
              <a:t> </a:t>
            </a:r>
            <a:r>
              <a:rPr dirty="0" sz="2000" u="heavy">
                <a:latin typeface="Franklin Gothic Book"/>
                <a:cs typeface="Franklin Gothic Book"/>
              </a:rPr>
              <a:t>alla</a:t>
            </a:r>
            <a:r>
              <a:rPr dirty="0" sz="2000" spc="-20" u="heavy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co</a:t>
            </a:r>
            <a:r>
              <a:rPr dirty="0" sz="2000" u="heavy">
                <a:latin typeface="Franklin Gothic Book"/>
                <a:cs typeface="Franklin Gothic Book"/>
              </a:rPr>
              <a:t>n</a:t>
            </a:r>
            <a:r>
              <a:rPr dirty="0" sz="2000" spc="10" u="heavy">
                <a:latin typeface="Franklin Gothic Book"/>
                <a:cs typeface="Franklin Gothic Book"/>
              </a:rPr>
              <a:t>f</a:t>
            </a:r>
            <a:r>
              <a:rPr dirty="0" sz="2000" spc="-5" u="heavy">
                <a:latin typeface="Franklin Gothic Book"/>
                <a:cs typeface="Franklin Gothic Book"/>
              </a:rPr>
              <a:t>i</a:t>
            </a:r>
            <a:r>
              <a:rPr dirty="0" sz="2000" spc="5" u="heavy">
                <a:latin typeface="Franklin Gothic Book"/>
                <a:cs typeface="Franklin Gothic Book"/>
              </a:rPr>
              <a:t>g</a:t>
            </a:r>
            <a:r>
              <a:rPr dirty="0" sz="2000" spc="-10" u="heavy">
                <a:latin typeface="Franklin Gothic Book"/>
                <a:cs typeface="Franklin Gothic Book"/>
              </a:rPr>
              <a:t>u</a:t>
            </a:r>
            <a:r>
              <a:rPr dirty="0" sz="2000" u="heavy">
                <a:latin typeface="Franklin Gothic Book"/>
                <a:cs typeface="Franklin Gothic Book"/>
              </a:rPr>
              <a:t>raz</a:t>
            </a:r>
            <a:r>
              <a:rPr dirty="0" sz="2000" spc="-5" u="heavy">
                <a:latin typeface="Franklin Gothic Book"/>
                <a:cs typeface="Franklin Gothic Book"/>
              </a:rPr>
              <a:t>io</a:t>
            </a:r>
            <a:r>
              <a:rPr dirty="0" sz="2000" spc="-10" u="heavy">
                <a:latin typeface="Franklin Gothic Book"/>
                <a:cs typeface="Franklin Gothic Book"/>
              </a:rPr>
              <a:t>n</a:t>
            </a:r>
            <a:r>
              <a:rPr dirty="0" sz="2000" u="heavy">
                <a:latin typeface="Franklin Gothic Book"/>
                <a:cs typeface="Franklin Gothic Book"/>
              </a:rPr>
              <a:t>e</a:t>
            </a:r>
            <a:r>
              <a:rPr dirty="0" sz="2000" spc="-15" u="heavy">
                <a:latin typeface="Franklin Gothic Book"/>
                <a:cs typeface="Franklin Gothic Book"/>
              </a:rPr>
              <a:t> </a:t>
            </a:r>
            <a:r>
              <a:rPr dirty="0" sz="2000" spc="5" u="heavy">
                <a:latin typeface="Franklin Gothic Book"/>
                <a:cs typeface="Franklin Gothic Book"/>
              </a:rPr>
              <a:t>e</a:t>
            </a:r>
            <a:r>
              <a:rPr dirty="0" sz="2000" u="heavy">
                <a:latin typeface="Franklin Gothic Book"/>
                <a:cs typeface="Franklin Gothic Book"/>
              </a:rPr>
              <a:t>le</a:t>
            </a:r>
            <a:r>
              <a:rPr dirty="0" sz="2000" spc="-10" u="heavy">
                <a:latin typeface="Franklin Gothic Book"/>
                <a:cs typeface="Franklin Gothic Book"/>
              </a:rPr>
              <a:t>t</a:t>
            </a:r>
            <a:r>
              <a:rPr dirty="0" sz="2000" u="heavy">
                <a:latin typeface="Franklin Gothic Book"/>
                <a:cs typeface="Franklin Gothic Book"/>
              </a:rPr>
              <a:t>t</a:t>
            </a:r>
            <a:r>
              <a:rPr dirty="0" sz="2000" spc="-45" u="heavy">
                <a:latin typeface="Franklin Gothic Book"/>
                <a:cs typeface="Franklin Gothic Book"/>
              </a:rPr>
              <a:t>r</a:t>
            </a:r>
            <a:r>
              <a:rPr dirty="0" sz="2000" u="heavy">
                <a:latin typeface="Franklin Gothic Book"/>
                <a:cs typeface="Franklin Gothic Book"/>
              </a:rPr>
              <a:t>o</a:t>
            </a:r>
            <a:r>
              <a:rPr dirty="0" sz="2000" spc="-10" u="heavy">
                <a:latin typeface="Franklin Gothic Book"/>
                <a:cs typeface="Franklin Gothic Book"/>
              </a:rPr>
              <a:t>n</a:t>
            </a:r>
            <a:r>
              <a:rPr dirty="0" sz="2000" spc="5" u="heavy">
                <a:latin typeface="Franklin Gothic Book"/>
                <a:cs typeface="Franklin Gothic Book"/>
              </a:rPr>
              <a:t>i</a:t>
            </a:r>
            <a:r>
              <a:rPr dirty="0" sz="2000" u="heavy">
                <a:latin typeface="Franklin Gothic Book"/>
                <a:cs typeface="Franklin Gothic Book"/>
              </a:rPr>
              <a:t>ca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" u="heavy">
                <a:latin typeface="Franklin Gothic Book"/>
                <a:cs typeface="Franklin Gothic Book"/>
              </a:rPr>
              <a:t>e</a:t>
            </a:r>
            <a:r>
              <a:rPr dirty="0" sz="2000" u="heavy">
                <a:latin typeface="Franklin Gothic Book"/>
                <a:cs typeface="Franklin Gothic Book"/>
              </a:rPr>
              <a:t>s</a:t>
            </a:r>
            <a:r>
              <a:rPr dirty="0" sz="2000" spc="-45" u="heavy">
                <a:latin typeface="Franklin Gothic Book"/>
                <a:cs typeface="Franklin Gothic Book"/>
              </a:rPr>
              <a:t>t</a:t>
            </a:r>
            <a:r>
              <a:rPr dirty="0" sz="2000" u="heavy">
                <a:latin typeface="Franklin Gothic Book"/>
                <a:cs typeface="Franklin Gothic Book"/>
              </a:rPr>
              <a:t>ern</a:t>
            </a:r>
            <a:r>
              <a:rPr dirty="0" sz="2000" spc="15" u="heavy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7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792" y="250572"/>
            <a:ext cx="335407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6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6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40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ola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 periodic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confi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25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raz</a:t>
            </a:r>
            <a:r>
              <a:rPr dirty="0" sz="2400" spc="-20">
                <a:solidFill>
                  <a:srgbClr val="C00000"/>
                </a:solidFill>
                <a:latin typeface="Franklin Gothic Book"/>
                <a:cs typeface="Franklin Gothic Book"/>
              </a:rPr>
              <a:t>ion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el</a:t>
            </a:r>
            <a:r>
              <a:rPr dirty="0" sz="2400" spc="-3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6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>
                <a:solidFill>
                  <a:srgbClr val="C00000"/>
                </a:solidFill>
                <a:latin typeface="Franklin Gothic Book"/>
                <a:cs typeface="Franklin Gothic Book"/>
              </a:rPr>
              <a:t>onica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2564892"/>
            <a:ext cx="8628888" cy="407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31619" y="4101104"/>
            <a:ext cx="361315" cy="288290"/>
          </a:xfrm>
          <a:custGeom>
            <a:avLst/>
            <a:gdLst/>
            <a:ahLst/>
            <a:cxnLst/>
            <a:rect l="l" t="t" r="r" b="b"/>
            <a:pathLst>
              <a:path w="361314" h="288289">
                <a:moveTo>
                  <a:pt x="0" y="143997"/>
                </a:moveTo>
                <a:lnTo>
                  <a:pt x="6324" y="106102"/>
                </a:lnTo>
                <a:lnTo>
                  <a:pt x="24182" y="71987"/>
                </a:lnTo>
                <a:lnTo>
                  <a:pt x="51901" y="42986"/>
                </a:lnTo>
                <a:lnTo>
                  <a:pt x="87810" y="20432"/>
                </a:lnTo>
                <a:lnTo>
                  <a:pt x="130236" y="5659"/>
                </a:lnTo>
                <a:lnTo>
                  <a:pt x="177508" y="0"/>
                </a:lnTo>
                <a:lnTo>
                  <a:pt x="194080" y="561"/>
                </a:lnTo>
                <a:lnTo>
                  <a:pt x="240896" y="8645"/>
                </a:lnTo>
                <a:lnTo>
                  <a:pt x="282160" y="25322"/>
                </a:lnTo>
                <a:lnTo>
                  <a:pt x="316333" y="49298"/>
                </a:lnTo>
                <a:lnTo>
                  <a:pt x="341876" y="79282"/>
                </a:lnTo>
                <a:lnTo>
                  <a:pt x="359845" y="126368"/>
                </a:lnTo>
                <a:lnTo>
                  <a:pt x="361084" y="139090"/>
                </a:lnTo>
                <a:lnTo>
                  <a:pt x="360396" y="152642"/>
                </a:lnTo>
                <a:lnTo>
                  <a:pt x="350349" y="190763"/>
                </a:lnTo>
                <a:lnTo>
                  <a:pt x="329579" y="224186"/>
                </a:lnTo>
                <a:lnTo>
                  <a:pt x="299693" y="251758"/>
                </a:lnTo>
                <a:lnTo>
                  <a:pt x="262299" y="272325"/>
                </a:lnTo>
                <a:lnTo>
                  <a:pt x="219006" y="284735"/>
                </a:lnTo>
                <a:lnTo>
                  <a:pt x="187660" y="287906"/>
                </a:lnTo>
                <a:lnTo>
                  <a:pt x="170701" y="287373"/>
                </a:lnTo>
                <a:lnTo>
                  <a:pt x="123019" y="279531"/>
                </a:lnTo>
                <a:lnTo>
                  <a:pt x="81197" y="263295"/>
                </a:lnTo>
                <a:lnTo>
                  <a:pt x="46615" y="239906"/>
                </a:lnTo>
                <a:lnTo>
                  <a:pt x="20652" y="210609"/>
                </a:lnTo>
                <a:lnTo>
                  <a:pt x="1823" y="164504"/>
                </a:lnTo>
                <a:lnTo>
                  <a:pt x="0" y="143997"/>
                </a:lnTo>
                <a:close/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94077" y="4113910"/>
            <a:ext cx="432434" cy="120650"/>
          </a:xfrm>
          <a:custGeom>
            <a:avLst/>
            <a:gdLst/>
            <a:ahLst/>
            <a:cxnLst/>
            <a:rect l="l" t="t" r="r" b="b"/>
            <a:pathLst>
              <a:path w="432435" h="120650">
                <a:moveTo>
                  <a:pt x="353603" y="25363"/>
                </a:moveTo>
                <a:lnTo>
                  <a:pt x="0" y="95250"/>
                </a:lnTo>
                <a:lnTo>
                  <a:pt x="5080" y="120650"/>
                </a:lnTo>
                <a:lnTo>
                  <a:pt x="358601" y="50779"/>
                </a:lnTo>
                <a:lnTo>
                  <a:pt x="353603" y="25363"/>
                </a:lnTo>
                <a:close/>
              </a:path>
              <a:path w="432435" h="120650">
                <a:moveTo>
                  <a:pt x="431845" y="22859"/>
                </a:moveTo>
                <a:lnTo>
                  <a:pt x="366268" y="22859"/>
                </a:lnTo>
                <a:lnTo>
                  <a:pt x="371348" y="48259"/>
                </a:lnTo>
                <a:lnTo>
                  <a:pt x="358601" y="50779"/>
                </a:lnTo>
                <a:lnTo>
                  <a:pt x="363601" y="76200"/>
                </a:lnTo>
                <a:lnTo>
                  <a:pt x="432308" y="22987"/>
                </a:lnTo>
                <a:lnTo>
                  <a:pt x="431845" y="22859"/>
                </a:lnTo>
                <a:close/>
              </a:path>
              <a:path w="432435" h="120650">
                <a:moveTo>
                  <a:pt x="366268" y="22859"/>
                </a:moveTo>
                <a:lnTo>
                  <a:pt x="353603" y="25363"/>
                </a:lnTo>
                <a:lnTo>
                  <a:pt x="358601" y="50779"/>
                </a:lnTo>
                <a:lnTo>
                  <a:pt x="371348" y="48259"/>
                </a:lnTo>
                <a:lnTo>
                  <a:pt x="366268" y="22859"/>
                </a:lnTo>
                <a:close/>
              </a:path>
              <a:path w="432435" h="120650">
                <a:moveTo>
                  <a:pt x="348615" y="0"/>
                </a:moveTo>
                <a:lnTo>
                  <a:pt x="353603" y="25363"/>
                </a:lnTo>
                <a:lnTo>
                  <a:pt x="366268" y="22859"/>
                </a:lnTo>
                <a:lnTo>
                  <a:pt x="431845" y="22859"/>
                </a:lnTo>
                <a:lnTo>
                  <a:pt x="3486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7223" y="1120269"/>
            <a:ext cx="8079105" cy="142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r</a:t>
            </a:r>
            <a:r>
              <a:rPr dirty="0" sz="1800" spc="10">
                <a:latin typeface="Franklin Gothic Book"/>
                <a:cs typeface="Franklin Gothic Book"/>
              </a:rPr>
              <a:t>i</a:t>
            </a:r>
            <a:r>
              <a:rPr dirty="0" sz="1800" spc="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ighe</a:t>
            </a:r>
            <a:r>
              <a:rPr dirty="0" sz="1800">
                <a:latin typeface="Franklin Gothic Book"/>
                <a:cs typeface="Franklin Gothic Book"/>
              </a:rPr>
              <a:t>, </a:t>
            </a:r>
            <a:r>
              <a:rPr dirty="0" sz="1800" spc="-5">
                <a:latin typeface="Franklin Gothic Book"/>
                <a:cs typeface="Franklin Gothic Book"/>
              </a:rPr>
              <a:t>1</a:t>
            </a:r>
            <a:r>
              <a:rPr dirty="0" sz="1800" spc="5">
                <a:latin typeface="Franklin Gothic Book"/>
                <a:cs typeface="Franklin Gothic Book"/>
              </a:rPr>
              <a:t>-</a:t>
            </a:r>
            <a:r>
              <a:rPr dirty="0" sz="1800" spc="-5">
                <a:latin typeface="Franklin Gothic Book"/>
                <a:cs typeface="Franklin Gothic Book"/>
              </a:rPr>
              <a:t>7):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izia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eme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h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5">
                <a:latin typeface="Franklin Gothic Book"/>
                <a:cs typeface="Franklin Gothic Book"/>
              </a:rPr>
              <a:t>f</a:t>
            </a:r>
            <a:r>
              <a:rPr dirty="0" sz="1800" spc="-15">
                <a:latin typeface="Franklin Gothic Book"/>
                <a:cs typeface="Franklin Gothic Book"/>
              </a:rPr>
              <a:t>igu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azio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 spc="0">
                <a:latin typeface="Franklin Gothic Book"/>
                <a:cs typeface="Franklin Gothic Book"/>
              </a:rPr>
              <a:t>s</a:t>
            </a:r>
            <a:r>
              <a:rPr dirty="0" baseline="25462" sz="1800">
                <a:latin typeface="Franklin Gothic Book"/>
                <a:cs typeface="Franklin Gothic Book"/>
              </a:rPr>
              <a:t>1</a:t>
            </a:r>
            <a:r>
              <a:rPr dirty="0" baseline="25462" sz="1800" spc="179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ocedono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aument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ndo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 </a:t>
            </a:r>
            <a:r>
              <a:rPr dirty="0" sz="1800" spc="-10">
                <a:latin typeface="Franklin Gothic Book"/>
                <a:cs typeface="Franklin Gothic Book"/>
              </a:rPr>
              <a:t>una</a:t>
            </a:r>
            <a:r>
              <a:rPr dirty="0" sz="1800" spc="-10">
                <a:latin typeface="Franklin Gothic Book"/>
                <a:cs typeface="Franklin Gothic Book"/>
              </a:rPr>
              <a:t> u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à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me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om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Z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ad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g</a:t>
            </a:r>
            <a:r>
              <a:rPr dirty="0" sz="1800">
                <a:latin typeface="Franklin Gothic Book"/>
                <a:cs typeface="Franklin Gothic Book"/>
              </a:rPr>
              <a:t>ni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aggio,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ga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 nobi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e.</a:t>
            </a:r>
            <a:endParaRPr sz="1800">
              <a:latin typeface="Franklin Gothic Book"/>
              <a:cs typeface="Franklin Gothic Book"/>
            </a:endParaRPr>
          </a:p>
          <a:p>
            <a:pPr marL="60960">
              <a:lnSpc>
                <a:spcPct val="100000"/>
              </a:lnSpc>
              <a:spcBef>
                <a:spcPts val="585"/>
              </a:spcBef>
            </a:pPr>
            <a:r>
              <a:rPr dirty="0" sz="1800" spc="-1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u</a:t>
            </a:r>
            <a:r>
              <a:rPr dirty="0" sz="1800" spc="5">
                <a:latin typeface="Franklin Gothic Book"/>
                <a:cs typeface="Franklin Gothic Book"/>
              </a:rPr>
              <a:t>pp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(colon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5">
                <a:latin typeface="Franklin Gothic Book"/>
                <a:cs typeface="Franklin Gothic Book"/>
              </a:rPr>
              <a:t> 1-</a:t>
            </a: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8):</a:t>
            </a:r>
            <a:endParaRPr sz="1800">
              <a:latin typeface="Franklin Gothic Book"/>
              <a:cs typeface="Franklin Gothic Book"/>
            </a:endParaRPr>
          </a:p>
          <a:p>
            <a:pPr marL="6096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eme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ti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5">
                <a:latin typeface="Franklin Gothic Book"/>
                <a:cs typeface="Franklin Gothic Book"/>
              </a:rPr>
              <a:t>f</a:t>
            </a:r>
            <a:r>
              <a:rPr dirty="0" sz="1800" spc="-15">
                <a:latin typeface="Franklin Gothic Book"/>
                <a:cs typeface="Franklin Gothic Book"/>
              </a:rPr>
              <a:t>igu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azio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2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 spc="-6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on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4567" y="6641303"/>
            <a:ext cx="28117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i="1">
                <a:latin typeface="Arial"/>
                <a:cs typeface="Arial"/>
              </a:rPr>
              <a:t>s</a:t>
            </a:r>
            <a:r>
              <a:rPr dirty="0" sz="1000" spc="-10" i="1">
                <a:latin typeface="Arial"/>
                <a:cs typeface="Arial"/>
              </a:rPr>
              <a:t>p</a:t>
            </a:r>
            <a:r>
              <a:rPr dirty="0" sz="1000" spc="-15" i="1">
                <a:latin typeface="Arial"/>
                <a:cs typeface="Arial"/>
              </a:rPr>
              <a:t>o</a:t>
            </a:r>
            <a:r>
              <a:rPr dirty="0" sz="1000" spc="-10" i="1">
                <a:latin typeface="Arial"/>
                <a:cs typeface="Arial"/>
              </a:rPr>
              <a:t>n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b</a:t>
            </a:r>
            <a:r>
              <a:rPr dirty="0" sz="1000" spc="-15" i="1">
                <a:latin typeface="Arial"/>
                <a:cs typeface="Arial"/>
              </a:rPr>
              <a:t>i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e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</a:t>
            </a:r>
            <a:r>
              <a:rPr dirty="0" sz="1000" spc="-10" i="1">
                <a:latin typeface="Arial"/>
                <a:cs typeface="Arial"/>
              </a:rPr>
              <a:t>eco</a:t>
            </a:r>
            <a:r>
              <a:rPr dirty="0" sz="1000" spc="-15" i="1">
                <a:latin typeface="Arial"/>
                <a:cs typeface="Arial"/>
              </a:rPr>
              <a:t>n</a:t>
            </a:r>
            <a:r>
              <a:rPr dirty="0" sz="1000" spc="-10" i="1">
                <a:latin typeface="Arial"/>
                <a:cs typeface="Arial"/>
              </a:rPr>
              <a:t>do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li</a:t>
            </a:r>
            <a:r>
              <a:rPr dirty="0" sz="100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c</a:t>
            </a:r>
            <a:r>
              <a:rPr dirty="0" sz="1000" spc="-1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e</a:t>
            </a:r>
            <a:r>
              <a:rPr dirty="0" sz="1000" spc="-1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000" spc="-2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z</a:t>
            </a:r>
            <a:r>
              <a:rPr dirty="0" sz="1000" spc="-1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000" spc="2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000" spc="-1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Cre</a:t>
            </a:r>
            <a:r>
              <a:rPr dirty="0" sz="1000" spc="-1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a</a:t>
            </a:r>
            <a:r>
              <a:rPr dirty="0" sz="1000" spc="-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t</a:t>
            </a:r>
            <a:r>
              <a:rPr dirty="0" sz="1000" spc="-1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i</a:t>
            </a:r>
            <a:r>
              <a:rPr dirty="0" sz="100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v</a:t>
            </a:r>
            <a:r>
              <a:rPr dirty="0" sz="1000" spc="-1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e C</a:t>
            </a:r>
            <a:r>
              <a:rPr dirty="0" sz="1000" spc="-1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000" spc="-1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m</a:t>
            </a:r>
            <a:r>
              <a:rPr dirty="0" sz="1000" spc="-1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m</a:t>
            </a:r>
            <a:r>
              <a:rPr dirty="0" sz="1000" spc="-10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o</a:t>
            </a:r>
            <a:r>
              <a:rPr dirty="0" sz="1000" spc="-1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n</a:t>
            </a:r>
            <a:r>
              <a:rPr dirty="0" sz="1000" spc="-5" i="1" u="sng">
                <a:solidFill>
                  <a:srgbClr val="0085CF"/>
                </a:solidFill>
                <a:latin typeface="Arial"/>
                <a:cs typeface="Arial"/>
                <a:hlinkClick r:id="rId3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08872" y="6667358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8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963" y="149204"/>
            <a:ext cx="3223260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Orga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izz</a:t>
            </a:r>
            <a:r>
              <a:rPr dirty="0" sz="28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zione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de</a:t>
            </a:r>
            <a:r>
              <a:rPr dirty="0" sz="2800" spc="-25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75" i="1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-60" i="1">
                <a:solidFill>
                  <a:srgbClr val="C00000"/>
                </a:solidFill>
                <a:latin typeface="Franklin Gothic Book"/>
                <a:cs typeface="Franklin Gothic Book"/>
              </a:rPr>
              <a:t>v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2800" spc="30" i="1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peri</a:t>
            </a:r>
            <a:r>
              <a:rPr dirty="0" sz="2800" spc="-30" i="1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2800" spc="-15" i="1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2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ca</a:t>
            </a:r>
            <a:endParaRPr sz="2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2420" y="2985189"/>
            <a:ext cx="666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5">
                <a:solidFill>
                  <a:srgbClr val="002B52"/>
                </a:solidFill>
                <a:latin typeface="Franklin Gothic Book"/>
                <a:cs typeface="Franklin Gothic Book"/>
              </a:rPr>
              <a:t>I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4297" y="3491462"/>
            <a:ext cx="116839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solidFill>
                  <a:srgbClr val="002B52"/>
                </a:solidFill>
                <a:latin typeface="Arial"/>
                <a:cs typeface="Arial"/>
              </a:rPr>
              <a:t>II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95771" y="3491462"/>
            <a:ext cx="16256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solidFill>
                  <a:srgbClr val="002B52"/>
                </a:solidFill>
                <a:latin typeface="Arial"/>
                <a:cs typeface="Arial"/>
              </a:rPr>
              <a:t>III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9833" y="3491462"/>
            <a:ext cx="145097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4500" algn="l"/>
                <a:tab pos="834390" algn="l"/>
                <a:tab pos="1236980" algn="l"/>
              </a:tabLst>
            </a:pPr>
            <a:r>
              <a:rPr dirty="0" sz="1300" spc="-10">
                <a:solidFill>
                  <a:srgbClr val="002B52"/>
                </a:solidFill>
                <a:latin typeface="Arial"/>
                <a:cs typeface="Arial"/>
              </a:rPr>
              <a:t>I</a:t>
            </a:r>
            <a:r>
              <a:rPr dirty="0" sz="1300" spc="-10">
                <a:solidFill>
                  <a:srgbClr val="002B52"/>
                </a:solidFill>
                <a:latin typeface="Arial"/>
                <a:cs typeface="Arial"/>
              </a:rPr>
              <a:t>V</a:t>
            </a:r>
            <a:r>
              <a:rPr dirty="0" sz="1300">
                <a:solidFill>
                  <a:srgbClr val="002B52"/>
                </a:solidFill>
                <a:latin typeface="Arial"/>
                <a:cs typeface="Arial"/>
              </a:rPr>
              <a:t>	</a:t>
            </a:r>
            <a:r>
              <a:rPr dirty="0" sz="1300" spc="-10">
                <a:solidFill>
                  <a:srgbClr val="002B52"/>
                </a:solidFill>
                <a:latin typeface="Arial"/>
                <a:cs typeface="Arial"/>
              </a:rPr>
              <a:t>V</a:t>
            </a:r>
            <a:r>
              <a:rPr dirty="0" sz="1300">
                <a:solidFill>
                  <a:srgbClr val="002B52"/>
                </a:solidFill>
                <a:latin typeface="Arial"/>
                <a:cs typeface="Arial"/>
              </a:rPr>
              <a:t>	</a:t>
            </a:r>
            <a:r>
              <a:rPr dirty="0" sz="1300" spc="-15">
                <a:solidFill>
                  <a:srgbClr val="002B52"/>
                </a:solidFill>
                <a:latin typeface="Arial"/>
                <a:cs typeface="Arial"/>
              </a:rPr>
              <a:t>V</a:t>
            </a:r>
            <a:r>
              <a:rPr dirty="0" sz="1300" spc="-5">
                <a:solidFill>
                  <a:srgbClr val="002B52"/>
                </a:solidFill>
                <a:latin typeface="Arial"/>
                <a:cs typeface="Arial"/>
              </a:rPr>
              <a:t>I</a:t>
            </a:r>
            <a:r>
              <a:rPr dirty="0" sz="1300">
                <a:solidFill>
                  <a:srgbClr val="002B52"/>
                </a:solidFill>
                <a:latin typeface="Arial"/>
                <a:cs typeface="Arial"/>
              </a:rPr>
              <a:t>	</a:t>
            </a:r>
            <a:r>
              <a:rPr dirty="0" sz="1300" spc="-15">
                <a:solidFill>
                  <a:srgbClr val="002B52"/>
                </a:solidFill>
                <a:latin typeface="Arial"/>
                <a:cs typeface="Arial"/>
              </a:rPr>
              <a:t>VII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2277" y="2985189"/>
            <a:ext cx="23749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0">
                <a:solidFill>
                  <a:srgbClr val="002B52"/>
                </a:solidFill>
                <a:latin typeface="Franklin Gothic Book"/>
                <a:cs typeface="Franklin Gothic Book"/>
              </a:rPr>
              <a:t>VIII</a:t>
            </a:r>
            <a:endParaRPr sz="13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2614" y="3987601"/>
            <a:ext cx="1701164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mero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mico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1639563"/>
            <a:ext cx="6861809" cy="407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0">
                <a:latin typeface="Franklin Gothic Book"/>
                <a:cs typeface="Franklin Gothic Book"/>
              </a:rPr>
              <a:t>opri</a:t>
            </a:r>
            <a:r>
              <a:rPr dirty="0" sz="2400" spc="-30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tà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20">
                <a:latin typeface="Franklin Gothic Book"/>
                <a:cs typeface="Franklin Gothic Book"/>
              </a:rPr>
              <a:t>h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ariano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periodicamen</a:t>
            </a:r>
            <a:r>
              <a:rPr dirty="0" sz="2400" spc="-3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20">
                <a:latin typeface="Franklin Gothic Book"/>
                <a:cs typeface="Franklin Gothic Book"/>
              </a:rPr>
              <a:t>g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65">
                <a:latin typeface="Franklin Gothic Book"/>
                <a:cs typeface="Franklin Gothic Book"/>
              </a:rPr>
              <a:t>a</a:t>
            </a:r>
            <a:r>
              <a:rPr dirty="0" sz="2400" spc="-40">
                <a:latin typeface="Franklin Gothic Book"/>
                <a:cs typeface="Franklin Gothic Book"/>
              </a:rPr>
              <a:t>v</a:t>
            </a:r>
            <a:r>
              <a:rPr dirty="0" sz="2400" spc="-10">
                <a:latin typeface="Franklin Gothic Book"/>
                <a:cs typeface="Franklin Gothic Book"/>
              </a:rPr>
              <a:t>ola.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900">
              <a:latin typeface="Times New Roman"/>
              <a:cs typeface="Times New Roman"/>
            </a:endParaRPr>
          </a:p>
          <a:p>
            <a:pPr marL="1363345" indent="-342900">
              <a:lnSpc>
                <a:spcPct val="100000"/>
              </a:lnSpc>
              <a:buFont typeface="Wingdings"/>
              <a:buChar char=""/>
              <a:tabLst>
                <a:tab pos="1363980" algn="l"/>
              </a:tabLst>
            </a:pPr>
            <a:r>
              <a:rPr dirty="0" sz="2400" spc="-15">
                <a:latin typeface="Franklin Gothic Book"/>
                <a:cs typeface="Franklin Gothic Book"/>
              </a:rPr>
              <a:t>R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ggi</a:t>
            </a:r>
            <a:r>
              <a:rPr dirty="0" sz="2400">
                <a:latin typeface="Franklin Gothic Book"/>
                <a:cs typeface="Franklin Gothic Book"/>
              </a:rPr>
              <a:t>o 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omico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1363345" indent="-342900">
              <a:lnSpc>
                <a:spcPct val="100000"/>
              </a:lnSpc>
              <a:spcBef>
                <a:spcPts val="1560"/>
              </a:spcBef>
              <a:buFont typeface="Wingdings"/>
              <a:buChar char=""/>
              <a:tabLst>
                <a:tab pos="1363980" algn="l"/>
              </a:tabLst>
            </a:pPr>
            <a:r>
              <a:rPr dirty="0" sz="2400">
                <a:latin typeface="Franklin Gothic Book"/>
                <a:cs typeface="Franklin Gothic Book"/>
              </a:rPr>
              <a:t>Ener</a:t>
            </a:r>
            <a:r>
              <a:rPr dirty="0" sz="2400" spc="-10">
                <a:latin typeface="Franklin Gothic Book"/>
                <a:cs typeface="Franklin Gothic Book"/>
              </a:rPr>
              <a:t>g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ionizz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zione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1363345" indent="-342900">
              <a:lnSpc>
                <a:spcPct val="100000"/>
              </a:lnSpc>
              <a:spcBef>
                <a:spcPts val="1560"/>
              </a:spcBef>
              <a:buFont typeface="Wingdings"/>
              <a:buChar char=""/>
              <a:tabLst>
                <a:tab pos="1363980" algn="l"/>
              </a:tabLst>
            </a:pP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45">
                <a:latin typeface="Franklin Gothic Book"/>
                <a:cs typeface="Franklin Gothic Book"/>
              </a:rPr>
              <a:t>f</a:t>
            </a:r>
            <a:r>
              <a:rPr dirty="0" sz="2400">
                <a:latin typeface="Franklin Gothic Book"/>
                <a:cs typeface="Franklin Gothic Book"/>
              </a:rPr>
              <a:t>f</a:t>
            </a:r>
            <a:r>
              <a:rPr dirty="0" sz="2400" spc="-5">
                <a:latin typeface="Franklin Gothic Book"/>
                <a:cs typeface="Franklin Gothic Book"/>
              </a:rPr>
              <a:t>init</a:t>
            </a:r>
            <a:r>
              <a:rPr dirty="0" sz="2400">
                <a:latin typeface="Franklin Gothic Book"/>
                <a:cs typeface="Franklin Gothic Book"/>
              </a:rPr>
              <a:t>à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el</a:t>
            </a:r>
            <a:r>
              <a:rPr dirty="0" sz="2400" spc="-3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60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onica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1363345" indent="-342900">
              <a:lnSpc>
                <a:spcPct val="100000"/>
              </a:lnSpc>
              <a:spcBef>
                <a:spcPts val="1560"/>
              </a:spcBef>
              <a:buFont typeface="Wingdings"/>
              <a:buChar char=""/>
              <a:tabLst>
                <a:tab pos="1363980" algn="l"/>
              </a:tabLst>
            </a:pPr>
            <a:r>
              <a:rPr dirty="0" sz="2400" spc="-10">
                <a:latin typeface="Franklin Gothic Book"/>
                <a:cs typeface="Franklin Gothic Book"/>
              </a:rPr>
              <a:t>El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60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5">
                <a:latin typeface="Franklin Gothic Book"/>
                <a:cs typeface="Franklin Gothic Book"/>
              </a:rPr>
              <a:t>gat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vi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à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3560" rIns="0" bIns="0" rtlCol="0" vert="horz">
            <a:spAutoFit/>
          </a:bodyPr>
          <a:lstStyle/>
          <a:p>
            <a:pPr marL="228600">
              <a:lnSpc>
                <a:spcPct val="100000"/>
              </a:lnSpc>
            </a:pP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pc="-2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pc="-4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pri</a:t>
            </a:r>
            <a:r>
              <a:rPr dirty="0" spc="-15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tà</a:t>
            </a:r>
            <a:r>
              <a:rPr dirty="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pe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pc="-5">
                <a:solidFill>
                  <a:srgbClr val="C00000"/>
                </a:solidFill>
                <a:latin typeface="Franklin Gothic Book"/>
                <a:cs typeface="Franklin Gothic Book"/>
              </a:rPr>
              <a:t>iodi</a:t>
            </a:r>
            <a:r>
              <a:rPr dirty="0" spc="10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pc="5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dirty="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5C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2023-05-25T15:44:03Z</dcterms:created>
  <dcterms:modified xsi:type="dcterms:W3CDTF">2023-05-25T15:44:03Z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2016-09-27T00:00:00Z</vt:filetime>
  </property>
  <property fmtid="{D5CDD505-2E9C-101B-9397-08002B2CF9AE}" pid="3" name="LastSaved">
    <vt:filetime>2023-05-25T00:00:00Z</vt:filetime>
  </property>
</Properties>
</file>