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1905"/>
          </a:xfrm>
          <a:custGeom>
            <a:avLst/>
            <a:gdLst/>
            <a:ahLst/>
            <a:cxnLst/>
            <a:rect l="l" t="t" r="r" b="b"/>
            <a:pathLst>
              <a:path w="5603875" h="1905">
                <a:moveTo>
                  <a:pt x="0" y="0"/>
                </a:moveTo>
                <a:lnTo>
                  <a:pt x="5603875" y="1524"/>
                </a:lnTo>
              </a:path>
            </a:pathLst>
          </a:custGeom>
          <a:ln w="1908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55313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3592" y="1658994"/>
            <a:ext cx="7836814" cy="325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81404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eccani.it/" TargetMode="External"/><Relationship Id="rId3" Type="http://schemas.openxmlformats.org/officeDocument/2006/relationships/notesSlide" Target="../notesSlides/notesSlide32.xml"/><Relationship Id="rId4" Type="http://schemas.openxmlformats.org/officeDocument/2006/relationships/slide" Target="slide3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653" y="4553324"/>
            <a:ext cx="14141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si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ssi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8597" y="5082394"/>
            <a:ext cx="231013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La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frase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co</a:t>
            </a:r>
            <a:r>
              <a:rPr dirty="0" sz="2200" spc="-50">
                <a:solidFill>
                  <a:srgbClr val="FFFFFF"/>
                </a:solidFill>
                <a:latin typeface="Franklin Gothic Book"/>
                <a:cs typeface="Franklin Gothic Book"/>
              </a:rPr>
              <a:t>m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plessa</a:t>
            </a:r>
            <a:endParaRPr sz="2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Proposizion</a:t>
            </a:r>
            <a:r>
              <a:rPr dirty="0"/>
              <a:t>i</a:t>
            </a:r>
            <a:r>
              <a:rPr dirty="0" spc="-5"/>
              <a:t> </a:t>
            </a:r>
            <a:r>
              <a:rPr dirty="0"/>
              <a:t>comple</a:t>
            </a:r>
            <a:r>
              <a:rPr dirty="0" spc="-10"/>
              <a:t>t</a:t>
            </a:r>
            <a:r>
              <a:rPr dirty="0"/>
              <a:t>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292" y="1148832"/>
            <a:ext cx="7320915" cy="4992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So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5" b="1">
                <a:latin typeface="Franklin Gothic Medium"/>
                <a:cs typeface="Franklin Gothic Medium"/>
              </a:rPr>
              <a:t>get</a:t>
            </a: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ve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nessun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intro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uttore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Sembra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bene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compi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andat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bene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mpito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sele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ase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'o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</a:t>
            </a:r>
            <a:r>
              <a:rPr dirty="0" sz="1600" spc="-15">
                <a:latin typeface="Franklin Gothic Book"/>
                <a:cs typeface="Franklin Gothic Book"/>
              </a:rPr>
              <a:t>'en</a:t>
            </a:r>
            <a:r>
              <a:rPr dirty="0" sz="1600" spc="-10">
                <a:latin typeface="Franklin Gothic Book"/>
                <a:cs typeface="Franklin Gothic Book"/>
              </a:rPr>
              <a:t>unciato.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ati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un'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inione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d'animo: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iunti</a:t>
            </a:r>
            <a:r>
              <a:rPr dirty="0" sz="1600" spc="-15">
                <a:latin typeface="Franklin Gothic Book"/>
                <a:cs typeface="Franklin Gothic Book"/>
              </a:rPr>
              <a:t>vo.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constat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cativo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nessun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introduttore.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ita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ognare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macchin</a:t>
            </a:r>
            <a:r>
              <a:rPr dirty="0" sz="1600" spc="-15" i="1">
                <a:latin typeface="Franklin Gothic Book"/>
                <a:cs typeface="Franklin Gothic Book"/>
              </a:rPr>
              <a:t>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piace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na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nsieme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Proposizion</a:t>
            </a:r>
            <a:r>
              <a:rPr dirty="0"/>
              <a:t>i</a:t>
            </a:r>
            <a:r>
              <a:rPr dirty="0" spc="-5"/>
              <a:t> subordin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48832"/>
            <a:ext cx="7814945" cy="457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-10" b="1">
                <a:latin typeface="Franklin Gothic Medium"/>
                <a:cs typeface="Franklin Gothic Medium"/>
              </a:rPr>
              <a:t>p</a:t>
            </a:r>
            <a:r>
              <a:rPr dirty="0" sz="1600" spc="-15" b="1">
                <a:latin typeface="Franklin Gothic Medium"/>
                <a:cs typeface="Franklin Gothic Medium"/>
              </a:rPr>
              <a:t>leti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10" b="1">
                <a:latin typeface="Franklin Gothic Medium"/>
                <a:cs typeface="Franklin Gothic Medium"/>
              </a:rPr>
              <a:t>nd</a:t>
            </a:r>
            <a:r>
              <a:rPr dirty="0" sz="1600" spc="-25" b="1">
                <a:latin typeface="Franklin Gothic Medium"/>
                <a:cs typeface="Franklin Gothic Medium"/>
              </a:rPr>
              <a:t>e</a:t>
            </a:r>
            <a:r>
              <a:rPr dirty="0" sz="1600" spc="-10" b="1">
                <a:latin typeface="Franklin Gothic Medium"/>
                <a:cs typeface="Franklin Gothic Medium"/>
              </a:rPr>
              <a:t>nti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no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agg</a:t>
            </a:r>
            <a:r>
              <a:rPr dirty="0" sz="1600" spc="-15" b="1">
                <a:latin typeface="Franklin Gothic Medium"/>
                <a:cs typeface="Franklin Gothic Medium"/>
              </a:rPr>
              <a:t>et</a:t>
            </a:r>
            <a:r>
              <a:rPr dirty="0" sz="1600" spc="-2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ivi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2900" marR="365125" indent="-330835">
              <a:lnSpc>
                <a:spcPct val="109400"/>
              </a:lnSpc>
              <a:spcBef>
                <a:spcPts val="1060"/>
              </a:spcBef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mpletan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(</a:t>
            </a:r>
            <a:r>
              <a:rPr dirty="0" sz="1600" spc="-10" i="1">
                <a:latin typeface="Franklin Gothic Book"/>
                <a:cs typeface="Franklin Gothic Book"/>
              </a:rPr>
              <a:t>ide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tesi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convin</a:t>
            </a:r>
            <a:r>
              <a:rPr dirty="0" sz="1600" spc="-5" i="1">
                <a:latin typeface="Franklin Gothic Book"/>
                <a:cs typeface="Franklin Gothic Book"/>
              </a:rPr>
              <a:t>z</a:t>
            </a:r>
            <a:r>
              <a:rPr dirty="0" sz="1600" spc="-10" i="1">
                <a:latin typeface="Franklin Gothic Book"/>
                <a:cs typeface="Franklin Gothic Book"/>
              </a:rPr>
              <a:t>ion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</a:t>
            </a:r>
            <a:r>
              <a:rPr dirty="0" sz="1600" spc="-1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il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more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tecn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ogia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oss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fuggirci</a:t>
            </a:r>
            <a:r>
              <a:rPr dirty="0" sz="1600" spc="-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man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Tem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tecnologia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sfugg</a:t>
            </a:r>
            <a:r>
              <a:rPr dirty="0" sz="1600" spc="-5" i="1">
                <a:latin typeface="Franklin Gothic Book"/>
                <a:cs typeface="Franklin Gothic Book"/>
              </a:rPr>
              <a:t>irci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mano.</a:t>
            </a:r>
            <a:endParaRPr sz="1600">
              <a:latin typeface="Franklin Gothic Book"/>
              <a:cs typeface="Franklin Gothic Book"/>
            </a:endParaRPr>
          </a:p>
          <a:p>
            <a:pPr marL="12700" marR="2501900">
              <a:lnSpc>
                <a:spcPts val="2510"/>
              </a:lnSpc>
              <a:spcBef>
                <a:spcPts val="16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affasc</a:t>
            </a:r>
            <a:r>
              <a:rPr dirty="0" sz="1600" spc="-10" i="1">
                <a:latin typeface="Franklin Gothic Book"/>
                <a:cs typeface="Franklin Gothic Book"/>
              </a:rPr>
              <a:t>inante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l'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dea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ster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spc="-5" i="1">
                <a:latin typeface="Franklin Gothic Book"/>
                <a:cs typeface="Franklin Gothic Book"/>
              </a:rPr>
              <a:t>tri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pianeti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bitati.</a:t>
            </a:r>
            <a:r>
              <a:rPr dirty="0" sz="1600" spc="-10" i="1">
                <a:latin typeface="Franklin Gothic Book"/>
                <a:cs typeface="Franklin Gothic Book"/>
              </a:rPr>
              <a:t> 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uona</a:t>
            </a:r>
            <a:r>
              <a:rPr dirty="0" sz="1600" spc="-10" i="1">
                <a:latin typeface="Franklin Gothic Book"/>
                <a:cs typeface="Franklin Gothic Book"/>
              </a:rPr>
              <a:t>re.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Medium"/>
                <a:cs typeface="Franklin Gothic Medium"/>
              </a:rPr>
              <a:t>R</a:t>
            </a:r>
            <a:r>
              <a:rPr dirty="0" sz="1600" spc="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</a:t>
            </a:r>
            <a:r>
              <a:rPr dirty="0" sz="1600" spc="-5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odific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den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e),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fic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endParaRPr sz="1600">
              <a:latin typeface="Franklin Gothic Book"/>
              <a:cs typeface="Franklin Gothic Book"/>
            </a:endParaRPr>
          </a:p>
          <a:p>
            <a:pPr marL="342900">
              <a:lnSpc>
                <a:spcPct val="100000"/>
              </a:lnSpc>
              <a:spcBef>
                <a:spcPts val="1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refer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(relat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restr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presenta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ulteriori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(re</a:t>
            </a:r>
            <a:r>
              <a:rPr dirty="0" sz="1600" spc="-10">
                <a:latin typeface="Franklin Gothic Book"/>
                <a:cs typeface="Franklin Gothic Book"/>
              </a:rPr>
              <a:t>lative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cative).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1127125">
              <a:lnSpc>
                <a:spcPct val="13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Gli</a:t>
            </a:r>
            <a:r>
              <a:rPr dirty="0" sz="1600" spc="-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alu</a:t>
            </a:r>
            <a:r>
              <a:rPr dirty="0" sz="1600" spc="-10" i="1">
                <a:latin typeface="Franklin Gothic Book"/>
                <a:cs typeface="Franklin Gothic Book"/>
              </a:rPr>
              <a:t>nni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rato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l'esame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ono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scr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ll'anno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co.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Gli</a:t>
            </a:r>
            <a:r>
              <a:rPr dirty="0" sz="1600" spc="-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alu</a:t>
            </a:r>
            <a:r>
              <a:rPr dirty="0" sz="1600" spc="-10" i="1">
                <a:latin typeface="Franklin Gothic Book"/>
                <a:cs typeface="Franklin Gothic Book"/>
              </a:rPr>
              <a:t>nn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rato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l'esame,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ono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scr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ll'anno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Proposizion</a:t>
            </a:r>
            <a:r>
              <a:rPr dirty="0"/>
              <a:t>i</a:t>
            </a:r>
            <a:r>
              <a:rPr dirty="0" spc="-5"/>
              <a:t> subordin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16090"/>
            <a:ext cx="7990205" cy="144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5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Ci</a:t>
            </a:r>
            <a:r>
              <a:rPr dirty="0" sz="2000" b="1">
                <a:latin typeface="Franklin Gothic Medium"/>
                <a:cs typeface="Franklin Gothic Medium"/>
              </a:rPr>
              <a:t>rcos</a:t>
            </a:r>
            <a:r>
              <a:rPr dirty="0" sz="2000" spc="5" b="1">
                <a:latin typeface="Franklin Gothic Medium"/>
                <a:cs typeface="Franklin Gothic Medium"/>
              </a:rPr>
              <a:t>t</a:t>
            </a:r>
            <a:r>
              <a:rPr dirty="0" sz="2000" b="1">
                <a:latin typeface="Franklin Gothic Medium"/>
                <a:cs typeface="Franklin Gothic Medium"/>
              </a:rPr>
              <a:t>anz</a:t>
            </a:r>
            <a:r>
              <a:rPr dirty="0" sz="2000" spc="-15" b="1">
                <a:latin typeface="Franklin Gothic Medium"/>
                <a:cs typeface="Franklin Gothic Medium"/>
              </a:rPr>
              <a:t>i</a:t>
            </a:r>
            <a:r>
              <a:rPr dirty="0" sz="2000" b="1">
                <a:latin typeface="Franklin Gothic Medium"/>
                <a:cs typeface="Franklin Gothic Medium"/>
              </a:rPr>
              <a:t>al</a:t>
            </a:r>
            <a:r>
              <a:rPr dirty="0" sz="2000" spc="5" b="1">
                <a:latin typeface="Franklin Gothic Medium"/>
                <a:cs typeface="Franklin Gothic Medium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ernam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nte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cleo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</a:t>
            </a:r>
            <a:r>
              <a:rPr dirty="0" sz="2000" spc="-10">
                <a:latin typeface="Franklin Gothic Book"/>
                <a:cs typeface="Franklin Gothic Book"/>
              </a:rPr>
              <a:t>as</a:t>
            </a:r>
            <a:r>
              <a:rPr dirty="0" sz="2000">
                <a:latin typeface="Franklin Gothic Book"/>
                <a:cs typeface="Franklin Gothic Book"/>
              </a:rPr>
              <a:t>e,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es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izzano</a:t>
            </a:r>
            <a:endParaRPr sz="2000">
              <a:latin typeface="Franklin Gothic Book"/>
              <a:cs typeface="Franklin Gothic Book"/>
            </a:endParaRPr>
          </a:p>
          <a:p>
            <a:pPr marL="342900">
              <a:lnSpc>
                <a:spcPts val="225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azione.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500">
              <a:latin typeface="Times New Roman"/>
              <a:cs typeface="Times New Roman"/>
            </a:endParaRPr>
          </a:p>
          <a:p>
            <a:pPr marL="342900" marR="154940" indent="-330835">
              <a:lnSpc>
                <a:spcPts val="2100"/>
              </a:lnSpc>
            </a:pPr>
            <a:r>
              <a:rPr dirty="0" sz="2000">
                <a:latin typeface="Franklin Gothic Book"/>
                <a:cs typeface="Franklin Gothic Book"/>
              </a:rPr>
              <a:t>Un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 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bordi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dif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port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/motiv</a:t>
            </a:r>
            <a:r>
              <a:rPr dirty="0" sz="2000">
                <a:latin typeface="Franklin Gothic Book"/>
                <a:cs typeface="Franklin Gothic Book"/>
              </a:rPr>
              <a:t>o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>
                <a:latin typeface="Franklin Gothic Book"/>
                <a:cs typeface="Franklin Gothic Book"/>
              </a:rPr>
              <a:t>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seg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292" y="2919483"/>
            <a:ext cx="965835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4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au</a:t>
            </a:r>
            <a:r>
              <a:rPr dirty="0" sz="2000" spc="-5" b="1">
                <a:latin typeface="Franklin Gothic Medium"/>
                <a:cs typeface="Franklin Gothic Medium"/>
              </a:rPr>
              <a:t>sal</a:t>
            </a:r>
            <a:r>
              <a:rPr dirty="0" sz="2000" spc="10" b="1">
                <a:latin typeface="Franklin Gothic Medium"/>
                <a:cs typeface="Franklin Gothic Medium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10" b="1">
                <a:latin typeface="Franklin Gothic Medium"/>
                <a:cs typeface="Franklin Gothic Medium"/>
              </a:rPr>
              <a:t>Fi</a:t>
            </a:r>
            <a:r>
              <a:rPr dirty="0" sz="2000" b="1">
                <a:latin typeface="Franklin Gothic Medium"/>
                <a:cs typeface="Franklin Gothic Medium"/>
              </a:rPr>
              <a:t>nale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3123" y="2919483"/>
            <a:ext cx="4655185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1645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Non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vad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vor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i="1" u="heavy">
                <a:latin typeface="Franklin Gothic Book"/>
                <a:cs typeface="Franklin Gothic Book"/>
              </a:rPr>
              <a:t>er</a:t>
            </a:r>
            <a:r>
              <a:rPr dirty="0" sz="2000" spc="-5" i="1" u="heavy">
                <a:latin typeface="Franklin Gothic Book"/>
                <a:cs typeface="Franklin Gothic Book"/>
              </a:rPr>
              <a:t>ché</a:t>
            </a:r>
            <a:r>
              <a:rPr dirty="0" sz="2000" spc="-2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son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st</a:t>
            </a:r>
            <a:r>
              <a:rPr dirty="0" sz="2000" spc="-10" i="1" u="heavy">
                <a:latin typeface="Franklin Gothic Book"/>
                <a:cs typeface="Franklin Gothic Book"/>
              </a:rPr>
              <a:t>an</a:t>
            </a:r>
            <a:r>
              <a:rPr dirty="0" sz="2000" spc="-5" i="1" u="heavy">
                <a:latin typeface="Franklin Gothic Book"/>
                <a:cs typeface="Franklin Gothic Book"/>
              </a:rPr>
              <a:t>co.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i="1">
                <a:latin typeface="Franklin Gothic Book"/>
                <a:cs typeface="Franklin Gothic Book"/>
              </a:rPr>
              <a:t>Non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vad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vor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i="1" u="heavy">
                <a:latin typeface="Franklin Gothic Book"/>
                <a:cs typeface="Franklin Gothic Book"/>
              </a:rPr>
              <a:t>er</a:t>
            </a:r>
            <a:r>
              <a:rPr dirty="0" sz="2000" spc="-5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ripos</a:t>
            </a:r>
            <a:r>
              <a:rPr dirty="0" sz="2000" spc="-10" i="1" u="heavy">
                <a:latin typeface="Franklin Gothic Book"/>
                <a:cs typeface="Franklin Gothic Book"/>
              </a:rPr>
              <a:t>a</a:t>
            </a:r>
            <a:r>
              <a:rPr dirty="0" sz="2000" i="1" u="heavy">
                <a:latin typeface="Franklin Gothic Book"/>
                <a:cs typeface="Franklin Gothic Book"/>
              </a:rPr>
              <a:t>rmi</a:t>
            </a:r>
            <a:r>
              <a:rPr dirty="0" sz="2000" spc="-5" i="1" u="heavy">
                <a:latin typeface="Franklin Gothic Book"/>
                <a:cs typeface="Franklin Gothic Book"/>
              </a:rPr>
              <a:t> un</a:t>
            </a:r>
            <a:r>
              <a:rPr dirty="0" sz="2000" i="1" u="heavy">
                <a:latin typeface="Franklin Gothic Book"/>
                <a:cs typeface="Franklin Gothic Book"/>
              </a:rPr>
              <a:t> po'.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292" y="3554991"/>
            <a:ext cx="1415415" cy="914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40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o</a:t>
            </a:r>
            <a:r>
              <a:rPr dirty="0" sz="2000" b="1">
                <a:latin typeface="Franklin Gothic Medium"/>
                <a:cs typeface="Franklin Gothic Medium"/>
              </a:rPr>
              <a:t>n</a:t>
            </a:r>
            <a:r>
              <a:rPr dirty="0" sz="2000" spc="15" b="1">
                <a:latin typeface="Franklin Gothic Medium"/>
                <a:cs typeface="Franklin Gothic Medium"/>
              </a:rPr>
              <a:t>s</a:t>
            </a:r>
            <a:r>
              <a:rPr dirty="0" sz="2000" spc="-5" b="1">
                <a:latin typeface="Franklin Gothic Medium"/>
                <a:cs typeface="Franklin Gothic Medium"/>
              </a:rPr>
              <a:t>e</a:t>
            </a:r>
            <a:r>
              <a:rPr dirty="0" sz="2000" spc="5" b="1">
                <a:latin typeface="Franklin Gothic Medium"/>
                <a:cs typeface="Franklin Gothic Medium"/>
              </a:rPr>
              <a:t>c</a:t>
            </a:r>
            <a:r>
              <a:rPr dirty="0" sz="2000" spc="-15" b="1">
                <a:latin typeface="Franklin Gothic Medium"/>
                <a:cs typeface="Franklin Gothic Medium"/>
              </a:rPr>
              <a:t>u</a:t>
            </a:r>
            <a:r>
              <a:rPr dirty="0" sz="2000" spc="-5" b="1">
                <a:latin typeface="Franklin Gothic Medium"/>
                <a:cs typeface="Franklin Gothic Medium"/>
              </a:rPr>
              <a:t>tiv</a:t>
            </a:r>
            <a:r>
              <a:rPr dirty="0" sz="2000" spc="20" b="1">
                <a:latin typeface="Franklin Gothic Medium"/>
                <a:cs typeface="Franklin Gothic Medium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10" b="1">
                <a:latin typeface="Franklin Gothic Medium"/>
                <a:cs typeface="Franklin Gothic Medium"/>
              </a:rPr>
              <a:t>Ip</a:t>
            </a:r>
            <a:r>
              <a:rPr dirty="0" sz="2000" spc="5" b="1">
                <a:latin typeface="Franklin Gothic Medium"/>
                <a:cs typeface="Franklin Gothic Medium"/>
              </a:rPr>
              <a:t>o</a:t>
            </a:r>
            <a:r>
              <a:rPr dirty="0" sz="2000" spc="-5" b="1">
                <a:latin typeface="Franklin Gothic Medium"/>
                <a:cs typeface="Franklin Gothic Medium"/>
              </a:rPr>
              <a:t>t</a:t>
            </a:r>
            <a:r>
              <a:rPr dirty="0" sz="2000" spc="5" b="1">
                <a:latin typeface="Franklin Gothic Medium"/>
                <a:cs typeface="Franklin Gothic Medium"/>
              </a:rPr>
              <a:t>e</a:t>
            </a:r>
            <a:r>
              <a:rPr dirty="0" sz="2000" spc="-5" b="1">
                <a:latin typeface="Franklin Gothic Medium"/>
                <a:cs typeface="Franklin Gothic Medium"/>
              </a:rPr>
              <a:t>t</a:t>
            </a:r>
            <a:r>
              <a:rPr dirty="0" sz="2000" spc="-10" b="1">
                <a:latin typeface="Franklin Gothic Medium"/>
                <a:cs typeface="Franklin Gothic Medium"/>
              </a:rPr>
              <a:t>i</a:t>
            </a:r>
            <a:r>
              <a:rPr dirty="0" sz="2000" b="1">
                <a:latin typeface="Franklin Gothic Medium"/>
                <a:cs typeface="Franklin Gothic Medium"/>
              </a:rPr>
              <a:t>c</a:t>
            </a:r>
            <a:r>
              <a:rPr dirty="0" sz="2000" spc="20" b="1">
                <a:latin typeface="Franklin Gothic Medium"/>
                <a:cs typeface="Franklin Gothic Medium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b="1">
                <a:latin typeface="Franklin Gothic Medium"/>
                <a:cs typeface="Franklin Gothic Medium"/>
              </a:rPr>
              <a:t>on</a:t>
            </a:r>
            <a:r>
              <a:rPr dirty="0" sz="2000" spc="15" b="1">
                <a:latin typeface="Franklin Gothic Medium"/>
                <a:cs typeface="Franklin Gothic Medium"/>
              </a:rPr>
              <a:t>c</a:t>
            </a:r>
            <a:r>
              <a:rPr dirty="0" sz="2000" spc="-5" b="1">
                <a:latin typeface="Franklin Gothic Medium"/>
                <a:cs typeface="Franklin Gothic Medium"/>
              </a:rPr>
              <a:t>es</a:t>
            </a:r>
            <a:r>
              <a:rPr dirty="0" sz="2000" b="1">
                <a:latin typeface="Franklin Gothic Medium"/>
                <a:cs typeface="Franklin Gothic Medium"/>
              </a:rPr>
              <a:t>s</a:t>
            </a:r>
            <a:r>
              <a:rPr dirty="0" sz="2000" spc="-15" b="1">
                <a:latin typeface="Franklin Gothic Medium"/>
                <a:cs typeface="Franklin Gothic Medium"/>
              </a:rPr>
              <a:t>i</a:t>
            </a:r>
            <a:r>
              <a:rPr dirty="0" sz="2000" spc="-5" b="1">
                <a:latin typeface="Franklin Gothic Medium"/>
                <a:cs typeface="Franklin Gothic Medium"/>
              </a:rPr>
              <a:t>v</a:t>
            </a:r>
            <a:r>
              <a:rPr dirty="0" sz="2000" spc="15" b="1">
                <a:latin typeface="Franklin Gothic Medium"/>
                <a:cs typeface="Franklin Gothic Medium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2702" y="3554991"/>
            <a:ext cx="4990465" cy="914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4000"/>
              </a:lnSpc>
            </a:pPr>
            <a:r>
              <a:rPr dirty="0" sz="2000" spc="-1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en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st</a:t>
            </a:r>
            <a:r>
              <a:rPr dirty="0" sz="2000" spc="-10" i="1">
                <a:latin typeface="Franklin Gothic Book"/>
                <a:cs typeface="Franklin Gothic Book"/>
              </a:rPr>
              <a:t>an</a:t>
            </a:r>
            <a:r>
              <a:rPr dirty="0" sz="2000" spc="-5" i="1">
                <a:latin typeface="Franklin Gothic Book"/>
                <a:cs typeface="Franklin Gothic Book"/>
              </a:rPr>
              <a:t>c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che</a:t>
            </a:r>
            <a:r>
              <a:rPr dirty="0" sz="2000" spc="-10" i="1" u="heavy">
                <a:latin typeface="Franklin Gothic Book"/>
                <a:cs typeface="Franklin Gothic Book"/>
              </a:rPr>
              <a:t> n</a:t>
            </a:r>
            <a:r>
              <a:rPr dirty="0" sz="2000" i="1" u="heavy">
                <a:latin typeface="Franklin Gothic Book"/>
                <a:cs typeface="Franklin Gothic Book"/>
              </a:rPr>
              <a:t>on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</a:t>
            </a:r>
            <a:r>
              <a:rPr dirty="0" sz="2000" spc="-10" i="1" u="heavy">
                <a:latin typeface="Franklin Gothic Book"/>
                <a:cs typeface="Franklin Gothic Book"/>
              </a:rPr>
              <a:t>n</a:t>
            </a:r>
            <a:r>
              <a:rPr dirty="0" sz="2000" i="1" u="heavy">
                <a:latin typeface="Franklin Gothic Book"/>
                <a:cs typeface="Franklin Gothic Book"/>
              </a:rPr>
              <a:t>drò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a</a:t>
            </a:r>
            <a:r>
              <a:rPr dirty="0" sz="2000" spc="-5" i="1" u="heavy">
                <a:latin typeface="Franklin Gothic Book"/>
                <a:cs typeface="Franklin Gothic Book"/>
              </a:rPr>
              <a:t> l</a:t>
            </a:r>
            <a:r>
              <a:rPr dirty="0" sz="2000" spc="-10" i="1" u="heavy">
                <a:latin typeface="Franklin Gothic Book"/>
                <a:cs typeface="Franklin Gothic Book"/>
              </a:rPr>
              <a:t>a</a:t>
            </a:r>
            <a:r>
              <a:rPr dirty="0" sz="2000" spc="-5" i="1" u="heavy">
                <a:latin typeface="Franklin Gothic Book"/>
                <a:cs typeface="Franklin Gothic Book"/>
              </a:rPr>
              <a:t>voro.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S</a:t>
            </a:r>
            <a:r>
              <a:rPr dirty="0" sz="2000" i="1" u="heavy">
                <a:latin typeface="Franklin Gothic Book"/>
                <a:cs typeface="Franklin Gothic Book"/>
              </a:rPr>
              <a:t>e</a:t>
            </a:r>
            <a:r>
              <a:rPr dirty="0" sz="2000" spc="-2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son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st</a:t>
            </a:r>
            <a:r>
              <a:rPr dirty="0" sz="2000" spc="-10" i="1" u="heavy">
                <a:latin typeface="Franklin Gothic Book"/>
                <a:cs typeface="Franklin Gothic Book"/>
              </a:rPr>
              <a:t>an</a:t>
            </a:r>
            <a:r>
              <a:rPr dirty="0" sz="2000" spc="-5" i="1" u="heavy">
                <a:latin typeface="Franklin Gothic Book"/>
                <a:cs typeface="Franklin Gothic Book"/>
              </a:rPr>
              <a:t>c</a:t>
            </a:r>
            <a:r>
              <a:rPr dirty="0" sz="2000" i="1" u="heavy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,</a:t>
            </a:r>
            <a:r>
              <a:rPr dirty="0" sz="2000" spc="15" i="1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on</a:t>
            </a:r>
            <a:r>
              <a:rPr dirty="0" sz="2000" spc="-5" i="1">
                <a:latin typeface="Franklin Gothic Book"/>
                <a:cs typeface="Franklin Gothic Book"/>
              </a:rPr>
              <a:t> vad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voro.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i="1" u="heavy">
                <a:latin typeface="Franklin Gothic Book"/>
                <a:cs typeface="Franklin Gothic Book"/>
              </a:rPr>
              <a:t>Be</a:t>
            </a:r>
            <a:r>
              <a:rPr dirty="0" sz="2000" spc="-10" i="1" u="heavy">
                <a:latin typeface="Franklin Gothic Book"/>
                <a:cs typeface="Franklin Gothic Book"/>
              </a:rPr>
              <a:t>n</a:t>
            </a:r>
            <a:r>
              <a:rPr dirty="0" sz="2000" spc="-5" i="1" u="heavy">
                <a:latin typeface="Franklin Gothic Book"/>
                <a:cs typeface="Franklin Gothic Book"/>
              </a:rPr>
              <a:t>ché</a:t>
            </a:r>
            <a:r>
              <a:rPr dirty="0" sz="2000" spc="-25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sia</a:t>
            </a:r>
            <a:r>
              <a:rPr dirty="0" sz="2000" i="1" u="heavy">
                <a:latin typeface="Franklin Gothic Book"/>
                <a:cs typeface="Franklin Gothic Book"/>
              </a:rPr>
              <a:t> ri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i="1" u="heavy">
                <a:latin typeface="Franklin Gothic Book"/>
                <a:cs typeface="Franklin Gothic Book"/>
              </a:rPr>
              <a:t>os</a:t>
            </a:r>
            <a:r>
              <a:rPr dirty="0" sz="2000" spc="-15" i="1" u="heavy">
                <a:latin typeface="Franklin Gothic Book"/>
                <a:cs typeface="Franklin Gothic Book"/>
              </a:rPr>
              <a:t>a</a:t>
            </a:r>
            <a:r>
              <a:rPr dirty="0" sz="2000" i="1" u="heavy">
                <a:latin typeface="Franklin Gothic Book"/>
                <a:cs typeface="Franklin Gothic Book"/>
              </a:rPr>
              <a:t>to</a:t>
            </a:r>
            <a:r>
              <a:rPr dirty="0" sz="2000" i="1">
                <a:latin typeface="Franklin Gothic Book"/>
                <a:cs typeface="Franklin Gothic Book"/>
              </a:rPr>
              <a:t>,</a:t>
            </a:r>
            <a:r>
              <a:rPr dirty="0" sz="2000" spc="-10" i="1">
                <a:latin typeface="Franklin Gothic Book"/>
                <a:cs typeface="Franklin Gothic Book"/>
              </a:rPr>
              <a:t> n</a:t>
            </a:r>
            <a:r>
              <a:rPr dirty="0" sz="2000" i="1">
                <a:latin typeface="Franklin Gothic Book"/>
                <a:cs typeface="Franklin Gothic Book"/>
              </a:rPr>
              <a:t>on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v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do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a 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v</a:t>
            </a:r>
            <a:r>
              <a:rPr dirty="0" sz="2000" i="1">
                <a:latin typeface="Franklin Gothic Book"/>
                <a:cs typeface="Franklin Gothic Book"/>
              </a:rPr>
              <a:t>oro.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0148" y="4824737"/>
            <a:ext cx="7228840" cy="179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2425" marR="5080" indent="-340360">
              <a:lnSpc>
                <a:spcPts val="2100"/>
              </a:lnSpc>
            </a:pPr>
            <a:r>
              <a:rPr dirty="0" sz="2000" spc="-5">
                <a:latin typeface="Franklin Gothic Book"/>
                <a:cs typeface="Franklin Gothic Book"/>
              </a:rPr>
              <a:t>Ne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 della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bordi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tem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ora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relazione</a:t>
            </a:r>
            <a:r>
              <a:rPr dirty="0" sz="2000">
                <a:latin typeface="Franklin Gothic Book"/>
                <a:cs typeface="Franklin Gothic Book"/>
              </a:rPr>
              <a:t> tem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ora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reggente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bordi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uvi.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Quand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ito,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nc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dil</a:t>
            </a:r>
            <a:r>
              <a:rPr dirty="0" sz="1600" spc="-15" i="1">
                <a:latin typeface="Franklin Gothic Book"/>
                <a:cs typeface="Franklin Gothic Book"/>
              </a:rPr>
              <a:t>uv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are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Sono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'un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ità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dopo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smess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dil</a:t>
            </a:r>
            <a:r>
              <a:rPr dirty="0" sz="1600" spc="-15" i="1">
                <a:latin typeface="Franklin Gothic Book"/>
                <a:cs typeface="Franklin Gothic Book"/>
              </a:rPr>
              <a:t>uv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are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Anal</a:t>
            </a:r>
            <a:r>
              <a:rPr dirty="0" spc="-5"/>
              <a:t>is</a:t>
            </a:r>
            <a:r>
              <a:rPr dirty="0"/>
              <a:t>i</a:t>
            </a:r>
            <a:r>
              <a:rPr dirty="0" spc="-15"/>
              <a:t>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/>
              <a:t>un 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784587"/>
            <a:ext cx="8018780" cy="3531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42900" marR="5080" indent="-330835">
              <a:lnSpc>
                <a:spcPct val="1094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</a:t>
            </a:r>
            <a:r>
              <a:rPr dirty="0" sz="1600" spc="-15" b="1">
                <a:latin typeface="Franklin Gothic Book"/>
                <a:cs typeface="Franklin Gothic Book"/>
              </a:rPr>
              <a:t>g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ado</a:t>
            </a:r>
            <a:r>
              <a:rPr dirty="0" sz="1600" spc="10" b="1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ag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traspare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opr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vas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cupo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ter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2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he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questi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20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ossono </a:t>
            </a:r>
            <a:r>
              <a:rPr dirty="0" sz="1600" spc="-1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ess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re </a:t>
            </a:r>
            <a:r>
              <a:rPr dirty="0" sz="1600" spc="-1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5" u="heavy">
                <a:latin typeface="Franklin Gothic Book"/>
                <a:cs typeface="Franklin Gothic Book"/>
              </a:rPr>
              <a:t>fit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5" u="heavy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ot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r </a:t>
            </a:r>
            <a:r>
              <a:rPr dirty="0" sz="1600" spc="-1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5" u="heavy">
                <a:latin typeface="Franklin Gothic Book"/>
                <a:cs typeface="Franklin Gothic Book"/>
              </a:rPr>
              <a:t>t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q</a:t>
            </a:r>
            <a:r>
              <a:rPr dirty="0" sz="1600" spc="-5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esti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fat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m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odo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ontro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ertibile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zionale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ondotto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-15">
                <a:latin typeface="Franklin Gothic Book"/>
                <a:cs typeface="Franklin Gothic Book"/>
              </a:rPr>
              <a:t>ti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dagli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arati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</a:t>
            </a:r>
            <a:r>
              <a:rPr dirty="0" sz="1600" spc="-5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enti</a:t>
            </a:r>
            <a:r>
              <a:rPr dirty="0" sz="1600" spc="-20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tenitori,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che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6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sareb</a:t>
            </a:r>
            <a:r>
              <a:rPr dirty="0" sz="160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contr</a:t>
            </a:r>
            <a:r>
              <a:rPr dirty="0" sz="1600" spc="-1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s</a:t>
            </a:r>
            <a:r>
              <a:rPr dirty="0" sz="1600" spc="5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arle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Ap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ortare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tanto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</a:t>
            </a:r>
            <a:r>
              <a:rPr dirty="0" sz="160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ò</a:t>
            </a:r>
            <a:r>
              <a:rPr dirty="0" sz="1600" spc="10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esse</a:t>
            </a:r>
            <a:r>
              <a:rPr dirty="0" sz="1600" b="1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110" b="1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</a:t>
            </a:r>
            <a:r>
              <a:rPr dirty="0" sz="1600" spc="-20" u="heavy">
                <a:latin typeface="Franklin Gothic Book"/>
                <a:cs typeface="Franklin Gothic Book"/>
              </a:rPr>
              <a:t>d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v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d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110" b="1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il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z</a:t>
            </a:r>
            <a:r>
              <a:rPr dirty="0" sz="1600" spc="-20" u="heavy">
                <a:latin typeface="Franklin Gothic Book"/>
                <a:cs typeface="Franklin Gothic Book"/>
              </a:rPr>
              <a:t>z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spc="170" b="1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evitare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propa</a:t>
            </a:r>
            <a:r>
              <a:rPr dirty="0" sz="1600" spc="-2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spc="170" b="1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spe</a:t>
            </a:r>
            <a:r>
              <a:rPr dirty="0" sz="1600" spc="-3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po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sa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pa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re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aff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ele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Can</a:t>
            </a:r>
            <a:r>
              <a:rPr dirty="0" sz="1600" spc="-10">
                <a:latin typeface="Franklin Gothic Book"/>
                <a:cs typeface="Franklin Gothic Book"/>
              </a:rPr>
              <a:t>ton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ttop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rdi,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Mondador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2010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l</a:t>
            </a:r>
            <a:r>
              <a:rPr dirty="0" sz="1600" spc="2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ostro</a:t>
            </a:r>
            <a:r>
              <a:rPr dirty="0" sz="1600" spc="2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on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v</a:t>
            </a:r>
            <a:r>
              <a:rPr dirty="0" sz="160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0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essere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critto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erm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ato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di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cu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20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es</a:t>
            </a:r>
            <a:r>
              <a:rPr dirty="0" sz="1600" spc="-2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im</a:t>
            </a:r>
            <a:r>
              <a:rPr dirty="0" sz="1600" spc="-20" b="1">
                <a:latin typeface="Franklin Gothic Book"/>
                <a:cs typeface="Franklin Gothic Book"/>
              </a:rPr>
              <a:t>is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7509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</a:t>
            </a:r>
            <a:r>
              <a:rPr dirty="0" sz="1600" spc="-15" b="1">
                <a:latin typeface="Franklin Gothic Book"/>
                <a:cs typeface="Franklin Gothic Book"/>
              </a:rPr>
              <a:t>g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ado</a:t>
            </a:r>
            <a:r>
              <a:rPr dirty="0" sz="1600" b="1">
                <a:latin typeface="Franklin Gothic Book"/>
                <a:cs typeface="Franklin Gothic Book"/>
              </a:rPr>
              <a:t> 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l’im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0" b="1">
                <a:latin typeface="Franklin Gothic Book"/>
                <a:cs typeface="Franklin Gothic Book"/>
              </a:rPr>
              <a:t>g</a:t>
            </a:r>
            <a:r>
              <a:rPr dirty="0" sz="1600" spc="-10" b="1">
                <a:latin typeface="Franklin Gothic Book"/>
                <a:cs typeface="Franklin Gothic Book"/>
              </a:rPr>
              <a:t>ine</a:t>
            </a:r>
            <a:r>
              <a:rPr dirty="0" sz="1600" b="1">
                <a:latin typeface="Franklin Gothic Book"/>
                <a:cs typeface="Franklin Gothic Book"/>
              </a:rPr>
              <a:t>  </a:t>
            </a:r>
            <a:r>
              <a:rPr dirty="0" sz="1600" spc="-19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par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conti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 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q</a:t>
            </a:r>
            <a:r>
              <a:rPr dirty="0" sz="1600" spc="-5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el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  </a:t>
            </a:r>
            <a:r>
              <a:rPr dirty="0" sz="1600" spc="-1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di</a:t>
            </a:r>
            <a:r>
              <a:rPr dirty="0" sz="1600" b="1">
                <a:latin typeface="Franklin Gothic Book"/>
                <a:cs typeface="Franklin Gothic Book"/>
              </a:rPr>
              <a:t>  </a:t>
            </a:r>
            <a:r>
              <a:rPr dirty="0" sz="1600" spc="-20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19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ociet</a:t>
            </a:r>
            <a:r>
              <a:rPr dirty="0" sz="1600" spc="-20" b="1">
                <a:latin typeface="Franklin Gothic Book"/>
                <a:cs typeface="Franklin Gothic Book"/>
              </a:rPr>
              <a:t>à</a:t>
            </a:r>
            <a:r>
              <a:rPr dirty="0" sz="1600" spc="-5" b="1">
                <a:latin typeface="Franklin Gothic Book"/>
                <a:cs typeface="Franklin Gothic Book"/>
              </a:rPr>
              <a:t>,</a:t>
            </a:r>
            <a:r>
              <a:rPr dirty="0" sz="1600" spc="-10" b="1">
                <a:latin typeface="Franklin Gothic Book"/>
                <a:cs typeface="Franklin Gothic Book"/>
              </a:rPr>
              <a:t> sop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att</a:t>
            </a:r>
            <a:r>
              <a:rPr dirty="0" sz="1600" spc="-25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tto</a:t>
            </a:r>
            <a:r>
              <a:rPr dirty="0" sz="1600" spc="10" b="1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(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2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so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o)</a:t>
            </a:r>
            <a:r>
              <a:rPr dirty="0" sz="1600" spc="1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2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e,</a:t>
            </a:r>
            <a:r>
              <a:rPr dirty="0" sz="1600" spc="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con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u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forte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2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pe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5" b="1">
                <a:latin typeface="Franklin Gothic Book"/>
                <a:cs typeface="Franklin Gothic Book"/>
              </a:rPr>
              <a:t>vas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5" b="1">
                <a:latin typeface="Franklin Gothic Book"/>
                <a:cs typeface="Franklin Gothic Book"/>
              </a:rPr>
              <a:t>v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esenza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el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afi</a:t>
            </a:r>
            <a:r>
              <a:rPr dirty="0" sz="1600" b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spc="-15" u="heavy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nostro </a:t>
            </a:r>
            <a:r>
              <a:rPr dirty="0" sz="1600" spc="-15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on </a:t>
            </a:r>
            <a:r>
              <a:rPr dirty="0" sz="1600" spc="-14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vuole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essere </a:t>
            </a:r>
            <a:r>
              <a:rPr dirty="0" sz="1600" spc="-14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uno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4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scri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to </a:t>
            </a:r>
            <a:r>
              <a:rPr dirty="0" sz="1600" spc="-15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erme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 </a:t>
            </a:r>
            <a:r>
              <a:rPr dirty="0" sz="1600" spc="-13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di </a:t>
            </a:r>
            <a:r>
              <a:rPr dirty="0" sz="1600" spc="-150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upo </a:t>
            </a:r>
            <a:r>
              <a:rPr dirty="0" sz="1600" spc="-15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ess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m</a:t>
            </a:r>
            <a:r>
              <a:rPr dirty="0" sz="1600" spc="-15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smo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mina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l’idea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ossono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solo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 ra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incontr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ertibile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otto</a:t>
            </a:r>
            <a:r>
              <a:rPr dirty="0" sz="1600" spc="-10">
                <a:latin typeface="Franklin Gothic Book"/>
                <a:cs typeface="Franklin Gothic Book"/>
              </a:rPr>
              <a:t> ne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-15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dagli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ati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dello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ati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otta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smentisce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ateg</a:t>
            </a:r>
            <a:r>
              <a:rPr dirty="0" sz="160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sostenito</a:t>
            </a:r>
            <a:r>
              <a:rPr dirty="0" sz="1600" spc="-25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i,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ati,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areb</a:t>
            </a:r>
            <a:r>
              <a:rPr dirty="0" sz="1600" spc="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star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ortare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anche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 spc="-10">
                <a:latin typeface="Franklin Gothic Book"/>
                <a:cs typeface="Franklin Gothic Book"/>
              </a:rPr>
              <a:t> 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mples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da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</a:t>
            </a:r>
            <a:r>
              <a:rPr dirty="0" sz="1600" spc="-15">
                <a:latin typeface="Franklin Gothic Book"/>
                <a:cs typeface="Franklin Gothic Book"/>
              </a:rPr>
              <a:t>il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ocietà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delle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 u="heavy">
                <a:latin typeface="Franklin Gothic Book"/>
                <a:cs typeface="Franklin Gothic Book"/>
              </a:rPr>
              <a:t>Malg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ado</a:t>
            </a:r>
            <a:r>
              <a:rPr dirty="0" sz="1600" spc="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405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’imma</a:t>
            </a:r>
            <a:r>
              <a:rPr dirty="0" sz="1600" spc="-405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ne</a:t>
            </a:r>
            <a:r>
              <a:rPr dirty="0" sz="1600" spc="-10" u="heavy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traspa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ai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ost</a:t>
            </a:r>
            <a:r>
              <a:rPr dirty="0" sz="1600" spc="-2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ra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on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1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ia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qu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lla</a:t>
            </a:r>
            <a:r>
              <a:rPr dirty="0" sz="1600" spc="-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di</a:t>
            </a:r>
            <a:r>
              <a:rPr dirty="0" sz="1600" spc="-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ocie</a:t>
            </a:r>
            <a:r>
              <a:rPr dirty="0" sz="160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à,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(</a:t>
            </a:r>
            <a:r>
              <a:rPr dirty="0" sz="1600" spc="-1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on</a:t>
            </a:r>
            <a:r>
              <a:rPr dirty="0" sz="1600" spc="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so</a:t>
            </a:r>
            <a:r>
              <a:rPr dirty="0" sz="1600" spc="-5" u="heavy">
                <a:latin typeface="Franklin Gothic Book"/>
                <a:cs typeface="Franklin Gothic Book"/>
              </a:rPr>
              <a:t>lo</a:t>
            </a:r>
            <a:r>
              <a:rPr dirty="0" sz="1600" spc="-5" u="heavy">
                <a:latin typeface="Franklin Gothic Book"/>
                <a:cs typeface="Franklin Gothic Book"/>
              </a:rPr>
              <a:t>)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mer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ion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le,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on</a:t>
            </a:r>
            <a:r>
              <a:rPr dirty="0" sz="1600" spc="1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una</a:t>
            </a:r>
            <a:r>
              <a:rPr dirty="0" sz="1600" spc="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forte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per</a:t>
            </a:r>
            <a:r>
              <a:rPr dirty="0" sz="1600" u="heavy">
                <a:latin typeface="Franklin Gothic Book"/>
                <a:cs typeface="Franklin Gothic Book"/>
              </a:rPr>
              <a:t>v</a:t>
            </a:r>
            <a:r>
              <a:rPr dirty="0" sz="1600" spc="-10" u="heavy">
                <a:latin typeface="Franklin Gothic Book"/>
                <a:cs typeface="Franklin Gothic Book"/>
              </a:rPr>
              <a:t>asi</a:t>
            </a:r>
            <a:r>
              <a:rPr dirty="0" sz="1600" spc="-15" u="heavy">
                <a:latin typeface="Franklin Gothic Book"/>
                <a:cs typeface="Franklin Gothic Book"/>
              </a:rPr>
              <a:t>va</a:t>
            </a:r>
            <a:r>
              <a:rPr dirty="0" sz="1600" spc="3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presen</a:t>
            </a:r>
            <a:r>
              <a:rPr dirty="0" sz="1600" spc="-5" u="heavy">
                <a:latin typeface="Franklin Gothic Book"/>
                <a:cs typeface="Franklin Gothic Book"/>
              </a:rPr>
              <a:t>z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0" u="heavy">
                <a:latin typeface="Franklin Gothic Book"/>
                <a:cs typeface="Franklin Gothic Book"/>
              </a:rPr>
              <a:t> d</a:t>
            </a:r>
            <a:r>
              <a:rPr dirty="0" sz="1600" spc="-10" u="heavy">
                <a:latin typeface="Franklin Gothic Book"/>
                <a:cs typeface="Franklin Gothic Book"/>
              </a:rPr>
              <a:t>elle</a:t>
            </a:r>
            <a:r>
              <a:rPr dirty="0" sz="1600" spc="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afie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u="heavy">
                <a:latin typeface="Franklin Gothic Book"/>
                <a:cs typeface="Franklin Gothic Book"/>
              </a:rPr>
              <a:t>il</a:t>
            </a:r>
            <a:r>
              <a:rPr dirty="0" sz="1600" spc="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nostro</a:t>
            </a:r>
            <a:r>
              <a:rPr dirty="0" sz="1600" spc="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vuole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7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essere </a:t>
            </a:r>
            <a:r>
              <a:rPr dirty="0" sz="1600" spc="-19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uno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scritto </a:t>
            </a:r>
            <a:r>
              <a:rPr dirty="0" sz="1600" spc="-20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per</a:t>
            </a:r>
            <a:r>
              <a:rPr dirty="0" sz="1600" spc="-1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ato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di </a:t>
            </a:r>
            <a:r>
              <a:rPr dirty="0" sz="1600" spc="-2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cu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 </a:t>
            </a:r>
            <a:r>
              <a:rPr dirty="0" sz="1600" spc="-20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ess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m</a:t>
            </a:r>
            <a:r>
              <a:rPr dirty="0" sz="1600" spc="-20" u="heavy">
                <a:latin typeface="Franklin Gothic Book"/>
                <a:cs typeface="Franklin Gothic Book"/>
              </a:rPr>
              <a:t>is</a:t>
            </a:r>
            <a:r>
              <a:rPr dirty="0" sz="1600" spc="-15" u="heavy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ter</a:t>
            </a:r>
            <a:r>
              <a:rPr dirty="0" sz="1600" spc="-2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ina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on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l’i</a:t>
            </a:r>
            <a:r>
              <a:rPr dirty="0" sz="1600" spc="-5" b="1">
                <a:latin typeface="Franklin Gothic Book"/>
                <a:cs typeface="Franklin Gothic Book"/>
              </a:rPr>
              <a:t>de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che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er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ina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on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405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’id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ea</a:t>
            </a:r>
            <a:r>
              <a:rPr dirty="0" sz="1600" spc="-5" u="heavy">
                <a:latin typeface="Times New Roman"/>
                <a:cs typeface="Times New Roman"/>
              </a:rPr>
              <a:t> </a:t>
            </a:r>
            <a:r>
              <a:rPr dirty="0" sz="1600" spc="-1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he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qu</a:t>
            </a:r>
            <a:r>
              <a:rPr dirty="0" sz="1600" spc="-10" b="1">
                <a:latin typeface="Franklin Gothic Book"/>
                <a:cs typeface="Franklin Gothic Book"/>
              </a:rPr>
              <a:t>es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fenomeni</a:t>
            </a:r>
            <a:r>
              <a:rPr dirty="0" sz="1600" spc="19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on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posso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20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es</a:t>
            </a:r>
            <a:r>
              <a:rPr dirty="0" sz="1600" spc="-25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re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f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t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.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Book"/>
                <a:cs typeface="Franklin Gothic Book"/>
              </a:rPr>
              <a:t>im</a:t>
            </a:r>
            <a:r>
              <a:rPr dirty="0" sz="1600" spc="-10" b="1">
                <a:latin typeface="Franklin Gothic Book"/>
                <a:cs typeface="Franklin Gothic Book"/>
              </a:rPr>
              <a:t>ostra</a:t>
            </a:r>
            <a:r>
              <a:rPr dirty="0" sz="1600" spc="4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4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odo</a:t>
            </a:r>
            <a:r>
              <a:rPr dirty="0" sz="1600" spc="5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incontro</a:t>
            </a:r>
            <a:r>
              <a:rPr dirty="0" sz="1600" b="1">
                <a:latin typeface="Franklin Gothic Book"/>
                <a:cs typeface="Franklin Gothic Book"/>
              </a:rPr>
              <a:t>v</a:t>
            </a:r>
            <a:r>
              <a:rPr dirty="0" sz="1600" spc="-10" b="1">
                <a:latin typeface="Franklin Gothic Book"/>
                <a:cs typeface="Franklin Gothic Book"/>
              </a:rPr>
              <a:t>ertibile</a:t>
            </a:r>
            <a:r>
              <a:rPr dirty="0" sz="1600" spc="6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l</a:t>
            </a:r>
            <a:r>
              <a:rPr dirty="0" sz="1600" b="1">
                <a:latin typeface="Franklin Gothic Book"/>
                <a:cs typeface="Franklin Gothic Book"/>
              </a:rPr>
              <a:t>’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c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zio</a:t>
            </a:r>
            <a:r>
              <a:rPr dirty="0" sz="1600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50" b="1">
                <a:latin typeface="Franklin Gothic Book"/>
                <a:cs typeface="Franklin Gothic Book"/>
              </a:rPr>
              <a:t> 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vo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5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on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otto</a:t>
            </a:r>
            <a:r>
              <a:rPr dirty="0" sz="1600" spc="4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20" b="1">
                <a:latin typeface="Franklin Gothic Book"/>
                <a:cs typeface="Franklin Gothic Book"/>
              </a:rPr>
              <a:t>g</a:t>
            </a:r>
            <a:r>
              <a:rPr dirty="0" sz="1600" spc="-5" b="1">
                <a:latin typeface="Franklin Gothic Book"/>
                <a:cs typeface="Franklin Gothic Book"/>
              </a:rPr>
              <a:t>li</a:t>
            </a:r>
            <a:r>
              <a:rPr dirty="0" sz="1600" spc="5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ul</a:t>
            </a:r>
            <a:r>
              <a:rPr dirty="0" sz="1600" spc="-15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imi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nni</a:t>
            </a:r>
            <a:r>
              <a:rPr dirty="0" sz="1600" spc="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dagli</a:t>
            </a:r>
            <a:r>
              <a:rPr dirty="0" sz="1600" spc="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ap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ar</a:t>
            </a:r>
            <a:r>
              <a:rPr dirty="0" sz="1600" spc="-20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ti</a:t>
            </a:r>
            <a:r>
              <a:rPr dirty="0" sz="1600" spc="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del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17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Sta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17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7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16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risultati</a:t>
            </a:r>
            <a:r>
              <a:rPr dirty="0" sz="1600" spc="17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otte</a:t>
            </a:r>
            <a:r>
              <a:rPr dirty="0" sz="1600" spc="-20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u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17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el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175" b="1">
                <a:latin typeface="Franklin Gothic Book"/>
                <a:cs typeface="Franklin Gothic Book"/>
              </a:rPr>
              <a:t> 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otta</a:t>
            </a:r>
            <a:r>
              <a:rPr dirty="0" sz="1600" spc="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al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7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m</a:t>
            </a:r>
            <a:r>
              <a:rPr dirty="0" sz="1600" spc="-20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f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b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smentisce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666360"/>
            <a:ext cx="7632700" cy="4415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</a:pPr>
            <a:r>
              <a:rPr dirty="0" sz="2400" spc="-85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ra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b="1">
                <a:latin typeface="Franklin Gothic Medium"/>
                <a:cs typeface="Franklin Gothic Medium"/>
              </a:rPr>
              <a:t>pl</a:t>
            </a:r>
            <a:r>
              <a:rPr dirty="0" sz="2400" spc="-20" b="1">
                <a:latin typeface="Franklin Gothic Medium"/>
                <a:cs typeface="Franklin Gothic Medium"/>
              </a:rPr>
              <a:t>es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0" b="1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ù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predica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90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no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arr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25" i="1">
                <a:latin typeface="Franklin Gothic Book"/>
                <a:cs typeface="Franklin Gothic Book"/>
              </a:rPr>
              <a:t>v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4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plice)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no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arr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25" i="1">
                <a:latin typeface="Franklin Gothic Book"/>
                <a:cs typeface="Franklin Gothic Book"/>
              </a:rPr>
              <a:t>v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4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35" i="1">
                <a:latin typeface="Franklin Gothic Book"/>
                <a:cs typeface="Franklin Gothic Book"/>
              </a:rPr>
              <a:t>q</a:t>
            </a:r>
            <a:r>
              <a:rPr dirty="0" sz="2400" spc="-20" i="1">
                <a:latin typeface="Franklin Gothic Book"/>
                <a:cs typeface="Franklin Gothic Book"/>
              </a:rPr>
              <a:t>uand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5" i="1">
                <a:latin typeface="Franklin Gothic Book"/>
                <a:cs typeface="Franklin Gothic Book"/>
              </a:rPr>
              <a:t>pa</a:t>
            </a:r>
            <a:r>
              <a:rPr dirty="0" sz="2400" spc="50" i="1">
                <a:latin typeface="Franklin Gothic Book"/>
                <a:cs typeface="Franklin Gothic Book"/>
              </a:rPr>
              <a:t>r</a:t>
            </a:r>
            <a:r>
              <a:rPr dirty="0" sz="2400" spc="-10" i="1">
                <a:latin typeface="Franklin Gothic Book"/>
                <a:cs typeface="Franklin Gothic Book"/>
              </a:rPr>
              <a:t>ti</a:t>
            </a:r>
            <a:r>
              <a:rPr dirty="0" sz="2400" spc="-8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(co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plessa</a:t>
            </a:r>
            <a:endParaRPr sz="2400">
              <a:latin typeface="Franklin Gothic Book"/>
              <a:cs typeface="Franklin Gothic Book"/>
            </a:endParaRPr>
          </a:p>
          <a:p>
            <a:pPr marL="8382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predicat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no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arr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25" i="1">
                <a:latin typeface="Franklin Gothic Book"/>
                <a:cs typeface="Franklin Gothic Book"/>
              </a:rPr>
              <a:t>v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4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 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-5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vu</a:t>
            </a:r>
            <a:r>
              <a:rPr dirty="0" sz="2400" spc="-7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pa</a:t>
            </a:r>
            <a:r>
              <a:rPr dirty="0" sz="2400" spc="50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tire.</a:t>
            </a:r>
            <a:endParaRPr sz="2400">
              <a:latin typeface="Franklin Gothic Book"/>
              <a:cs typeface="Franklin Gothic Book"/>
            </a:endParaRPr>
          </a:p>
          <a:p>
            <a:pPr marL="8382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(co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pless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predicat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83820" marR="735965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no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arr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25" i="1">
                <a:latin typeface="Franklin Gothic Book"/>
                <a:cs typeface="Franklin Gothic Book"/>
              </a:rPr>
              <a:t>v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4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 Gian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-5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vu</a:t>
            </a:r>
            <a:r>
              <a:rPr dirty="0" sz="2400" spc="-7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pa</a:t>
            </a:r>
            <a:r>
              <a:rPr dirty="0" sz="2400" spc="50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tire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5" i="1">
                <a:latin typeface="Franklin Gothic Book"/>
                <a:cs typeface="Franklin Gothic Book"/>
              </a:rPr>
              <a:t>ar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Mila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(co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pless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predica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</a:t>
            </a:r>
            <a:r>
              <a:rPr dirty="0" spc="-15"/>
              <a:t> </a:t>
            </a:r>
            <a:r>
              <a:rPr dirty="0"/>
              <a:t>f</a:t>
            </a:r>
            <a:r>
              <a:rPr dirty="0" spc="-10"/>
              <a:t>r</a:t>
            </a:r>
            <a:r>
              <a:rPr dirty="0"/>
              <a:t>ase</a:t>
            </a:r>
            <a:r>
              <a:rPr dirty="0" spc="15"/>
              <a:t> </a:t>
            </a:r>
            <a:r>
              <a:rPr dirty="0"/>
              <a:t>complessa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ossono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l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tr</a:t>
            </a:r>
            <a:r>
              <a:rPr dirty="0" sz="1600" spc="-1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rio,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5" b="1">
                <a:latin typeface="Franklin Gothic Book"/>
                <a:cs typeface="Franklin Gothic Book"/>
              </a:rPr>
              <a:t> </a:t>
            </a:r>
            <a:r>
              <a:rPr dirty="0" sz="1600" spc="-20" b="1">
                <a:latin typeface="Franklin Gothic Book"/>
                <a:cs typeface="Franklin Gothic Book"/>
              </a:rPr>
              <a:t>g</a:t>
            </a:r>
            <a:r>
              <a:rPr dirty="0" sz="1600" spc="-10" b="1">
                <a:latin typeface="Franklin Gothic Book"/>
                <a:cs typeface="Franklin Gothic Book"/>
              </a:rPr>
              <a:t>ià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solo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po</a:t>
            </a:r>
            <a:r>
              <a:rPr dirty="0" sz="160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20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r</a:t>
            </a:r>
            <a:r>
              <a:rPr dirty="0" sz="1600" spc="-1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cc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t</a:t>
            </a:r>
            <a:r>
              <a:rPr dirty="0" sz="1600" spc="-20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re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q</a:t>
            </a:r>
            <a:r>
              <a:rPr dirty="0" sz="160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es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5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fatti</a:t>
            </a:r>
            <a:r>
              <a:rPr dirty="0" sz="1600" spc="6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im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stra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in</a:t>
            </a:r>
            <a:r>
              <a:rPr dirty="0" sz="1600" spc="4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m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do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inc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ntrovert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ile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405" u="heavy">
                <a:latin typeface="Times New Roman"/>
                <a:cs typeface="Times New Roman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’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cc</a:t>
            </a:r>
            <a:r>
              <a:rPr dirty="0" sz="1600" spc="-395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20" u="heavy">
                <a:latin typeface="Franklin Gothic Book"/>
                <a:cs typeface="Franklin Gothic Book"/>
              </a:rPr>
              <a:t>z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on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ale</a:t>
            </a:r>
            <a:r>
              <a:rPr dirty="0" sz="1600" spc="5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la</a:t>
            </a:r>
            <a:r>
              <a:rPr dirty="0" sz="1600" spc="-5" u="heavy">
                <a:latin typeface="Franklin Gothic Book"/>
                <a:cs typeface="Franklin Gothic Book"/>
              </a:rPr>
              <a:t>v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ndotto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gli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imi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ni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</a:t>
            </a:r>
            <a:r>
              <a:rPr dirty="0" sz="1600" spc="-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gli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ap</a:t>
            </a:r>
            <a:r>
              <a:rPr dirty="0" sz="1600" spc="-20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ra</a:t>
            </a:r>
            <a:r>
              <a:rPr dirty="0" sz="1600" spc="-5" u="heavy">
                <a:latin typeface="Franklin Gothic Book"/>
                <a:cs typeface="Franklin Gothic Book"/>
              </a:rPr>
              <a:t>ti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de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lo </a:t>
            </a:r>
            <a:r>
              <a:rPr dirty="0" sz="1600" spc="-22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Sta</a:t>
            </a:r>
            <a:r>
              <a:rPr dirty="0" sz="1600" spc="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 </a:t>
            </a:r>
            <a:r>
              <a:rPr dirty="0" sz="1600" spc="-2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ris</a:t>
            </a:r>
            <a:r>
              <a:rPr dirty="0" sz="1600" spc="-30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ltati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otte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uti </a:t>
            </a:r>
            <a:r>
              <a:rPr dirty="0" sz="1600" spc="-229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nella </a:t>
            </a:r>
            <a:r>
              <a:rPr dirty="0" sz="1600" spc="-2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lotta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alle </a:t>
            </a:r>
            <a:r>
              <a:rPr dirty="0" sz="1600" spc="-2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afie,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im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stra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in</a:t>
            </a:r>
            <a:r>
              <a:rPr dirty="0" sz="1600" spc="4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m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do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inc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ntrovert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ile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405" u="heavy">
                <a:latin typeface="Times New Roman"/>
                <a:cs typeface="Times New Roman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’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cc</a:t>
            </a:r>
            <a:r>
              <a:rPr dirty="0" sz="1600" spc="-395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20" u="heavy">
                <a:latin typeface="Franklin Gothic Book"/>
                <a:cs typeface="Franklin Gothic Book"/>
              </a:rPr>
              <a:t>z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on</a:t>
            </a:r>
            <a:r>
              <a:rPr dirty="0" sz="1600" spc="-40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ale</a:t>
            </a:r>
            <a:r>
              <a:rPr dirty="0" sz="1600" spc="50" u="heavy">
                <a:latin typeface="Times New Roman"/>
                <a:cs typeface="Times New Roman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la</a:t>
            </a:r>
            <a:r>
              <a:rPr dirty="0" sz="1600" spc="-5" u="heavy">
                <a:latin typeface="Franklin Gothic Book"/>
                <a:cs typeface="Franklin Gothic Book"/>
              </a:rPr>
              <a:t>v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50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ndotto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gli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imi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ni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</a:t>
            </a:r>
            <a:r>
              <a:rPr dirty="0" sz="1600" spc="-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gli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ap</a:t>
            </a:r>
            <a:r>
              <a:rPr dirty="0" sz="1600" spc="-20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ra</a:t>
            </a:r>
            <a:r>
              <a:rPr dirty="0" sz="1600" spc="-5" u="heavy">
                <a:latin typeface="Franklin Gothic Book"/>
                <a:cs typeface="Franklin Gothic Book"/>
              </a:rPr>
              <a:t>ti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de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lo </a:t>
            </a:r>
            <a:r>
              <a:rPr dirty="0" sz="1600" spc="-22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Sta</a:t>
            </a:r>
            <a:r>
              <a:rPr dirty="0" sz="1600" spc="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 </a:t>
            </a:r>
            <a:r>
              <a:rPr dirty="0" sz="1600" spc="-21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ris</a:t>
            </a:r>
            <a:r>
              <a:rPr dirty="0" sz="1600" spc="-30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ltati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otte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uti </a:t>
            </a:r>
            <a:r>
              <a:rPr dirty="0" sz="1600" spc="-229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nella </a:t>
            </a:r>
            <a:r>
              <a:rPr dirty="0" sz="1600" spc="-2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lotta </a:t>
            </a:r>
            <a:r>
              <a:rPr dirty="0" sz="1600" spc="-2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alle </a:t>
            </a:r>
            <a:r>
              <a:rPr dirty="0" sz="1600" spc="-22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afie,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ent</a:t>
            </a:r>
            <a:r>
              <a:rPr dirty="0" sz="1600" spc="-20" b="1">
                <a:latin typeface="Franklin Gothic Book"/>
                <a:cs typeface="Franklin Gothic Book"/>
              </a:rPr>
              <a:t>i</a:t>
            </a:r>
            <a:r>
              <a:rPr dirty="0" sz="1600" spc="-20" b="1">
                <a:latin typeface="Franklin Gothic Book"/>
                <a:cs typeface="Franklin Gothic Book"/>
              </a:rPr>
              <a:t>s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egoric</a:t>
            </a:r>
            <a:r>
              <a:rPr dirty="0" sz="1600" spc="-10" b="1">
                <a:latin typeface="Franklin Gothic Book"/>
                <a:cs typeface="Franklin Gothic Book"/>
              </a:rPr>
              <a:t>am</a:t>
            </a:r>
            <a:r>
              <a:rPr dirty="0" sz="1600" spc="-10" b="1">
                <a:latin typeface="Franklin Gothic Book"/>
                <a:cs typeface="Franklin Gothic Book"/>
              </a:rPr>
              <a:t>ente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sosten</a:t>
            </a:r>
            <a:r>
              <a:rPr dirty="0" sz="1600" spc="-2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tori,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ù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9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inter</a:t>
            </a:r>
            <a:r>
              <a:rPr dirty="0" sz="1600" spc="-1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ati,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de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la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tesi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 </a:t>
            </a:r>
            <a:r>
              <a:rPr dirty="0" sz="1600" spc="-21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smenti</a:t>
            </a:r>
            <a:r>
              <a:rPr dirty="0" sz="1600" spc="-20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ca</a:t>
            </a:r>
            <a:r>
              <a:rPr dirty="0" sz="160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egoric</a:t>
            </a:r>
            <a:r>
              <a:rPr dirty="0" sz="1600" spc="-10" u="heavy">
                <a:latin typeface="Franklin Gothic Book"/>
                <a:cs typeface="Franklin Gothic Book"/>
              </a:rPr>
              <a:t>am</a:t>
            </a:r>
            <a:r>
              <a:rPr dirty="0" sz="1600" spc="-10" u="heavy">
                <a:latin typeface="Franklin Gothic Book"/>
                <a:cs typeface="Franklin Gothic Book"/>
              </a:rPr>
              <a:t>ente </a:t>
            </a:r>
            <a:r>
              <a:rPr dirty="0" sz="1600" spc="-17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 </a:t>
            </a:r>
            <a:r>
              <a:rPr dirty="0" sz="1600" spc="-1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sosten</a:t>
            </a:r>
            <a:r>
              <a:rPr dirty="0" sz="1600" spc="-2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tori, </a:t>
            </a:r>
            <a:r>
              <a:rPr dirty="0" sz="1600" spc="-18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iù </a:t>
            </a:r>
            <a:r>
              <a:rPr dirty="0" sz="1600" spc="-2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o </a:t>
            </a:r>
            <a:r>
              <a:rPr dirty="0" sz="1600" spc="-18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m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o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inter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s</a:t>
            </a:r>
            <a:r>
              <a:rPr dirty="0" sz="1600" spc="-5" u="heavy">
                <a:latin typeface="Franklin Gothic Book"/>
                <a:cs typeface="Franklin Gothic Book"/>
              </a:rPr>
              <a:t>sa</a:t>
            </a:r>
            <a:r>
              <a:rPr dirty="0" sz="1600" spc="-5" u="heavy">
                <a:latin typeface="Franklin Gothic Book"/>
                <a:cs typeface="Franklin Gothic Book"/>
              </a:rPr>
              <a:t>ti, </a:t>
            </a:r>
            <a:r>
              <a:rPr dirty="0" sz="1600" spc="-18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della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he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sa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bbe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spc="-25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2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 inu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ile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5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tanto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 </a:t>
            </a:r>
            <a:r>
              <a:rPr dirty="0" sz="1600" spc="-19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sa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bbe </a:t>
            </a:r>
            <a:r>
              <a:rPr dirty="0" sz="1600" spc="-18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ersi</a:t>
            </a:r>
            <a:r>
              <a:rPr dirty="0" sz="1600" spc="-2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inu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le </a:t>
            </a:r>
            <a:r>
              <a:rPr dirty="0" sz="1600" spc="-160" u="heavy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ontr</a:t>
            </a:r>
            <a:r>
              <a:rPr dirty="0" sz="1600" spc="-20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spc="-15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r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b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tanto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pu</a:t>
            </a:r>
            <a:r>
              <a:rPr dirty="0" sz="1600" spc="-10" b="1">
                <a:latin typeface="Franklin Gothic Book"/>
                <a:cs typeface="Franklin Gothic Book"/>
              </a:rPr>
              <a:t>ò</a:t>
            </a:r>
            <a:r>
              <a:rPr dirty="0" sz="1600" spc="9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esse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e,</a:t>
            </a:r>
            <a:r>
              <a:rPr dirty="0" sz="1600" spc="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inoltre,</a:t>
            </a:r>
            <a:r>
              <a:rPr dirty="0" sz="1600" spc="10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di</a:t>
            </a:r>
            <a:r>
              <a:rPr dirty="0" sz="1600" spc="9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aiuto</a:t>
            </a:r>
            <a:r>
              <a:rPr dirty="0" sz="1600" spc="10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id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utili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star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p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orta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6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6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b</a:t>
            </a:r>
            <a:r>
              <a:rPr dirty="0" sz="1600" spc="-10" b="1">
                <a:latin typeface="Franklin Gothic Book"/>
                <a:cs typeface="Franklin Gothic Book"/>
              </a:rPr>
              <a:t>r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cio</a:t>
            </a:r>
            <a:r>
              <a:rPr dirty="0" sz="1600" spc="0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6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di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os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enza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iù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di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7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al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à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180" b="1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to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mplesse</a:t>
            </a:r>
            <a:r>
              <a:rPr dirty="0" sz="1600" spc="10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può</a:t>
            </a:r>
            <a:r>
              <a:rPr dirty="0" sz="1600" spc="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essere,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inoltre,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di</a:t>
            </a:r>
            <a:r>
              <a:rPr dirty="0" sz="1600" spc="8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id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utili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ò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essere,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inoltre,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di</a:t>
            </a:r>
            <a:r>
              <a:rPr dirty="0" sz="1600" spc="8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11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ind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20" b="1">
                <a:latin typeface="Franklin Gothic Book"/>
                <a:cs typeface="Franklin Gothic Book"/>
              </a:rPr>
              <a:t>v</a:t>
            </a:r>
            <a:r>
              <a:rPr dirty="0" sz="1600" spc="-10" b="1">
                <a:latin typeface="Franklin Gothic Book"/>
                <a:cs typeface="Franklin Gothic Book"/>
              </a:rPr>
              <a:t>id</a:t>
            </a:r>
            <a:r>
              <a:rPr dirty="0" sz="1600" spc="-20" b="1">
                <a:latin typeface="Franklin Gothic Book"/>
                <a:cs typeface="Franklin Gothic Book"/>
              </a:rPr>
              <a:t>u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re</a:t>
            </a:r>
            <a:r>
              <a:rPr dirty="0" sz="1600" spc="11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tut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9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gl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11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2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idoti</a:t>
            </a:r>
            <a:r>
              <a:rPr dirty="0" sz="1600" spc="10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utili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v</a:t>
            </a:r>
            <a:r>
              <a:rPr dirty="0" sz="1600" spc="-10" u="heavy">
                <a:latin typeface="Franklin Gothic Book"/>
                <a:cs typeface="Franklin Gothic Book"/>
              </a:rPr>
              <a:t>id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tutti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g</a:t>
            </a:r>
            <a:r>
              <a:rPr dirty="0" sz="1600" spc="-2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tidoti</a:t>
            </a:r>
            <a:r>
              <a:rPr dirty="0" sz="1600" spc="95" u="heavy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9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utili</a:t>
            </a:r>
            <a:r>
              <a:rPr dirty="0" sz="1600" spc="-15" b="1">
                <a:latin typeface="Franklin Gothic Book"/>
                <a:cs typeface="Franklin Gothic Book"/>
              </a:rPr>
              <a:t>z</a:t>
            </a:r>
            <a:r>
              <a:rPr dirty="0" sz="1600" spc="-20" b="1">
                <a:latin typeface="Franklin Gothic Book"/>
                <a:cs typeface="Franklin Gothic Book"/>
              </a:rPr>
              <a:t>z</a:t>
            </a:r>
            <a:r>
              <a:rPr dirty="0" sz="1600" spc="-10" b="1">
                <a:latin typeface="Franklin Gothic Book"/>
                <a:cs typeface="Franklin Gothic Book"/>
              </a:rPr>
              <a:t>are</a:t>
            </a:r>
            <a:r>
              <a:rPr dirty="0" sz="1600" spc="10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vid</a:t>
            </a:r>
            <a:r>
              <a:rPr dirty="0" sz="1600" spc="-25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tutti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g</a:t>
            </a:r>
            <a:r>
              <a:rPr dirty="0" sz="1600" spc="-2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da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uti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z</a:t>
            </a:r>
            <a:r>
              <a:rPr dirty="0" sz="1600" spc="-20" u="heavy">
                <a:latin typeface="Franklin Gothic Book"/>
                <a:cs typeface="Franklin Gothic Book"/>
              </a:rPr>
              <a:t>z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5" b="1">
                <a:latin typeface="Franklin Gothic Book"/>
                <a:cs typeface="Franklin Gothic Book"/>
              </a:rPr>
              <a:t>v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t</a:t>
            </a:r>
            <a:r>
              <a:rPr dirty="0" sz="1600" spc="-20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7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sperare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r </a:t>
            </a:r>
            <a:r>
              <a:rPr dirty="0" sz="1600" spc="-23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evitare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h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l</a:t>
            </a:r>
            <a:r>
              <a:rPr dirty="0" sz="1600" spc="16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v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20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si</a:t>
            </a:r>
            <a:r>
              <a:rPr dirty="0" sz="1600" spc="15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pro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5" b="1">
                <a:latin typeface="Franklin Gothic Book"/>
                <a:cs typeface="Franklin Gothic Book"/>
              </a:rPr>
              <a:t>a</a:t>
            </a:r>
            <a:r>
              <a:rPr dirty="0" sz="1600" spc="-20" b="1">
                <a:latin typeface="Franklin Gothic Book"/>
                <a:cs typeface="Franklin Gothic Book"/>
              </a:rPr>
              <a:t>g</a:t>
            </a:r>
            <a:r>
              <a:rPr dirty="0" sz="1600" spc="-10" b="1">
                <a:latin typeface="Franklin Gothic Book"/>
                <a:cs typeface="Franklin Gothic Book"/>
              </a:rPr>
              <a:t>hi</a:t>
            </a:r>
            <a:r>
              <a:rPr dirty="0" sz="1600" spc="18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768" y="1116090"/>
            <a:ext cx="7604759" cy="3886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50"/>
              </a:lnSpc>
            </a:pPr>
            <a:r>
              <a:rPr dirty="0" sz="2000">
                <a:latin typeface="Franklin Gothic Book"/>
                <a:cs typeface="Franklin Gothic Book"/>
              </a:rPr>
              <a:t>Un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>
                <a:latin typeface="Franklin Gothic Book"/>
                <a:cs typeface="Franklin Gothic Book"/>
              </a:rPr>
              <a:t>ente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</a:t>
            </a:r>
            <a:r>
              <a:rPr dirty="0" sz="2000" spc="-10">
                <a:latin typeface="Franklin Gothic Book"/>
                <a:cs typeface="Franklin Gothic Book"/>
              </a:rPr>
              <a:t>as</a:t>
            </a:r>
            <a:r>
              <a:rPr dirty="0" sz="2000">
                <a:latin typeface="Franklin Gothic Book"/>
                <a:cs typeface="Franklin Gothic Book"/>
              </a:rPr>
              <a:t>e s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mp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ogge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to,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ogge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to,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ementi</a:t>
            </a:r>
            <a:endParaRPr sz="2000">
              <a:latin typeface="Franklin Gothic Book"/>
              <a:cs typeface="Franklin Gothic Book"/>
            </a:endParaRPr>
          </a:p>
          <a:p>
            <a:pPr marL="344805">
              <a:lnSpc>
                <a:spcPts val="2250"/>
              </a:lnSpc>
            </a:pPr>
            <a:r>
              <a:rPr dirty="0" sz="2000" spc="-5">
                <a:latin typeface="Franklin Gothic Book"/>
                <a:cs typeface="Franklin Gothic Book"/>
              </a:rPr>
              <a:t>indire</a:t>
            </a:r>
            <a:r>
              <a:rPr dirty="0" sz="2000">
                <a:latin typeface="Franklin Gothic Book"/>
                <a:cs typeface="Franklin Gothic Book"/>
              </a:rPr>
              <a:t>tt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rib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occ</a:t>
            </a:r>
            <a:r>
              <a:rPr dirty="0" sz="2000" spc="-5">
                <a:latin typeface="Franklin Gothic Book"/>
                <a:cs typeface="Franklin Gothic Book"/>
              </a:rPr>
              <a:t>up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to 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n'al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5" b="1">
                <a:latin typeface="Franklin Gothic Medium"/>
                <a:cs typeface="Franklin Gothic Medium"/>
              </a:rPr>
              <a:t>So</a:t>
            </a:r>
            <a:r>
              <a:rPr dirty="0" sz="2000" spc="-5" b="1">
                <a:latin typeface="Franklin Gothic Medium"/>
                <a:cs typeface="Franklin Gothic Medium"/>
              </a:rPr>
              <a:t>g</a:t>
            </a:r>
            <a:r>
              <a:rPr dirty="0" sz="2000" spc="5" b="1">
                <a:latin typeface="Franklin Gothic Medium"/>
                <a:cs typeface="Franklin Gothic Medium"/>
              </a:rPr>
              <a:t>g</a:t>
            </a:r>
            <a:r>
              <a:rPr dirty="0" sz="2000" spc="-5" b="1">
                <a:latin typeface="Franklin Gothic Medium"/>
                <a:cs typeface="Franklin Gothic Medium"/>
              </a:rPr>
              <a:t>e</a:t>
            </a:r>
            <a:r>
              <a:rPr dirty="0" sz="2000" spc="5" b="1">
                <a:latin typeface="Franklin Gothic Medium"/>
                <a:cs typeface="Franklin Gothic Medium"/>
              </a:rPr>
              <a:t>t</a:t>
            </a:r>
            <a:r>
              <a:rPr dirty="0" sz="2000" spc="-5" b="1">
                <a:latin typeface="Franklin Gothic Medium"/>
                <a:cs typeface="Franklin Gothic Medium"/>
              </a:rPr>
              <a:t>t</a:t>
            </a:r>
            <a:r>
              <a:rPr dirty="0" sz="2000" spc="20" b="1">
                <a:latin typeface="Franklin Gothic Medium"/>
                <a:cs typeface="Franklin Gothic Medium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5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i fa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p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c</a:t>
            </a:r>
            <a:r>
              <a:rPr dirty="0" sz="2000" i="1">
                <a:latin typeface="Franklin Gothic Book"/>
                <a:cs typeface="Franklin Gothic Book"/>
              </a:rPr>
              <a:t>ere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che</a:t>
            </a:r>
            <a:r>
              <a:rPr dirty="0" sz="2000" spc="-2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tu</a:t>
            </a:r>
            <a:r>
              <a:rPr dirty="0" sz="2000" spc="-5" i="1" u="heavy">
                <a:latin typeface="Franklin Gothic Book"/>
                <a:cs typeface="Franklin Gothic Book"/>
              </a:rPr>
              <a:t> sia</a:t>
            </a:r>
            <a:r>
              <a:rPr dirty="0" sz="2000" spc="15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arriva</a:t>
            </a:r>
            <a:r>
              <a:rPr dirty="0" sz="2000" spc="-10" i="1" u="heavy">
                <a:latin typeface="Franklin Gothic Book"/>
                <a:cs typeface="Franklin Gothic Book"/>
              </a:rPr>
              <a:t>t</a:t>
            </a:r>
            <a:r>
              <a:rPr dirty="0" sz="2000" i="1" u="heavy">
                <a:latin typeface="Franklin Gothic Book"/>
                <a:cs typeface="Franklin Gothic Book"/>
              </a:rPr>
              <a:t>o.</a:t>
            </a:r>
            <a:r>
              <a:rPr dirty="0" sz="2000" spc="-5" i="1">
                <a:latin typeface="Franklin Gothic Book"/>
                <a:cs typeface="Franklin Gothic Book"/>
              </a:rPr>
              <a:t> (I</a:t>
            </a:r>
            <a:r>
              <a:rPr dirty="0" sz="2000" i="1">
                <a:latin typeface="Franklin Gothic Book"/>
                <a:cs typeface="Franklin Gothic Book"/>
              </a:rPr>
              <a:t>l tuo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arriv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mi fa </a:t>
            </a:r>
            <a:r>
              <a:rPr dirty="0" sz="2000" spc="-10" i="1">
                <a:latin typeface="Franklin Gothic Book"/>
                <a:cs typeface="Franklin Gothic Book"/>
              </a:rPr>
              <a:t>p</a:t>
            </a:r>
            <a:r>
              <a:rPr dirty="0" sz="2000" spc="-5" i="1">
                <a:latin typeface="Franklin Gothic Book"/>
                <a:cs typeface="Franklin Gothic Book"/>
              </a:rPr>
              <a:t>i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cer</a:t>
            </a:r>
            <a:r>
              <a:rPr dirty="0" sz="2000" i="1">
                <a:latin typeface="Franklin Gothic Book"/>
                <a:cs typeface="Franklin Gothic Book"/>
              </a:rPr>
              <a:t>e)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ts val="225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b="1">
                <a:latin typeface="Franklin Gothic Medium"/>
                <a:cs typeface="Franklin Gothic Medium"/>
              </a:rPr>
              <a:t>omp</a:t>
            </a:r>
            <a:r>
              <a:rPr dirty="0" sz="2000" spc="-15" b="1">
                <a:latin typeface="Franklin Gothic Medium"/>
                <a:cs typeface="Franklin Gothic Medium"/>
              </a:rPr>
              <a:t>l</a:t>
            </a:r>
            <a:r>
              <a:rPr dirty="0" sz="2000" spc="-5" b="1">
                <a:latin typeface="Franklin Gothic Medium"/>
                <a:cs typeface="Franklin Gothic Medium"/>
              </a:rPr>
              <a:t>em</a:t>
            </a:r>
            <a:r>
              <a:rPr dirty="0" sz="2000" spc="-10" b="1">
                <a:latin typeface="Franklin Gothic Medium"/>
                <a:cs typeface="Franklin Gothic Medium"/>
              </a:rPr>
              <a:t>e</a:t>
            </a:r>
            <a:r>
              <a:rPr dirty="0" sz="2000" b="1">
                <a:latin typeface="Franklin Gothic Medium"/>
                <a:cs typeface="Franklin Gothic Medium"/>
              </a:rPr>
              <a:t>nto</a:t>
            </a:r>
            <a:r>
              <a:rPr dirty="0" sz="2000" spc="-55" b="1">
                <a:latin typeface="Franklin Gothic Medium"/>
                <a:cs typeface="Franklin Gothic Medium"/>
              </a:rPr>
              <a:t> 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10" b="1">
                <a:latin typeface="Franklin Gothic Medium"/>
                <a:cs typeface="Franklin Gothic Medium"/>
              </a:rPr>
              <a:t>gg</a:t>
            </a:r>
            <a:r>
              <a:rPr dirty="0" sz="2000" spc="-5" b="1">
                <a:latin typeface="Franklin Gothic Medium"/>
                <a:cs typeface="Franklin Gothic Medium"/>
              </a:rPr>
              <a:t>e</a:t>
            </a:r>
            <a:r>
              <a:rPr dirty="0" sz="2000" b="1">
                <a:latin typeface="Franklin Gothic Medium"/>
                <a:cs typeface="Franklin Gothic Medium"/>
              </a:rPr>
              <a:t>t</a:t>
            </a:r>
            <a:r>
              <a:rPr dirty="0" sz="2000" spc="10" b="1">
                <a:latin typeface="Franklin Gothic Medium"/>
                <a:cs typeface="Franklin Gothic Medium"/>
              </a:rPr>
              <a:t>t</a:t>
            </a:r>
            <a:r>
              <a:rPr dirty="0" sz="2000" spc="20" b="1">
                <a:latin typeface="Franklin Gothic Medium"/>
                <a:cs typeface="Franklin Gothic Medium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5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Giorgio</a:t>
            </a:r>
            <a:r>
              <a:rPr dirty="0" sz="2000" spc="-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che</a:t>
            </a:r>
            <a:r>
              <a:rPr dirty="0" sz="2000" spc="-15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Lucia</a:t>
            </a:r>
            <a:r>
              <a:rPr dirty="0" sz="2000" spc="-15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è</a:t>
            </a:r>
            <a:r>
              <a:rPr dirty="0" sz="2000" spc="-10" i="1" u="heavy">
                <a:latin typeface="Franklin Gothic Book"/>
                <a:cs typeface="Franklin Gothic Book"/>
              </a:rPr>
              <a:t> p</a:t>
            </a:r>
            <a:r>
              <a:rPr dirty="0" sz="2000" spc="-5" i="1" u="heavy">
                <a:latin typeface="Franklin Gothic Book"/>
                <a:cs typeface="Franklin Gothic Book"/>
              </a:rPr>
              <a:t>art</a:t>
            </a:r>
            <a:r>
              <a:rPr dirty="0" sz="2000" spc="-10" i="1" u="heavy">
                <a:latin typeface="Franklin Gothic Book"/>
                <a:cs typeface="Franklin Gothic Book"/>
              </a:rPr>
              <a:t>i</a:t>
            </a:r>
            <a:r>
              <a:rPr dirty="0" sz="2000" i="1" u="heavy">
                <a:latin typeface="Franklin Gothic Book"/>
                <a:cs typeface="Franklin Gothic Book"/>
              </a:rPr>
              <a:t>t</a:t>
            </a:r>
            <a:r>
              <a:rPr dirty="0" sz="2000" spc="-15" i="1" u="heavy">
                <a:latin typeface="Franklin Gothic Book"/>
                <a:cs typeface="Franklin Gothic Book"/>
              </a:rPr>
              <a:t>a</a:t>
            </a:r>
            <a:r>
              <a:rPr dirty="0" sz="2000" i="1" u="heavy">
                <a:latin typeface="Franklin Gothic Book"/>
                <a:cs typeface="Franklin Gothic Book"/>
              </a:rPr>
              <a:t>.</a:t>
            </a:r>
            <a:r>
              <a:rPr dirty="0" sz="2000" spc="2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(Giorgi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s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della</a:t>
            </a:r>
            <a:endParaRPr sz="2000">
              <a:latin typeface="Franklin Gothic Book"/>
              <a:cs typeface="Franklin Gothic Book"/>
            </a:endParaRPr>
          </a:p>
          <a:p>
            <a:pPr marL="344805">
              <a:lnSpc>
                <a:spcPts val="2250"/>
              </a:lnSpc>
            </a:pP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spc="-5" i="1" u="heavy">
                <a:latin typeface="Franklin Gothic Book"/>
                <a:cs typeface="Franklin Gothic Book"/>
              </a:rPr>
              <a:t>artenz</a:t>
            </a:r>
            <a:r>
              <a:rPr dirty="0" sz="2000" i="1" u="heavy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 di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Lucia)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500">
              <a:latin typeface="Times New Roman"/>
              <a:cs typeface="Times New Roman"/>
            </a:endParaRPr>
          </a:p>
          <a:p>
            <a:pPr marL="344805" marR="16510" indent="-332740">
              <a:lnSpc>
                <a:spcPts val="21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om</a:t>
            </a:r>
            <a:r>
              <a:rPr dirty="0" sz="2000" b="1">
                <a:latin typeface="Franklin Gothic Medium"/>
                <a:cs typeface="Franklin Gothic Medium"/>
              </a:rPr>
              <a:t>p</a:t>
            </a:r>
            <a:r>
              <a:rPr dirty="0" sz="2000" spc="-15" b="1">
                <a:latin typeface="Franklin Gothic Medium"/>
                <a:cs typeface="Franklin Gothic Medium"/>
              </a:rPr>
              <a:t>l</a:t>
            </a:r>
            <a:r>
              <a:rPr dirty="0" sz="2000" spc="-5" b="1">
                <a:latin typeface="Franklin Gothic Medium"/>
                <a:cs typeface="Franklin Gothic Medium"/>
              </a:rPr>
              <a:t>ement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4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d</a:t>
            </a:r>
            <a:r>
              <a:rPr dirty="0" sz="2000" b="1">
                <a:latin typeface="Franklin Gothic Medium"/>
                <a:cs typeface="Franklin Gothic Medium"/>
              </a:rPr>
              <a:t>i</a:t>
            </a:r>
            <a:r>
              <a:rPr dirty="0" sz="2000" spc="-25" b="1">
                <a:latin typeface="Franklin Gothic Medium"/>
                <a:cs typeface="Franklin Gothic Medium"/>
              </a:rPr>
              <a:t> </a:t>
            </a:r>
            <a:r>
              <a:rPr dirty="0" sz="2000" b="1">
                <a:latin typeface="Franklin Gothic Medium"/>
                <a:cs typeface="Franklin Gothic Medium"/>
              </a:rPr>
              <a:t>t</a:t>
            </a:r>
            <a:r>
              <a:rPr dirty="0" sz="2000" spc="15" b="1">
                <a:latin typeface="Franklin Gothic Medium"/>
                <a:cs typeface="Franklin Gothic Medium"/>
              </a:rPr>
              <a:t>e</a:t>
            </a:r>
            <a:r>
              <a:rPr dirty="0" sz="2000" spc="5" b="1">
                <a:latin typeface="Franklin Gothic Medium"/>
                <a:cs typeface="Franklin Gothic Medium"/>
              </a:rPr>
              <a:t>m</a:t>
            </a:r>
            <a:r>
              <a:rPr dirty="0" sz="2000" b="1">
                <a:latin typeface="Franklin Gothic Medium"/>
                <a:cs typeface="Franklin Gothic Medium"/>
              </a:rPr>
              <a:t>p</a:t>
            </a:r>
            <a:r>
              <a:rPr dirty="0" sz="2000" spc="30" b="1">
                <a:latin typeface="Franklin Gothic Medium"/>
                <a:cs typeface="Franklin Gothic Medium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5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Ti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h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scritt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dopo</a:t>
            </a:r>
            <a:r>
              <a:rPr dirty="0" sz="2000" spc="-2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che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eri</a:t>
            </a:r>
            <a:r>
              <a:rPr dirty="0" sz="2000" spc="-15" i="1" u="heavy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spc="-5" i="1" u="heavy">
                <a:latin typeface="Franklin Gothic Book"/>
                <a:cs typeface="Franklin Gothic Book"/>
              </a:rPr>
              <a:t>arti</a:t>
            </a:r>
            <a:r>
              <a:rPr dirty="0" sz="2000" spc="-10" i="1" u="heavy">
                <a:latin typeface="Franklin Gothic Book"/>
                <a:cs typeface="Franklin Gothic Book"/>
              </a:rPr>
              <a:t>t</a:t>
            </a:r>
            <a:r>
              <a:rPr dirty="0" sz="2000" i="1" u="heavy">
                <a:latin typeface="Franklin Gothic Book"/>
                <a:cs typeface="Franklin Gothic Book"/>
              </a:rPr>
              <a:t>o.</a:t>
            </a:r>
            <a:r>
              <a:rPr dirty="0" sz="2000" spc="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(</a:t>
            </a:r>
            <a:r>
              <a:rPr dirty="0" sz="2000" i="1">
                <a:latin typeface="Franklin Gothic Book"/>
                <a:cs typeface="Franklin Gothic Book"/>
              </a:rPr>
              <a:t>Ti</a:t>
            </a:r>
            <a:r>
              <a:rPr dirty="0" sz="2000" spc="-1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h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scritt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dopo</a:t>
            </a:r>
            <a:r>
              <a:rPr dirty="0" sz="2000" spc="-30" i="1" u="heavy">
                <a:latin typeface="Franklin Gothic Book"/>
                <a:cs typeface="Franklin Gothic Book"/>
              </a:rPr>
              <a:t> </a:t>
            </a:r>
            <a:r>
              <a:rPr dirty="0" sz="2000" spc="-5" i="1" u="heavy">
                <a:latin typeface="Franklin Gothic Book"/>
                <a:cs typeface="Franklin Gothic Book"/>
              </a:rPr>
              <a:t>la</a:t>
            </a:r>
            <a:r>
              <a:rPr dirty="0" sz="2000" i="1" u="heavy">
                <a:latin typeface="Franklin Gothic Book"/>
                <a:cs typeface="Franklin Gothic Book"/>
              </a:rPr>
              <a:t> tua</a:t>
            </a:r>
            <a:r>
              <a:rPr dirty="0" sz="2000" spc="-15" i="1" u="heavy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spc="-5" i="1" u="heavy">
                <a:latin typeface="Franklin Gothic Book"/>
                <a:cs typeface="Franklin Gothic Book"/>
              </a:rPr>
              <a:t>artenz</a:t>
            </a:r>
            <a:r>
              <a:rPr dirty="0" sz="2000" i="1" u="heavy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500">
              <a:latin typeface="Times New Roman"/>
              <a:cs typeface="Times New Roman"/>
            </a:endParaRPr>
          </a:p>
          <a:p>
            <a:pPr marL="344805" marR="230504" indent="-332740">
              <a:lnSpc>
                <a:spcPts val="2100"/>
              </a:lnSpc>
            </a:pP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om</a:t>
            </a:r>
            <a:r>
              <a:rPr dirty="0" sz="2000" b="1">
                <a:latin typeface="Franklin Gothic Medium"/>
                <a:cs typeface="Franklin Gothic Medium"/>
              </a:rPr>
              <a:t>p</a:t>
            </a:r>
            <a:r>
              <a:rPr dirty="0" sz="2000" spc="-15" b="1">
                <a:latin typeface="Franklin Gothic Medium"/>
                <a:cs typeface="Franklin Gothic Medium"/>
              </a:rPr>
              <a:t>l</a:t>
            </a:r>
            <a:r>
              <a:rPr dirty="0" sz="2000" spc="-5" b="1">
                <a:latin typeface="Franklin Gothic Medium"/>
                <a:cs typeface="Franklin Gothic Medium"/>
              </a:rPr>
              <a:t>ement</a:t>
            </a:r>
            <a:r>
              <a:rPr dirty="0" sz="2000" b="1">
                <a:latin typeface="Franklin Gothic Medium"/>
                <a:cs typeface="Franklin Gothic Medium"/>
              </a:rPr>
              <a:t>o</a:t>
            </a:r>
            <a:r>
              <a:rPr dirty="0" sz="2000" spc="-4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d</a:t>
            </a:r>
            <a:r>
              <a:rPr dirty="0" sz="2000" b="1">
                <a:latin typeface="Franklin Gothic Medium"/>
                <a:cs typeface="Franklin Gothic Medium"/>
              </a:rPr>
              <a:t>i</a:t>
            </a:r>
            <a:r>
              <a:rPr dirty="0" sz="2000" spc="-25" b="1">
                <a:latin typeface="Franklin Gothic Medium"/>
                <a:cs typeface="Franklin Gothic Medium"/>
              </a:rPr>
              <a:t> </a:t>
            </a:r>
            <a:r>
              <a:rPr dirty="0" sz="2000" spc="10" b="1">
                <a:latin typeface="Franklin Gothic Medium"/>
                <a:cs typeface="Franklin Gothic Medium"/>
              </a:rPr>
              <a:t>c</a:t>
            </a:r>
            <a:r>
              <a:rPr dirty="0" sz="2000" spc="5" b="1">
                <a:latin typeface="Franklin Gothic Medium"/>
                <a:cs typeface="Franklin Gothic Medium"/>
              </a:rPr>
              <a:t>au</a:t>
            </a:r>
            <a:r>
              <a:rPr dirty="0" sz="2000" spc="10" b="1">
                <a:latin typeface="Franklin Gothic Medium"/>
                <a:cs typeface="Franklin Gothic Medium"/>
              </a:rPr>
              <a:t>s</a:t>
            </a:r>
            <a:r>
              <a:rPr dirty="0" sz="2000" spc="30" b="1">
                <a:latin typeface="Franklin Gothic Medium"/>
                <a:cs typeface="Franklin Gothic Medium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5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La </a:t>
            </a:r>
            <a:r>
              <a:rPr dirty="0" sz="2000" spc="-5" i="1">
                <a:latin typeface="Franklin Gothic Book"/>
                <a:cs typeface="Franklin Gothic Book"/>
              </a:rPr>
              <a:t>strad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 s</a:t>
            </a:r>
            <a:r>
              <a:rPr dirty="0" sz="2000" i="1">
                <a:latin typeface="Franklin Gothic Book"/>
                <a:cs typeface="Franklin Gothic Book"/>
              </a:rPr>
              <a:t>i è 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ll</a:t>
            </a:r>
            <a:r>
              <a:rPr dirty="0" sz="2000" spc="-15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ga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0" i="1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i="1" u="heavy">
                <a:latin typeface="Franklin Gothic Book"/>
                <a:cs typeface="Franklin Gothic Book"/>
              </a:rPr>
              <a:t>er</a:t>
            </a:r>
            <a:r>
              <a:rPr dirty="0" sz="2000" spc="-5" i="1" u="heavy">
                <a:latin typeface="Franklin Gothic Book"/>
                <a:cs typeface="Franklin Gothic Book"/>
              </a:rPr>
              <a:t>ché</a:t>
            </a:r>
            <a:r>
              <a:rPr dirty="0" sz="2000" spc="-2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è</a:t>
            </a:r>
            <a:r>
              <a:rPr dirty="0" sz="2000" spc="-10" i="1" u="heavy">
                <a:latin typeface="Franklin Gothic Book"/>
                <a:cs typeface="Franklin Gothic Book"/>
              </a:rPr>
              <a:t> p</a:t>
            </a:r>
            <a:r>
              <a:rPr dirty="0" sz="2000" spc="-5" i="1" u="heavy">
                <a:latin typeface="Franklin Gothic Book"/>
                <a:cs typeface="Franklin Gothic Book"/>
              </a:rPr>
              <a:t>iovut</a:t>
            </a:r>
            <a:r>
              <a:rPr dirty="0" sz="2000" spc="5" i="1" u="heavy">
                <a:latin typeface="Franklin Gothic Book"/>
                <a:cs typeface="Franklin Gothic Book"/>
              </a:rPr>
              <a:t>o</a:t>
            </a:r>
            <a:r>
              <a:rPr dirty="0" sz="2000" i="1">
                <a:latin typeface="Franklin Gothic Book"/>
                <a:cs typeface="Franklin Gothic Book"/>
              </a:rPr>
              <a:t>. </a:t>
            </a:r>
            <a:r>
              <a:rPr dirty="0" sz="2000" spc="-5" i="1">
                <a:latin typeface="Franklin Gothic Book"/>
                <a:cs typeface="Franklin Gothic Book"/>
              </a:rPr>
              <a:t>(La</a:t>
            </a:r>
            <a:r>
              <a:rPr dirty="0" sz="2000" spc="-5" i="1">
                <a:latin typeface="Franklin Gothic Book"/>
                <a:cs typeface="Franklin Gothic Book"/>
              </a:rPr>
              <a:t> strad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 s</a:t>
            </a:r>
            <a:r>
              <a:rPr dirty="0" sz="2000" i="1">
                <a:latin typeface="Franklin Gothic Book"/>
                <a:cs typeface="Franklin Gothic Book"/>
              </a:rPr>
              <a:t>i è</a:t>
            </a:r>
            <a:r>
              <a:rPr dirty="0" sz="2000" spc="-5" i="1">
                <a:latin typeface="Franklin Gothic Book"/>
                <a:cs typeface="Franklin Gothic Book"/>
              </a:rPr>
              <a:t> a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spc="-5" i="1">
                <a:latin typeface="Franklin Gothic Book"/>
                <a:cs typeface="Franklin Gothic Book"/>
              </a:rPr>
              <a:t>ga</a:t>
            </a:r>
            <a:r>
              <a:rPr dirty="0" sz="2000" spc="-10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a</a:t>
            </a:r>
            <a:r>
              <a:rPr dirty="0" sz="2000" spc="50" i="1">
                <a:latin typeface="Franklin Gothic Book"/>
                <a:cs typeface="Franklin Gothic Book"/>
              </a:rPr>
              <a:t> </a:t>
            </a:r>
            <a:r>
              <a:rPr dirty="0" sz="2000" spc="-10" i="1" u="heavy">
                <a:latin typeface="Franklin Gothic Book"/>
                <a:cs typeface="Franklin Gothic Book"/>
              </a:rPr>
              <a:t>p</a:t>
            </a:r>
            <a:r>
              <a:rPr dirty="0" sz="2000" i="1" u="heavy">
                <a:latin typeface="Franklin Gothic Book"/>
                <a:cs typeface="Franklin Gothic Book"/>
              </a:rPr>
              <a:t>er</a:t>
            </a:r>
            <a:r>
              <a:rPr dirty="0" sz="2000" spc="-5" i="1" u="heavy">
                <a:latin typeface="Franklin Gothic Book"/>
                <a:cs typeface="Franklin Gothic Book"/>
              </a:rPr>
              <a:t> la</a:t>
            </a:r>
            <a:r>
              <a:rPr dirty="0" sz="2000" spc="-10" i="1" u="heavy">
                <a:latin typeface="Franklin Gothic Book"/>
                <a:cs typeface="Franklin Gothic Book"/>
              </a:rPr>
              <a:t> </a:t>
            </a:r>
            <a:r>
              <a:rPr dirty="0" sz="2000" i="1" u="heavy">
                <a:latin typeface="Franklin Gothic Book"/>
                <a:cs typeface="Franklin Gothic Book"/>
              </a:rPr>
              <a:t>p</a:t>
            </a:r>
            <a:r>
              <a:rPr dirty="0" sz="2000" spc="-10" i="1" u="heavy">
                <a:latin typeface="Franklin Gothic Book"/>
                <a:cs typeface="Franklin Gothic Book"/>
              </a:rPr>
              <a:t>i</a:t>
            </a:r>
            <a:r>
              <a:rPr dirty="0" sz="2000" i="1" u="heavy">
                <a:latin typeface="Franklin Gothic Book"/>
                <a:cs typeface="Franklin Gothic Book"/>
              </a:rPr>
              <a:t>oggi</a:t>
            </a:r>
            <a:r>
              <a:rPr dirty="0" sz="2000" spc="-10" i="1" u="heavy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).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</a:t>
            </a:r>
            <a:r>
              <a:rPr dirty="0" spc="-15"/>
              <a:t> </a:t>
            </a:r>
            <a:r>
              <a:rPr dirty="0"/>
              <a:t>f</a:t>
            </a:r>
            <a:r>
              <a:rPr dirty="0" spc="-10"/>
              <a:t>r</a:t>
            </a:r>
            <a:r>
              <a:rPr dirty="0"/>
              <a:t>ase</a:t>
            </a:r>
            <a:r>
              <a:rPr dirty="0" spc="15"/>
              <a:t> </a:t>
            </a:r>
            <a:r>
              <a:rPr dirty="0"/>
              <a:t>complessa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30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ind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vid</a:t>
            </a:r>
            <a:r>
              <a:rPr dirty="0" sz="1600" spc="-25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tutti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g</a:t>
            </a:r>
            <a:r>
              <a:rPr dirty="0" sz="1600" spc="-2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tidoti</a:t>
            </a:r>
            <a:r>
              <a:rPr dirty="0" sz="1600" spc="9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/</a:t>
            </a:r>
            <a:r>
              <a:rPr dirty="0" sz="1600" spc="7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da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uti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z</a:t>
            </a:r>
            <a:r>
              <a:rPr dirty="0" sz="1600" spc="-20" u="heavy">
                <a:latin typeface="Franklin Gothic Book"/>
                <a:cs typeface="Franklin Gothic Book"/>
              </a:rPr>
              <a:t>z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er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spe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5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16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145" b="1">
                <a:latin typeface="Franklin Gothic Book"/>
                <a:cs typeface="Franklin Gothic Book"/>
              </a:rPr>
              <a:t> </a:t>
            </a:r>
            <a:r>
              <a:rPr dirty="0" sz="1600" spc="-1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15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cie</a:t>
            </a:r>
            <a:r>
              <a:rPr dirty="0" sz="1600" spc="-1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à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fie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passat</a:t>
            </a:r>
            <a:r>
              <a:rPr dirty="0" sz="1600" spc="-10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-1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784587"/>
            <a:ext cx="8018145" cy="289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2425" marR="5080" indent="-34036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Malg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ado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l’imma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traspa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ostri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ocie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soprattutto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lo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forte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asi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presen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/i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is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questi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omeni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fit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esti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ntrovert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ndotto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Sta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</a:t>
            </a:r>
            <a:r>
              <a:rPr dirty="0" sz="1600" spc="-3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ltati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lotta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afie,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smenti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egoric</a:t>
            </a:r>
            <a:r>
              <a:rPr dirty="0" sz="1600" spc="-10">
                <a:latin typeface="Franklin Gothic Book"/>
                <a:cs typeface="Franklin Gothic Book"/>
              </a:rPr>
              <a:t>am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2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tori,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bbe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ersi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inu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arle.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conos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enza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mplesse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vid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tidoti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uti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evitare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 </a:t>
            </a:r>
            <a:r>
              <a:rPr dirty="0" sz="1600" spc="-24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r </a:t>
            </a:r>
            <a:r>
              <a:rPr dirty="0" sz="1600" spc="-23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sperare </a:t>
            </a:r>
            <a:r>
              <a:rPr dirty="0" sz="1600" spc="-23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in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24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una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24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società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he</a:t>
            </a:r>
            <a:r>
              <a:rPr dirty="0" sz="1600" spc="16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le</a:t>
            </a:r>
            <a:r>
              <a:rPr dirty="0" sz="1600" spc="180" b="1">
                <a:latin typeface="Franklin Gothic Book"/>
                <a:cs typeface="Franklin Gothic Book"/>
              </a:rPr>
              <a:t> </a:t>
            </a:r>
            <a:r>
              <a:rPr dirty="0" sz="1600" spc="-20" b="1">
                <a:latin typeface="Franklin Gothic Book"/>
                <a:cs typeface="Franklin Gothic Book"/>
              </a:rPr>
              <a:t>ma</a:t>
            </a:r>
            <a:r>
              <a:rPr dirty="0" sz="1600" spc="-10" b="1">
                <a:latin typeface="Franklin Gothic Book"/>
                <a:cs typeface="Franklin Gothic Book"/>
              </a:rPr>
              <a:t>fie</a:t>
            </a:r>
            <a:r>
              <a:rPr dirty="0" sz="1600" spc="-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po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sa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pa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re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l</a:t>
            </a:r>
            <a:r>
              <a:rPr dirty="0" sz="160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pa</a:t>
            </a:r>
            <a:r>
              <a:rPr dirty="0" sz="1600" b="1">
                <a:latin typeface="Franklin Gothic Book"/>
                <a:cs typeface="Franklin Gothic Book"/>
              </a:rPr>
              <a:t>ss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Le</a:t>
            </a:r>
            <a:r>
              <a:rPr dirty="0" spc="-10"/>
              <a:t> </a:t>
            </a:r>
            <a:r>
              <a:rPr dirty="0" spc="-20"/>
              <a:t>gramma</a:t>
            </a:r>
            <a:r>
              <a:rPr dirty="0" spc="-20"/>
              <a:t>t</a:t>
            </a:r>
            <a:r>
              <a:rPr dirty="0" spc="-10"/>
              <a:t>ic</a:t>
            </a:r>
            <a:r>
              <a:rPr dirty="0" spc="-25"/>
              <a:t>h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3592" y="1658994"/>
            <a:ext cx="7247890" cy="325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6525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L.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Serianni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Gramma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alia</a:t>
            </a:r>
            <a:r>
              <a:rPr dirty="0" sz="2400" spc="-15">
                <a:latin typeface="Franklin Gothic Book"/>
                <a:cs typeface="Franklin Gothic Book"/>
              </a:rPr>
              <a:t>na,</a:t>
            </a:r>
            <a:r>
              <a:rPr dirty="0" sz="2400">
                <a:latin typeface="Franklin Gothic Book"/>
                <a:cs typeface="Franklin Gothic Book"/>
              </a:rPr>
              <a:t> UTET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zan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0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12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G.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Grammatica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6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erime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dell'italiano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poraneo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zan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2006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ts val="5760"/>
              </a:lnSpc>
              <a:spcBef>
                <a:spcPts val="670"/>
              </a:spcBef>
            </a:pP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Prandi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C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Santis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regole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scel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UTET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05">
                <a:latin typeface="Franklin Gothic Book"/>
                <a:cs typeface="Franklin Gothic Book"/>
              </a:rPr>
              <a:t>0</a:t>
            </a:r>
            <a:r>
              <a:rPr dirty="0" sz="2400" spc="-5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  <a:hlinkClick r:id="rId2"/>
              </a:rPr>
              <a:t>ww</a:t>
            </a:r>
            <a:r>
              <a:rPr dirty="0" sz="2400" spc="-80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2400" spc="-10">
                <a:latin typeface="Franklin Gothic Book"/>
                <a:cs typeface="Franklin Gothic Book"/>
                <a:hlinkClick r:id="rId2"/>
              </a:rPr>
              <a:t>.treccani.it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</a:t>
            </a:r>
            <a:r>
              <a:rPr dirty="0" spc="-15"/>
              <a:t> </a:t>
            </a:r>
            <a:r>
              <a:rPr dirty="0"/>
              <a:t>f</a:t>
            </a:r>
            <a:r>
              <a:rPr dirty="0" spc="-10"/>
              <a:t>r</a:t>
            </a:r>
            <a:r>
              <a:rPr dirty="0"/>
              <a:t>ase</a:t>
            </a:r>
            <a:r>
              <a:rPr dirty="0" spc="15"/>
              <a:t> </a:t>
            </a:r>
            <a:r>
              <a:rPr dirty="0"/>
              <a:t>complessa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16090"/>
            <a:ext cx="7828280" cy="2383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Medium"/>
                <a:cs typeface="Franklin Gothic Medium"/>
              </a:rPr>
              <a:t>R</a:t>
            </a:r>
            <a:r>
              <a:rPr dirty="0" sz="2000" spc="-5">
                <a:latin typeface="Franklin Gothic Medium"/>
                <a:cs typeface="Franklin Gothic Medium"/>
              </a:rPr>
              <a:t>elazion</a:t>
            </a:r>
            <a:r>
              <a:rPr dirty="0" sz="2000">
                <a:latin typeface="Franklin Gothic Medium"/>
                <a:cs typeface="Franklin Gothic Medium"/>
              </a:rPr>
              <a:t>i</a:t>
            </a:r>
            <a:r>
              <a:rPr dirty="0" sz="2000" spc="-20">
                <a:latin typeface="Franklin Gothic Medium"/>
                <a:cs typeface="Franklin Gothic Medium"/>
              </a:rPr>
              <a:t> </a:t>
            </a:r>
            <a:r>
              <a:rPr dirty="0" sz="2000" spc="-5">
                <a:latin typeface="Franklin Gothic Medium"/>
                <a:cs typeface="Franklin Gothic Medium"/>
              </a:rPr>
              <a:t>tr</a:t>
            </a:r>
            <a:r>
              <a:rPr dirty="0" sz="2000">
                <a:latin typeface="Franklin Gothic Medium"/>
                <a:cs typeface="Franklin Gothic Medium"/>
              </a:rPr>
              <a:t>a</a:t>
            </a:r>
            <a:r>
              <a:rPr dirty="0" sz="2000" spc="-20">
                <a:latin typeface="Franklin Gothic Medium"/>
                <a:cs typeface="Franklin Gothic Medium"/>
              </a:rPr>
              <a:t> </a:t>
            </a:r>
            <a:r>
              <a:rPr dirty="0" sz="2000">
                <a:latin typeface="Franklin Gothic Medium"/>
                <a:cs typeface="Franklin Gothic Medium"/>
              </a:rPr>
              <a:t>fr</a:t>
            </a:r>
            <a:r>
              <a:rPr dirty="0" sz="2000" spc="-10">
                <a:latin typeface="Franklin Gothic Medium"/>
                <a:cs typeface="Franklin Gothic Medium"/>
              </a:rPr>
              <a:t>a</a:t>
            </a:r>
            <a:r>
              <a:rPr dirty="0" sz="2000" spc="-5">
                <a:latin typeface="Franklin Gothic Medium"/>
                <a:cs typeface="Franklin Gothic Medium"/>
              </a:rPr>
              <a:t>si</a:t>
            </a:r>
            <a:endParaRPr sz="20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350">
              <a:latin typeface="Times New Roman"/>
              <a:cs typeface="Times New Roman"/>
            </a:endParaRPr>
          </a:p>
          <a:p>
            <a:pPr marL="342900" marR="70485" indent="-330835">
              <a:lnSpc>
                <a:spcPct val="1094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Su</a:t>
            </a:r>
            <a:r>
              <a:rPr dirty="0" sz="1600" spc="-5">
                <a:latin typeface="Franklin Gothic Medium"/>
                <a:cs typeface="Franklin Gothic Medium"/>
              </a:rPr>
              <a:t>b</a:t>
            </a:r>
            <a:r>
              <a:rPr dirty="0" sz="1600" spc="-10">
                <a:latin typeface="Franklin Gothic Medium"/>
                <a:cs typeface="Franklin Gothic Medium"/>
              </a:rPr>
              <a:t>o</a:t>
            </a:r>
            <a:r>
              <a:rPr dirty="0" sz="1600" spc="-20">
                <a:latin typeface="Franklin Gothic Medium"/>
                <a:cs typeface="Franklin Gothic Medium"/>
              </a:rPr>
              <a:t>r</a:t>
            </a:r>
            <a:r>
              <a:rPr dirty="0" sz="1600" spc="-10">
                <a:latin typeface="Franklin Gothic Medium"/>
                <a:cs typeface="Franklin Gothic Medium"/>
              </a:rPr>
              <a:t>d</a:t>
            </a:r>
            <a:r>
              <a:rPr dirty="0" sz="1600">
                <a:latin typeface="Franklin Gothic Medium"/>
                <a:cs typeface="Franklin Gothic Medium"/>
              </a:rPr>
              <a:t>i</a:t>
            </a:r>
            <a:r>
              <a:rPr dirty="0" sz="1600" spc="-10">
                <a:latin typeface="Franklin Gothic Medium"/>
                <a:cs typeface="Franklin Gothic Medium"/>
              </a:rPr>
              <a:t>naz</a:t>
            </a:r>
            <a:r>
              <a:rPr dirty="0" sz="1600">
                <a:latin typeface="Franklin Gothic Medium"/>
                <a:cs typeface="Franklin Gothic Medium"/>
              </a:rPr>
              <a:t>i</a:t>
            </a:r>
            <a:r>
              <a:rPr dirty="0" sz="1600" spc="-10">
                <a:latin typeface="Franklin Gothic Medium"/>
                <a:cs typeface="Franklin Gothic Medium"/>
              </a:rPr>
              <a:t>o</a:t>
            </a:r>
            <a:r>
              <a:rPr dirty="0" sz="1600" spc="-15">
                <a:latin typeface="Franklin Gothic Medium"/>
                <a:cs typeface="Franklin Gothic Medium"/>
              </a:rPr>
              <a:t>n</a:t>
            </a:r>
            <a:r>
              <a:rPr dirty="0" sz="1600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un'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(regg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nte)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introduttore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pen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Studio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r</a:t>
            </a:r>
            <a:r>
              <a:rPr dirty="0" sz="1600" spc="5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ve</a:t>
            </a:r>
            <a:r>
              <a:rPr dirty="0" sz="1600" spc="-10" i="1" u="heavy">
                <a:latin typeface="Franklin Gothic Book"/>
                <a:cs typeface="Franklin Gothic Book"/>
              </a:rPr>
              <a:t>ntare</a:t>
            </a:r>
            <a:r>
              <a:rPr dirty="0" sz="1600" spc="-15" i="1" u="heavy">
                <a:latin typeface="Franklin Gothic Book"/>
                <a:cs typeface="Franklin Gothic Book"/>
              </a:rPr>
              <a:t> a</a:t>
            </a:r>
            <a:r>
              <a:rPr dirty="0" sz="1600" spc="-20" i="1" u="heavy">
                <a:latin typeface="Franklin Gothic Book"/>
                <a:cs typeface="Franklin Gothic Book"/>
              </a:rPr>
              <a:t>v</a:t>
            </a:r>
            <a:r>
              <a:rPr dirty="0" sz="1600" spc="-15" i="1" u="heavy">
                <a:latin typeface="Franklin Gothic Book"/>
                <a:cs typeface="Franklin Gothic Book"/>
              </a:rPr>
              <a:t>v</a:t>
            </a:r>
            <a:r>
              <a:rPr dirty="0" sz="1600" spc="-20" i="1" u="heavy">
                <a:latin typeface="Franklin Gothic Book"/>
                <a:cs typeface="Franklin Gothic Book"/>
              </a:rPr>
              <a:t>o</a:t>
            </a:r>
            <a:r>
              <a:rPr dirty="0" sz="1600" spc="-15" i="1" u="heavy">
                <a:latin typeface="Franklin Gothic Book"/>
                <a:cs typeface="Franklin Gothic Book"/>
              </a:rPr>
              <a:t>cat</a:t>
            </a:r>
            <a:r>
              <a:rPr dirty="0" sz="1600" i="1" u="heavy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342900" marR="5080" indent="-330835">
              <a:lnSpc>
                <a:spcPct val="109400"/>
              </a:lnSpc>
              <a:spcBef>
                <a:spcPts val="395"/>
              </a:spcBef>
            </a:pP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Min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str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degli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Interni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deciso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di</a:t>
            </a:r>
            <a:r>
              <a:rPr dirty="0" sz="1600" spc="-20" i="1" u="heavy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aumentare</a:t>
            </a:r>
            <a:r>
              <a:rPr dirty="0" sz="1600" spc="25" i="1" u="heavy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il</a:t>
            </a:r>
            <a:r>
              <a:rPr dirty="0" sz="1600" spc="-20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numero</a:t>
            </a:r>
            <a:r>
              <a:rPr dirty="0" sz="1600" spc="5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di</a:t>
            </a:r>
            <a:r>
              <a:rPr dirty="0" sz="1600" spc="-20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forze</a:t>
            </a:r>
            <a:r>
              <a:rPr dirty="0" sz="1600" spc="5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del</a:t>
            </a:r>
            <a:r>
              <a:rPr dirty="0" sz="1600" i="1" u="heavy">
                <a:latin typeface="Franklin Gothic Book"/>
                <a:cs typeface="Franklin Gothic Book"/>
              </a:rPr>
              <a:t>l</a:t>
            </a:r>
            <a:r>
              <a:rPr dirty="0" sz="1600" spc="-10" i="1" u="heavy">
                <a:latin typeface="Franklin Gothic Book"/>
                <a:cs typeface="Franklin Gothic Book"/>
              </a:rPr>
              <a:t>'ord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ne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</a:t>
            </a:r>
            <a:r>
              <a:rPr dirty="0" sz="1600" spc="-15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r</a:t>
            </a:r>
            <a:r>
              <a:rPr dirty="0" sz="1600" i="1" u="heavy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garant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re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più</a:t>
            </a:r>
            <a:r>
              <a:rPr dirty="0" sz="1600" spc="-25" i="1" u="heavy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sicurez</a:t>
            </a:r>
            <a:r>
              <a:rPr dirty="0" sz="1600" spc="-10" i="1" u="heavy">
                <a:latin typeface="Franklin Gothic Book"/>
                <a:cs typeface="Franklin Gothic Book"/>
              </a:rPr>
              <a:t>za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292" y="4223248"/>
            <a:ext cx="7868920" cy="144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Coo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di</a:t>
            </a:r>
            <a:r>
              <a:rPr dirty="0" sz="1600" spc="-20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zion</a:t>
            </a:r>
            <a:r>
              <a:rPr dirty="0" sz="1600" b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volg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ttico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marL="342900">
              <a:lnSpc>
                <a:spcPct val="100000"/>
              </a:lnSpc>
              <a:spcBef>
                <a:spcPts val="1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cui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ata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mangi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tornato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Luca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scr</a:t>
            </a:r>
            <a:r>
              <a:rPr dirty="0" sz="1600" spc="-10" i="1">
                <a:latin typeface="Franklin Gothic Book"/>
                <a:cs typeface="Franklin Gothic Book"/>
              </a:rPr>
              <a:t>itto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'un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ità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er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stud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ventar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cat</a:t>
            </a:r>
            <a:r>
              <a:rPr dirty="0" sz="1600" spc="-5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Proposizion</a:t>
            </a:r>
            <a:r>
              <a:rPr dirty="0"/>
              <a:t>i</a:t>
            </a:r>
            <a:r>
              <a:rPr dirty="0" spc="-5"/>
              <a:t> </a:t>
            </a:r>
            <a:r>
              <a:rPr dirty="0"/>
              <a:t>coordi</a:t>
            </a:r>
            <a:r>
              <a:rPr dirty="0" spc="-10"/>
              <a:t>n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48832"/>
            <a:ext cx="7688580" cy="4992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Coor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in</a:t>
            </a:r>
            <a:r>
              <a:rPr dirty="0" sz="1600" spc="-25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spc="-5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b="1">
                <a:latin typeface="Franklin Gothic Medium"/>
                <a:cs typeface="Franklin Gothic Medium"/>
              </a:rPr>
              <a:t>pu</a:t>
            </a:r>
            <a:r>
              <a:rPr dirty="0" sz="1600" spc="-10" b="1">
                <a:latin typeface="Franklin Gothic Medium"/>
                <a:cs typeface="Franklin Gothic Medium"/>
              </a:rPr>
              <a:t>lat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berto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f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nuoto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ona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chitarr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elet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ca.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berto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f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nuoto,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ona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chitarr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elet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stud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urispru</a:t>
            </a:r>
            <a:r>
              <a:rPr dirty="0" sz="1600" spc="-10" i="1">
                <a:latin typeface="Franklin Gothic Book"/>
                <a:cs typeface="Franklin Gothic Book"/>
              </a:rPr>
              <a:t>denza.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berto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nu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Lui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tar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elettri</a:t>
            </a:r>
            <a:r>
              <a:rPr dirty="0" sz="1600" spc="-15" i="1">
                <a:latin typeface="Franklin Gothic Book"/>
                <a:cs typeface="Franklin Gothic Book"/>
              </a:rPr>
              <a:t>ca.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verr</a:t>
            </a:r>
            <a:r>
              <a:rPr dirty="0" sz="1600" spc="-10" i="1">
                <a:latin typeface="Franklin Gothic Book"/>
                <a:cs typeface="Franklin Gothic Book"/>
              </a:rPr>
              <a:t>ò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mare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é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devo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rare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(pe</a:t>
            </a:r>
            <a:r>
              <a:rPr dirty="0" sz="1600" spc="-10" i="1">
                <a:latin typeface="Franklin Gothic Book"/>
                <a:cs typeface="Franklin Gothic Book"/>
              </a:rPr>
              <a:t>rc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5" i="1">
                <a:latin typeface="Franklin Gothic Book"/>
                <a:cs typeface="Franklin Gothic Book"/>
              </a:rPr>
              <a:t>é</a:t>
            </a:r>
            <a:r>
              <a:rPr dirty="0" sz="1600" spc="-5" i="1">
                <a:latin typeface="Franklin Gothic Book"/>
                <a:cs typeface="Franklin Gothic Book"/>
              </a:rPr>
              <a:t>)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tempo.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os</a:t>
            </a:r>
            <a:r>
              <a:rPr dirty="0" sz="1600" spc="-10" b="1">
                <a:latin typeface="Franklin Gothic Medium"/>
                <a:cs typeface="Franklin Gothic Medium"/>
              </a:rPr>
              <a:t>iz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ni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oor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inate</a:t>
            </a:r>
            <a:r>
              <a:rPr dirty="0" sz="1600" spc="-55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vo</a:t>
            </a:r>
            <a:r>
              <a:rPr dirty="0" sz="1600" b="1">
                <a:latin typeface="Franklin Gothic Medium"/>
                <a:cs typeface="Franklin Gothic Medium"/>
              </a:rPr>
              <a:t>n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ss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nt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0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ti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5" b="1">
                <a:latin typeface="Franklin Gothic Medium"/>
                <a:cs typeface="Franklin Gothic Medium"/>
              </a:rPr>
              <a:t>m</a:t>
            </a:r>
            <a:r>
              <a:rPr dirty="0" sz="1600" spc="-15" b="1">
                <a:latin typeface="Franklin Gothic Medium"/>
                <a:cs typeface="Franklin Gothic Medium"/>
              </a:rPr>
              <a:t>ent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4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5" b="1">
                <a:latin typeface="Franklin Gothic Medium"/>
                <a:cs typeface="Franklin Gothic Medium"/>
              </a:rPr>
              <a:t>ema</a:t>
            </a:r>
            <a:r>
              <a:rPr dirty="0" sz="1600" spc="-10" b="1">
                <a:latin typeface="Franklin Gothic Medium"/>
                <a:cs typeface="Franklin Gothic Medium"/>
              </a:rPr>
              <a:t>n</a:t>
            </a:r>
            <a:r>
              <a:rPr dirty="0" sz="1600" spc="-25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icame</a:t>
            </a:r>
            <a:r>
              <a:rPr dirty="0" sz="1600" spc="-15" b="1">
                <a:latin typeface="Franklin Gothic Medium"/>
                <a:cs typeface="Franklin Gothic Medium"/>
              </a:rPr>
              <a:t>nt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0" b="1">
                <a:latin typeface="Franklin Gothic Medium"/>
                <a:cs typeface="Franklin Gothic Medium"/>
              </a:rPr>
              <a:t>he.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*</a:t>
            </a: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arc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deve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ce</a:t>
            </a:r>
            <a:r>
              <a:rPr dirty="0" sz="1600" spc="-10" i="1">
                <a:latin typeface="Franklin Gothic Book"/>
                <a:cs typeface="Franklin Gothic Book"/>
              </a:rPr>
              <a:t>rc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mat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comp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tan</a:t>
            </a:r>
            <a:r>
              <a:rPr dirty="0" sz="1600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5" i="1">
                <a:latin typeface="Franklin Gothic Book"/>
                <a:cs typeface="Franklin Gothic Book"/>
              </a:rPr>
              <a:t>s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bamb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*M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rco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bravo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matem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mangia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mpre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piz</a:t>
            </a:r>
            <a:r>
              <a:rPr dirty="0" sz="1600" spc="-15" i="1">
                <a:latin typeface="Franklin Gothic Book"/>
                <a:cs typeface="Franklin Gothic Book"/>
              </a:rPr>
              <a:t>za.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b="1">
                <a:latin typeface="Franklin Gothic Medium"/>
                <a:cs typeface="Franklin Gothic Medium"/>
              </a:rPr>
              <a:t>né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5">
                <a:latin typeface="Franklin Gothic Book"/>
                <a:cs typeface="Franklin Gothic Book"/>
              </a:rPr>
              <a:t>Marc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ravo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atica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né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vere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latin typeface="Franklin Gothic Book"/>
                <a:cs typeface="Franklin Gothic Book"/>
              </a:rPr>
              <a:t>*Ma</a:t>
            </a:r>
            <a:r>
              <a:rPr dirty="0" sz="1600" spc="-10">
                <a:latin typeface="Franklin Gothic Book"/>
                <a:cs typeface="Franklin Gothic Book"/>
              </a:rPr>
              <a:t>rco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ma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ema</a:t>
            </a:r>
            <a:r>
              <a:rPr dirty="0" sz="1600" spc="-10">
                <a:latin typeface="Franklin Gothic Book"/>
                <a:cs typeface="Franklin Gothic Book"/>
              </a:rPr>
              <a:t>tica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vere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Proposi</a:t>
            </a:r>
            <a:r>
              <a:rPr dirty="0"/>
              <a:t>z</a:t>
            </a:r>
            <a:r>
              <a:rPr dirty="0" spc="-10"/>
              <a:t>ioni</a:t>
            </a:r>
            <a:r>
              <a:rPr dirty="0" spc="-20"/>
              <a:t> </a:t>
            </a:r>
            <a:r>
              <a:rPr dirty="0" spc="-15"/>
              <a:t>coordin</a:t>
            </a:r>
            <a:r>
              <a:rPr dirty="0" spc="-20"/>
              <a:t>a</a:t>
            </a:r>
            <a:r>
              <a:rPr dirty="0" spc="-5"/>
              <a:t>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48832"/>
            <a:ext cx="5554980" cy="4357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Coor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in</a:t>
            </a:r>
            <a:r>
              <a:rPr dirty="0" sz="1600" spc="-25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spc="-5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unt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</a:t>
            </a:r>
            <a:r>
              <a:rPr dirty="0" sz="1600" spc="0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An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rò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montagna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tate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rimarrò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Coor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in</a:t>
            </a:r>
            <a:r>
              <a:rPr dirty="0" sz="1600" spc="-25" b="1">
                <a:latin typeface="Franklin Gothic Medium"/>
                <a:cs typeface="Franklin Gothic Medium"/>
              </a:rPr>
              <a:t>a</a:t>
            </a:r>
            <a:r>
              <a:rPr dirty="0" sz="1600" spc="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 b="1">
                <a:latin typeface="Franklin Gothic Medium"/>
                <a:cs typeface="Franklin Gothic Medium"/>
              </a:rPr>
              <a:t>vv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sat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15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tutt</a:t>
            </a:r>
            <a:r>
              <a:rPr dirty="0" sz="1600" spc="-15" i="1">
                <a:latin typeface="Franklin Gothic Book"/>
                <a:cs typeface="Franklin Gothic Book"/>
              </a:rPr>
              <a:t>avi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bensì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Sono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rimasto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rare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vor</a:t>
            </a:r>
            <a:r>
              <a:rPr dirty="0" sz="1600" spc="-10" i="1">
                <a:latin typeface="Franklin Gothic Book"/>
                <a:cs typeface="Franklin Gothic Book"/>
              </a:rPr>
              <a:t>rei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tanto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mare.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438784">
              <a:lnSpc>
                <a:spcPct val="1306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Coor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in</a:t>
            </a:r>
            <a:r>
              <a:rPr dirty="0" sz="1600" spc="-25" b="1">
                <a:latin typeface="Franklin Gothic Medium"/>
                <a:cs typeface="Franklin Gothic Medium"/>
              </a:rPr>
              <a:t>a</a:t>
            </a:r>
            <a:r>
              <a:rPr dirty="0" sz="1600" spc="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b="1">
                <a:latin typeface="Franklin Gothic Medium"/>
                <a:cs typeface="Franklin Gothic Medium"/>
              </a:rPr>
              <a:t>nc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b="1">
                <a:latin typeface="Franklin Gothic Medium"/>
                <a:cs typeface="Franklin Gothic Medium"/>
              </a:rPr>
              <a:t>u</a:t>
            </a:r>
            <a:r>
              <a:rPr dirty="0" sz="1600" spc="-15" b="1">
                <a:latin typeface="Franklin Gothic Medium"/>
                <a:cs typeface="Franklin Gothic Medium"/>
              </a:rPr>
              <a:t>s</a:t>
            </a:r>
            <a:r>
              <a:rPr dirty="0" sz="1600" spc="-20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15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0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rci</a:t>
            </a:r>
            <a:r>
              <a:rPr dirty="0" sz="1600" spc="-15" i="1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unqu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ora</a:t>
            </a:r>
            <a:r>
              <a:rPr dirty="0" sz="1600" spc="-10" i="1">
                <a:latin typeface="Franklin Gothic Book"/>
                <a:cs typeface="Franklin Gothic Book"/>
              </a:rPr>
              <a:t> Si</a:t>
            </a:r>
            <a:r>
              <a:rPr dirty="0" sz="1600" spc="-20" i="1">
                <a:latin typeface="Franklin Gothic Book"/>
                <a:cs typeface="Franklin Gothic Book"/>
              </a:rPr>
              <a:t>am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tornati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or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ab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0" i="1">
                <a:latin typeface="Franklin Gothic Book"/>
                <a:cs typeface="Franklin Gothic Book"/>
              </a:rPr>
              <a:t>am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cenat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tard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Coo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dina</a:t>
            </a:r>
            <a:r>
              <a:rPr dirty="0" sz="1600" spc="-15" b="1">
                <a:latin typeface="Franklin Gothic Book"/>
                <a:cs typeface="Franklin Gothic Book"/>
              </a:rPr>
              <a:t>zion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4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at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b="1">
                <a:latin typeface="Franklin Gothic Book"/>
                <a:cs typeface="Franklin Gothic Book"/>
              </a:rPr>
              <a:t>v</a:t>
            </a:r>
            <a:r>
              <a:rPr dirty="0" sz="1600" spc="5" b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io</a:t>
            </a:r>
            <a:r>
              <a:rPr dirty="0" sz="1600" spc="-15" i="1">
                <a:latin typeface="Franklin Gothic Book"/>
                <a:cs typeface="Franklin Gothic Book"/>
              </a:rPr>
              <a:t>è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infatti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rà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ettimana,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cio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10" i="1">
                <a:latin typeface="Franklin Gothic Book"/>
                <a:cs typeface="Franklin Gothic Book"/>
              </a:rPr>
              <a:t>riverà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2</a:t>
            </a:r>
            <a:r>
              <a:rPr dirty="0" sz="1600" spc="-10" i="1">
                <a:latin typeface="Franklin Gothic Book"/>
                <a:cs typeface="Franklin Gothic Book"/>
              </a:rPr>
              <a:t>1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i="1">
                <a:latin typeface="Franklin Gothic Book"/>
                <a:cs typeface="Franklin Gothic Book"/>
              </a:rPr>
              <a:t>ri</a:t>
            </a:r>
            <a:r>
              <a:rPr dirty="0" sz="1600" spc="5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Coor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in</a:t>
            </a:r>
            <a:r>
              <a:rPr dirty="0" sz="1600" spc="-25" b="1">
                <a:latin typeface="Franklin Gothic Medium"/>
                <a:cs typeface="Franklin Gothic Medium"/>
              </a:rPr>
              <a:t>a</a:t>
            </a:r>
            <a:r>
              <a:rPr dirty="0" sz="1600" spc="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orr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10" b="1">
                <a:latin typeface="Franklin Gothic Medium"/>
                <a:cs typeface="Franklin Gothic Medium"/>
              </a:rPr>
              <a:t>lat</a:t>
            </a: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va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stud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matem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fatto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ercizi.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Codific</a:t>
            </a:r>
            <a:r>
              <a:rPr dirty="0" spc="-15"/>
              <a:t>a</a:t>
            </a:r>
            <a:r>
              <a:rPr dirty="0" spc="-5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10"/>
              <a:t>infe</a:t>
            </a:r>
            <a:r>
              <a:rPr dirty="0" spc="-20"/>
              <a:t>r</a:t>
            </a:r>
            <a:r>
              <a:rPr dirty="0" spc="-20"/>
              <a:t>enza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996179"/>
            <a:ext cx="5493385" cy="1162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" b="1">
                <a:latin typeface="Franklin Gothic Medium"/>
                <a:cs typeface="Franklin Gothic Medium"/>
              </a:rPr>
              <a:t>G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ap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osizione:</a:t>
            </a:r>
            <a:r>
              <a:rPr dirty="0" sz="2400" spc="-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sse</a:t>
            </a:r>
            <a:r>
              <a:rPr dirty="0" sz="2400" spc="-15" b="1">
                <a:latin typeface="Franklin Gothic Medium"/>
                <a:cs typeface="Franklin Gothic Medium"/>
              </a:rPr>
              <a:t>nza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gi</a:t>
            </a:r>
            <a:r>
              <a:rPr dirty="0" sz="2400" spc="-15" b="1">
                <a:latin typeface="Franklin Gothic Medium"/>
                <a:cs typeface="Franklin Gothic Medium"/>
              </a:rPr>
              <a:t>unzio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Ha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piov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20" i="1">
                <a:latin typeface="Franklin Gothic Book"/>
                <a:cs typeface="Franklin Gothic Book"/>
              </a:rPr>
              <a:t>an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è </a:t>
            </a:r>
            <a:r>
              <a:rPr dirty="0" sz="2400" spc="-20" i="1">
                <a:latin typeface="Franklin Gothic Book"/>
                <a:cs typeface="Franklin Gothic Book"/>
              </a:rPr>
              <a:t>spunta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0148" y="4078217"/>
            <a:ext cx="7430134" cy="1998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Cod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ica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Ha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piov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20" i="1">
                <a:latin typeface="Franklin Gothic Book"/>
                <a:cs typeface="Franklin Gothic Book"/>
              </a:rPr>
              <a:t>an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è </a:t>
            </a:r>
            <a:r>
              <a:rPr dirty="0" sz="2400" spc="-20" i="1">
                <a:latin typeface="Franklin Gothic Book"/>
                <a:cs typeface="Franklin Gothic Book"/>
              </a:rPr>
              <a:t>spunta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→ Gi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stapposi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400" spc="-15" i="1">
                <a:latin typeface="Franklin Gothic Book"/>
                <a:cs typeface="Franklin Gothic Book"/>
              </a:rPr>
              <a:t>Ha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piov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20" i="1">
                <a:latin typeface="Franklin Gothic Book"/>
                <a:cs typeface="Franklin Gothic Book"/>
              </a:rPr>
              <a:t>gran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20" i="1">
                <a:latin typeface="Franklin Gothic Book"/>
                <a:cs typeface="Franklin Gothic Book"/>
              </a:rPr>
              <a:t>spunta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→ Coordina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ich</a:t>
            </a:r>
            <a:r>
              <a:rPr dirty="0" sz="2400" i="1">
                <a:latin typeface="Franklin Gothic Book"/>
                <a:cs typeface="Franklin Gothic Book"/>
              </a:rPr>
              <a:t>é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h</a:t>
            </a:r>
            <a:r>
              <a:rPr dirty="0" sz="2400" i="1">
                <a:latin typeface="Franklin Gothic Book"/>
                <a:cs typeface="Franklin Gothic Book"/>
              </a:rPr>
              <a:t>a piov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i="1">
                <a:latin typeface="Franklin Gothic Book"/>
                <a:cs typeface="Franklin Gothic Book"/>
              </a:rPr>
              <a:t>o è </a:t>
            </a:r>
            <a:r>
              <a:rPr dirty="0" sz="2400" spc="-1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nta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o.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→ S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rdinazione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Proposizion</a:t>
            </a:r>
            <a:r>
              <a:rPr dirty="0"/>
              <a:t>i</a:t>
            </a:r>
            <a:r>
              <a:rPr dirty="0" spc="-5"/>
              <a:t> subordin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48832"/>
            <a:ext cx="7931784" cy="4739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ordin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dono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rup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rel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egg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2900" marR="179070" indent="-330200">
              <a:lnSpc>
                <a:spcPct val="109400"/>
              </a:lnSpc>
              <a:spcBef>
                <a:spcPts val="1060"/>
              </a:spcBef>
              <a:buFont typeface="Franklin Gothic Book"/>
              <a:buChar char="-"/>
              <a:tabLst>
                <a:tab pos="113664" algn="l"/>
              </a:tabLst>
            </a:pP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2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rase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completano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0">
                <a:latin typeface="Franklin Gothic Book"/>
                <a:cs typeface="Franklin Gothic Book"/>
              </a:rPr>
              <a:t> 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svolge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ruolo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15">
                <a:latin typeface="Franklin Gothic Book"/>
                <a:cs typeface="Franklin Gothic Book"/>
              </a:rPr>
              <a:t>gg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mpleme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tto;</a:t>
            </a:r>
            <a:endParaRPr sz="1600">
              <a:latin typeface="Franklin Gothic Book"/>
              <a:cs typeface="Franklin Gothic Book"/>
            </a:endParaRPr>
          </a:p>
          <a:p>
            <a:pPr marL="113030" indent="-10033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3664" algn="l"/>
              </a:tabLst>
            </a:pP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5" b="1">
                <a:latin typeface="Franklin Gothic Medium"/>
                <a:cs typeface="Franklin Gothic Medium"/>
              </a:rPr>
              <a:t>n</a:t>
            </a:r>
            <a:r>
              <a:rPr dirty="0" sz="1600" spc="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stual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descritta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endParaRPr sz="1600">
              <a:latin typeface="Franklin Gothic Book"/>
              <a:cs typeface="Franklin Gothic Book"/>
            </a:endParaRPr>
          </a:p>
          <a:p>
            <a:pPr marL="342900">
              <a:lnSpc>
                <a:spcPct val="100000"/>
              </a:lnSpc>
              <a:spcBef>
                <a:spcPts val="1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plem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circost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);</a:t>
            </a:r>
            <a:endParaRPr sz="1600">
              <a:latin typeface="Franklin Gothic Book"/>
              <a:cs typeface="Franklin Gothic Book"/>
            </a:endParaRPr>
          </a:p>
          <a:p>
            <a:pPr marL="342900" marR="343535" indent="-330200">
              <a:lnSpc>
                <a:spcPct val="109400"/>
              </a:lnSpc>
              <a:spcBef>
                <a:spcPts val="405"/>
              </a:spcBef>
              <a:buFont typeface="Franklin Gothic Book"/>
              <a:buChar char="-"/>
              <a:tabLst>
                <a:tab pos="113664" algn="l"/>
              </a:tabLst>
            </a:pP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15" b="1">
                <a:latin typeface="Franklin Gothic Medium"/>
                <a:cs typeface="Franklin Gothic Medium"/>
              </a:rPr>
              <a:t>en</a:t>
            </a:r>
            <a:r>
              <a:rPr dirty="0" sz="1600" spc="-5" b="1">
                <a:latin typeface="Franklin Gothic Medium"/>
                <a:cs typeface="Franklin Gothic Medium"/>
              </a:rPr>
              <a:t>d</a:t>
            </a:r>
            <a:r>
              <a:rPr dirty="0" sz="1600" spc="-15" b="1">
                <a:latin typeface="Franklin Gothic Medium"/>
                <a:cs typeface="Franklin Gothic Medium"/>
              </a:rPr>
              <a:t>ent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n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ti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5" b="1">
                <a:latin typeface="Franklin Gothic Medium"/>
                <a:cs typeface="Franklin Gothic Medium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specif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completano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0">
                <a:latin typeface="Franklin Gothic Book"/>
                <a:cs typeface="Franklin Gothic Book"/>
              </a:rPr>
              <a:t> 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Char char="-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10">
                <a:latin typeface="Franklin Gothic Book"/>
                <a:cs typeface="Franklin Gothic Book"/>
              </a:rPr>
              <a:t>Tutte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inoltre,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av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nito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indef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nito: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2900" marR="467359" indent="-330200">
              <a:lnSpc>
                <a:spcPct val="109400"/>
              </a:lnSpc>
              <a:spcBef>
                <a:spcPts val="1065"/>
              </a:spcBef>
              <a:buFont typeface="Franklin Gothic Book"/>
              <a:buChar char="-"/>
              <a:tabLst>
                <a:tab pos="113664" algn="l"/>
              </a:tabLst>
            </a:pP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nito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cativo,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iunti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zionale)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 spc="-10">
                <a:latin typeface="Franklin Gothic Book"/>
                <a:cs typeface="Franklin Gothic Book"/>
              </a:rPr>
              <a:t> cont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ità,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terior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poster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orità;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Char char="-"/>
            </a:pPr>
            <a:endParaRPr sz="1600">
              <a:latin typeface="Times New Roman"/>
              <a:cs typeface="Times New Roman"/>
            </a:endParaRPr>
          </a:p>
          <a:p>
            <a:pPr marL="342900" marR="411480" indent="-330200">
              <a:lnSpc>
                <a:spcPct val="109400"/>
              </a:lnSpc>
              <a:spcBef>
                <a:spcPts val="1060"/>
              </a:spcBef>
              <a:buFont typeface="Franklin Gothic Book"/>
              <a:buChar char="-"/>
              <a:tabLst>
                <a:tab pos="113664" algn="l"/>
              </a:tabLst>
            </a:pP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indef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nito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infinito,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rund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partic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io),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cont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ità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infinito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rund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terior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infinito,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rund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partic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io).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Proposizion</a:t>
            </a:r>
            <a:r>
              <a:rPr dirty="0"/>
              <a:t>i</a:t>
            </a:r>
            <a:r>
              <a:rPr dirty="0" spc="-5"/>
              <a:t> </a:t>
            </a:r>
            <a:r>
              <a:rPr dirty="0"/>
              <a:t>comple</a:t>
            </a:r>
            <a:r>
              <a:rPr dirty="0" spc="-10"/>
              <a:t>t</a:t>
            </a:r>
            <a:r>
              <a:rPr dirty="0"/>
              <a:t>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9292" y="1148832"/>
            <a:ext cx="6057900" cy="5310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-10" b="1">
                <a:latin typeface="Franklin Gothic Medium"/>
                <a:cs typeface="Franklin Gothic Medium"/>
              </a:rPr>
              <a:t>p</a:t>
            </a:r>
            <a:r>
              <a:rPr dirty="0" sz="1600" spc="-15" b="1">
                <a:latin typeface="Franklin Gothic Medium"/>
                <a:cs typeface="Franklin Gothic Medium"/>
              </a:rPr>
              <a:t>leti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oc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up</a:t>
            </a:r>
            <a:r>
              <a:rPr dirty="0" sz="1600" spc="-2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osi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gg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b="1">
                <a:latin typeface="Franklin Gothic Medium"/>
                <a:cs typeface="Franklin Gothic Medium"/>
              </a:rPr>
              <a:t>O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5" b="1">
                <a:latin typeface="Franklin Gothic Medium"/>
                <a:cs typeface="Franklin Gothic Medium"/>
              </a:rPr>
              <a:t>g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20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ti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nessun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intro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uttore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N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do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s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adatt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</a:t>
            </a:r>
            <a:r>
              <a:rPr dirty="0" sz="1600" spc="-20" i="1">
                <a:latin typeface="Franklin Gothic Book"/>
                <a:cs typeface="Franklin Gothic Book"/>
              </a:rPr>
              <a:t>es</a:t>
            </a:r>
            <a:r>
              <a:rPr dirty="0" sz="1600" spc="-10" i="1">
                <a:latin typeface="Franklin Gothic Book"/>
                <a:cs typeface="Franklin Gothic Book"/>
              </a:rPr>
              <a:t>to</a:t>
            </a:r>
            <a:r>
              <a:rPr dirty="0" sz="1600" i="1">
                <a:latin typeface="Franklin Gothic Book"/>
                <a:cs typeface="Franklin Gothic Book"/>
              </a:rPr>
              <a:t> l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Sento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volt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uona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Dicon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tteo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to./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Dicon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tteo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600" spc="-2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opin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c.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cend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percezione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cativo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5" i="1">
                <a:latin typeface="Franklin Gothic Book"/>
                <a:cs typeface="Franklin Gothic Book"/>
              </a:rPr>
              <a:t>-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nessun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introduttore.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nto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ve</a:t>
            </a:r>
            <a:r>
              <a:rPr dirty="0" sz="1600" spc="-5" i="1">
                <a:latin typeface="Franklin Gothic Book"/>
                <a:cs typeface="Franklin Gothic Book"/>
              </a:rPr>
              <a:t>rti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trattato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os</a:t>
            </a:r>
            <a:r>
              <a:rPr dirty="0" sz="1600" i="1">
                <a:latin typeface="Franklin Gothic Book"/>
                <a:cs typeface="Franklin Gothic Book"/>
              </a:rPr>
              <a:t>ì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male.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Senti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10" i="1">
                <a:latin typeface="Franklin Gothic Book"/>
                <a:cs typeface="Franklin Gothic Book"/>
              </a:rPr>
              <a:t>da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ona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2023-04-06T15:58:35Z</dcterms:created>
  <dcterms:modified xsi:type="dcterms:W3CDTF">2023-04-06T15:58:35Z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2016-09-19T00:00:00Z</vt:filetime>
  </property>
  <property fmtid="{D5CDD505-2E9C-101B-9397-08002B2CF9AE}" pid="3" name="LastSaved">
    <vt:filetime>2023-04-06T00:00:00Z</vt:filetime>
  </property>
</Properties>
</file>