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679830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0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Co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servazion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dell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'ene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gi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ccan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490085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For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co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vati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3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for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diss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ip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ti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e.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rgia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pot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iale.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ts val="2620"/>
              </a:lnSpc>
              <a:spcBef>
                <a:spcPts val="85"/>
              </a:spcBef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rgia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pot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2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elasti</a:t>
            </a:r>
            <a:r>
              <a:rPr dirty="0" sz="2200" spc="-3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8940" cy="2965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enzial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elastica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lezioni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deforma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estesa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mpressa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quant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10">
                <a:latin typeface="Franklin Gothic Book"/>
                <a:cs typeface="Franklin Gothic Book"/>
              </a:rPr>
              <a:t>x,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ichiam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farla</a:t>
            </a:r>
            <a:r>
              <a:rPr dirty="0" sz="2400" spc="-10">
                <a:latin typeface="Franklin Gothic Book"/>
                <a:cs typeface="Franklin Gothic Book"/>
              </a:rPr>
              <a:t> ritornare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riposo,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392430">
              <a:lnSpc>
                <a:spcPct val="100000"/>
              </a:lnSpc>
            </a:pP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k*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4382787"/>
            <a:ext cx="373507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364615" algn="l"/>
                <a:tab pos="2338070" algn="l"/>
                <a:tab pos="301371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9980" y="4383271"/>
            <a:ext cx="189547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5890" marR="5080" indent="-123825">
              <a:lnSpc>
                <a:spcPct val="76300"/>
              </a:lnSpc>
              <a:tabLst>
                <a:tab pos="6813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ompiere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u</a:t>
            </a:r>
            <a:r>
              <a:rPr dirty="0" sz="2400" spc="-10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’</a:t>
            </a:r>
            <a:r>
              <a:rPr dirty="0" sz="2400" spc="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rgia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5361" y="4383271"/>
            <a:ext cx="223139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47320">
              <a:lnSpc>
                <a:spcPct val="76300"/>
              </a:lnSpc>
              <a:tabLst>
                <a:tab pos="672465" algn="l"/>
                <a:tab pos="1641475" algn="l"/>
                <a:tab pos="1754505" algn="l"/>
                <a:tab pos="198310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zi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le</a:t>
            </a:r>
            <a:r>
              <a:rPr dirty="0" sz="2400" b="1">
                <a:latin typeface="Franklin Gothic Book"/>
                <a:cs typeface="Franklin Gothic Book"/>
              </a:rPr>
              <a:t>	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0000" y="4662163"/>
            <a:ext cx="32861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1709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	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iede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0000" y="4942579"/>
            <a:ext cx="25685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definiremo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el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ic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41673" y="3644900"/>
            <a:ext cx="76200" cy="2160905"/>
          </a:xfrm>
          <a:custGeom>
            <a:avLst/>
            <a:gdLst/>
            <a:ahLst/>
            <a:cxnLst/>
            <a:rect l="l" t="t" r="r" b="b"/>
            <a:pathLst>
              <a:path w="76200" h="2160904">
                <a:moveTo>
                  <a:pt x="42925" y="63500"/>
                </a:moveTo>
                <a:lnTo>
                  <a:pt x="33400" y="63500"/>
                </a:lnTo>
                <a:lnTo>
                  <a:pt x="33400" y="2160587"/>
                </a:lnTo>
                <a:lnTo>
                  <a:pt x="42925" y="2160587"/>
                </a:lnTo>
                <a:lnTo>
                  <a:pt x="42925" y="63500"/>
                </a:lnTo>
                <a:close/>
              </a:path>
              <a:path w="76200" h="2160904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60904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19475" y="5334000"/>
            <a:ext cx="2952750" cy="76200"/>
          </a:xfrm>
          <a:custGeom>
            <a:avLst/>
            <a:gdLst/>
            <a:ahLst/>
            <a:cxnLst/>
            <a:rect l="l" t="t" r="r" b="b"/>
            <a:pathLst>
              <a:path w="2952750" h="76200">
                <a:moveTo>
                  <a:pt x="2876550" y="0"/>
                </a:moveTo>
                <a:lnTo>
                  <a:pt x="2876550" y="76200"/>
                </a:lnTo>
                <a:lnTo>
                  <a:pt x="2943352" y="42799"/>
                </a:lnTo>
                <a:lnTo>
                  <a:pt x="2889250" y="42799"/>
                </a:lnTo>
                <a:lnTo>
                  <a:pt x="2889250" y="33274"/>
                </a:lnTo>
                <a:lnTo>
                  <a:pt x="2943098" y="33274"/>
                </a:lnTo>
                <a:lnTo>
                  <a:pt x="2876550" y="0"/>
                </a:lnTo>
                <a:close/>
              </a:path>
              <a:path w="2952750" h="76200">
                <a:moveTo>
                  <a:pt x="287655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876550" y="42799"/>
                </a:lnTo>
                <a:lnTo>
                  <a:pt x="2876550" y="33274"/>
                </a:lnTo>
                <a:close/>
              </a:path>
              <a:path w="2952750" h="76200">
                <a:moveTo>
                  <a:pt x="2943098" y="33274"/>
                </a:moveTo>
                <a:lnTo>
                  <a:pt x="2889250" y="33274"/>
                </a:lnTo>
                <a:lnTo>
                  <a:pt x="2889250" y="42799"/>
                </a:lnTo>
                <a:lnTo>
                  <a:pt x="2943352" y="42799"/>
                </a:lnTo>
                <a:lnTo>
                  <a:pt x="2952750" y="38100"/>
                </a:lnTo>
                <a:lnTo>
                  <a:pt x="294309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9176" y="3789298"/>
            <a:ext cx="2952750" cy="2087880"/>
          </a:xfrm>
          <a:custGeom>
            <a:avLst/>
            <a:gdLst/>
            <a:ahLst/>
            <a:cxnLst/>
            <a:rect l="l" t="t" r="r" b="b"/>
            <a:pathLst>
              <a:path w="2952750" h="2087879">
                <a:moveTo>
                  <a:pt x="0" y="2087626"/>
                </a:moveTo>
                <a:lnTo>
                  <a:pt x="2952750" y="0"/>
                </a:lnTo>
              </a:path>
            </a:pathLst>
          </a:custGeom>
          <a:ln w="19049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7100" y="690111"/>
            <a:ext cx="8030209" cy="3769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enzial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elastica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otenziale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elast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4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uindi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-15">
                <a:latin typeface="Franklin Gothic Book"/>
                <a:cs typeface="Franklin Gothic Book"/>
              </a:rPr>
              <a:t>uto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ela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riportare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riposo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200" spc="-10">
                <a:latin typeface="Franklin Gothic Book"/>
                <a:cs typeface="Franklin Gothic Book"/>
              </a:rPr>
              <a:t>ela</a:t>
            </a:r>
            <a:r>
              <a:rPr dirty="0" sz="1200" spc="-20">
                <a:latin typeface="Franklin Gothic Book"/>
                <a:cs typeface="Franklin Gothic Book"/>
              </a:rPr>
              <a:t>s</a:t>
            </a:r>
            <a:r>
              <a:rPr dirty="0" sz="1200">
                <a:latin typeface="Franklin Gothic Book"/>
                <a:cs typeface="Franklin Gothic Book"/>
              </a:rPr>
              <a:t>ti</a:t>
            </a:r>
            <a:r>
              <a:rPr dirty="0" sz="1200" spc="-10">
                <a:latin typeface="Franklin Gothic Book"/>
                <a:cs typeface="Franklin Gothic Book"/>
              </a:rPr>
              <a:t>c</a:t>
            </a:r>
            <a:r>
              <a:rPr dirty="0" sz="12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elast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algn="ctr" marR="1867535">
              <a:lnSpc>
                <a:spcPts val="2855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algn="r" marR="1684020">
              <a:lnSpc>
                <a:spcPts val="2855"/>
              </a:lnSpc>
            </a:pP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 b="1">
                <a:latin typeface="Franklin Gothic Book"/>
                <a:cs typeface="Franklin Gothic Book"/>
              </a:rPr>
              <a:t>k*</a:t>
            </a:r>
            <a:r>
              <a:rPr dirty="0" sz="2400" spc="-5" b="1">
                <a:latin typeface="Franklin Gothic Book"/>
                <a:cs typeface="Franklin Gothic Book"/>
              </a:rPr>
              <a:t>Δ</a:t>
            </a:r>
            <a:r>
              <a:rPr dirty="0" sz="2400" spc="-15" b="1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020180" y="5383980"/>
            <a:ext cx="1549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10"/>
              <a:t>l</a:t>
            </a:r>
            <a:r>
              <a:rPr dirty="0" spc="-45"/>
              <a:t>a</a:t>
            </a:r>
            <a:r>
              <a:rPr dirty="0" spc="-25"/>
              <a:t>v</a:t>
            </a:r>
            <a:r>
              <a:rPr dirty="0" spc="-15"/>
              <a:t>o</a:t>
            </a:r>
            <a:r>
              <a:rPr dirty="0" spc="-25"/>
              <a:t>r</a:t>
            </a:r>
            <a:r>
              <a:rPr dirty="0" spc="-15"/>
              <a:t>o</a:t>
            </a:r>
            <a:r>
              <a:rPr dirty="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una</a:t>
            </a:r>
            <a:r>
              <a:rPr dirty="0" spc="-5"/>
              <a:t> </a:t>
            </a:r>
            <a:r>
              <a:rPr dirty="0" spc="-30"/>
              <a:t>m</a:t>
            </a:r>
            <a:r>
              <a:rPr dirty="0" spc="-10"/>
              <a:t>o</a:t>
            </a:r>
            <a:r>
              <a:rPr dirty="0" spc="-10"/>
              <a:t>lla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802957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otuto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lavoro,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;s),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all’area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figura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</a:t>
            </a:r>
            <a:r>
              <a:rPr dirty="0" sz="2400" spc="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all'intensità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41673" y="3644900"/>
            <a:ext cx="76200" cy="2160905"/>
          </a:xfrm>
          <a:custGeom>
            <a:avLst/>
            <a:gdLst/>
            <a:ahLst/>
            <a:cxnLst/>
            <a:rect l="l" t="t" r="r" b="b"/>
            <a:pathLst>
              <a:path w="76200" h="2160904">
                <a:moveTo>
                  <a:pt x="42925" y="63500"/>
                </a:moveTo>
                <a:lnTo>
                  <a:pt x="33400" y="63500"/>
                </a:lnTo>
                <a:lnTo>
                  <a:pt x="33400" y="2160587"/>
                </a:lnTo>
                <a:lnTo>
                  <a:pt x="42925" y="2160587"/>
                </a:lnTo>
                <a:lnTo>
                  <a:pt x="42925" y="63500"/>
                </a:lnTo>
                <a:close/>
              </a:path>
              <a:path w="76200" h="2160904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60904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19475" y="5334000"/>
            <a:ext cx="2952750" cy="76200"/>
          </a:xfrm>
          <a:custGeom>
            <a:avLst/>
            <a:gdLst/>
            <a:ahLst/>
            <a:cxnLst/>
            <a:rect l="l" t="t" r="r" b="b"/>
            <a:pathLst>
              <a:path w="2952750" h="76200">
                <a:moveTo>
                  <a:pt x="2876550" y="0"/>
                </a:moveTo>
                <a:lnTo>
                  <a:pt x="2876550" y="76200"/>
                </a:lnTo>
                <a:lnTo>
                  <a:pt x="2943352" y="42799"/>
                </a:lnTo>
                <a:lnTo>
                  <a:pt x="2889250" y="42799"/>
                </a:lnTo>
                <a:lnTo>
                  <a:pt x="2889250" y="33274"/>
                </a:lnTo>
                <a:lnTo>
                  <a:pt x="2943098" y="33274"/>
                </a:lnTo>
                <a:lnTo>
                  <a:pt x="2876550" y="0"/>
                </a:lnTo>
                <a:close/>
              </a:path>
              <a:path w="2952750" h="76200">
                <a:moveTo>
                  <a:pt x="287655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876550" y="42799"/>
                </a:lnTo>
                <a:lnTo>
                  <a:pt x="2876550" y="33274"/>
                </a:lnTo>
                <a:close/>
              </a:path>
              <a:path w="2952750" h="76200">
                <a:moveTo>
                  <a:pt x="2943098" y="33274"/>
                </a:moveTo>
                <a:lnTo>
                  <a:pt x="2889250" y="33274"/>
                </a:lnTo>
                <a:lnTo>
                  <a:pt x="2889250" y="42799"/>
                </a:lnTo>
                <a:lnTo>
                  <a:pt x="2943352" y="42799"/>
                </a:lnTo>
                <a:lnTo>
                  <a:pt x="2952750" y="38100"/>
                </a:lnTo>
                <a:lnTo>
                  <a:pt x="294309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2972833"/>
            <a:ext cx="3709035" cy="112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699770" algn="l"/>
                <a:tab pos="1684655" algn="l"/>
                <a:tab pos="2040889" algn="l"/>
                <a:tab pos="27343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all’a</a:t>
            </a:r>
            <a:r>
              <a:rPr dirty="0" sz="2400" spc="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½*K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15">
                <a:latin typeface="Franklin Gothic Book"/>
                <a:cs typeface="Franklin Gothic Book"/>
              </a:rPr>
              <a:t>x^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  <a:p>
            <a:pPr algn="r" marR="530860">
              <a:lnSpc>
                <a:spcPct val="100000"/>
              </a:lnSpc>
              <a:spcBef>
                <a:spcPts val="1200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9313" y="2973317"/>
            <a:ext cx="41478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  <a:tab pos="2005964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triangolo</a:t>
            </a:r>
            <a:r>
              <a:rPr dirty="0" sz="2400" spc="-10">
                <a:latin typeface="Franklin Gothic Book"/>
                <a:cs typeface="Franklin Gothic Book"/>
              </a:rPr>
              <a:t>:	L=</a:t>
            </a:r>
            <a:r>
              <a:rPr dirty="0" sz="2400" spc="10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x*k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x)</a:t>
            </a:r>
            <a:r>
              <a:rPr dirty="0" sz="2400" spc="-5">
                <a:latin typeface="Franklin Gothic Book"/>
                <a:cs typeface="Franklin Gothic Book"/>
              </a:rPr>
              <a:t>/2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59176" y="3789298"/>
            <a:ext cx="2952750" cy="2087880"/>
          </a:xfrm>
          <a:custGeom>
            <a:avLst/>
            <a:gdLst/>
            <a:ahLst/>
            <a:cxnLst/>
            <a:rect l="l" t="t" r="r" b="b"/>
            <a:pathLst>
              <a:path w="2952750" h="2087879">
                <a:moveTo>
                  <a:pt x="0" y="2087626"/>
                </a:moveTo>
                <a:lnTo>
                  <a:pt x="2952750" y="0"/>
                </a:lnTo>
              </a:path>
            </a:pathLst>
          </a:custGeom>
          <a:ln w="19049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79901" y="4076700"/>
            <a:ext cx="1871980" cy="1297305"/>
          </a:xfrm>
          <a:custGeom>
            <a:avLst/>
            <a:gdLst/>
            <a:ahLst/>
            <a:cxnLst/>
            <a:rect l="l" t="t" r="r" b="b"/>
            <a:pathLst>
              <a:path w="1871979" h="1297304">
                <a:moveTo>
                  <a:pt x="1871599" y="0"/>
                </a:moveTo>
                <a:lnTo>
                  <a:pt x="0" y="1297051"/>
                </a:lnTo>
                <a:lnTo>
                  <a:pt x="1871599" y="1297051"/>
                </a:lnTo>
                <a:lnTo>
                  <a:pt x="187159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79901" y="4076700"/>
            <a:ext cx="1871980" cy="1297305"/>
          </a:xfrm>
          <a:custGeom>
            <a:avLst/>
            <a:gdLst/>
            <a:ahLst/>
            <a:cxnLst/>
            <a:rect l="l" t="t" r="r" b="b"/>
            <a:pathLst>
              <a:path w="1871979" h="1297304">
                <a:moveTo>
                  <a:pt x="0" y="1297051"/>
                </a:moveTo>
                <a:lnTo>
                  <a:pt x="1871599" y="0"/>
                </a:lnTo>
                <a:lnTo>
                  <a:pt x="1871599" y="1297051"/>
                </a:lnTo>
                <a:lnTo>
                  <a:pt x="0" y="129705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219447" y="4448803"/>
            <a:ext cx="2738755" cy="145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39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 b="1">
                <a:latin typeface="Franklin Gothic Book"/>
                <a:cs typeface="Franklin Gothic Book"/>
              </a:rPr>
              <a:t>k*</a:t>
            </a:r>
            <a:r>
              <a:rPr dirty="0" sz="2400" spc="-5" b="1">
                <a:latin typeface="Franklin Gothic Book"/>
                <a:cs typeface="Franklin Gothic Book"/>
              </a:rPr>
              <a:t>Δ</a:t>
            </a:r>
            <a:r>
              <a:rPr dirty="0" sz="2400" spc="-15" b="1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= ½*K*</a:t>
            </a:r>
            <a:r>
              <a:rPr dirty="0" sz="1800">
                <a:latin typeface="Franklin Gothic Book"/>
                <a:cs typeface="Franklin Gothic Book"/>
              </a:rPr>
              <a:t>Δ</a:t>
            </a:r>
            <a:r>
              <a:rPr dirty="0" sz="1800">
                <a:latin typeface="Franklin Gothic Book"/>
                <a:cs typeface="Franklin Gothic Book"/>
              </a:rPr>
              <a:t>x^2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400">
              <a:latin typeface="Times New Roman"/>
              <a:cs typeface="Times New Roman"/>
            </a:endParaRPr>
          </a:p>
          <a:p>
            <a:pPr marL="3727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7670" cy="1994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0285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Conse</a:t>
            </a:r>
            <a:r>
              <a:rPr dirty="0" sz="2400" spc="5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mecca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ider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libera,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certa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sap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045985"/>
            <a:ext cx="11912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Inoltre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2332" y="3046469"/>
            <a:ext cx="66281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54760" algn="l"/>
                <a:tab pos="1720850" algn="l"/>
                <a:tab pos="2844800" algn="l"/>
                <a:tab pos="3309620" algn="l"/>
                <a:tab pos="4011929" algn="l"/>
                <a:tab pos="521017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du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3325361"/>
            <a:ext cx="7687309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dendo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dall'alte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   h,  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dovrà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ter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219449"/>
            <a:ext cx="8028940" cy="2099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Conse</a:t>
            </a:r>
            <a:r>
              <a:rPr dirty="0" sz="2400" spc="5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16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svolto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iale</a:t>
            </a:r>
            <a:r>
              <a:rPr dirty="0" sz="2400" spc="-15">
                <a:latin typeface="Franklin Gothic Book"/>
                <a:cs typeface="Franklin Gothic Book"/>
              </a:rPr>
              <a:t> 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045985"/>
            <a:ext cx="361950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55675" algn="l"/>
                <a:tab pos="1867535" algn="l"/>
                <a:tab pos="264287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avr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5">
                <a:latin typeface="Franklin Gothic Book"/>
                <a:cs typeface="Franklin Gothic Book"/>
              </a:rPr>
              <a:t> avremo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0428" y="3046469"/>
            <a:ext cx="409003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15440" algn="l"/>
                <a:tab pos="2214880" algn="l"/>
                <a:tab pos="3475354" algn="l"/>
              </a:tabLst>
            </a:pP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∆U</a:t>
            </a:r>
            <a:r>
              <a:rPr dirty="0" sz="2400" spc="-10">
                <a:latin typeface="Franklin Gothic Book"/>
                <a:cs typeface="Franklin Gothic Book"/>
              </a:rPr>
              <a:t>=(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).	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aso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030981"/>
            <a:ext cx="8026400" cy="1370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76835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∆E=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vr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12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onseg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scrivere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+U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+U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219449"/>
            <a:ext cx="8030845" cy="561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Conse</a:t>
            </a:r>
            <a:r>
              <a:rPr dirty="0" sz="2400" spc="5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16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del'e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dell'e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resterà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136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baseline="-20833" sz="2400" spc="-15">
                <a:latin typeface="Franklin Gothic Book"/>
                <a:cs typeface="Franklin Gothic Book"/>
              </a:rPr>
              <a:t>c</a:t>
            </a:r>
            <a:r>
              <a:rPr dirty="0" baseline="-20833" sz="2400" spc="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conservazione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-5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sistem</a:t>
            </a:r>
            <a:r>
              <a:rPr dirty="0" sz="2400" i="1">
                <a:latin typeface="Franklin Gothic Book"/>
                <a:cs typeface="Franklin Gothic Book"/>
              </a:rPr>
              <a:t>a   </a:t>
            </a:r>
            <a:r>
              <a:rPr dirty="0" sz="2400" spc="-114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sol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-1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-5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cu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6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20" i="1">
                <a:latin typeface="Franklin Gothic Book"/>
                <a:cs typeface="Franklin Gothic Book"/>
              </a:rPr>
              <a:t>scon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so</a:t>
            </a:r>
            <a:r>
              <a:rPr dirty="0" sz="2400" spc="5" i="1">
                <a:latin typeface="Franklin Gothic Book"/>
                <a:cs typeface="Franklin Gothic Book"/>
              </a:rPr>
              <a:t>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forze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cons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rvative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l'e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ergia </a:t>
            </a:r>
            <a:r>
              <a:rPr dirty="0" sz="2400" spc="-2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ccani</a:t>
            </a:r>
            <a:r>
              <a:rPr dirty="0" sz="2400" i="1">
                <a:latin typeface="Franklin Gothic Book"/>
                <a:cs typeface="Franklin Gothic Book"/>
              </a:rPr>
              <a:t>ca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tale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conserv</a:t>
            </a:r>
            <a:r>
              <a:rPr dirty="0" sz="2400" i="1">
                <a:latin typeface="Franklin Gothic Book"/>
                <a:cs typeface="Franklin Gothic Book"/>
              </a:rPr>
              <a:t>a.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servat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può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 il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transi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35281"/>
            <a:ext cx="8029575" cy="540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Conse</a:t>
            </a:r>
            <a:r>
              <a:rPr dirty="0" sz="2400" spc="5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ergia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mecca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</a:t>
            </a:r>
            <a:r>
              <a:rPr dirty="0" sz="2400" spc="-20">
                <a:latin typeface="Franklin Gothic Book"/>
                <a:cs typeface="Franklin Gothic Book"/>
              </a:rPr>
              <a:t>posizion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“di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sistema”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può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rtita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all’al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ra,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olato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teragisce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l’ambiente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esterno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scambia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é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massa,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é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é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calor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non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attr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isol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serva.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sempi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perienza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insegn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5">
                <a:latin typeface="Franklin Gothic Book"/>
                <a:cs typeface="Franklin Gothic Book"/>
              </a:rPr>
              <a:t> cade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’alte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mbalza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baseline="-20833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0209" cy="4704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Conse</a:t>
            </a:r>
            <a:r>
              <a:rPr dirty="0" sz="2400" spc="5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olt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eso,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riuscis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urare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estremame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sensibile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dell’aria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l’esperimento,le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troveremmo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aum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ntate.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Il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conservaz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dell’energia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 spc="-15">
                <a:latin typeface="Franklin Gothic Book"/>
                <a:cs typeface="Franklin Gothic Book"/>
              </a:rPr>
              <a:t> 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potenzial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gravitaz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ripre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completa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termod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namic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0209" cy="4364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fare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siderazioni: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  <a:tab pos="741045" algn="l"/>
                <a:tab pos="1766570" algn="l"/>
                <a:tab pos="2766695" algn="l"/>
                <a:tab pos="3632200" algn="l"/>
                <a:tab pos="4513580" algn="l"/>
                <a:tab pos="5375910" algn="l"/>
                <a:tab pos="6104890" algn="l"/>
                <a:tab pos="738759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svolto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esprime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dicendo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ervati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  <a:tab pos="1210310" algn="l"/>
                <a:tab pos="2482850" algn="l"/>
                <a:tab pos="3006090" algn="l"/>
                <a:tab pos="3938904" algn="l"/>
                <a:tab pos="4856480" algn="l"/>
                <a:tab pos="677227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conservat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introdurr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657225" algn="l"/>
                <a:tab pos="1598930" algn="l"/>
                <a:tab pos="2954020" algn="l"/>
                <a:tab pos="3434079" algn="l"/>
                <a:tab pos="4080510" algn="l"/>
                <a:tab pos="4879340" algn="l"/>
                <a:tab pos="6659245" algn="l"/>
                <a:tab pos="7522209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compiuto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conservat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traiet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oria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sa 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conservative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conservative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5440494"/>
            <a:ext cx="681228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298575" algn="l"/>
                <a:tab pos="2223770" algn="l"/>
                <a:tab pos="4135120" algn="l"/>
                <a:tab pos="4655185" algn="l"/>
                <a:tab pos="5582920" algn="l"/>
                <a:tab pos="656780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conser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peso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65109" y="5440978"/>
            <a:ext cx="6648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5719928"/>
            <a:ext cx="710247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gravitaz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forza elastica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forza 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rosta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50834" cy="437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4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zialme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o,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iato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ta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ezz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st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lo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sa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p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iata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zza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ezz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q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gia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E/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2E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3E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4E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odu</a:t>
            </a:r>
            <a:r>
              <a:rPr dirty="0" spc="-5"/>
              <a:t>z</a:t>
            </a:r>
            <a:r>
              <a:rPr dirty="0" spc="-15"/>
              <a:t>ione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134379"/>
            <a:ext cx="8028940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lezione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parl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introd</a:t>
            </a:r>
            <a:r>
              <a:rPr dirty="0" sz="2400">
                <a:latin typeface="Franklin Gothic Book"/>
                <a:cs typeface="Franklin Gothic Book"/>
              </a:rPr>
              <a:t>urremo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potenzial</a:t>
            </a:r>
            <a:r>
              <a:rPr dirty="0" sz="2400">
                <a:latin typeface="Franklin Gothic Book"/>
                <a:cs typeface="Franklin Gothic Book"/>
              </a:rPr>
              <a:t>e.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3823225"/>
            <a:ext cx="8030209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1651000" algn="l"/>
                <a:tab pos="3109595" algn="l"/>
                <a:tab pos="3906520" algn="l"/>
                <a:tab pos="4999355" algn="l"/>
                <a:tab pos="5592445" algn="l"/>
                <a:tab pos="5932170" algn="l"/>
                <a:tab pos="7095490" algn="l"/>
                <a:tab pos="73850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otenziale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erisca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sogg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elle 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dette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forze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servativ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7886065" cy="374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ramente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to.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rgia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ica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’i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tante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5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q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nto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gia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’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’istante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t?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’=</a:t>
            </a:r>
            <a:r>
              <a:rPr dirty="0" sz="2400" spc="-10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Ec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’</a:t>
            </a:r>
            <a:r>
              <a:rPr dirty="0" sz="2400" spc="-5">
                <a:latin typeface="Franklin Gothic Book"/>
                <a:cs typeface="Franklin Gothic Book"/>
              </a:rPr>
              <a:t>=Ec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’=(1/3)</a:t>
            </a:r>
            <a:r>
              <a:rPr dirty="0" sz="2400" spc="-10">
                <a:latin typeface="Franklin Gothic Book"/>
                <a:cs typeface="Franklin Gothic Book"/>
              </a:rPr>
              <a:t>Ec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’=9Ec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3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	E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’=(1/9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Ec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5140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spc="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osto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</a:t>
            </a:r>
            <a:r>
              <a:rPr dirty="0" sz="2400" spc="-1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ota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h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può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agg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ung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suol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lib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scivola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do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lun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ano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clinato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-15" b="1">
                <a:latin typeface="MS PGothic"/>
                <a:cs typeface="MS PGothic"/>
              </a:rPr>
              <a:t>°</a:t>
            </a:r>
            <a:r>
              <a:rPr dirty="0" sz="2400" spc="-10" b="1">
                <a:latin typeface="Franklin Gothic Medium"/>
                <a:cs typeface="Franklin Gothic Medium"/>
              </a:rPr>
              <a:t>sull’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20" b="1">
                <a:latin typeface="Franklin Gothic Medium"/>
                <a:cs typeface="Franklin Gothic Medium"/>
              </a:rPr>
              <a:t>z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lavo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ompi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pes</a:t>
            </a:r>
            <a:r>
              <a:rPr dirty="0" sz="2400" spc="-2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endParaRPr sz="2400">
              <a:latin typeface="Franklin Gothic Book"/>
              <a:cs typeface="Franklin Gothic Book"/>
            </a:endParaRPr>
          </a:p>
          <a:p>
            <a:pPr marL="469900" marR="567055" indent="-457200">
              <a:lnSpc>
                <a:spcPct val="76500"/>
              </a:lnSpc>
              <a:spcBef>
                <a:spcPts val="62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positiv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liberamente poiché maggiore 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 accelerazione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cui 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soggetto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4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entrambi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 minore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cade</a:t>
            </a:r>
            <a:endParaRPr sz="2400">
              <a:latin typeface="Franklin Gothic Book"/>
              <a:cs typeface="Franklin Gothic Book"/>
            </a:endParaRPr>
          </a:p>
          <a:p>
            <a:pPr marL="469900">
              <a:lnSpc>
                <a:spcPts val="2490"/>
              </a:lnSpc>
            </a:pPr>
            <a:r>
              <a:rPr dirty="0" sz="2400" spc="-15">
                <a:latin typeface="Franklin Gothic Book"/>
                <a:cs typeface="Franklin Gothic Book"/>
              </a:rPr>
              <a:t>liberamente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minore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spa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0">
                <a:latin typeface="Franklin Gothic Book"/>
                <a:cs typeface="Franklin Gothic Book"/>
              </a:rPr>
              <a:t>percorso</a:t>
            </a:r>
            <a:endParaRPr sz="2400">
              <a:latin typeface="Franklin Gothic Book"/>
              <a:cs typeface="Franklin Gothic Book"/>
            </a:endParaRPr>
          </a:p>
          <a:p>
            <a:pPr marL="469900" marR="580390" indent="-457200">
              <a:lnSpc>
                <a:spcPct val="76200"/>
              </a:lnSpc>
              <a:spcBef>
                <a:spcPts val="635"/>
              </a:spcBef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ullo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liberamente,posi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scivola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piano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086095"/>
            <a:ext cx="768667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810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Ca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col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lavo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svol</a:t>
            </a:r>
            <a:r>
              <a:rPr dirty="0" sz="240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alla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peso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scivolare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1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rpo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assa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1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lun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7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1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ano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clinato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-25" b="1">
                <a:latin typeface="MS PGothic"/>
                <a:cs typeface="MS PGothic"/>
              </a:rPr>
              <a:t>°</a:t>
            </a:r>
            <a:r>
              <a:rPr dirty="0" sz="2400" spc="-10" b="1">
                <a:latin typeface="Franklin Gothic Medium"/>
                <a:cs typeface="Franklin Gothic Medium"/>
              </a:rPr>
              <a:t>, a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1</a:t>
            </a:r>
            <a:r>
              <a:rPr dirty="0" sz="2400" b="1">
                <a:latin typeface="Franklin Gothic Medium"/>
                <a:cs typeface="Franklin Gothic Medium"/>
              </a:rPr>
              <a:t>0  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Quale  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lav</a:t>
            </a:r>
            <a:r>
              <a:rPr dirty="0" sz="2400" spc="-20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ro  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rpo  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desse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lib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nte,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ti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ale,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latin typeface="Franklin Gothic Medium"/>
                <a:cs typeface="Franklin Gothic Medium"/>
              </a:rPr>
              <a:t>mit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pi</a:t>
            </a:r>
            <a:r>
              <a:rPr dirty="0" sz="2400" spc="-10" b="1">
                <a:latin typeface="Franklin Gothic Medium"/>
                <a:cs typeface="Franklin Gothic Medium"/>
              </a:rPr>
              <a:t>an</a:t>
            </a:r>
            <a:r>
              <a:rPr dirty="0" sz="2400" spc="-15" b="1">
                <a:latin typeface="Franklin Gothic Medium"/>
                <a:cs typeface="Franklin Gothic Medium"/>
              </a:rPr>
              <a:t>o?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658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7620" indent="-342900">
              <a:lnSpc>
                <a:spcPct val="76200"/>
              </a:lnSpc>
              <a:spcBef>
                <a:spcPts val="630"/>
              </a:spcBef>
              <a:tabLst>
                <a:tab pos="583565" algn="l"/>
                <a:tab pos="1467485" algn="l"/>
                <a:tab pos="2214880" algn="l"/>
                <a:tab pos="3573145" algn="l"/>
                <a:tab pos="3947795" algn="l"/>
                <a:tab pos="4731385" algn="l"/>
                <a:tab pos="5496560" algn="l"/>
                <a:tab pos="6642734" algn="l"/>
                <a:tab pos="725043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propo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m*g,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g=9</a:t>
            </a:r>
            <a:r>
              <a:rPr dirty="0" sz="2400" spc="2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m/se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7">
                <a:latin typeface="Franklin Gothic Book"/>
                <a:cs typeface="Franklin Gothic Book"/>
              </a:rPr>
              <a:t>,</a:t>
            </a:r>
            <a:endParaRPr baseline="-20833" sz="2400">
              <a:latin typeface="Franklin Gothic Book"/>
              <a:cs typeface="Franklin Gothic Book"/>
            </a:endParaRPr>
          </a:p>
          <a:p>
            <a:pPr marL="12700">
              <a:lnSpc>
                <a:spcPts val="2740"/>
              </a:lnSpc>
            </a:pP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110">
                <a:latin typeface="MS PGothic"/>
                <a:cs typeface="MS PGothic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900"/>
              </a:lnSpc>
              <a:spcBef>
                <a:spcPts val="600"/>
              </a:spcBef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alternat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scomporre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sue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P*sen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05"/>
              </a:lnSpc>
            </a:pPr>
            <a:r>
              <a:rPr dirty="0" sz="2400" spc="-15">
                <a:latin typeface="Franklin Gothic Book"/>
                <a:cs typeface="Franklin Gothic Book"/>
              </a:rPr>
              <a:t>Calcolia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0">
                <a:latin typeface="Franklin Gothic Book"/>
                <a:cs typeface="Franklin Gothic Book"/>
              </a:rPr>
              <a:t>lavor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L="543560">
              <a:lnSpc>
                <a:spcPts val="2780"/>
              </a:lnSpc>
            </a:pPr>
            <a:r>
              <a:rPr dirty="0" sz="2400">
                <a:latin typeface="Franklin Gothic Book"/>
                <a:cs typeface="Franklin Gothic Book"/>
              </a:rPr>
              <a:t>L=P*s*cos</a:t>
            </a:r>
            <a:r>
              <a:rPr dirty="0" sz="2400" spc="-5">
                <a:latin typeface="Franklin Gothic Book"/>
                <a:cs typeface="Franklin Gothic Book"/>
              </a:rPr>
              <a:t>(60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)=P*s*sen</a:t>
            </a:r>
            <a:r>
              <a:rPr dirty="0" sz="2400" spc="1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</a:pPr>
            <a:r>
              <a:rPr dirty="0" sz="2400">
                <a:latin typeface="Franklin Gothic Book"/>
                <a:cs typeface="Franklin Gothic Book"/>
              </a:rPr>
              <a:t>Osserviamo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h=s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=2*h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m.</a:t>
            </a:r>
            <a:endParaRPr sz="2400">
              <a:latin typeface="Franklin Gothic Book"/>
              <a:cs typeface="Franklin Gothic Book"/>
            </a:endParaRPr>
          </a:p>
          <a:p>
            <a:pPr algn="ctr" marL="590550">
              <a:lnSpc>
                <a:spcPts val="2770"/>
              </a:lnSpc>
            </a:pPr>
            <a:r>
              <a:rPr dirty="0" sz="2400">
                <a:latin typeface="Franklin Gothic Book"/>
                <a:cs typeface="Franklin Gothic Book"/>
              </a:rPr>
              <a:t>L=(m*g)*</a:t>
            </a:r>
            <a:r>
              <a:rPr dirty="0" sz="2400" spc="-5">
                <a:latin typeface="Franklin Gothic Book"/>
                <a:cs typeface="Franklin Gothic Book"/>
              </a:rPr>
              <a:t>(2*h)*cos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60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98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355600" marR="6350" indent="-342900">
              <a:lnSpc>
                <a:spcPct val="77500"/>
              </a:lnSpc>
              <a:spcBef>
                <a:spcPts val="580"/>
              </a:spcBef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golo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h,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MS PGothic"/>
                <a:cs typeface="MS PGothic"/>
              </a:rPr>
              <a:t>°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687945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m*g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h=</a:t>
            </a:r>
            <a:r>
              <a:rPr dirty="0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.9</a:t>
            </a:r>
            <a:r>
              <a:rPr dirty="0" sz="2400" spc="-10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J.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200"/>
              </a:lnSpc>
              <a:spcBef>
                <a:spcPts val="630"/>
              </a:spcBef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spet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ava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lavori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rvati</a:t>
            </a:r>
            <a:r>
              <a:rPr dirty="0" sz="2400" spc="-5">
                <a:latin typeface="Franklin Gothic Book"/>
                <a:cs typeface="Franklin Gothic Book"/>
              </a:rPr>
              <a:t>va.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ige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1/4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952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600835" algn="l"/>
                <a:tab pos="1911350" algn="l"/>
                <a:tab pos="2122170" algn="l"/>
                <a:tab pos="3618865" algn="l"/>
                <a:tab pos="4592320" algn="l"/>
                <a:tab pos="6511290" algn="l"/>
                <a:tab pos="7693025" algn="l"/>
              </a:tabLst>
            </a:pPr>
            <a:r>
              <a:rPr dirty="0" sz="2400" spc="-15" b="1">
                <a:latin typeface="Franklin Gothic Book"/>
                <a:cs typeface="Franklin Gothic Book"/>
              </a:rPr>
              <a:t>LEZIONE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3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b="1">
                <a:latin typeface="Franklin Gothic Book"/>
                <a:cs typeface="Franklin Gothic Book"/>
              </a:rPr>
              <a:t>-	</a:t>
            </a:r>
            <a:r>
              <a:rPr dirty="0" sz="2400" spc="-15" b="1">
                <a:latin typeface="Franklin Gothic Book"/>
                <a:cs typeface="Franklin Gothic Book"/>
              </a:rPr>
              <a:t>Gra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z</a:t>
            </a:r>
            <a:r>
              <a:rPr dirty="0" sz="2400" spc="-25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0" b="1">
                <a:latin typeface="Franklin Gothic Book"/>
                <a:cs typeface="Franklin Gothic Book"/>
              </a:rPr>
              <a:t>fisi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he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0" b="1">
                <a:latin typeface="Franklin Gothic Book"/>
                <a:cs typeface="Franklin Gothic Book"/>
              </a:rPr>
              <a:t>fo</a:t>
            </a:r>
            <a:r>
              <a:rPr dirty="0" sz="2400" spc="-10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dame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tali</a:t>
            </a:r>
            <a:r>
              <a:rPr dirty="0" sz="2400" b="1">
                <a:latin typeface="Franklin Gothic Book"/>
                <a:cs typeface="Franklin Gothic Book"/>
              </a:rPr>
              <a:t>,	</a:t>
            </a:r>
            <a:r>
              <a:rPr dirty="0" sz="2400" spc="-10" b="1">
                <a:latin typeface="Franklin Gothic Book"/>
                <a:cs typeface="Franklin Gothic Book"/>
              </a:rPr>
              <a:t>deri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ate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30" b="1">
                <a:latin typeface="Franklin Gothic Book"/>
                <a:cs typeface="Franklin Gothic Book"/>
              </a:rPr>
              <a:t>ed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lisi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sionale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(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arte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1</a:t>
            </a:r>
            <a:r>
              <a:rPr dirty="0" sz="2400" spc="-10" b="1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355600" marR="6985" indent="-342900">
              <a:lnSpc>
                <a:spcPct val="76300"/>
              </a:lnSpc>
              <a:spcBef>
                <a:spcPts val="585"/>
              </a:spcBef>
              <a:buFont typeface="Wingdings"/>
              <a:buChar char=""/>
              <a:tabLst>
                <a:tab pos="355600" algn="l"/>
                <a:tab pos="722947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Medium"/>
                <a:cs typeface="Franklin Gothic Medium"/>
              </a:rPr>
              <a:t>Es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spc="-25" i="1">
                <a:latin typeface="Franklin Gothic Medium"/>
                <a:cs typeface="Franklin Gothic Medium"/>
              </a:rPr>
              <a:t>m</a:t>
            </a:r>
            <a:r>
              <a:rPr dirty="0" sz="2400" spc="-10" i="1">
                <a:latin typeface="Franklin Gothic Medium"/>
                <a:cs typeface="Franklin Gothic Medium"/>
              </a:rPr>
              <a:t>p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215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d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204" i="1">
                <a:latin typeface="Franklin Gothic Medium"/>
                <a:cs typeface="Franklin Gothic Medium"/>
              </a:rPr>
              <a:t> </a:t>
            </a:r>
            <a:r>
              <a:rPr dirty="0" sz="2400" spc="-10" i="1">
                <a:latin typeface="Franklin Gothic Medium"/>
                <a:cs typeface="Franklin Gothic Medium"/>
              </a:rPr>
              <a:t>uti</a:t>
            </a:r>
            <a:r>
              <a:rPr dirty="0" sz="2400" spc="-5" i="1">
                <a:latin typeface="Franklin Gothic Medium"/>
                <a:cs typeface="Franklin Gothic Medium"/>
              </a:rPr>
              <a:t>l</a:t>
            </a:r>
            <a:r>
              <a:rPr dirty="0" sz="2400" spc="-5" i="1">
                <a:latin typeface="Franklin Gothic Medium"/>
                <a:cs typeface="Franklin Gothic Medium"/>
              </a:rPr>
              <a:t>i</a:t>
            </a:r>
            <a:r>
              <a:rPr dirty="0" sz="2400" spc="10" i="1">
                <a:latin typeface="Franklin Gothic Medium"/>
                <a:cs typeface="Franklin Gothic Medium"/>
              </a:rPr>
              <a:t>z</a:t>
            </a:r>
            <a:r>
              <a:rPr dirty="0" sz="2400" spc="-5" i="1">
                <a:latin typeface="Franklin Gothic Medium"/>
                <a:cs typeface="Franklin Gothic Medium"/>
              </a:rPr>
              <a:t>z</a:t>
            </a:r>
            <a:r>
              <a:rPr dirty="0" sz="2400" i="1">
                <a:latin typeface="Franklin Gothic Medium"/>
                <a:cs typeface="Franklin Gothic Medium"/>
              </a:rPr>
              <a:t>o</a:t>
            </a:r>
            <a:r>
              <a:rPr dirty="0" sz="2400" spc="204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de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204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pref</a:t>
            </a:r>
            <a:r>
              <a:rPr dirty="0" sz="2400" spc="10" i="1">
                <a:latin typeface="Franklin Gothic Medium"/>
                <a:cs typeface="Franklin Gothic Medium"/>
              </a:rPr>
              <a:t>i</a:t>
            </a:r>
            <a:r>
              <a:rPr dirty="0" sz="2400" i="1">
                <a:latin typeface="Franklin Gothic Medium"/>
                <a:cs typeface="Franklin Gothic Medium"/>
              </a:rPr>
              <a:t>s</a:t>
            </a:r>
            <a:r>
              <a:rPr dirty="0" sz="2400" spc="5" i="1">
                <a:latin typeface="Franklin Gothic Medium"/>
                <a:cs typeface="Franklin Gothic Medium"/>
              </a:rPr>
              <a:t>s</a:t>
            </a:r>
            <a:r>
              <a:rPr dirty="0" sz="2400" spc="5" i="1">
                <a:latin typeface="Franklin Gothic Medium"/>
                <a:cs typeface="Franklin Gothic Medium"/>
              </a:rPr>
              <a:t>i</a:t>
            </a:r>
            <a:r>
              <a:rPr dirty="0" sz="2400" spc="-10" i="1">
                <a:latin typeface="Franklin Gothic Medium"/>
                <a:cs typeface="Franklin Gothic Medium"/>
              </a:rPr>
              <a:t>:</a:t>
            </a:r>
            <a:r>
              <a:rPr dirty="0" sz="2400" spc="200" i="1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5">
                <a:latin typeface="Franklin Gothic Book"/>
                <a:cs typeface="Franklin Gothic Book"/>
              </a:rPr>
              <a:t>*10</a:t>
            </a:r>
            <a:r>
              <a:rPr dirty="0" sz="2400">
                <a:latin typeface="Franklin Gothic Book"/>
                <a:cs typeface="Franklin Gothic Book"/>
              </a:rPr>
              <a:t>^-9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valore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corrett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*10</a:t>
            </a:r>
            <a:r>
              <a:rPr dirty="0" sz="2400">
                <a:latin typeface="Franklin Gothic Book"/>
                <a:cs typeface="Franklin Gothic Book"/>
              </a:rPr>
              <a:t>^-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40"/>
              </a:lnSpc>
              <a:buFont typeface="Wingdings"/>
              <a:buChar char=""/>
              <a:tabLst>
                <a:tab pos="355600" algn="l"/>
                <a:tab pos="935990" algn="l"/>
                <a:tab pos="1446530" algn="l"/>
                <a:tab pos="1675130" algn="l"/>
                <a:tab pos="3135630" algn="l"/>
                <a:tab pos="4629150" algn="l"/>
                <a:tab pos="5345430" algn="l"/>
                <a:tab pos="6830059" algn="l"/>
                <a:tab pos="723074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	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5	</a:t>
            </a:r>
            <a:r>
              <a:rPr dirty="0" sz="2400">
                <a:latin typeface="Franklin Gothic Book"/>
                <a:cs typeface="Franklin Gothic Book"/>
              </a:rPr>
              <a:t>-	</a:t>
            </a:r>
            <a:r>
              <a:rPr dirty="0" sz="2400" spc="5" i="1">
                <a:latin typeface="Franklin Gothic Medium"/>
                <a:cs typeface="Franklin Gothic Medium"/>
              </a:rPr>
              <a:t>N</a:t>
            </a:r>
            <a:r>
              <a:rPr dirty="0" sz="2400" i="1">
                <a:latin typeface="Franklin Gothic Medium"/>
                <a:cs typeface="Franklin Gothic Medium"/>
              </a:rPr>
              <a:t>ot</a:t>
            </a:r>
            <a:r>
              <a:rPr dirty="0" sz="2400" spc="-10" i="1">
                <a:latin typeface="Franklin Gothic Medium"/>
                <a:cs typeface="Franklin Gothic Medium"/>
              </a:rPr>
              <a:t>a</a:t>
            </a:r>
            <a:r>
              <a:rPr dirty="0" sz="2400" spc="-5" i="1">
                <a:latin typeface="Franklin Gothic Medium"/>
                <a:cs typeface="Franklin Gothic Medium"/>
              </a:rPr>
              <a:t>z</a:t>
            </a:r>
            <a:r>
              <a:rPr dirty="0" sz="2400" spc="5" i="1">
                <a:latin typeface="Franklin Gothic Medium"/>
                <a:cs typeface="Franklin Gothic Medium"/>
              </a:rPr>
              <a:t>i</a:t>
            </a:r>
            <a:r>
              <a:rPr dirty="0" sz="2400" i="1">
                <a:latin typeface="Franklin Gothic Medium"/>
                <a:cs typeface="Franklin Gothic Medium"/>
              </a:rPr>
              <a:t>o</a:t>
            </a:r>
            <a:r>
              <a:rPr dirty="0" sz="2400" spc="-10" i="1">
                <a:latin typeface="Franklin Gothic Medium"/>
                <a:cs typeface="Franklin Gothic Medium"/>
              </a:rPr>
              <a:t>n</a:t>
            </a:r>
            <a:r>
              <a:rPr dirty="0" sz="2400" i="1">
                <a:latin typeface="Franklin Gothic Medium"/>
                <a:cs typeface="Franklin Gothic Medium"/>
              </a:rPr>
              <a:t>e	</a:t>
            </a:r>
            <a:r>
              <a:rPr dirty="0" sz="2400" i="1">
                <a:latin typeface="Franklin Gothic Medium"/>
                <a:cs typeface="Franklin Gothic Medium"/>
              </a:rPr>
              <a:t>s</a:t>
            </a:r>
            <a:r>
              <a:rPr dirty="0" sz="2400" spc="15" i="1">
                <a:latin typeface="Franklin Gothic Medium"/>
                <a:cs typeface="Franklin Gothic Medium"/>
              </a:rPr>
              <a:t>c</a:t>
            </a:r>
            <a:r>
              <a:rPr dirty="0" sz="2400" spc="-5" i="1">
                <a:latin typeface="Franklin Gothic Medium"/>
                <a:cs typeface="Franklin Gothic Medium"/>
              </a:rPr>
              <a:t>ien</a:t>
            </a:r>
            <a:r>
              <a:rPr dirty="0" sz="2400" spc="-15" i="1">
                <a:latin typeface="Franklin Gothic Medium"/>
                <a:cs typeface="Franklin Gothic Medium"/>
              </a:rPr>
              <a:t>t</a:t>
            </a:r>
            <a:r>
              <a:rPr dirty="0" sz="2400" spc="-5" i="1">
                <a:latin typeface="Franklin Gothic Medium"/>
                <a:cs typeface="Franklin Gothic Medium"/>
              </a:rPr>
              <a:t>if</a:t>
            </a:r>
            <a:r>
              <a:rPr dirty="0" sz="2400" spc="5" i="1">
                <a:latin typeface="Franklin Gothic Medium"/>
                <a:cs typeface="Franklin Gothic Medium"/>
              </a:rPr>
              <a:t>i</a:t>
            </a:r>
            <a:r>
              <a:rPr dirty="0" sz="2400" i="1">
                <a:latin typeface="Franklin Gothic Medium"/>
                <a:cs typeface="Franklin Gothic Medium"/>
              </a:rPr>
              <a:t>ca	</a:t>
            </a:r>
            <a:r>
              <a:rPr dirty="0" sz="2400" spc="-5" i="1">
                <a:latin typeface="Franklin Gothic Medium"/>
                <a:cs typeface="Franklin Gothic Medium"/>
              </a:rPr>
              <a:t>2</a:t>
            </a:r>
            <a:r>
              <a:rPr dirty="0" sz="2400" spc="10" i="1">
                <a:latin typeface="Franklin Gothic Medium"/>
                <a:cs typeface="Franklin Gothic Medium"/>
              </a:rPr>
              <a:t>/</a:t>
            </a:r>
            <a:r>
              <a:rPr dirty="0" sz="2400" spc="-5" i="1">
                <a:latin typeface="Franklin Gothic Medium"/>
                <a:cs typeface="Franklin Gothic Medium"/>
              </a:rPr>
              <a:t>3</a:t>
            </a:r>
            <a:r>
              <a:rPr dirty="0" sz="2400" spc="-10" i="1">
                <a:latin typeface="Franklin Gothic Medium"/>
                <a:cs typeface="Franklin Gothic Medium"/>
              </a:rPr>
              <a:t>:</a:t>
            </a:r>
            <a:r>
              <a:rPr dirty="0" sz="2400" i="1">
                <a:latin typeface="Franklin Gothic Medium"/>
                <a:cs typeface="Franklin Gothic Medium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00	</a:t>
            </a:r>
            <a:r>
              <a:rPr dirty="0" sz="2400">
                <a:latin typeface="Franklin Gothic Book"/>
                <a:cs typeface="Franklin Gothic Book"/>
              </a:rPr>
              <a:t>m	</a:t>
            </a:r>
            <a:r>
              <a:rPr dirty="0" sz="2400" spc="-5">
                <a:latin typeface="Franklin Gothic Book"/>
                <a:cs typeface="Franklin Gothic Book"/>
              </a:rPr>
              <a:t>valore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10">
                <a:latin typeface="Franklin Gothic Book"/>
                <a:cs typeface="Franklin Gothic Book"/>
              </a:rPr>
              <a:t>corrett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720000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835"/>
              </a:lnSpc>
              <a:buFont typeface="Wingdings"/>
              <a:buChar char=""/>
              <a:tabLst>
                <a:tab pos="355600" algn="l"/>
                <a:tab pos="161925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ZIO</a:t>
            </a:r>
            <a:r>
              <a:rPr dirty="0" sz="2400" spc="-3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5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20" b="1">
                <a:latin typeface="Franklin Gothic Book"/>
                <a:cs typeface="Franklin Gothic Book"/>
              </a:rPr>
              <a:t>G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z</a:t>
            </a:r>
            <a:r>
              <a:rPr dirty="0" sz="2400" spc="-25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lari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orial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90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 b="1">
                <a:latin typeface="Franklin Gothic Book"/>
                <a:cs typeface="Franklin Gothic Book"/>
              </a:rPr>
              <a:t>Dia</a:t>
            </a:r>
            <a:r>
              <a:rPr dirty="0" sz="2400" spc="16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1</a:t>
            </a:r>
            <a:r>
              <a:rPr dirty="0" sz="2400" b="1">
                <a:latin typeface="Franklin Gothic Book"/>
                <a:cs typeface="Franklin Gothic Book"/>
              </a:rPr>
              <a:t>0</a:t>
            </a:r>
            <a:r>
              <a:rPr dirty="0" sz="2400" spc="15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</a:t>
            </a:r>
            <a:r>
              <a:rPr dirty="0" sz="2400" spc="15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ppresen</a:t>
            </a:r>
            <a:r>
              <a:rPr dirty="0" sz="2400" spc="-2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azione</a:t>
            </a:r>
            <a:r>
              <a:rPr dirty="0" sz="2400" spc="14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gra</a:t>
            </a:r>
            <a:r>
              <a:rPr dirty="0" sz="2400" spc="-10">
                <a:latin typeface="Franklin Gothic Medium"/>
                <a:cs typeface="Franklin Gothic Medium"/>
              </a:rPr>
              <a:t>f</a:t>
            </a:r>
            <a:r>
              <a:rPr dirty="0" sz="2400">
                <a:latin typeface="Franklin Gothic Medium"/>
                <a:cs typeface="Franklin Gothic Medium"/>
              </a:rPr>
              <a:t>ic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gl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15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as</a:t>
            </a:r>
            <a:r>
              <a:rPr dirty="0" sz="2400" spc="-10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15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cartesiani</a:t>
            </a:r>
            <a:r>
              <a:rPr dirty="0" sz="2400" spc="15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so</a:t>
            </a:r>
            <a:r>
              <a:rPr dirty="0" sz="2400" spc="-20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85"/>
              </a:lnSpc>
            </a:pP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ve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iti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825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5" b="1">
                <a:latin typeface="Franklin Gothic Book"/>
                <a:cs typeface="Franklin Gothic Book"/>
              </a:rPr>
              <a:t>m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: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 </a:t>
            </a:r>
            <a:r>
              <a:rPr dirty="0" sz="2400" spc="-10">
                <a:latin typeface="Franklin Gothic Book"/>
                <a:cs typeface="Franklin Gothic Book"/>
              </a:rPr>
              <a:t>cartesi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invertiti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3296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ige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2/4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ts val="2825"/>
              </a:lnSpc>
              <a:buFont typeface="Wingdings"/>
              <a:buChar char=""/>
              <a:tabLst>
                <a:tab pos="355600" algn="l"/>
                <a:tab pos="161925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ZIO</a:t>
            </a:r>
            <a:r>
              <a:rPr dirty="0" sz="2400" spc="-3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6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ori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azio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toriali</a:t>
            </a:r>
            <a:endParaRPr sz="2400">
              <a:latin typeface="Franklin Gothic Book"/>
              <a:cs typeface="Franklin Gothic Book"/>
            </a:endParaRPr>
          </a:p>
          <a:p>
            <a:pPr marL="355600" marR="78740" indent="-342900">
              <a:lnSpc>
                <a:spcPct val="76700"/>
              </a:lnSpc>
              <a:spcBef>
                <a:spcPts val="61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20" i="1">
                <a:latin typeface="Franklin Gothic Medium"/>
                <a:cs typeface="Franklin Gothic Medium"/>
              </a:rPr>
              <a:t>Calco</a:t>
            </a:r>
            <a:r>
              <a:rPr dirty="0" sz="2400" i="1">
                <a:latin typeface="Franklin Gothic Medium"/>
                <a:cs typeface="Franklin Gothic Medium"/>
              </a:rPr>
              <a:t>l</a:t>
            </a:r>
            <a:r>
              <a:rPr dirty="0" sz="2400" spc="-15" i="1">
                <a:latin typeface="Franklin Gothic Medium"/>
                <a:cs typeface="Franklin Gothic Medium"/>
              </a:rPr>
              <a:t>o</a:t>
            </a:r>
            <a:r>
              <a:rPr dirty="0" sz="2400" spc="5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de</a:t>
            </a:r>
            <a:r>
              <a:rPr dirty="0" sz="2400" i="1">
                <a:latin typeface="Franklin Gothic Medium"/>
                <a:cs typeface="Franklin Gothic Medium"/>
              </a:rPr>
              <a:t>l</a:t>
            </a:r>
            <a:r>
              <a:rPr dirty="0" sz="2400" spc="-5" i="1">
                <a:latin typeface="Franklin Gothic Medium"/>
                <a:cs typeface="Franklin Gothic Medium"/>
              </a:rPr>
              <a:t> </a:t>
            </a:r>
            <a:r>
              <a:rPr dirty="0" sz="2400" spc="-20" i="1">
                <a:latin typeface="Franklin Gothic Medium"/>
                <a:cs typeface="Franklin Gothic Medium"/>
              </a:rPr>
              <a:t>mod</a:t>
            </a:r>
            <a:r>
              <a:rPr dirty="0" sz="2400" spc="-10" i="1">
                <a:latin typeface="Franklin Gothic Medium"/>
                <a:cs typeface="Franklin Gothic Medium"/>
              </a:rPr>
              <a:t>u</a:t>
            </a:r>
            <a:r>
              <a:rPr dirty="0" sz="2400" spc="-15" i="1">
                <a:latin typeface="Franklin Gothic Medium"/>
                <a:cs typeface="Franklin Gothic Medium"/>
              </a:rPr>
              <a:t>l</a:t>
            </a:r>
            <a:r>
              <a:rPr dirty="0" sz="2400" spc="-15" i="1">
                <a:latin typeface="Franklin Gothic Medium"/>
                <a:cs typeface="Franklin Gothic Medium"/>
              </a:rPr>
              <a:t>o</a:t>
            </a:r>
            <a:r>
              <a:rPr dirty="0" sz="2400" spc="10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dell</a:t>
            </a:r>
            <a:r>
              <a:rPr dirty="0" sz="2400" i="1">
                <a:latin typeface="Franklin Gothic Medium"/>
                <a:cs typeface="Franklin Gothic Medium"/>
              </a:rPr>
              <a:t>a</a:t>
            </a:r>
            <a:r>
              <a:rPr dirty="0" sz="2400" spc="15" i="1">
                <a:latin typeface="Franklin Gothic Medium"/>
                <a:cs typeface="Franklin Gothic Medium"/>
              </a:rPr>
              <a:t> </a:t>
            </a:r>
            <a:r>
              <a:rPr dirty="0" sz="2400" spc="-15" i="1">
                <a:latin typeface="Franklin Gothic Medium"/>
                <a:cs typeface="Franklin Gothic Medium"/>
              </a:rPr>
              <a:t>so</a:t>
            </a:r>
            <a:r>
              <a:rPr dirty="0" sz="2400" spc="-20" i="1">
                <a:latin typeface="Franklin Gothic Medium"/>
                <a:cs typeface="Franklin Gothic Medium"/>
              </a:rPr>
              <a:t>m</a:t>
            </a:r>
            <a:r>
              <a:rPr dirty="0" sz="2400" spc="-15" i="1">
                <a:latin typeface="Franklin Gothic Medium"/>
                <a:cs typeface="Franklin Gothic Medium"/>
              </a:rPr>
              <a:t>ma:</a:t>
            </a:r>
            <a:r>
              <a:rPr dirty="0" sz="2400" spc="15" i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no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iti.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b="1">
                <a:latin typeface="Franklin Gothic Book"/>
                <a:cs typeface="Franklin Gothic Book"/>
              </a:rPr>
              <a:t>LEZIO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E</a:t>
            </a:r>
            <a:r>
              <a:rPr dirty="0" sz="2400" spc="229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1</a:t>
            </a:r>
            <a:r>
              <a:rPr dirty="0" sz="2400" b="1">
                <a:latin typeface="Franklin Gothic Book"/>
                <a:cs typeface="Franklin Gothic Book"/>
              </a:rPr>
              <a:t>2</a:t>
            </a:r>
            <a:r>
              <a:rPr dirty="0" sz="2400" spc="23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</a:t>
            </a:r>
            <a:r>
              <a:rPr dirty="0" sz="2400" spc="225" b="1">
                <a:latin typeface="Franklin Gothic Book"/>
                <a:cs typeface="Franklin Gothic Book"/>
              </a:rPr>
              <a:t> </a:t>
            </a:r>
            <a:r>
              <a:rPr dirty="0" sz="2400" spc="10" b="1">
                <a:latin typeface="Franklin Gothic Book"/>
                <a:cs typeface="Franklin Gothic Book"/>
              </a:rPr>
              <a:t>F</a:t>
            </a:r>
            <a:r>
              <a:rPr dirty="0" sz="240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20" b="1">
                <a:latin typeface="Franklin Gothic Book"/>
                <a:cs typeface="Franklin Gothic Book"/>
              </a:rPr>
              <a:t>zion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229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lineari</a:t>
            </a:r>
            <a:r>
              <a:rPr dirty="0" sz="2400" spc="23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e</a:t>
            </a:r>
            <a:r>
              <a:rPr dirty="0" sz="2400" spc="2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quadra</a:t>
            </a:r>
            <a:r>
              <a:rPr dirty="0" sz="2400" spc="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ich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240" b="1">
                <a:latin typeface="Franklin Gothic Book"/>
                <a:cs typeface="Franklin Gothic Book"/>
              </a:rPr>
              <a:t> </a:t>
            </a: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 b="1">
                <a:latin typeface="Franklin Gothic Book"/>
                <a:cs typeface="Franklin Gothic Book"/>
              </a:rPr>
              <a:t>ome</a:t>
            </a:r>
            <a:r>
              <a:rPr dirty="0" sz="2400" spc="2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met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do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00"/>
              </a:lnSpc>
            </a:pPr>
            <a:r>
              <a:rPr dirty="0" sz="2400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is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un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5" b="1">
                <a:latin typeface="Franklin Gothic Book"/>
                <a:cs typeface="Franklin Gothic Book"/>
              </a:rPr>
              <a:t>ra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fis</a:t>
            </a:r>
            <a:r>
              <a:rPr dirty="0" sz="2400" spc="-15" b="1">
                <a:latin typeface="Franklin Gothic Book"/>
                <a:cs typeface="Franklin Gothic Book"/>
              </a:rPr>
              <a:t>ic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(p</a:t>
            </a:r>
            <a:r>
              <a:rPr dirty="0" sz="2400" spc="-15" b="1">
                <a:latin typeface="Franklin Gothic Book"/>
                <a:cs typeface="Franklin Gothic Book"/>
              </a:rPr>
              <a:t>ar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1</a:t>
            </a:r>
            <a:r>
              <a:rPr dirty="0" sz="2400" spc="-10" b="1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355600" marR="5715" indent="-342900">
              <a:lnSpc>
                <a:spcPct val="76200"/>
              </a:lnSpc>
              <a:spcBef>
                <a:spcPts val="640"/>
              </a:spcBef>
              <a:buFont typeface="Wingdings"/>
              <a:buChar char=""/>
              <a:tabLst>
                <a:tab pos="355600" algn="l"/>
                <a:tab pos="925194" algn="l"/>
                <a:tab pos="1424940" algn="l"/>
                <a:tab pos="1644650" algn="l"/>
                <a:tab pos="3776979" algn="l"/>
                <a:tab pos="4058920" algn="l"/>
                <a:tab pos="4380865" algn="l"/>
                <a:tab pos="4674870" algn="l"/>
                <a:tab pos="4892675" algn="l"/>
                <a:tab pos="6945630" algn="l"/>
                <a:tab pos="722947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	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7	</a:t>
            </a:r>
            <a:r>
              <a:rPr dirty="0" sz="2400">
                <a:latin typeface="Franklin Gothic Book"/>
                <a:cs typeface="Franklin Gothic Book"/>
              </a:rPr>
              <a:t>-	</a:t>
            </a:r>
            <a:r>
              <a:rPr dirty="0" sz="2400" spc="5" i="1">
                <a:latin typeface="Franklin Gothic Medium"/>
                <a:cs typeface="Franklin Gothic Medium"/>
              </a:rPr>
              <a:t>C</a:t>
            </a:r>
            <a:r>
              <a:rPr dirty="0" sz="2400" i="1">
                <a:latin typeface="Franklin Gothic Medium"/>
                <a:cs typeface="Franklin Gothic Medium"/>
              </a:rPr>
              <a:t>onsider</a:t>
            </a:r>
            <a:r>
              <a:rPr dirty="0" sz="2400" spc="-10" i="1">
                <a:latin typeface="Franklin Gothic Medium"/>
                <a:cs typeface="Franklin Gothic Medium"/>
              </a:rPr>
              <a:t>azi</a:t>
            </a:r>
            <a:r>
              <a:rPr dirty="0" sz="2400" spc="-10" i="1">
                <a:latin typeface="Franklin Gothic Medium"/>
                <a:cs typeface="Franklin Gothic Medium"/>
              </a:rPr>
              <a:t>o</a:t>
            </a:r>
            <a:r>
              <a:rPr dirty="0" sz="2400" spc="-5" i="1">
                <a:latin typeface="Franklin Gothic Medium"/>
                <a:cs typeface="Franklin Gothic Medium"/>
              </a:rPr>
              <a:t>n</a:t>
            </a:r>
            <a:r>
              <a:rPr dirty="0" sz="2400" spc="5" i="1">
                <a:latin typeface="Franklin Gothic Medium"/>
                <a:cs typeface="Franklin Gothic Medium"/>
              </a:rPr>
              <a:t>i</a:t>
            </a:r>
            <a:r>
              <a:rPr dirty="0" sz="2400" spc="-10" i="1">
                <a:latin typeface="Franklin Gothic Medium"/>
                <a:cs typeface="Franklin Gothic Medium"/>
              </a:rPr>
              <a:t>:</a:t>
            </a:r>
            <a:r>
              <a:rPr dirty="0" sz="2400" i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=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k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b="1">
                <a:latin typeface="Franklin Gothic Book"/>
                <a:cs typeface="Franklin Gothic Book"/>
              </a:rPr>
              <a:t>-	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20" b="1">
                <a:latin typeface="Franklin Gothic Book"/>
                <a:cs typeface="Franklin Gothic Book"/>
              </a:rPr>
              <a:t>*sen</a:t>
            </a:r>
            <a:r>
              <a:rPr dirty="0" sz="2400" spc="-10" b="1">
                <a:latin typeface="Franklin Gothic Book"/>
                <a:cs typeface="Franklin Gothic Book"/>
              </a:rPr>
              <a:t>(4</a:t>
            </a:r>
            <a:r>
              <a:rPr dirty="0" sz="2400" spc="-20" b="1">
                <a:latin typeface="Franklin Gothic Book"/>
                <a:cs typeface="Franklin Gothic Book"/>
              </a:rPr>
              <a:t>5</a:t>
            </a:r>
            <a:r>
              <a:rPr dirty="0" sz="2400" spc="-25" b="1">
                <a:latin typeface="MS PGothic"/>
                <a:cs typeface="MS PGothic"/>
              </a:rPr>
              <a:t>°</a:t>
            </a:r>
            <a:r>
              <a:rPr dirty="0" sz="2400" b="1">
                <a:latin typeface="Franklin Gothic Book"/>
                <a:cs typeface="Franklin Gothic Book"/>
              </a:rPr>
              <a:t>)</a:t>
            </a:r>
            <a:r>
              <a:rPr dirty="0" sz="2400" spc="-20" b="1">
                <a:latin typeface="Franklin Gothic Book"/>
                <a:cs typeface="Franklin Gothic Book"/>
              </a:rPr>
              <a:t>*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0" b="1">
                <a:latin typeface="Franklin Gothic Book"/>
                <a:cs typeface="Franklin Gothic Book"/>
              </a:rPr>
              <a:t>il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20" b="1">
                <a:latin typeface="Franklin Gothic Book"/>
                <a:cs typeface="Franklin Gothic Book"/>
              </a:rPr>
              <a:t>valore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retto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è</a:t>
            </a:r>
            <a:r>
              <a:rPr dirty="0" sz="2400" b="1">
                <a:latin typeface="Franklin Gothic Book"/>
                <a:cs typeface="Franklin Gothic Book"/>
              </a:rPr>
              <a:t>: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=</a:t>
            </a:r>
            <a:r>
              <a:rPr dirty="0" sz="2400" spc="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nale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ede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10" b="1">
                <a:latin typeface="Franklin Gothic Book"/>
                <a:cs typeface="Franklin Gothic Book"/>
              </a:rPr>
              <a:t>*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(</a:t>
            </a:r>
            <a:r>
              <a:rPr dirty="0" sz="2400" spc="-10" b="1">
                <a:latin typeface="Franklin Gothic Book"/>
                <a:cs typeface="Franklin Gothic Book"/>
              </a:rPr>
              <a:t>45</a:t>
            </a:r>
            <a:r>
              <a:rPr dirty="0" sz="2400" spc="-25" b="1">
                <a:latin typeface="MS PGothic"/>
                <a:cs typeface="MS PGothic"/>
              </a:rPr>
              <a:t>°</a:t>
            </a:r>
            <a:r>
              <a:rPr dirty="0" sz="2400" spc="-15" b="1">
                <a:latin typeface="Franklin Gothic Book"/>
                <a:cs typeface="Franklin Gothic Book"/>
              </a:rPr>
              <a:t>)*t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ige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3/4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 b="1">
                <a:latin typeface="Franklin Gothic Book"/>
                <a:cs typeface="Franklin Gothic Book"/>
              </a:rPr>
              <a:t>LEZIONE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35" b="1">
                <a:latin typeface="Franklin Gothic Book"/>
                <a:cs typeface="Franklin Gothic Book"/>
              </a:rPr>
              <a:t>1</a:t>
            </a:r>
            <a:r>
              <a:rPr dirty="0" sz="2400" spc="-15" b="1">
                <a:latin typeface="Franklin Gothic Book"/>
                <a:cs typeface="Franklin Gothic Book"/>
              </a:rPr>
              <a:t>5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ca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0" b="1">
                <a:latin typeface="Franklin Gothic Book"/>
                <a:cs typeface="Franklin Gothic Book"/>
              </a:rPr>
              <a:t> 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2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w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oniana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secon</a:t>
            </a:r>
            <a:r>
              <a:rPr dirty="0" sz="2400" spc="-10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leg</a:t>
            </a:r>
            <a:r>
              <a:rPr dirty="0" sz="2400" spc="-25" b="1">
                <a:latin typeface="Franklin Gothic Book"/>
                <a:cs typeface="Franklin Gothic Book"/>
              </a:rPr>
              <a:t>g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3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spc="-15" b="1">
                <a:latin typeface="Franklin Gothic Book"/>
                <a:cs typeface="Franklin Gothic Book"/>
              </a:rPr>
              <a:t> N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w</a:t>
            </a:r>
            <a:r>
              <a:rPr dirty="0" sz="2400" spc="-15" b="1">
                <a:latin typeface="Franklin Gothic Book"/>
                <a:cs typeface="Franklin Gothic Book"/>
              </a:rPr>
              <a:t>ton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6350" indent="-342900">
              <a:lnSpc>
                <a:spcPct val="76400"/>
              </a:lnSpc>
              <a:spcBef>
                <a:spcPts val="58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3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I </a:t>
            </a:r>
            <a:r>
              <a:rPr dirty="0" sz="2400" spc="-8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latin typeface="Franklin Gothic Medium"/>
                <a:cs typeface="Franklin Gothic Medium"/>
              </a:rPr>
              <a:t>ST</a:t>
            </a:r>
            <a:r>
              <a:rPr dirty="0" sz="2400">
                <a:latin typeface="Franklin Gothic Medium"/>
                <a:cs typeface="Franklin Gothic Medium"/>
              </a:rPr>
              <a:t>I </a:t>
            </a:r>
            <a:r>
              <a:rPr dirty="0" sz="2400" spc="-7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/</a:t>
            </a: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9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q</a:t>
            </a:r>
            <a:r>
              <a:rPr dirty="0" sz="2400" spc="-10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esit</a:t>
            </a:r>
            <a:r>
              <a:rPr dirty="0" sz="2400">
                <a:latin typeface="Franklin Gothic Medium"/>
                <a:cs typeface="Franklin Gothic Medium"/>
              </a:rPr>
              <a:t>o </a:t>
            </a:r>
            <a:r>
              <a:rPr dirty="0" sz="2400" spc="-6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b) </a:t>
            </a:r>
            <a:r>
              <a:rPr dirty="0" sz="2400" spc="-95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8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citura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orre</a:t>
            </a:r>
            <a:r>
              <a:rPr dirty="0" sz="2400" spc="-20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ta</a:t>
            </a:r>
            <a:r>
              <a:rPr dirty="0" sz="2400" spc="10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è</a:t>
            </a:r>
            <a:r>
              <a:rPr dirty="0" sz="2400" b="1">
                <a:latin typeface="Franklin Gothic Book"/>
                <a:cs typeface="Franklin Gothic Book"/>
              </a:rPr>
              <a:t>:</a:t>
            </a:r>
            <a:r>
              <a:rPr dirty="0" sz="2400" spc="9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’accelerazione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avente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stesso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so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inten</a:t>
            </a:r>
            <a:r>
              <a:rPr dirty="0" sz="2400">
                <a:latin typeface="Franklin Gothic Book"/>
                <a:cs typeface="Franklin Gothic Book"/>
              </a:rPr>
              <a:t>sità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83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ZIO</a:t>
            </a:r>
            <a:r>
              <a:rPr dirty="0" sz="2400" spc="-3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1</a:t>
            </a:r>
            <a:r>
              <a:rPr dirty="0" sz="2400" spc="-15" b="1">
                <a:latin typeface="Franklin Gothic Book"/>
                <a:cs typeface="Franklin Gothic Book"/>
              </a:rPr>
              <a:t>7</a:t>
            </a:r>
            <a:r>
              <a:rPr dirty="0" sz="2400" spc="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5" b="1">
                <a:latin typeface="Franklin Gothic Book"/>
                <a:cs typeface="Franklin Gothic Book"/>
              </a:rPr>
              <a:t>F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rza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vi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azional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90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el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cità</a:t>
            </a:r>
            <a:r>
              <a:rPr dirty="0" sz="2400" spc="23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spc="225" b="1">
                <a:latin typeface="Franklin Gothic Book"/>
                <a:cs typeface="Franklin Gothic Book"/>
              </a:rPr>
              <a:t> </a:t>
            </a:r>
            <a:r>
              <a:rPr dirty="0" sz="2400" spc="-35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22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sa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ellite</a:t>
            </a:r>
            <a:r>
              <a:rPr dirty="0" sz="2400" b="1">
                <a:latin typeface="Franklin Gothic Book"/>
                <a:cs typeface="Franklin Gothic Book"/>
              </a:rPr>
              <a:t>:</a:t>
            </a:r>
            <a:r>
              <a:rPr dirty="0" sz="2400" spc="215" b="1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satel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Ter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valor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(m</a:t>
            </a:r>
            <a:r>
              <a:rPr dirty="0" sz="1600" spc="-10">
                <a:latin typeface="Franklin Gothic Book"/>
                <a:cs typeface="Franklin Gothic Book"/>
              </a:rPr>
              <a:t>sat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*M</a:t>
            </a:r>
            <a:r>
              <a:rPr dirty="0" sz="1600" spc="-15">
                <a:latin typeface="Franklin Gothic Book"/>
                <a:cs typeface="Franklin Gothic Book"/>
              </a:rPr>
              <a:t>Terra</a:t>
            </a:r>
            <a:r>
              <a:rPr dirty="0" sz="2400" spc="-5">
                <a:latin typeface="Franklin Gothic Book"/>
                <a:cs typeface="Franklin Gothic Book"/>
              </a:rPr>
              <a:t>)/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4529455" cy="1069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ige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4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/4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ZIO</a:t>
            </a:r>
            <a:r>
              <a:rPr dirty="0" sz="2400" spc="-3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1</a:t>
            </a:r>
            <a:r>
              <a:rPr dirty="0" sz="2400" spc="-15" b="1">
                <a:latin typeface="Franklin Gothic Book"/>
                <a:cs typeface="Franklin Gothic Book"/>
              </a:rPr>
              <a:t>9</a:t>
            </a:r>
            <a:r>
              <a:rPr dirty="0" sz="2400" spc="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-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oro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rgi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14522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1126" y="1781295"/>
            <a:ext cx="63792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15">
                <a:latin typeface="Franklin Gothic Medium"/>
                <a:cs typeface="Franklin Gothic Medium"/>
              </a:rPr>
              <a:t>UES</a:t>
            </a:r>
            <a:r>
              <a:rPr dirty="0" sz="2400" spc="-25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27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latin typeface="Franklin Gothic Medium"/>
                <a:cs typeface="Franklin Gothic Medium"/>
              </a:rPr>
              <a:t>ST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28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 spc="10">
                <a:latin typeface="Franklin Gothic Medium"/>
                <a:cs typeface="Franklin Gothic Medium"/>
              </a:rPr>
              <a:t>/</a:t>
            </a: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r>
              <a:rPr dirty="0" sz="2400" spc="27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quesito</a:t>
            </a:r>
            <a:r>
              <a:rPr dirty="0" sz="2400" spc="27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b</a:t>
            </a:r>
            <a:r>
              <a:rPr dirty="0" sz="2400">
                <a:latin typeface="Franklin Gothic Medium"/>
                <a:cs typeface="Franklin Gothic Medium"/>
              </a:rPr>
              <a:t>)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r>
              <a:rPr dirty="0" sz="2400" spc="26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valore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2061711"/>
            <a:ext cx="27571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corrett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86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 spc="-10">
                <a:latin typeface="Franklin Gothic Book"/>
                <a:cs typeface="Franklin Gothic Book"/>
              </a:rPr>
              <a:t>J,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F</a:t>
            </a:r>
            <a:r>
              <a:rPr dirty="0" spc="-10"/>
              <a:t>o</a:t>
            </a:r>
            <a:r>
              <a:rPr dirty="0"/>
              <a:t>rze</a:t>
            </a:r>
            <a:r>
              <a:rPr dirty="0" spc="5"/>
              <a:t> </a:t>
            </a:r>
            <a:r>
              <a:rPr dirty="0" spc="-15"/>
              <a:t>conserva</a:t>
            </a:r>
            <a:r>
              <a:rPr dirty="0" spc="-25"/>
              <a:t>t</a:t>
            </a:r>
            <a:r>
              <a:rPr dirty="0"/>
              <a:t>ive</a:t>
            </a:r>
            <a:r>
              <a:rPr dirty="0" spc="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"/>
              <a:t>dis</a:t>
            </a:r>
            <a:r>
              <a:rPr dirty="0" spc="-15"/>
              <a:t>sipative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9575" cy="3284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nservati</a:t>
            </a:r>
            <a:r>
              <a:rPr dirty="0" sz="240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26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20">
                <a:latin typeface="Franklin Gothic Book"/>
                <a:cs typeface="Franklin Gothic Book"/>
              </a:rPr>
              <a:t> 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B,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3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dissipativ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dissipativa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431800" indent="-419100">
              <a:lnSpc>
                <a:spcPct val="1000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conservativ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2201" y="2999902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2005" y="0"/>
                </a:moveTo>
                <a:lnTo>
                  <a:pt x="10541" y="7632"/>
                </a:lnTo>
                <a:lnTo>
                  <a:pt x="2825" y="19020"/>
                </a:lnTo>
                <a:lnTo>
                  <a:pt x="0" y="32984"/>
                </a:lnTo>
                <a:lnTo>
                  <a:pt x="638" y="39721"/>
                </a:lnTo>
                <a:lnTo>
                  <a:pt x="5281" y="51220"/>
                </a:lnTo>
                <a:lnTo>
                  <a:pt x="14226" y="60297"/>
                </a:lnTo>
                <a:lnTo>
                  <a:pt x="27247" y="66095"/>
                </a:lnTo>
                <a:lnTo>
                  <a:pt x="44117" y="67758"/>
                </a:lnTo>
                <a:lnTo>
                  <a:pt x="54892" y="62628"/>
                </a:lnTo>
                <a:lnTo>
                  <a:pt x="63286" y="53294"/>
                </a:lnTo>
                <a:lnTo>
                  <a:pt x="68484" y="39851"/>
                </a:lnTo>
                <a:lnTo>
                  <a:pt x="69673" y="22389"/>
                </a:lnTo>
                <a:lnTo>
                  <a:pt x="63962" y="12491"/>
                </a:lnTo>
                <a:lnTo>
                  <a:pt x="54159" y="4957"/>
                </a:lnTo>
                <a:lnTo>
                  <a:pt x="40196" y="542"/>
                </a:lnTo>
                <a:lnTo>
                  <a:pt x="22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32201" y="2999902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0" y="32984"/>
                </a:moveTo>
                <a:lnTo>
                  <a:pt x="2825" y="19020"/>
                </a:lnTo>
                <a:lnTo>
                  <a:pt x="10541" y="7632"/>
                </a:lnTo>
                <a:lnTo>
                  <a:pt x="22005" y="0"/>
                </a:lnTo>
                <a:lnTo>
                  <a:pt x="40196" y="542"/>
                </a:lnTo>
                <a:lnTo>
                  <a:pt x="54159" y="4957"/>
                </a:lnTo>
                <a:lnTo>
                  <a:pt x="63962" y="12491"/>
                </a:lnTo>
                <a:lnTo>
                  <a:pt x="69673" y="22389"/>
                </a:lnTo>
                <a:lnTo>
                  <a:pt x="68484" y="39851"/>
                </a:lnTo>
                <a:lnTo>
                  <a:pt x="63286" y="53294"/>
                </a:lnTo>
                <a:lnTo>
                  <a:pt x="54892" y="62628"/>
                </a:lnTo>
                <a:lnTo>
                  <a:pt x="44117" y="67758"/>
                </a:lnTo>
                <a:lnTo>
                  <a:pt x="27247" y="66095"/>
                </a:lnTo>
                <a:lnTo>
                  <a:pt x="14226" y="60297"/>
                </a:lnTo>
                <a:lnTo>
                  <a:pt x="5281" y="51220"/>
                </a:lnTo>
                <a:lnTo>
                  <a:pt x="638" y="39721"/>
                </a:lnTo>
                <a:lnTo>
                  <a:pt x="0" y="329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84962" y="3860800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35429" y="0"/>
                </a:moveTo>
                <a:lnTo>
                  <a:pt x="2756" y="22341"/>
                </a:lnTo>
                <a:lnTo>
                  <a:pt x="0" y="37396"/>
                </a:lnTo>
                <a:lnTo>
                  <a:pt x="3050" y="51297"/>
                </a:lnTo>
                <a:lnTo>
                  <a:pt x="10801" y="62617"/>
                </a:lnTo>
                <a:lnTo>
                  <a:pt x="22250" y="70232"/>
                </a:lnTo>
                <a:lnTo>
                  <a:pt x="36393" y="73016"/>
                </a:lnTo>
                <a:lnTo>
                  <a:pt x="50022" y="69934"/>
                </a:lnTo>
                <a:lnTo>
                  <a:pt x="61135" y="62007"/>
                </a:lnTo>
                <a:lnTo>
                  <a:pt x="68618" y="50329"/>
                </a:lnTo>
                <a:lnTo>
                  <a:pt x="71359" y="35998"/>
                </a:lnTo>
                <a:lnTo>
                  <a:pt x="68427" y="21994"/>
                </a:lnTo>
                <a:lnTo>
                  <a:pt x="60723" y="10551"/>
                </a:lnTo>
                <a:lnTo>
                  <a:pt x="49355" y="2831"/>
                </a:lnTo>
                <a:lnTo>
                  <a:pt x="35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84951" y="3860800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0" y="36448"/>
                </a:moveTo>
                <a:lnTo>
                  <a:pt x="2767" y="22341"/>
                </a:lnTo>
                <a:lnTo>
                  <a:pt x="10334" y="10780"/>
                </a:lnTo>
                <a:lnTo>
                  <a:pt x="21594" y="2941"/>
                </a:lnTo>
                <a:lnTo>
                  <a:pt x="35441" y="0"/>
                </a:lnTo>
                <a:lnTo>
                  <a:pt x="49367" y="2831"/>
                </a:lnTo>
                <a:lnTo>
                  <a:pt x="60735" y="10551"/>
                </a:lnTo>
                <a:lnTo>
                  <a:pt x="68438" y="21994"/>
                </a:lnTo>
                <a:lnTo>
                  <a:pt x="71371" y="35998"/>
                </a:lnTo>
                <a:lnTo>
                  <a:pt x="68630" y="50329"/>
                </a:lnTo>
                <a:lnTo>
                  <a:pt x="61147" y="62007"/>
                </a:lnTo>
                <a:lnTo>
                  <a:pt x="50033" y="69934"/>
                </a:lnTo>
                <a:lnTo>
                  <a:pt x="36404" y="73016"/>
                </a:lnTo>
                <a:lnTo>
                  <a:pt x="22261" y="70232"/>
                </a:lnTo>
                <a:lnTo>
                  <a:pt x="10813" y="62617"/>
                </a:lnTo>
                <a:lnTo>
                  <a:pt x="3062" y="51297"/>
                </a:lnTo>
                <a:lnTo>
                  <a:pt x="11" y="37396"/>
                </a:lnTo>
                <a:lnTo>
                  <a:pt x="0" y="3644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90111"/>
            <a:ext cx="8031480" cy="2216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pes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è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conservativa.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infat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maginiam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compiere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tame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B,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vertical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433320">
              <a:lnSpc>
                <a:spcPct val="100000"/>
              </a:lnSpc>
              <a:spcBef>
                <a:spcPts val="1750"/>
              </a:spcBef>
            </a:pPr>
            <a:r>
              <a:rPr dirty="0" sz="240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4132229"/>
            <a:ext cx="5276215" cy="1360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6639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Supponiam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35953" y="3771684"/>
            <a:ext cx="229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74821" y="3062477"/>
            <a:ext cx="2737485" cy="814069"/>
          </a:xfrm>
          <a:custGeom>
            <a:avLst/>
            <a:gdLst/>
            <a:ahLst/>
            <a:cxnLst/>
            <a:rect l="l" t="t" r="r" b="b"/>
            <a:pathLst>
              <a:path w="2737485" h="814070">
                <a:moveTo>
                  <a:pt x="2662108" y="783252"/>
                </a:moveTo>
                <a:lnTo>
                  <a:pt x="2653283" y="813689"/>
                </a:lnTo>
                <a:lnTo>
                  <a:pt x="2736977" y="798322"/>
                </a:lnTo>
                <a:lnTo>
                  <a:pt x="2724480" y="786765"/>
                </a:lnTo>
                <a:lnTo>
                  <a:pt x="2674239" y="786765"/>
                </a:lnTo>
                <a:lnTo>
                  <a:pt x="2662108" y="783252"/>
                </a:lnTo>
                <a:close/>
              </a:path>
              <a:path w="2737485" h="814070">
                <a:moveTo>
                  <a:pt x="2665645" y="771053"/>
                </a:moveTo>
                <a:lnTo>
                  <a:pt x="2662108" y="783252"/>
                </a:lnTo>
                <a:lnTo>
                  <a:pt x="2674239" y="786765"/>
                </a:lnTo>
                <a:lnTo>
                  <a:pt x="2677794" y="774573"/>
                </a:lnTo>
                <a:lnTo>
                  <a:pt x="2665645" y="771053"/>
                </a:lnTo>
                <a:close/>
              </a:path>
              <a:path w="2737485" h="814070">
                <a:moveTo>
                  <a:pt x="2674492" y="740537"/>
                </a:moveTo>
                <a:lnTo>
                  <a:pt x="2665645" y="771053"/>
                </a:lnTo>
                <a:lnTo>
                  <a:pt x="2677794" y="774573"/>
                </a:lnTo>
                <a:lnTo>
                  <a:pt x="2674239" y="786765"/>
                </a:lnTo>
                <a:lnTo>
                  <a:pt x="2724480" y="786765"/>
                </a:lnTo>
                <a:lnTo>
                  <a:pt x="2674492" y="740537"/>
                </a:lnTo>
                <a:close/>
              </a:path>
              <a:path w="2737485" h="814070">
                <a:moveTo>
                  <a:pt x="3555" y="0"/>
                </a:moveTo>
                <a:lnTo>
                  <a:pt x="0" y="12319"/>
                </a:lnTo>
                <a:lnTo>
                  <a:pt x="2662108" y="783252"/>
                </a:lnTo>
                <a:lnTo>
                  <a:pt x="2665645" y="771053"/>
                </a:lnTo>
                <a:lnTo>
                  <a:pt x="3555" y="0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06848" y="3593877"/>
            <a:ext cx="3822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0498" y="3594989"/>
            <a:ext cx="216535" cy="100330"/>
          </a:xfrm>
          <a:custGeom>
            <a:avLst/>
            <a:gdLst/>
            <a:ahLst/>
            <a:cxnLst/>
            <a:rect l="l" t="t" r="r" b="b"/>
            <a:pathLst>
              <a:path w="216535" h="100329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89048" y="45201"/>
                </a:lnTo>
                <a:lnTo>
                  <a:pt x="206501" y="45212"/>
                </a:lnTo>
                <a:lnTo>
                  <a:pt x="206501" y="54737"/>
                </a:lnTo>
                <a:lnTo>
                  <a:pt x="188849" y="54737"/>
                </a:lnTo>
                <a:lnTo>
                  <a:pt x="127888" y="90297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739" y="54737"/>
                </a:lnTo>
                <a:lnTo>
                  <a:pt x="206501" y="54737"/>
                </a:lnTo>
                <a:lnTo>
                  <a:pt x="207758" y="54726"/>
                </a:lnTo>
                <a:lnTo>
                  <a:pt x="216026" y="49911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  <a:path w="216535" h="100329">
                <a:moveTo>
                  <a:pt x="197122" y="49911"/>
                </a:moveTo>
                <a:lnTo>
                  <a:pt x="188867" y="54726"/>
                </a:lnTo>
                <a:lnTo>
                  <a:pt x="206501" y="54737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6535" h="100329">
                <a:moveTo>
                  <a:pt x="0" y="45085"/>
                </a:moveTo>
                <a:lnTo>
                  <a:pt x="0" y="54610"/>
                </a:lnTo>
                <a:lnTo>
                  <a:pt x="188867" y="54726"/>
                </a:lnTo>
                <a:lnTo>
                  <a:pt x="197122" y="49911"/>
                </a:lnTo>
                <a:lnTo>
                  <a:pt x="189048" y="45201"/>
                </a:lnTo>
                <a:lnTo>
                  <a:pt x="0" y="45085"/>
                </a:lnTo>
                <a:close/>
              </a:path>
              <a:path w="216535" h="100329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6535" h="100329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6535" h="100329">
                <a:moveTo>
                  <a:pt x="189048" y="45201"/>
                </a:move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212"/>
                </a:lnTo>
                <a:lnTo>
                  <a:pt x="189048" y="45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95751" y="3054095"/>
            <a:ext cx="76200" cy="1022985"/>
          </a:xfrm>
          <a:custGeom>
            <a:avLst/>
            <a:gdLst/>
            <a:ahLst/>
            <a:cxnLst/>
            <a:rect l="l" t="t" r="r" b="b"/>
            <a:pathLst>
              <a:path w="76200" h="1022985">
                <a:moveTo>
                  <a:pt x="0" y="945641"/>
                </a:moveTo>
                <a:lnTo>
                  <a:pt x="36449" y="1022603"/>
                </a:lnTo>
                <a:lnTo>
                  <a:pt x="69725" y="959357"/>
                </a:lnTo>
                <a:lnTo>
                  <a:pt x="47243" y="959357"/>
                </a:lnTo>
                <a:lnTo>
                  <a:pt x="28193" y="958849"/>
                </a:lnTo>
                <a:lnTo>
                  <a:pt x="28469" y="946259"/>
                </a:lnTo>
                <a:lnTo>
                  <a:pt x="0" y="945641"/>
                </a:lnTo>
                <a:close/>
              </a:path>
              <a:path w="76200" h="1022985">
                <a:moveTo>
                  <a:pt x="28469" y="946259"/>
                </a:moveTo>
                <a:lnTo>
                  <a:pt x="28193" y="958849"/>
                </a:lnTo>
                <a:lnTo>
                  <a:pt x="47243" y="959357"/>
                </a:lnTo>
                <a:lnTo>
                  <a:pt x="47519" y="946673"/>
                </a:lnTo>
                <a:lnTo>
                  <a:pt x="28469" y="946259"/>
                </a:lnTo>
                <a:close/>
              </a:path>
              <a:path w="76200" h="1022985">
                <a:moveTo>
                  <a:pt x="47519" y="946673"/>
                </a:moveTo>
                <a:lnTo>
                  <a:pt x="47243" y="959357"/>
                </a:lnTo>
                <a:lnTo>
                  <a:pt x="69725" y="959357"/>
                </a:lnTo>
                <a:lnTo>
                  <a:pt x="76073" y="947292"/>
                </a:lnTo>
                <a:lnTo>
                  <a:pt x="47519" y="946673"/>
                </a:lnTo>
                <a:close/>
              </a:path>
              <a:path w="76200" h="1022985">
                <a:moveTo>
                  <a:pt x="49149" y="0"/>
                </a:moveTo>
                <a:lnTo>
                  <a:pt x="28469" y="946259"/>
                </a:lnTo>
                <a:lnTo>
                  <a:pt x="47519" y="946673"/>
                </a:lnTo>
                <a:lnTo>
                  <a:pt x="68072" y="507"/>
                </a:lnTo>
                <a:lnTo>
                  <a:pt x="491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47973" y="4026789"/>
            <a:ext cx="216535" cy="100330"/>
          </a:xfrm>
          <a:custGeom>
            <a:avLst/>
            <a:gdLst/>
            <a:ahLst/>
            <a:cxnLst/>
            <a:rect l="l" t="t" r="r" b="b"/>
            <a:pathLst>
              <a:path w="216535" h="100329">
                <a:moveTo>
                  <a:pt x="197122" y="49911"/>
                </a:moveTo>
                <a:lnTo>
                  <a:pt x="127888" y="90297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6535" h="100329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9066" y="54610"/>
                </a:lnTo>
                <a:lnTo>
                  <a:pt x="197122" y="49911"/>
                </a:lnTo>
                <a:lnTo>
                  <a:pt x="188849" y="45085"/>
                </a:lnTo>
                <a:close/>
              </a:path>
              <a:path w="216535" h="100329">
                <a:moveTo>
                  <a:pt x="207739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39" y="45085"/>
                </a:lnTo>
                <a:close/>
              </a:path>
              <a:path w="216535" h="100329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6535" h="100329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6535" h="100329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085"/>
                </a:lnTo>
                <a:lnTo>
                  <a:pt x="207739" y="45085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162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pes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è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conservativa.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lto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L=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1200" spc="-20">
                <a:latin typeface="Franklin Gothic Book"/>
                <a:cs typeface="Franklin Gothic Book"/>
              </a:rPr>
              <a:t>A</a:t>
            </a:r>
            <a:r>
              <a:rPr dirty="0" sz="12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+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 spc="-15">
                <a:latin typeface="Franklin Gothic Book"/>
                <a:cs typeface="Franklin Gothic Book"/>
              </a:rPr>
              <a:t>C</a:t>
            </a:r>
            <a:r>
              <a:rPr dirty="0" sz="1200" spc="-20">
                <a:latin typeface="Franklin Gothic Book"/>
                <a:cs typeface="Franklin Gothic Book"/>
              </a:rPr>
              <a:t>B</a:t>
            </a:r>
            <a:r>
              <a:rPr dirty="0" sz="1200">
                <a:latin typeface="Franklin Gothic Book"/>
                <a:cs typeface="Franklin Gothic Book"/>
              </a:rPr>
              <a:t>. </a:t>
            </a:r>
            <a:r>
              <a:rPr dirty="0" sz="1200" spc="-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A→C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4103648"/>
            <a:ext cx="8029575" cy="1668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82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svolto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 passar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</a:t>
            </a:r>
            <a:r>
              <a:rPr dirty="0" sz="2400">
                <a:latin typeface="Franklin Gothic Book"/>
                <a:cs typeface="Franklin Gothic Book"/>
              </a:rPr>
              <a:t>A→B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L=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C</a:t>
            </a:r>
            <a:r>
              <a:rPr dirty="0" sz="12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=P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10" b="1">
                <a:latin typeface="Franklin Gothic Book"/>
                <a:cs typeface="Franklin Gothic Book"/>
              </a:rPr>
              <a:t>s</a:t>
            </a:r>
            <a:r>
              <a:rPr dirty="0" sz="1200" b="1">
                <a:latin typeface="Franklin Gothic Book"/>
                <a:cs typeface="Franklin Gothic Book"/>
              </a:rPr>
              <a:t>C</a:t>
            </a:r>
            <a:r>
              <a:rPr dirty="0" sz="1200" spc="-5" b="1">
                <a:latin typeface="Franklin Gothic Book"/>
                <a:cs typeface="Franklin Gothic Book"/>
              </a:rPr>
              <a:t>B</a:t>
            </a:r>
            <a:r>
              <a:rPr dirty="0" sz="1200" b="1">
                <a:latin typeface="Franklin Gothic Book"/>
                <a:cs typeface="Franklin Gothic Book"/>
              </a:rPr>
              <a:t>.</a:t>
            </a:r>
            <a:endParaRPr sz="12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200"/>
              </a:lnSpc>
              <a:spcBef>
                <a:spcPts val="630"/>
              </a:spcBef>
              <a:buFont typeface="Wingdings"/>
              <a:buChar char=""/>
              <a:tabLst>
                <a:tab pos="355600" algn="l"/>
                <a:tab pos="841375" algn="l"/>
                <a:tab pos="2408555" algn="l"/>
                <a:tab pos="3027045" algn="l"/>
                <a:tab pos="3345815" algn="l"/>
                <a:tab pos="3731260" algn="l"/>
                <a:tab pos="5176520" algn="l"/>
                <a:tab pos="5565140" algn="l"/>
                <a:tab pos="6461125" algn="l"/>
                <a:tab pos="6971665" algn="l"/>
                <a:tab pos="7288530" algn="l"/>
                <a:tab pos="7600950" algn="l"/>
                <a:tab pos="794004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indichiam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h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B	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50038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L=m*g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3220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2005" y="0"/>
                </a:moveTo>
                <a:lnTo>
                  <a:pt x="10541" y="7602"/>
                </a:lnTo>
                <a:lnTo>
                  <a:pt x="2825" y="18983"/>
                </a:lnTo>
                <a:lnTo>
                  <a:pt x="0" y="33002"/>
                </a:lnTo>
                <a:lnTo>
                  <a:pt x="616" y="39585"/>
                </a:lnTo>
                <a:lnTo>
                  <a:pt x="5232" y="51076"/>
                </a:lnTo>
                <a:lnTo>
                  <a:pt x="14166" y="60166"/>
                </a:lnTo>
                <a:lnTo>
                  <a:pt x="27187" y="65984"/>
                </a:lnTo>
                <a:lnTo>
                  <a:pt x="44062" y="67662"/>
                </a:lnTo>
                <a:lnTo>
                  <a:pt x="54858" y="62547"/>
                </a:lnTo>
                <a:lnTo>
                  <a:pt x="63270" y="53228"/>
                </a:lnTo>
                <a:lnTo>
                  <a:pt x="68482" y="39801"/>
                </a:lnTo>
                <a:lnTo>
                  <a:pt x="69676" y="22366"/>
                </a:lnTo>
                <a:lnTo>
                  <a:pt x="63966" y="12457"/>
                </a:lnTo>
                <a:lnTo>
                  <a:pt x="54163" y="4935"/>
                </a:lnTo>
                <a:lnTo>
                  <a:pt x="40199" y="538"/>
                </a:lnTo>
                <a:lnTo>
                  <a:pt x="22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3220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0" y="33002"/>
                </a:moveTo>
                <a:lnTo>
                  <a:pt x="2825" y="18983"/>
                </a:lnTo>
                <a:lnTo>
                  <a:pt x="10541" y="7602"/>
                </a:lnTo>
                <a:lnTo>
                  <a:pt x="22005" y="0"/>
                </a:lnTo>
                <a:lnTo>
                  <a:pt x="40199" y="538"/>
                </a:lnTo>
                <a:lnTo>
                  <a:pt x="54163" y="4935"/>
                </a:lnTo>
                <a:lnTo>
                  <a:pt x="63966" y="12457"/>
                </a:lnTo>
                <a:lnTo>
                  <a:pt x="69676" y="22366"/>
                </a:lnTo>
                <a:lnTo>
                  <a:pt x="68482" y="39801"/>
                </a:lnTo>
                <a:lnTo>
                  <a:pt x="63270" y="53228"/>
                </a:lnTo>
                <a:lnTo>
                  <a:pt x="54858" y="62547"/>
                </a:lnTo>
                <a:lnTo>
                  <a:pt x="44062" y="67662"/>
                </a:lnTo>
                <a:lnTo>
                  <a:pt x="27187" y="65984"/>
                </a:lnTo>
                <a:lnTo>
                  <a:pt x="14166" y="60166"/>
                </a:lnTo>
                <a:lnTo>
                  <a:pt x="5232" y="51076"/>
                </a:lnTo>
                <a:lnTo>
                  <a:pt x="616" y="39585"/>
                </a:lnTo>
                <a:lnTo>
                  <a:pt x="0" y="330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84962" y="3716401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35429" y="0"/>
                </a:moveTo>
                <a:lnTo>
                  <a:pt x="2756" y="22288"/>
                </a:lnTo>
                <a:lnTo>
                  <a:pt x="0" y="37398"/>
                </a:lnTo>
                <a:lnTo>
                  <a:pt x="3051" y="51298"/>
                </a:lnTo>
                <a:lnTo>
                  <a:pt x="10802" y="62618"/>
                </a:lnTo>
                <a:lnTo>
                  <a:pt x="22251" y="70232"/>
                </a:lnTo>
                <a:lnTo>
                  <a:pt x="36395" y="73016"/>
                </a:lnTo>
                <a:lnTo>
                  <a:pt x="50023" y="69933"/>
                </a:lnTo>
                <a:lnTo>
                  <a:pt x="61136" y="62005"/>
                </a:lnTo>
                <a:lnTo>
                  <a:pt x="68619" y="50328"/>
                </a:lnTo>
                <a:lnTo>
                  <a:pt x="71359" y="35995"/>
                </a:lnTo>
                <a:lnTo>
                  <a:pt x="68427" y="21940"/>
                </a:lnTo>
                <a:lnTo>
                  <a:pt x="60723" y="10503"/>
                </a:lnTo>
                <a:lnTo>
                  <a:pt x="49355" y="2813"/>
                </a:lnTo>
                <a:lnTo>
                  <a:pt x="35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84951" y="3716401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0" y="36448"/>
                </a:moveTo>
                <a:lnTo>
                  <a:pt x="2767" y="22288"/>
                </a:lnTo>
                <a:lnTo>
                  <a:pt x="10334" y="10733"/>
                </a:lnTo>
                <a:lnTo>
                  <a:pt x="21594" y="2923"/>
                </a:lnTo>
                <a:lnTo>
                  <a:pt x="35441" y="0"/>
                </a:lnTo>
                <a:lnTo>
                  <a:pt x="49367" y="2813"/>
                </a:lnTo>
                <a:lnTo>
                  <a:pt x="60735" y="10503"/>
                </a:lnTo>
                <a:lnTo>
                  <a:pt x="68438" y="21940"/>
                </a:lnTo>
                <a:lnTo>
                  <a:pt x="71371" y="35995"/>
                </a:lnTo>
                <a:lnTo>
                  <a:pt x="68630" y="50328"/>
                </a:lnTo>
                <a:lnTo>
                  <a:pt x="61147" y="62005"/>
                </a:lnTo>
                <a:lnTo>
                  <a:pt x="50035" y="69933"/>
                </a:lnTo>
                <a:lnTo>
                  <a:pt x="36407" y="73016"/>
                </a:lnTo>
                <a:lnTo>
                  <a:pt x="22263" y="70232"/>
                </a:lnTo>
                <a:lnTo>
                  <a:pt x="10814" y="62618"/>
                </a:lnTo>
                <a:lnTo>
                  <a:pt x="3062" y="51298"/>
                </a:lnTo>
                <a:lnTo>
                  <a:pt x="11" y="37398"/>
                </a:lnTo>
                <a:lnTo>
                  <a:pt x="0" y="3644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922523" y="2433224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14623" y="2814701"/>
            <a:ext cx="2808605" cy="76200"/>
          </a:xfrm>
          <a:custGeom>
            <a:avLst/>
            <a:gdLst/>
            <a:ahLst/>
            <a:cxnLst/>
            <a:rect l="l" t="t" r="r" b="b"/>
            <a:pathLst>
              <a:path w="2808604" h="76200">
                <a:moveTo>
                  <a:pt x="2732151" y="44449"/>
                </a:moveTo>
                <a:lnTo>
                  <a:pt x="2732151" y="76200"/>
                </a:lnTo>
                <a:lnTo>
                  <a:pt x="2795651" y="44450"/>
                </a:lnTo>
                <a:lnTo>
                  <a:pt x="2732151" y="44449"/>
                </a:lnTo>
                <a:close/>
              </a:path>
              <a:path w="2808604" h="76200">
                <a:moveTo>
                  <a:pt x="2732151" y="31749"/>
                </a:moveTo>
                <a:lnTo>
                  <a:pt x="2732151" y="44449"/>
                </a:lnTo>
                <a:lnTo>
                  <a:pt x="2744851" y="44450"/>
                </a:lnTo>
                <a:lnTo>
                  <a:pt x="2744851" y="31750"/>
                </a:lnTo>
                <a:lnTo>
                  <a:pt x="2732151" y="31749"/>
                </a:lnTo>
                <a:close/>
              </a:path>
              <a:path w="2808604" h="76200">
                <a:moveTo>
                  <a:pt x="2732151" y="0"/>
                </a:moveTo>
                <a:lnTo>
                  <a:pt x="2732151" y="31749"/>
                </a:lnTo>
                <a:lnTo>
                  <a:pt x="2744851" y="31750"/>
                </a:lnTo>
                <a:lnTo>
                  <a:pt x="2744851" y="44450"/>
                </a:lnTo>
                <a:lnTo>
                  <a:pt x="2795652" y="44449"/>
                </a:lnTo>
                <a:lnTo>
                  <a:pt x="2808351" y="38100"/>
                </a:lnTo>
                <a:lnTo>
                  <a:pt x="2732151" y="0"/>
                </a:lnTo>
                <a:close/>
              </a:path>
              <a:path w="2808604" h="76200">
                <a:moveTo>
                  <a:pt x="0" y="31623"/>
                </a:moveTo>
                <a:lnTo>
                  <a:pt x="0" y="44323"/>
                </a:lnTo>
                <a:lnTo>
                  <a:pt x="2732151" y="44449"/>
                </a:lnTo>
                <a:lnTo>
                  <a:pt x="2732151" y="31749"/>
                </a:lnTo>
                <a:lnTo>
                  <a:pt x="0" y="31623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00498" y="2442464"/>
            <a:ext cx="216535" cy="100330"/>
          </a:xfrm>
          <a:custGeom>
            <a:avLst/>
            <a:gdLst/>
            <a:ahLst/>
            <a:cxnLst/>
            <a:rect l="l" t="t" r="r" b="b"/>
            <a:pathLst>
              <a:path w="216535" h="100330">
                <a:moveTo>
                  <a:pt x="197122" y="49911"/>
                </a:moveTo>
                <a:lnTo>
                  <a:pt x="127888" y="90297"/>
                </a:lnTo>
                <a:lnTo>
                  <a:pt x="125602" y="91566"/>
                </a:lnTo>
                <a:lnTo>
                  <a:pt x="124840" y="94487"/>
                </a:lnTo>
                <a:lnTo>
                  <a:pt x="126237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6535" h="100330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9066" y="54610"/>
                </a:lnTo>
                <a:lnTo>
                  <a:pt x="197122" y="49911"/>
                </a:lnTo>
                <a:lnTo>
                  <a:pt x="188849" y="45085"/>
                </a:lnTo>
                <a:close/>
              </a:path>
              <a:path w="216535" h="100330">
                <a:moveTo>
                  <a:pt x="207739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39" y="45085"/>
                </a:lnTo>
                <a:close/>
              </a:path>
              <a:path w="216535" h="100330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6535" h="100330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6535" h="100330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085"/>
                </a:lnTo>
                <a:lnTo>
                  <a:pt x="207739" y="45085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95751" y="2909697"/>
            <a:ext cx="76200" cy="1024255"/>
          </a:xfrm>
          <a:custGeom>
            <a:avLst/>
            <a:gdLst/>
            <a:ahLst/>
            <a:cxnLst/>
            <a:rect l="l" t="t" r="r" b="b"/>
            <a:pathLst>
              <a:path w="76200" h="1024254">
                <a:moveTo>
                  <a:pt x="0" y="947165"/>
                </a:moveTo>
                <a:lnTo>
                  <a:pt x="36449" y="1024127"/>
                </a:lnTo>
                <a:lnTo>
                  <a:pt x="69725" y="960882"/>
                </a:lnTo>
                <a:lnTo>
                  <a:pt x="47243" y="960882"/>
                </a:lnTo>
                <a:lnTo>
                  <a:pt x="28193" y="960373"/>
                </a:lnTo>
                <a:lnTo>
                  <a:pt x="28468" y="947783"/>
                </a:lnTo>
                <a:lnTo>
                  <a:pt x="0" y="947165"/>
                </a:lnTo>
                <a:close/>
              </a:path>
              <a:path w="76200" h="1024254">
                <a:moveTo>
                  <a:pt x="28468" y="947783"/>
                </a:moveTo>
                <a:lnTo>
                  <a:pt x="28193" y="960373"/>
                </a:lnTo>
                <a:lnTo>
                  <a:pt x="47243" y="960882"/>
                </a:lnTo>
                <a:lnTo>
                  <a:pt x="47519" y="948197"/>
                </a:lnTo>
                <a:lnTo>
                  <a:pt x="28468" y="947783"/>
                </a:lnTo>
                <a:close/>
              </a:path>
              <a:path w="76200" h="1024254">
                <a:moveTo>
                  <a:pt x="47519" y="948197"/>
                </a:moveTo>
                <a:lnTo>
                  <a:pt x="47243" y="960882"/>
                </a:lnTo>
                <a:lnTo>
                  <a:pt x="69725" y="960882"/>
                </a:lnTo>
                <a:lnTo>
                  <a:pt x="76073" y="948816"/>
                </a:lnTo>
                <a:lnTo>
                  <a:pt x="47519" y="948197"/>
                </a:lnTo>
                <a:close/>
              </a:path>
              <a:path w="76200" h="1024254">
                <a:moveTo>
                  <a:pt x="49149" y="0"/>
                </a:moveTo>
                <a:lnTo>
                  <a:pt x="28468" y="947783"/>
                </a:lnTo>
                <a:lnTo>
                  <a:pt x="47519" y="948197"/>
                </a:lnTo>
                <a:lnTo>
                  <a:pt x="68072" y="380"/>
                </a:lnTo>
                <a:lnTo>
                  <a:pt x="4914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19475" y="3264789"/>
            <a:ext cx="215900" cy="100330"/>
          </a:xfrm>
          <a:custGeom>
            <a:avLst/>
            <a:gdLst/>
            <a:ahLst/>
            <a:cxnLst/>
            <a:rect l="l" t="t" r="r" b="b"/>
            <a:pathLst>
              <a:path w="215900" h="100329">
                <a:moveTo>
                  <a:pt x="197122" y="49911"/>
                </a:moveTo>
                <a:lnTo>
                  <a:pt x="127888" y="90297"/>
                </a:lnTo>
                <a:lnTo>
                  <a:pt x="125602" y="91566"/>
                </a:lnTo>
                <a:lnTo>
                  <a:pt x="124840" y="94487"/>
                </a:lnTo>
                <a:lnTo>
                  <a:pt x="126111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842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5900" h="100329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9066" y="54610"/>
                </a:lnTo>
                <a:lnTo>
                  <a:pt x="197122" y="49911"/>
                </a:lnTo>
                <a:lnTo>
                  <a:pt x="188849" y="45085"/>
                </a:lnTo>
                <a:close/>
              </a:path>
              <a:path w="215900" h="100329">
                <a:moveTo>
                  <a:pt x="207625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842" y="54610"/>
                </a:lnTo>
                <a:lnTo>
                  <a:pt x="215900" y="49911"/>
                </a:lnTo>
                <a:lnTo>
                  <a:pt x="207625" y="45085"/>
                </a:lnTo>
                <a:close/>
              </a:path>
              <a:path w="215900" h="100329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5900" h="100329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5900" h="100329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085"/>
                </a:lnTo>
                <a:lnTo>
                  <a:pt x="207625" y="45085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8495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2005" y="0"/>
                </a:moveTo>
                <a:lnTo>
                  <a:pt x="10541" y="7602"/>
                </a:lnTo>
                <a:lnTo>
                  <a:pt x="2825" y="18983"/>
                </a:lnTo>
                <a:lnTo>
                  <a:pt x="0" y="33002"/>
                </a:lnTo>
                <a:lnTo>
                  <a:pt x="616" y="39585"/>
                </a:lnTo>
                <a:lnTo>
                  <a:pt x="5232" y="51076"/>
                </a:lnTo>
                <a:lnTo>
                  <a:pt x="14166" y="60166"/>
                </a:lnTo>
                <a:lnTo>
                  <a:pt x="27187" y="65984"/>
                </a:lnTo>
                <a:lnTo>
                  <a:pt x="44062" y="67662"/>
                </a:lnTo>
                <a:lnTo>
                  <a:pt x="54858" y="62547"/>
                </a:lnTo>
                <a:lnTo>
                  <a:pt x="63270" y="53228"/>
                </a:lnTo>
                <a:lnTo>
                  <a:pt x="68482" y="39801"/>
                </a:lnTo>
                <a:lnTo>
                  <a:pt x="69676" y="22366"/>
                </a:lnTo>
                <a:lnTo>
                  <a:pt x="63966" y="12457"/>
                </a:lnTo>
                <a:lnTo>
                  <a:pt x="54163" y="4935"/>
                </a:lnTo>
                <a:lnTo>
                  <a:pt x="40199" y="538"/>
                </a:lnTo>
                <a:lnTo>
                  <a:pt x="22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8495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0" y="33002"/>
                </a:moveTo>
                <a:lnTo>
                  <a:pt x="2825" y="18983"/>
                </a:lnTo>
                <a:lnTo>
                  <a:pt x="10541" y="7602"/>
                </a:lnTo>
                <a:lnTo>
                  <a:pt x="22005" y="0"/>
                </a:lnTo>
                <a:lnTo>
                  <a:pt x="40199" y="538"/>
                </a:lnTo>
                <a:lnTo>
                  <a:pt x="54163" y="4935"/>
                </a:lnTo>
                <a:lnTo>
                  <a:pt x="63966" y="12457"/>
                </a:lnTo>
                <a:lnTo>
                  <a:pt x="69676" y="22366"/>
                </a:lnTo>
                <a:lnTo>
                  <a:pt x="68482" y="39801"/>
                </a:lnTo>
                <a:lnTo>
                  <a:pt x="63270" y="53228"/>
                </a:lnTo>
                <a:lnTo>
                  <a:pt x="54858" y="62547"/>
                </a:lnTo>
                <a:lnTo>
                  <a:pt x="44062" y="67662"/>
                </a:lnTo>
                <a:lnTo>
                  <a:pt x="27187" y="65984"/>
                </a:lnTo>
                <a:lnTo>
                  <a:pt x="14166" y="60166"/>
                </a:lnTo>
                <a:lnTo>
                  <a:pt x="5232" y="51076"/>
                </a:lnTo>
                <a:lnTo>
                  <a:pt x="616" y="39585"/>
                </a:lnTo>
                <a:lnTo>
                  <a:pt x="0" y="330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18225" y="2997200"/>
            <a:ext cx="76200" cy="647700"/>
          </a:xfrm>
          <a:custGeom>
            <a:avLst/>
            <a:gdLst/>
            <a:ahLst/>
            <a:cxnLst/>
            <a:rect l="l" t="t" r="r" b="b"/>
            <a:pathLst>
              <a:path w="76200" h="647700">
                <a:moveTo>
                  <a:pt x="31750" y="571500"/>
                </a:moveTo>
                <a:lnTo>
                  <a:pt x="0" y="571500"/>
                </a:lnTo>
                <a:lnTo>
                  <a:pt x="38100" y="647700"/>
                </a:lnTo>
                <a:lnTo>
                  <a:pt x="69850" y="584200"/>
                </a:lnTo>
                <a:lnTo>
                  <a:pt x="31750" y="584200"/>
                </a:lnTo>
                <a:lnTo>
                  <a:pt x="31750" y="571500"/>
                </a:lnTo>
                <a:close/>
              </a:path>
              <a:path w="76200" h="647700">
                <a:moveTo>
                  <a:pt x="44450" y="0"/>
                </a:moveTo>
                <a:lnTo>
                  <a:pt x="31750" y="0"/>
                </a:lnTo>
                <a:lnTo>
                  <a:pt x="31750" y="584200"/>
                </a:lnTo>
                <a:lnTo>
                  <a:pt x="44450" y="584200"/>
                </a:lnTo>
                <a:lnTo>
                  <a:pt x="44450" y="0"/>
                </a:lnTo>
                <a:close/>
              </a:path>
              <a:path w="76200" h="647700">
                <a:moveTo>
                  <a:pt x="76200" y="571500"/>
                </a:moveTo>
                <a:lnTo>
                  <a:pt x="44450" y="571500"/>
                </a:lnTo>
                <a:lnTo>
                  <a:pt x="44450" y="584200"/>
                </a:lnTo>
                <a:lnTo>
                  <a:pt x="69850" y="584200"/>
                </a:lnTo>
                <a:lnTo>
                  <a:pt x="76200" y="5715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235953" y="2474379"/>
            <a:ext cx="605155" cy="148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1660"/>
              </a:spcBef>
            </a:pPr>
            <a:r>
              <a:rPr dirty="0" sz="2400" spc="-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CB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6848" y="2474379"/>
            <a:ext cx="3905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7221" y="3368325"/>
            <a:ext cx="9486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43598" y="3018789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4" h="99694">
                <a:moveTo>
                  <a:pt x="197013" y="49847"/>
                </a:moveTo>
                <a:lnTo>
                  <a:pt x="127889" y="90170"/>
                </a:lnTo>
                <a:lnTo>
                  <a:pt x="125602" y="91567"/>
                </a:lnTo>
                <a:lnTo>
                  <a:pt x="124841" y="94487"/>
                </a:lnTo>
                <a:lnTo>
                  <a:pt x="126237" y="96647"/>
                </a:lnTo>
                <a:lnTo>
                  <a:pt x="127507" y="98933"/>
                </a:lnTo>
                <a:lnTo>
                  <a:pt x="130428" y="99695"/>
                </a:lnTo>
                <a:lnTo>
                  <a:pt x="132715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9" y="53975"/>
                </a:lnTo>
                <a:lnTo>
                  <a:pt x="197013" y="49847"/>
                </a:lnTo>
                <a:close/>
              </a:path>
              <a:path w="216534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4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4" h="99694">
                <a:moveTo>
                  <a:pt x="204089" y="45720"/>
                </a:moveTo>
                <a:lnTo>
                  <a:pt x="197013" y="49847"/>
                </a:lnTo>
                <a:lnTo>
                  <a:pt x="204089" y="53975"/>
                </a:lnTo>
                <a:lnTo>
                  <a:pt x="204089" y="45720"/>
                </a:lnTo>
                <a:close/>
              </a:path>
              <a:path w="216534" h="99694">
                <a:moveTo>
                  <a:pt x="206501" y="45720"/>
                </a:moveTo>
                <a:lnTo>
                  <a:pt x="204089" y="45720"/>
                </a:lnTo>
                <a:lnTo>
                  <a:pt x="204089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4" h="99694">
                <a:moveTo>
                  <a:pt x="130428" y="0"/>
                </a:moveTo>
                <a:lnTo>
                  <a:pt x="127507" y="762"/>
                </a:lnTo>
                <a:lnTo>
                  <a:pt x="126237" y="3048"/>
                </a:lnTo>
                <a:lnTo>
                  <a:pt x="124841" y="5207"/>
                </a:lnTo>
                <a:lnTo>
                  <a:pt x="125602" y="8127"/>
                </a:lnTo>
                <a:lnTo>
                  <a:pt x="127889" y="9525"/>
                </a:lnTo>
                <a:lnTo>
                  <a:pt x="197013" y="49847"/>
                </a:lnTo>
                <a:lnTo>
                  <a:pt x="204089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5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Franklin Gothic Medium"/>
                <a:cs typeface="Franklin Gothic Medium"/>
              </a:rPr>
              <a:t>L’energia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>
                <a:latin typeface="Franklin Gothic Medium"/>
                <a:cs typeface="Franklin Gothic Medium"/>
              </a:rPr>
              <a:t>potenziale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1480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ergia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9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otenz</a:t>
            </a:r>
            <a:r>
              <a:rPr dirty="0" sz="2400" spc="-2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ale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9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gr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vi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azionale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10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un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dotato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riferimento,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0401" y="5661025"/>
            <a:ext cx="3888104" cy="0"/>
          </a:xfrm>
          <a:custGeom>
            <a:avLst/>
            <a:gdLst/>
            <a:ahLst/>
            <a:cxnLst/>
            <a:rect l="l" t="t" r="r" b="b"/>
            <a:pathLst>
              <a:path w="3888104" h="0">
                <a:moveTo>
                  <a:pt x="0" y="0"/>
                </a:moveTo>
                <a:lnTo>
                  <a:pt x="38877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84726" y="2997200"/>
            <a:ext cx="719455" cy="719455"/>
          </a:xfrm>
          <a:custGeom>
            <a:avLst/>
            <a:gdLst/>
            <a:ahLst/>
            <a:cxnLst/>
            <a:rect l="l" t="t" r="r" b="b"/>
            <a:pathLst>
              <a:path w="719454" h="719454">
                <a:moveTo>
                  <a:pt x="359537" y="0"/>
                </a:moveTo>
                <a:lnTo>
                  <a:pt x="301203" y="4707"/>
                </a:lnTo>
                <a:lnTo>
                  <a:pt x="245872" y="18335"/>
                </a:lnTo>
                <a:lnTo>
                  <a:pt x="194282" y="40143"/>
                </a:lnTo>
                <a:lnTo>
                  <a:pt x="147172" y="69388"/>
                </a:lnTo>
                <a:lnTo>
                  <a:pt x="105283" y="105330"/>
                </a:lnTo>
                <a:lnTo>
                  <a:pt x="69352" y="147227"/>
                </a:lnTo>
                <a:lnTo>
                  <a:pt x="40119" y="194338"/>
                </a:lnTo>
                <a:lnTo>
                  <a:pt x="18323" y="245920"/>
                </a:lnTo>
                <a:lnTo>
                  <a:pt x="4704" y="301234"/>
                </a:lnTo>
                <a:lnTo>
                  <a:pt x="0" y="359537"/>
                </a:lnTo>
                <a:lnTo>
                  <a:pt x="1191" y="389033"/>
                </a:lnTo>
                <a:lnTo>
                  <a:pt x="10445" y="445965"/>
                </a:lnTo>
                <a:lnTo>
                  <a:pt x="28245" y="499530"/>
                </a:lnTo>
                <a:lnTo>
                  <a:pt x="53852" y="548988"/>
                </a:lnTo>
                <a:lnTo>
                  <a:pt x="86526" y="593598"/>
                </a:lnTo>
                <a:lnTo>
                  <a:pt x="125529" y="632620"/>
                </a:lnTo>
                <a:lnTo>
                  <a:pt x="170121" y="665312"/>
                </a:lnTo>
                <a:lnTo>
                  <a:pt x="219563" y="690935"/>
                </a:lnTo>
                <a:lnTo>
                  <a:pt x="273116" y="708747"/>
                </a:lnTo>
                <a:lnTo>
                  <a:pt x="330041" y="718008"/>
                </a:lnTo>
                <a:lnTo>
                  <a:pt x="359537" y="719201"/>
                </a:lnTo>
                <a:lnTo>
                  <a:pt x="389015" y="718008"/>
                </a:lnTo>
                <a:lnTo>
                  <a:pt x="445916" y="708747"/>
                </a:lnTo>
                <a:lnTo>
                  <a:pt x="499457" y="690935"/>
                </a:lnTo>
                <a:lnTo>
                  <a:pt x="548896" y="665312"/>
                </a:lnTo>
                <a:lnTo>
                  <a:pt x="593492" y="632620"/>
                </a:lnTo>
                <a:lnTo>
                  <a:pt x="632505" y="593598"/>
                </a:lnTo>
                <a:lnTo>
                  <a:pt x="665191" y="548988"/>
                </a:lnTo>
                <a:lnTo>
                  <a:pt x="690810" y="499530"/>
                </a:lnTo>
                <a:lnTo>
                  <a:pt x="708621" y="445965"/>
                </a:lnTo>
                <a:lnTo>
                  <a:pt x="717881" y="389033"/>
                </a:lnTo>
                <a:lnTo>
                  <a:pt x="719074" y="359537"/>
                </a:lnTo>
                <a:lnTo>
                  <a:pt x="717881" y="330058"/>
                </a:lnTo>
                <a:lnTo>
                  <a:pt x="708621" y="273157"/>
                </a:lnTo>
                <a:lnTo>
                  <a:pt x="690810" y="219616"/>
                </a:lnTo>
                <a:lnTo>
                  <a:pt x="665191" y="170177"/>
                </a:lnTo>
                <a:lnTo>
                  <a:pt x="632505" y="125581"/>
                </a:lnTo>
                <a:lnTo>
                  <a:pt x="593492" y="86568"/>
                </a:lnTo>
                <a:lnTo>
                  <a:pt x="548896" y="53882"/>
                </a:lnTo>
                <a:lnTo>
                  <a:pt x="499457" y="28263"/>
                </a:lnTo>
                <a:lnTo>
                  <a:pt x="445916" y="10452"/>
                </a:lnTo>
                <a:lnTo>
                  <a:pt x="389015" y="1192"/>
                </a:lnTo>
                <a:lnTo>
                  <a:pt x="35953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84726" y="2997200"/>
            <a:ext cx="719455" cy="719455"/>
          </a:xfrm>
          <a:custGeom>
            <a:avLst/>
            <a:gdLst/>
            <a:ahLst/>
            <a:cxnLst/>
            <a:rect l="l" t="t" r="r" b="b"/>
            <a:pathLst>
              <a:path w="719454" h="719454">
                <a:moveTo>
                  <a:pt x="0" y="359537"/>
                </a:moveTo>
                <a:lnTo>
                  <a:pt x="4704" y="301234"/>
                </a:lnTo>
                <a:lnTo>
                  <a:pt x="18323" y="245920"/>
                </a:lnTo>
                <a:lnTo>
                  <a:pt x="40119" y="194338"/>
                </a:lnTo>
                <a:lnTo>
                  <a:pt x="69352" y="147227"/>
                </a:lnTo>
                <a:lnTo>
                  <a:pt x="105283" y="105330"/>
                </a:lnTo>
                <a:lnTo>
                  <a:pt x="147172" y="69388"/>
                </a:lnTo>
                <a:lnTo>
                  <a:pt x="194282" y="40143"/>
                </a:lnTo>
                <a:lnTo>
                  <a:pt x="245872" y="18335"/>
                </a:lnTo>
                <a:lnTo>
                  <a:pt x="301203" y="4707"/>
                </a:lnTo>
                <a:lnTo>
                  <a:pt x="359537" y="0"/>
                </a:lnTo>
                <a:lnTo>
                  <a:pt x="389015" y="1192"/>
                </a:lnTo>
                <a:lnTo>
                  <a:pt x="445916" y="10452"/>
                </a:lnTo>
                <a:lnTo>
                  <a:pt x="499457" y="28263"/>
                </a:lnTo>
                <a:lnTo>
                  <a:pt x="548896" y="53882"/>
                </a:lnTo>
                <a:lnTo>
                  <a:pt x="593492" y="86568"/>
                </a:lnTo>
                <a:lnTo>
                  <a:pt x="632505" y="125581"/>
                </a:lnTo>
                <a:lnTo>
                  <a:pt x="665191" y="170177"/>
                </a:lnTo>
                <a:lnTo>
                  <a:pt x="690810" y="219616"/>
                </a:lnTo>
                <a:lnTo>
                  <a:pt x="708621" y="273157"/>
                </a:lnTo>
                <a:lnTo>
                  <a:pt x="717881" y="330058"/>
                </a:lnTo>
                <a:lnTo>
                  <a:pt x="719074" y="359537"/>
                </a:lnTo>
                <a:lnTo>
                  <a:pt x="717881" y="389033"/>
                </a:lnTo>
                <a:lnTo>
                  <a:pt x="708621" y="445965"/>
                </a:lnTo>
                <a:lnTo>
                  <a:pt x="690810" y="499530"/>
                </a:lnTo>
                <a:lnTo>
                  <a:pt x="665191" y="548988"/>
                </a:lnTo>
                <a:lnTo>
                  <a:pt x="632505" y="593598"/>
                </a:lnTo>
                <a:lnTo>
                  <a:pt x="593492" y="632620"/>
                </a:lnTo>
                <a:lnTo>
                  <a:pt x="548896" y="665312"/>
                </a:lnTo>
                <a:lnTo>
                  <a:pt x="499457" y="690935"/>
                </a:lnTo>
                <a:lnTo>
                  <a:pt x="445916" y="708747"/>
                </a:lnTo>
                <a:lnTo>
                  <a:pt x="389015" y="718008"/>
                </a:lnTo>
                <a:lnTo>
                  <a:pt x="359537" y="719201"/>
                </a:lnTo>
                <a:lnTo>
                  <a:pt x="330041" y="718008"/>
                </a:lnTo>
                <a:lnTo>
                  <a:pt x="273116" y="708747"/>
                </a:lnTo>
                <a:lnTo>
                  <a:pt x="219563" y="690935"/>
                </a:lnTo>
                <a:lnTo>
                  <a:pt x="170121" y="665312"/>
                </a:lnTo>
                <a:lnTo>
                  <a:pt x="125529" y="632620"/>
                </a:lnTo>
                <a:lnTo>
                  <a:pt x="86526" y="593598"/>
                </a:lnTo>
                <a:lnTo>
                  <a:pt x="53852" y="548988"/>
                </a:lnTo>
                <a:lnTo>
                  <a:pt x="28245" y="499530"/>
                </a:lnTo>
                <a:lnTo>
                  <a:pt x="10445" y="445965"/>
                </a:lnTo>
                <a:lnTo>
                  <a:pt x="1191" y="389033"/>
                </a:lnTo>
                <a:lnTo>
                  <a:pt x="0" y="3595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05273" y="3303689"/>
            <a:ext cx="76200" cy="1046480"/>
          </a:xfrm>
          <a:custGeom>
            <a:avLst/>
            <a:gdLst/>
            <a:ahLst/>
            <a:cxnLst/>
            <a:rect l="l" t="t" r="r" b="b"/>
            <a:pathLst>
              <a:path w="76200" h="1046479">
                <a:moveTo>
                  <a:pt x="28575" y="969860"/>
                </a:moveTo>
                <a:lnTo>
                  <a:pt x="0" y="969860"/>
                </a:lnTo>
                <a:lnTo>
                  <a:pt x="38226" y="1046060"/>
                </a:lnTo>
                <a:lnTo>
                  <a:pt x="69871" y="982560"/>
                </a:lnTo>
                <a:lnTo>
                  <a:pt x="28575" y="982560"/>
                </a:lnTo>
                <a:lnTo>
                  <a:pt x="28575" y="969860"/>
                </a:lnTo>
                <a:close/>
              </a:path>
              <a:path w="76200" h="1046479">
                <a:moveTo>
                  <a:pt x="28575" y="72980"/>
                </a:moveTo>
                <a:lnTo>
                  <a:pt x="28575" y="982560"/>
                </a:lnTo>
                <a:lnTo>
                  <a:pt x="47625" y="982560"/>
                </a:lnTo>
                <a:lnTo>
                  <a:pt x="47625" y="75100"/>
                </a:lnTo>
                <a:lnTo>
                  <a:pt x="46467" y="75100"/>
                </a:lnTo>
                <a:lnTo>
                  <a:pt x="29703" y="73455"/>
                </a:lnTo>
                <a:lnTo>
                  <a:pt x="28575" y="72980"/>
                </a:lnTo>
                <a:close/>
              </a:path>
              <a:path w="76200" h="1046479">
                <a:moveTo>
                  <a:pt x="76200" y="969860"/>
                </a:moveTo>
                <a:lnTo>
                  <a:pt x="47625" y="969860"/>
                </a:lnTo>
                <a:lnTo>
                  <a:pt x="47625" y="982560"/>
                </a:lnTo>
                <a:lnTo>
                  <a:pt x="69871" y="982560"/>
                </a:lnTo>
                <a:lnTo>
                  <a:pt x="76200" y="969860"/>
                </a:lnTo>
                <a:close/>
              </a:path>
              <a:path w="76200" h="1046479">
                <a:moveTo>
                  <a:pt x="47625" y="37934"/>
                </a:moveTo>
                <a:lnTo>
                  <a:pt x="28575" y="37934"/>
                </a:lnTo>
                <a:lnTo>
                  <a:pt x="28575" y="72980"/>
                </a:lnTo>
                <a:lnTo>
                  <a:pt x="29703" y="73455"/>
                </a:lnTo>
                <a:lnTo>
                  <a:pt x="46467" y="75100"/>
                </a:lnTo>
                <a:lnTo>
                  <a:pt x="47625" y="74600"/>
                </a:lnTo>
                <a:lnTo>
                  <a:pt x="47625" y="37934"/>
                </a:lnTo>
                <a:close/>
              </a:path>
              <a:path w="76200" h="1046479">
                <a:moveTo>
                  <a:pt x="47625" y="74600"/>
                </a:moveTo>
                <a:lnTo>
                  <a:pt x="46467" y="75100"/>
                </a:lnTo>
                <a:lnTo>
                  <a:pt x="47625" y="75100"/>
                </a:lnTo>
                <a:lnTo>
                  <a:pt x="47625" y="74600"/>
                </a:lnTo>
                <a:close/>
              </a:path>
              <a:path w="76200" h="1046479">
                <a:moveTo>
                  <a:pt x="74913" y="37934"/>
                </a:moveTo>
                <a:lnTo>
                  <a:pt x="47625" y="37934"/>
                </a:lnTo>
                <a:lnTo>
                  <a:pt x="47625" y="74600"/>
                </a:lnTo>
                <a:lnTo>
                  <a:pt x="58280" y="69989"/>
                </a:lnTo>
                <a:lnTo>
                  <a:pt x="67628" y="60776"/>
                </a:lnTo>
                <a:lnTo>
                  <a:pt x="73701" y="47853"/>
                </a:lnTo>
                <a:lnTo>
                  <a:pt x="74913" y="37934"/>
                </a:lnTo>
                <a:close/>
              </a:path>
              <a:path w="76200" h="1046479">
                <a:moveTo>
                  <a:pt x="34544" y="0"/>
                </a:moveTo>
                <a:lnTo>
                  <a:pt x="21002" y="3911"/>
                </a:lnTo>
                <a:lnTo>
                  <a:pt x="10033" y="12236"/>
                </a:lnTo>
                <a:lnTo>
                  <a:pt x="2682" y="23926"/>
                </a:lnTo>
                <a:lnTo>
                  <a:pt x="0" y="37934"/>
                </a:lnTo>
                <a:lnTo>
                  <a:pt x="1349" y="47865"/>
                </a:lnTo>
                <a:lnTo>
                  <a:pt x="6868" y="59068"/>
                </a:lnTo>
                <a:lnTo>
                  <a:pt x="16413" y="67856"/>
                </a:lnTo>
                <a:lnTo>
                  <a:pt x="28575" y="72980"/>
                </a:lnTo>
                <a:lnTo>
                  <a:pt x="28575" y="37934"/>
                </a:lnTo>
                <a:lnTo>
                  <a:pt x="74913" y="37934"/>
                </a:lnTo>
                <a:lnTo>
                  <a:pt x="75679" y="31661"/>
                </a:lnTo>
                <a:lnTo>
                  <a:pt x="71087" y="19101"/>
                </a:lnTo>
                <a:lnTo>
                  <a:pt x="62274" y="9026"/>
                </a:lnTo>
                <a:lnTo>
                  <a:pt x="49881" y="2353"/>
                </a:lnTo>
                <a:lnTo>
                  <a:pt x="345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59048" y="3523615"/>
            <a:ext cx="217804" cy="99695"/>
          </a:xfrm>
          <a:custGeom>
            <a:avLst/>
            <a:gdLst/>
            <a:ahLst/>
            <a:cxnLst/>
            <a:rect l="l" t="t" r="r" b="b"/>
            <a:pathLst>
              <a:path w="217804" h="99695">
                <a:moveTo>
                  <a:pt x="198664" y="49847"/>
                </a:moveTo>
                <a:lnTo>
                  <a:pt x="129539" y="90170"/>
                </a:lnTo>
                <a:lnTo>
                  <a:pt x="127253" y="91567"/>
                </a:lnTo>
                <a:lnTo>
                  <a:pt x="126492" y="94487"/>
                </a:lnTo>
                <a:lnTo>
                  <a:pt x="127762" y="96647"/>
                </a:lnTo>
                <a:lnTo>
                  <a:pt x="129158" y="98933"/>
                </a:lnTo>
                <a:lnTo>
                  <a:pt x="132080" y="99695"/>
                </a:lnTo>
                <a:lnTo>
                  <a:pt x="134365" y="98425"/>
                </a:lnTo>
                <a:lnTo>
                  <a:pt x="209493" y="54610"/>
                </a:lnTo>
                <a:lnTo>
                  <a:pt x="208152" y="54610"/>
                </a:lnTo>
                <a:lnTo>
                  <a:pt x="208152" y="53975"/>
                </a:lnTo>
                <a:lnTo>
                  <a:pt x="205739" y="53975"/>
                </a:lnTo>
                <a:lnTo>
                  <a:pt x="198664" y="49847"/>
                </a:lnTo>
                <a:close/>
              </a:path>
              <a:path w="217804" h="99695">
                <a:moveTo>
                  <a:pt x="190500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90500" y="54610"/>
                </a:lnTo>
                <a:lnTo>
                  <a:pt x="198664" y="49847"/>
                </a:lnTo>
                <a:lnTo>
                  <a:pt x="190500" y="45085"/>
                </a:lnTo>
                <a:close/>
              </a:path>
              <a:path w="217804" h="99695">
                <a:moveTo>
                  <a:pt x="209297" y="45085"/>
                </a:moveTo>
                <a:lnTo>
                  <a:pt x="208152" y="45085"/>
                </a:lnTo>
                <a:lnTo>
                  <a:pt x="208152" y="54610"/>
                </a:lnTo>
                <a:lnTo>
                  <a:pt x="209493" y="54610"/>
                </a:lnTo>
                <a:lnTo>
                  <a:pt x="217550" y="49911"/>
                </a:lnTo>
                <a:lnTo>
                  <a:pt x="209297" y="45085"/>
                </a:lnTo>
                <a:close/>
              </a:path>
              <a:path w="217804" h="99695">
                <a:moveTo>
                  <a:pt x="205739" y="45720"/>
                </a:moveTo>
                <a:lnTo>
                  <a:pt x="198664" y="49847"/>
                </a:lnTo>
                <a:lnTo>
                  <a:pt x="205739" y="53975"/>
                </a:lnTo>
                <a:lnTo>
                  <a:pt x="205739" y="45720"/>
                </a:lnTo>
                <a:close/>
              </a:path>
              <a:path w="217804" h="99695">
                <a:moveTo>
                  <a:pt x="208152" y="45720"/>
                </a:moveTo>
                <a:lnTo>
                  <a:pt x="205739" y="45720"/>
                </a:lnTo>
                <a:lnTo>
                  <a:pt x="205739" y="53975"/>
                </a:lnTo>
                <a:lnTo>
                  <a:pt x="208152" y="53975"/>
                </a:lnTo>
                <a:lnTo>
                  <a:pt x="208152" y="45720"/>
                </a:lnTo>
                <a:close/>
              </a:path>
              <a:path w="217804" h="99695">
                <a:moveTo>
                  <a:pt x="132080" y="0"/>
                </a:moveTo>
                <a:lnTo>
                  <a:pt x="129158" y="762"/>
                </a:lnTo>
                <a:lnTo>
                  <a:pt x="127762" y="3048"/>
                </a:lnTo>
                <a:lnTo>
                  <a:pt x="126492" y="5207"/>
                </a:lnTo>
                <a:lnTo>
                  <a:pt x="127253" y="8127"/>
                </a:lnTo>
                <a:lnTo>
                  <a:pt x="129539" y="9525"/>
                </a:lnTo>
                <a:lnTo>
                  <a:pt x="198664" y="49847"/>
                </a:lnTo>
                <a:lnTo>
                  <a:pt x="205739" y="45720"/>
                </a:lnTo>
                <a:lnTo>
                  <a:pt x="208152" y="45720"/>
                </a:lnTo>
                <a:lnTo>
                  <a:pt x="208152" y="45085"/>
                </a:lnTo>
                <a:lnTo>
                  <a:pt x="209297" y="45085"/>
                </a:lnTo>
                <a:lnTo>
                  <a:pt x="134365" y="1270"/>
                </a:lnTo>
                <a:lnTo>
                  <a:pt x="132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81600" y="3319564"/>
            <a:ext cx="76200" cy="2346325"/>
          </a:xfrm>
          <a:custGeom>
            <a:avLst/>
            <a:gdLst/>
            <a:ahLst/>
            <a:cxnLst/>
            <a:rect l="l" t="t" r="r" b="b"/>
            <a:pathLst>
              <a:path w="76200" h="2346325">
                <a:moveTo>
                  <a:pt x="29708" y="2270963"/>
                </a:moveTo>
                <a:lnTo>
                  <a:pt x="17904" y="2276088"/>
                </a:lnTo>
                <a:lnTo>
                  <a:pt x="8563" y="2285313"/>
                </a:lnTo>
                <a:lnTo>
                  <a:pt x="2499" y="2298230"/>
                </a:lnTo>
                <a:lnTo>
                  <a:pt x="522" y="2314430"/>
                </a:lnTo>
                <a:lnTo>
                  <a:pt x="5118" y="2327003"/>
                </a:lnTo>
                <a:lnTo>
                  <a:pt x="13933" y="2337064"/>
                </a:lnTo>
                <a:lnTo>
                  <a:pt x="26331" y="2343715"/>
                </a:lnTo>
                <a:lnTo>
                  <a:pt x="41674" y="2346057"/>
                </a:lnTo>
                <a:lnTo>
                  <a:pt x="55252" y="2342161"/>
                </a:lnTo>
                <a:lnTo>
                  <a:pt x="66211" y="2333855"/>
                </a:lnTo>
                <a:lnTo>
                  <a:pt x="73533" y="2322167"/>
                </a:lnTo>
                <a:lnTo>
                  <a:pt x="76200" y="2308122"/>
                </a:lnTo>
                <a:lnTo>
                  <a:pt x="33274" y="2308122"/>
                </a:lnTo>
                <a:lnTo>
                  <a:pt x="33274" y="2271312"/>
                </a:lnTo>
                <a:lnTo>
                  <a:pt x="29708" y="2270963"/>
                </a:lnTo>
                <a:close/>
              </a:path>
              <a:path w="76200" h="2346325">
                <a:moveTo>
                  <a:pt x="33274" y="2271312"/>
                </a:moveTo>
                <a:lnTo>
                  <a:pt x="33274" y="2308122"/>
                </a:lnTo>
                <a:lnTo>
                  <a:pt x="42799" y="2308122"/>
                </a:lnTo>
                <a:lnTo>
                  <a:pt x="42799" y="2272243"/>
                </a:lnTo>
                <a:lnTo>
                  <a:pt x="33274" y="2271312"/>
                </a:lnTo>
                <a:close/>
              </a:path>
              <a:path w="76200" h="2346325">
                <a:moveTo>
                  <a:pt x="42799" y="2272243"/>
                </a:moveTo>
                <a:lnTo>
                  <a:pt x="42799" y="2308122"/>
                </a:lnTo>
                <a:lnTo>
                  <a:pt x="76200" y="2308122"/>
                </a:lnTo>
                <a:lnTo>
                  <a:pt x="46528" y="2272607"/>
                </a:lnTo>
                <a:lnTo>
                  <a:pt x="42799" y="2272243"/>
                </a:lnTo>
                <a:close/>
              </a:path>
              <a:path w="76200" h="2346325">
                <a:moveTo>
                  <a:pt x="33274" y="73808"/>
                </a:moveTo>
                <a:lnTo>
                  <a:pt x="33274" y="2271312"/>
                </a:lnTo>
                <a:lnTo>
                  <a:pt x="42799" y="2272243"/>
                </a:lnTo>
                <a:lnTo>
                  <a:pt x="42799" y="74739"/>
                </a:lnTo>
                <a:lnTo>
                  <a:pt x="33274" y="73808"/>
                </a:lnTo>
                <a:close/>
              </a:path>
              <a:path w="76200" h="2346325">
                <a:moveTo>
                  <a:pt x="74910" y="37934"/>
                </a:moveTo>
                <a:lnTo>
                  <a:pt x="42799" y="37934"/>
                </a:lnTo>
                <a:lnTo>
                  <a:pt x="42799" y="74739"/>
                </a:lnTo>
                <a:lnTo>
                  <a:pt x="46477" y="75098"/>
                </a:lnTo>
                <a:lnTo>
                  <a:pt x="58286" y="69984"/>
                </a:lnTo>
                <a:lnTo>
                  <a:pt x="67631" y="60769"/>
                </a:lnTo>
                <a:lnTo>
                  <a:pt x="73699" y="47856"/>
                </a:lnTo>
                <a:lnTo>
                  <a:pt x="74910" y="37934"/>
                </a:lnTo>
                <a:close/>
              </a:path>
              <a:path w="76200" h="2346325">
                <a:moveTo>
                  <a:pt x="42799" y="37934"/>
                </a:moveTo>
                <a:lnTo>
                  <a:pt x="33274" y="37934"/>
                </a:lnTo>
                <a:lnTo>
                  <a:pt x="33274" y="73808"/>
                </a:lnTo>
                <a:lnTo>
                  <a:pt x="42799" y="74739"/>
                </a:lnTo>
                <a:lnTo>
                  <a:pt x="42799" y="37934"/>
                </a:lnTo>
                <a:close/>
              </a:path>
              <a:path w="76200" h="2346325">
                <a:moveTo>
                  <a:pt x="34525" y="0"/>
                </a:moveTo>
                <a:lnTo>
                  <a:pt x="20947" y="3911"/>
                </a:lnTo>
                <a:lnTo>
                  <a:pt x="9988" y="12236"/>
                </a:lnTo>
                <a:lnTo>
                  <a:pt x="2666" y="23926"/>
                </a:lnTo>
                <a:lnTo>
                  <a:pt x="0" y="37934"/>
                </a:lnTo>
                <a:lnTo>
                  <a:pt x="1337" y="47861"/>
                </a:lnTo>
                <a:lnTo>
                  <a:pt x="6839" y="59073"/>
                </a:lnTo>
                <a:lnTo>
                  <a:pt x="16364" y="67858"/>
                </a:lnTo>
                <a:lnTo>
                  <a:pt x="29661" y="73455"/>
                </a:lnTo>
                <a:lnTo>
                  <a:pt x="33274" y="73808"/>
                </a:lnTo>
                <a:lnTo>
                  <a:pt x="33274" y="37934"/>
                </a:lnTo>
                <a:lnTo>
                  <a:pt x="74910" y="37934"/>
                </a:lnTo>
                <a:lnTo>
                  <a:pt x="75677" y="31647"/>
                </a:lnTo>
                <a:lnTo>
                  <a:pt x="71081" y="19092"/>
                </a:lnTo>
                <a:lnTo>
                  <a:pt x="62266" y="9021"/>
                </a:lnTo>
                <a:lnTo>
                  <a:pt x="49868" y="2352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67050" y="3627158"/>
            <a:ext cx="2500630" cy="907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655"/>
              </a:spcBef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4082922" y="5335794"/>
            <a:ext cx="96075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Livello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0">
                <a:solidFill>
                  <a:srgbClr val="871E33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’energia 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ro,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rpo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compiere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alte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h: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825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m*g*h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rgia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otenziale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conservative</a:t>
            </a:r>
            <a:r>
              <a:rPr dirty="0" sz="2400" spc="-15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1480" cy="4582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iazione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</a:t>
            </a:r>
            <a:r>
              <a:rPr dirty="0" sz="2400" spc="-1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60325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2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=U</a:t>
            </a:r>
            <a:r>
              <a:rPr dirty="0" sz="12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200" spc="-1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=U</a:t>
            </a:r>
            <a:r>
              <a:rPr dirty="0" sz="12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0=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R→A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1200" spc="-10">
                <a:latin typeface="Franklin Gothic Book"/>
                <a:cs typeface="Franklin Gothic Book"/>
              </a:rPr>
              <a:t>A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→R</a:t>
            </a: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736600" algn="l"/>
                <a:tab pos="1461770" algn="l"/>
                <a:tab pos="2490470" algn="l"/>
                <a:tab pos="3752850" algn="l"/>
                <a:tab pos="5225415" algn="l"/>
                <a:tab pos="5603240" algn="l"/>
                <a:tab pos="5915660" algn="l"/>
                <a:tab pos="6214745" algn="l"/>
                <a:tab pos="6854825" algn="l"/>
                <a:tab pos="722820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parole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i="1">
                <a:latin typeface="Franklin Gothic Book"/>
                <a:cs typeface="Franklin Gothic Book"/>
              </a:rPr>
              <a:t>l’energia	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enz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	</a:t>
            </a:r>
            <a:r>
              <a:rPr dirty="0" sz="2400" i="1">
                <a:latin typeface="Franklin Gothic Book"/>
                <a:cs typeface="Franklin Gothic Book"/>
              </a:rPr>
              <a:t>in	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i="1">
                <a:latin typeface="Franklin Gothic Book"/>
                <a:cs typeface="Franklin Gothic Book"/>
              </a:rPr>
              <a:t>è	</a:t>
            </a:r>
            <a:r>
              <a:rPr dirty="0" sz="2400" i="1">
                <a:latin typeface="Franklin Gothic Book"/>
                <a:cs typeface="Franklin Gothic Book"/>
              </a:rPr>
              <a:t>pari	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	</a:t>
            </a:r>
            <a:r>
              <a:rPr dirty="0" sz="2400" spc="-20" i="1">
                <a:latin typeface="Franklin Gothic Book"/>
                <a:cs typeface="Franklin Gothic Book"/>
              </a:rPr>
              <a:t>lavoro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i="1">
                <a:latin typeface="Franklin Gothic Book"/>
                <a:cs typeface="Franklin Gothic Book"/>
              </a:rPr>
              <a:t>fa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dal p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nto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p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nto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 riferimento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889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analogo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209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iazione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4511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200">
                <a:latin typeface="Franklin Gothic Book"/>
                <a:cs typeface="Franklin Gothic Book"/>
              </a:rPr>
              <a:t>B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2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B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→R</a:t>
            </a:r>
            <a:r>
              <a:rPr dirty="0" sz="12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 spc="-10">
                <a:latin typeface="Franklin Gothic Book"/>
                <a:cs typeface="Franklin Gothic Book"/>
              </a:rPr>
              <a:t>A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→R</a:t>
            </a:r>
            <a:r>
              <a:rPr dirty="0" sz="12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B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→A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 spc="-10">
                <a:latin typeface="Franklin Gothic Book"/>
                <a:cs typeface="Franklin Gothic Book"/>
              </a:rPr>
              <a:t>A</a:t>
            </a:r>
            <a:r>
              <a:rPr dirty="0" sz="1200" spc="-10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→B</a:t>
            </a: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ludere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potenzial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1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all'oppo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lavoro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nec</a:t>
            </a:r>
            <a:r>
              <a:rPr dirty="0" sz="2400" i="1">
                <a:latin typeface="Franklin Gothic Book"/>
                <a:cs typeface="Franklin Gothic Book"/>
              </a:rPr>
              <a:t>essario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por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-5" i="1">
                <a:latin typeface="Franklin Gothic Book"/>
                <a:cs typeface="Franklin Gothic Book"/>
              </a:rPr>
              <a:t>sis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ema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B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2023-06-01T11:14:06Z</dcterms:created>
  <dcterms:modified xsi:type="dcterms:W3CDTF">2023-06-01T11:14:06Z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LastSaved">
    <vt:filetime>2023-06-01T00:00:00Z</vt:filetime>
  </property>
</Properties>
</file>